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600" y="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8">
            <a:extLst>
              <a:ext uri="{FF2B5EF4-FFF2-40B4-BE49-F238E27FC236}">
                <a16:creationId xmlns:a16="http://schemas.microsoft.com/office/drawing/2014/main" id="{A7126B14-1F42-4CEF-9BCD-6E6CCB149D58}"/>
              </a:ext>
            </a:extLst>
          </p:cNvPr>
          <p:cNvSpPr>
            <a:spLocks noEditPoints="1"/>
          </p:cNvSpPr>
          <p:nvPr/>
        </p:nvSpPr>
        <p:spPr bwMode="auto">
          <a:xfrm>
            <a:off x="1228725" y="859583"/>
            <a:ext cx="1497012" cy="2710706"/>
          </a:xfrm>
          <a:custGeom>
            <a:avLst/>
            <a:gdLst>
              <a:gd name="T0" fmla="*/ 480 w 819"/>
              <a:gd name="T1" fmla="*/ 1207 h 1483"/>
              <a:gd name="T2" fmla="*/ 492 w 819"/>
              <a:gd name="T3" fmla="*/ 1238 h 1483"/>
              <a:gd name="T4" fmla="*/ 542 w 819"/>
              <a:gd name="T5" fmla="*/ 1339 h 1483"/>
              <a:gd name="T6" fmla="*/ 497 w 819"/>
              <a:gd name="T7" fmla="*/ 1343 h 1483"/>
              <a:gd name="T8" fmla="*/ 443 w 819"/>
              <a:gd name="T9" fmla="*/ 1358 h 1483"/>
              <a:gd name="T10" fmla="*/ 432 w 819"/>
              <a:gd name="T11" fmla="*/ 1385 h 1483"/>
              <a:gd name="T12" fmla="*/ 565 w 819"/>
              <a:gd name="T13" fmla="*/ 1419 h 1483"/>
              <a:gd name="T14" fmla="*/ 531 w 819"/>
              <a:gd name="T15" fmla="*/ 1451 h 1483"/>
              <a:gd name="T16" fmla="*/ 567 w 819"/>
              <a:gd name="T17" fmla="*/ 1483 h 1483"/>
              <a:gd name="T18" fmla="*/ 713 w 819"/>
              <a:gd name="T19" fmla="*/ 1458 h 1483"/>
              <a:gd name="T20" fmla="*/ 737 w 819"/>
              <a:gd name="T21" fmla="*/ 1432 h 1483"/>
              <a:gd name="T22" fmla="*/ 678 w 819"/>
              <a:gd name="T23" fmla="*/ 1269 h 1483"/>
              <a:gd name="T24" fmla="*/ 654 w 819"/>
              <a:gd name="T25" fmla="*/ 1175 h 1483"/>
              <a:gd name="T26" fmla="*/ 772 w 819"/>
              <a:gd name="T27" fmla="*/ 885 h 1483"/>
              <a:gd name="T28" fmla="*/ 819 w 819"/>
              <a:gd name="T29" fmla="*/ 750 h 1483"/>
              <a:gd name="T30" fmla="*/ 736 w 819"/>
              <a:gd name="T31" fmla="*/ 493 h 1483"/>
              <a:gd name="T32" fmla="*/ 582 w 819"/>
              <a:gd name="T33" fmla="*/ 214 h 1483"/>
              <a:gd name="T34" fmla="*/ 516 w 819"/>
              <a:gd name="T35" fmla="*/ 172 h 1483"/>
              <a:gd name="T36" fmla="*/ 506 w 819"/>
              <a:gd name="T37" fmla="*/ 77 h 1483"/>
              <a:gd name="T38" fmla="*/ 443 w 819"/>
              <a:gd name="T39" fmla="*/ 7 h 1483"/>
              <a:gd name="T40" fmla="*/ 320 w 819"/>
              <a:gd name="T41" fmla="*/ 16 h 1483"/>
              <a:gd name="T42" fmla="*/ 264 w 819"/>
              <a:gd name="T43" fmla="*/ 117 h 1483"/>
              <a:gd name="T44" fmla="*/ 241 w 819"/>
              <a:gd name="T45" fmla="*/ 141 h 1483"/>
              <a:gd name="T46" fmla="*/ 243 w 819"/>
              <a:gd name="T47" fmla="*/ 158 h 1483"/>
              <a:gd name="T48" fmla="*/ 259 w 819"/>
              <a:gd name="T49" fmla="*/ 230 h 1483"/>
              <a:gd name="T50" fmla="*/ 320 w 819"/>
              <a:gd name="T51" fmla="*/ 245 h 1483"/>
              <a:gd name="T52" fmla="*/ 303 w 819"/>
              <a:gd name="T53" fmla="*/ 298 h 1483"/>
              <a:gd name="T54" fmla="*/ 315 w 819"/>
              <a:gd name="T55" fmla="*/ 318 h 1483"/>
              <a:gd name="T56" fmla="*/ 340 w 819"/>
              <a:gd name="T57" fmla="*/ 394 h 1483"/>
              <a:gd name="T58" fmla="*/ 231 w 819"/>
              <a:gd name="T59" fmla="*/ 281 h 1483"/>
              <a:gd name="T60" fmla="*/ 175 w 819"/>
              <a:gd name="T61" fmla="*/ 196 h 1483"/>
              <a:gd name="T62" fmla="*/ 175 w 819"/>
              <a:gd name="T63" fmla="*/ 121 h 1483"/>
              <a:gd name="T64" fmla="*/ 114 w 819"/>
              <a:gd name="T65" fmla="*/ 125 h 1483"/>
              <a:gd name="T66" fmla="*/ 20 w 819"/>
              <a:gd name="T67" fmla="*/ 214 h 1483"/>
              <a:gd name="T68" fmla="*/ 6 w 819"/>
              <a:gd name="T69" fmla="*/ 341 h 1483"/>
              <a:gd name="T70" fmla="*/ 44 w 819"/>
              <a:gd name="T71" fmla="*/ 398 h 1483"/>
              <a:gd name="T72" fmla="*/ 150 w 819"/>
              <a:gd name="T73" fmla="*/ 318 h 1483"/>
              <a:gd name="T74" fmla="*/ 280 w 819"/>
              <a:gd name="T75" fmla="*/ 437 h 1483"/>
              <a:gd name="T76" fmla="*/ 372 w 819"/>
              <a:gd name="T77" fmla="*/ 491 h 1483"/>
              <a:gd name="T78" fmla="*/ 195 w 819"/>
              <a:gd name="T79" fmla="*/ 414 h 1483"/>
              <a:gd name="T80" fmla="*/ 130 w 819"/>
              <a:gd name="T81" fmla="*/ 400 h 1483"/>
              <a:gd name="T82" fmla="*/ 89 w 819"/>
              <a:gd name="T83" fmla="*/ 409 h 1483"/>
              <a:gd name="T84" fmla="*/ 63 w 819"/>
              <a:gd name="T85" fmla="*/ 427 h 1483"/>
              <a:gd name="T86" fmla="*/ 46 w 819"/>
              <a:gd name="T87" fmla="*/ 451 h 1483"/>
              <a:gd name="T88" fmla="*/ 110 w 819"/>
              <a:gd name="T89" fmla="*/ 486 h 1483"/>
              <a:gd name="T90" fmla="*/ 73 w 819"/>
              <a:gd name="T91" fmla="*/ 506 h 1483"/>
              <a:gd name="T92" fmla="*/ 214 w 819"/>
              <a:gd name="T93" fmla="*/ 559 h 1483"/>
              <a:gd name="T94" fmla="*/ 307 w 819"/>
              <a:gd name="T95" fmla="*/ 620 h 1483"/>
              <a:gd name="T96" fmla="*/ 424 w 819"/>
              <a:gd name="T97" fmla="*/ 674 h 1483"/>
              <a:gd name="T98" fmla="*/ 473 w 819"/>
              <a:gd name="T99" fmla="*/ 640 h 1483"/>
              <a:gd name="T100" fmla="*/ 472 w 819"/>
              <a:gd name="T101" fmla="*/ 760 h 1483"/>
              <a:gd name="T102" fmla="*/ 405 w 819"/>
              <a:gd name="T103" fmla="*/ 904 h 1483"/>
              <a:gd name="T104" fmla="*/ 370 w 819"/>
              <a:gd name="T105" fmla="*/ 1006 h 1483"/>
              <a:gd name="T106" fmla="*/ 375 w 819"/>
              <a:gd name="T107" fmla="*/ 1098 h 1483"/>
              <a:gd name="T108" fmla="*/ 440 w 819"/>
              <a:gd name="T109" fmla="*/ 1140 h 1483"/>
              <a:gd name="T110" fmla="*/ 301 w 819"/>
              <a:gd name="T111" fmla="*/ 203 h 1483"/>
              <a:gd name="T112" fmla="*/ 266 w 819"/>
              <a:gd name="T113" fmla="*/ 170 h 1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19" h="1483">
                <a:moveTo>
                  <a:pt x="445" y="1145"/>
                </a:moveTo>
                <a:lnTo>
                  <a:pt x="445" y="1145"/>
                </a:lnTo>
                <a:lnTo>
                  <a:pt x="460" y="1171"/>
                </a:lnTo>
                <a:lnTo>
                  <a:pt x="470" y="1191"/>
                </a:lnTo>
                <a:lnTo>
                  <a:pt x="479" y="1206"/>
                </a:lnTo>
                <a:lnTo>
                  <a:pt x="479" y="1206"/>
                </a:lnTo>
                <a:lnTo>
                  <a:pt x="479" y="1206"/>
                </a:lnTo>
                <a:lnTo>
                  <a:pt x="480" y="1206"/>
                </a:lnTo>
                <a:lnTo>
                  <a:pt x="480" y="1207"/>
                </a:lnTo>
                <a:lnTo>
                  <a:pt x="480" y="1207"/>
                </a:lnTo>
                <a:lnTo>
                  <a:pt x="480" y="1207"/>
                </a:lnTo>
                <a:lnTo>
                  <a:pt x="479" y="1206"/>
                </a:lnTo>
                <a:lnTo>
                  <a:pt x="479" y="1206"/>
                </a:lnTo>
                <a:lnTo>
                  <a:pt x="479" y="1207"/>
                </a:lnTo>
                <a:lnTo>
                  <a:pt x="479" y="1211"/>
                </a:lnTo>
                <a:lnTo>
                  <a:pt x="486" y="1226"/>
                </a:lnTo>
                <a:lnTo>
                  <a:pt x="486" y="1226"/>
                </a:lnTo>
                <a:lnTo>
                  <a:pt x="492" y="1238"/>
                </a:lnTo>
                <a:lnTo>
                  <a:pt x="500" y="1252"/>
                </a:lnTo>
                <a:lnTo>
                  <a:pt x="519" y="1282"/>
                </a:lnTo>
                <a:lnTo>
                  <a:pt x="536" y="1311"/>
                </a:lnTo>
                <a:lnTo>
                  <a:pt x="542" y="1323"/>
                </a:lnTo>
                <a:lnTo>
                  <a:pt x="546" y="1331"/>
                </a:lnTo>
                <a:lnTo>
                  <a:pt x="546" y="1331"/>
                </a:lnTo>
                <a:lnTo>
                  <a:pt x="546" y="1335"/>
                </a:lnTo>
                <a:lnTo>
                  <a:pt x="544" y="1336"/>
                </a:lnTo>
                <a:lnTo>
                  <a:pt x="542" y="1339"/>
                </a:lnTo>
                <a:lnTo>
                  <a:pt x="538" y="1339"/>
                </a:lnTo>
                <a:lnTo>
                  <a:pt x="531" y="1339"/>
                </a:lnTo>
                <a:lnTo>
                  <a:pt x="522" y="1339"/>
                </a:lnTo>
                <a:lnTo>
                  <a:pt x="504" y="1336"/>
                </a:lnTo>
                <a:lnTo>
                  <a:pt x="498" y="1336"/>
                </a:lnTo>
                <a:lnTo>
                  <a:pt x="497" y="1337"/>
                </a:lnTo>
                <a:lnTo>
                  <a:pt x="497" y="1340"/>
                </a:lnTo>
                <a:lnTo>
                  <a:pt x="497" y="1340"/>
                </a:lnTo>
                <a:lnTo>
                  <a:pt x="497" y="1343"/>
                </a:lnTo>
                <a:lnTo>
                  <a:pt x="499" y="1347"/>
                </a:lnTo>
                <a:lnTo>
                  <a:pt x="504" y="1350"/>
                </a:lnTo>
                <a:lnTo>
                  <a:pt x="505" y="1352"/>
                </a:lnTo>
                <a:lnTo>
                  <a:pt x="504" y="1353"/>
                </a:lnTo>
                <a:lnTo>
                  <a:pt x="492" y="1353"/>
                </a:lnTo>
                <a:lnTo>
                  <a:pt x="492" y="1353"/>
                </a:lnTo>
                <a:lnTo>
                  <a:pt x="469" y="1354"/>
                </a:lnTo>
                <a:lnTo>
                  <a:pt x="456" y="1355"/>
                </a:lnTo>
                <a:lnTo>
                  <a:pt x="443" y="1358"/>
                </a:lnTo>
                <a:lnTo>
                  <a:pt x="433" y="1360"/>
                </a:lnTo>
                <a:lnTo>
                  <a:pt x="428" y="1362"/>
                </a:lnTo>
                <a:lnTo>
                  <a:pt x="426" y="1365"/>
                </a:lnTo>
                <a:lnTo>
                  <a:pt x="424" y="1367"/>
                </a:lnTo>
                <a:lnTo>
                  <a:pt x="423" y="1371"/>
                </a:lnTo>
                <a:lnTo>
                  <a:pt x="424" y="1374"/>
                </a:lnTo>
                <a:lnTo>
                  <a:pt x="425" y="1378"/>
                </a:lnTo>
                <a:lnTo>
                  <a:pt x="425" y="1378"/>
                </a:lnTo>
                <a:lnTo>
                  <a:pt x="432" y="1385"/>
                </a:lnTo>
                <a:lnTo>
                  <a:pt x="440" y="1391"/>
                </a:lnTo>
                <a:lnTo>
                  <a:pt x="450" y="1395"/>
                </a:lnTo>
                <a:lnTo>
                  <a:pt x="461" y="1398"/>
                </a:lnTo>
                <a:lnTo>
                  <a:pt x="482" y="1403"/>
                </a:lnTo>
                <a:lnTo>
                  <a:pt x="500" y="1408"/>
                </a:lnTo>
                <a:lnTo>
                  <a:pt x="500" y="1408"/>
                </a:lnTo>
                <a:lnTo>
                  <a:pt x="519" y="1413"/>
                </a:lnTo>
                <a:lnTo>
                  <a:pt x="540" y="1416"/>
                </a:lnTo>
                <a:lnTo>
                  <a:pt x="565" y="1419"/>
                </a:lnTo>
                <a:lnTo>
                  <a:pt x="565" y="1419"/>
                </a:lnTo>
                <a:lnTo>
                  <a:pt x="549" y="1427"/>
                </a:lnTo>
                <a:lnTo>
                  <a:pt x="538" y="1433"/>
                </a:lnTo>
                <a:lnTo>
                  <a:pt x="536" y="1435"/>
                </a:lnTo>
                <a:lnTo>
                  <a:pt x="535" y="1437"/>
                </a:lnTo>
                <a:lnTo>
                  <a:pt x="535" y="1437"/>
                </a:lnTo>
                <a:lnTo>
                  <a:pt x="532" y="1440"/>
                </a:lnTo>
                <a:lnTo>
                  <a:pt x="531" y="1447"/>
                </a:lnTo>
                <a:lnTo>
                  <a:pt x="531" y="1451"/>
                </a:lnTo>
                <a:lnTo>
                  <a:pt x="532" y="1456"/>
                </a:lnTo>
                <a:lnTo>
                  <a:pt x="536" y="1459"/>
                </a:lnTo>
                <a:lnTo>
                  <a:pt x="541" y="1464"/>
                </a:lnTo>
                <a:lnTo>
                  <a:pt x="541" y="1464"/>
                </a:lnTo>
                <a:lnTo>
                  <a:pt x="547" y="1468"/>
                </a:lnTo>
                <a:lnTo>
                  <a:pt x="552" y="1472"/>
                </a:lnTo>
                <a:lnTo>
                  <a:pt x="559" y="1480"/>
                </a:lnTo>
                <a:lnTo>
                  <a:pt x="562" y="1482"/>
                </a:lnTo>
                <a:lnTo>
                  <a:pt x="567" y="1483"/>
                </a:lnTo>
                <a:lnTo>
                  <a:pt x="572" y="1483"/>
                </a:lnTo>
                <a:lnTo>
                  <a:pt x="578" y="1481"/>
                </a:lnTo>
                <a:lnTo>
                  <a:pt x="578" y="1481"/>
                </a:lnTo>
                <a:lnTo>
                  <a:pt x="598" y="1476"/>
                </a:lnTo>
                <a:lnTo>
                  <a:pt x="627" y="1469"/>
                </a:lnTo>
                <a:lnTo>
                  <a:pt x="659" y="1463"/>
                </a:lnTo>
                <a:lnTo>
                  <a:pt x="688" y="1459"/>
                </a:lnTo>
                <a:lnTo>
                  <a:pt x="688" y="1459"/>
                </a:lnTo>
                <a:lnTo>
                  <a:pt x="713" y="1458"/>
                </a:lnTo>
                <a:lnTo>
                  <a:pt x="732" y="1457"/>
                </a:lnTo>
                <a:lnTo>
                  <a:pt x="738" y="1456"/>
                </a:lnTo>
                <a:lnTo>
                  <a:pt x="743" y="1453"/>
                </a:lnTo>
                <a:lnTo>
                  <a:pt x="744" y="1451"/>
                </a:lnTo>
                <a:lnTo>
                  <a:pt x="745" y="1450"/>
                </a:lnTo>
                <a:lnTo>
                  <a:pt x="744" y="1445"/>
                </a:lnTo>
                <a:lnTo>
                  <a:pt x="744" y="1445"/>
                </a:lnTo>
                <a:lnTo>
                  <a:pt x="742" y="1439"/>
                </a:lnTo>
                <a:lnTo>
                  <a:pt x="737" y="1432"/>
                </a:lnTo>
                <a:lnTo>
                  <a:pt x="726" y="1417"/>
                </a:lnTo>
                <a:lnTo>
                  <a:pt x="714" y="1400"/>
                </a:lnTo>
                <a:lnTo>
                  <a:pt x="708" y="1390"/>
                </a:lnTo>
                <a:lnTo>
                  <a:pt x="703" y="1379"/>
                </a:lnTo>
                <a:lnTo>
                  <a:pt x="703" y="1379"/>
                </a:lnTo>
                <a:lnTo>
                  <a:pt x="699" y="1365"/>
                </a:lnTo>
                <a:lnTo>
                  <a:pt x="694" y="1348"/>
                </a:lnTo>
                <a:lnTo>
                  <a:pt x="686" y="1307"/>
                </a:lnTo>
                <a:lnTo>
                  <a:pt x="678" y="1269"/>
                </a:lnTo>
                <a:lnTo>
                  <a:pt x="677" y="1254"/>
                </a:lnTo>
                <a:lnTo>
                  <a:pt x="676" y="1244"/>
                </a:lnTo>
                <a:lnTo>
                  <a:pt x="676" y="1244"/>
                </a:lnTo>
                <a:lnTo>
                  <a:pt x="676" y="1236"/>
                </a:lnTo>
                <a:lnTo>
                  <a:pt x="675" y="1226"/>
                </a:lnTo>
                <a:lnTo>
                  <a:pt x="670" y="1206"/>
                </a:lnTo>
                <a:lnTo>
                  <a:pt x="664" y="1181"/>
                </a:lnTo>
                <a:lnTo>
                  <a:pt x="664" y="1181"/>
                </a:lnTo>
                <a:lnTo>
                  <a:pt x="654" y="1175"/>
                </a:lnTo>
                <a:lnTo>
                  <a:pt x="648" y="1170"/>
                </a:lnTo>
                <a:lnTo>
                  <a:pt x="645" y="1166"/>
                </a:lnTo>
                <a:lnTo>
                  <a:pt x="645" y="1166"/>
                </a:lnTo>
                <a:lnTo>
                  <a:pt x="603" y="1047"/>
                </a:lnTo>
                <a:lnTo>
                  <a:pt x="603" y="1047"/>
                </a:lnTo>
                <a:lnTo>
                  <a:pt x="678" y="975"/>
                </a:lnTo>
                <a:lnTo>
                  <a:pt x="736" y="921"/>
                </a:lnTo>
                <a:lnTo>
                  <a:pt x="758" y="900"/>
                </a:lnTo>
                <a:lnTo>
                  <a:pt x="772" y="885"/>
                </a:lnTo>
                <a:lnTo>
                  <a:pt x="772" y="885"/>
                </a:lnTo>
                <a:lnTo>
                  <a:pt x="780" y="873"/>
                </a:lnTo>
                <a:lnTo>
                  <a:pt x="788" y="859"/>
                </a:lnTo>
                <a:lnTo>
                  <a:pt x="797" y="841"/>
                </a:lnTo>
                <a:lnTo>
                  <a:pt x="805" y="822"/>
                </a:lnTo>
                <a:lnTo>
                  <a:pt x="811" y="803"/>
                </a:lnTo>
                <a:lnTo>
                  <a:pt x="816" y="784"/>
                </a:lnTo>
                <a:lnTo>
                  <a:pt x="819" y="766"/>
                </a:lnTo>
                <a:lnTo>
                  <a:pt x="819" y="750"/>
                </a:lnTo>
                <a:lnTo>
                  <a:pt x="819" y="750"/>
                </a:lnTo>
                <a:lnTo>
                  <a:pt x="817" y="724"/>
                </a:lnTo>
                <a:lnTo>
                  <a:pt x="813" y="703"/>
                </a:lnTo>
                <a:lnTo>
                  <a:pt x="810" y="684"/>
                </a:lnTo>
                <a:lnTo>
                  <a:pt x="813" y="664"/>
                </a:lnTo>
                <a:lnTo>
                  <a:pt x="813" y="664"/>
                </a:lnTo>
                <a:lnTo>
                  <a:pt x="782" y="595"/>
                </a:lnTo>
                <a:lnTo>
                  <a:pt x="736" y="493"/>
                </a:lnTo>
                <a:lnTo>
                  <a:pt x="736" y="493"/>
                </a:lnTo>
                <a:lnTo>
                  <a:pt x="726" y="471"/>
                </a:lnTo>
                <a:lnTo>
                  <a:pt x="709" y="443"/>
                </a:lnTo>
                <a:lnTo>
                  <a:pt x="669" y="370"/>
                </a:lnTo>
                <a:lnTo>
                  <a:pt x="629" y="299"/>
                </a:lnTo>
                <a:lnTo>
                  <a:pt x="605" y="256"/>
                </a:lnTo>
                <a:lnTo>
                  <a:pt x="605" y="256"/>
                </a:lnTo>
                <a:lnTo>
                  <a:pt x="596" y="237"/>
                </a:lnTo>
                <a:lnTo>
                  <a:pt x="589" y="225"/>
                </a:lnTo>
                <a:lnTo>
                  <a:pt x="582" y="214"/>
                </a:lnTo>
                <a:lnTo>
                  <a:pt x="572" y="202"/>
                </a:lnTo>
                <a:lnTo>
                  <a:pt x="572" y="202"/>
                </a:lnTo>
                <a:lnTo>
                  <a:pt x="566" y="196"/>
                </a:lnTo>
                <a:lnTo>
                  <a:pt x="558" y="190"/>
                </a:lnTo>
                <a:lnTo>
                  <a:pt x="548" y="186"/>
                </a:lnTo>
                <a:lnTo>
                  <a:pt x="538" y="181"/>
                </a:lnTo>
                <a:lnTo>
                  <a:pt x="522" y="175"/>
                </a:lnTo>
                <a:lnTo>
                  <a:pt x="516" y="172"/>
                </a:lnTo>
                <a:lnTo>
                  <a:pt x="516" y="172"/>
                </a:lnTo>
                <a:lnTo>
                  <a:pt x="516" y="166"/>
                </a:lnTo>
                <a:lnTo>
                  <a:pt x="518" y="150"/>
                </a:lnTo>
                <a:lnTo>
                  <a:pt x="518" y="139"/>
                </a:lnTo>
                <a:lnTo>
                  <a:pt x="518" y="127"/>
                </a:lnTo>
                <a:lnTo>
                  <a:pt x="516" y="115"/>
                </a:lnTo>
                <a:lnTo>
                  <a:pt x="513" y="102"/>
                </a:lnTo>
                <a:lnTo>
                  <a:pt x="513" y="102"/>
                </a:lnTo>
                <a:lnTo>
                  <a:pt x="511" y="89"/>
                </a:lnTo>
                <a:lnTo>
                  <a:pt x="506" y="77"/>
                </a:lnTo>
                <a:lnTo>
                  <a:pt x="501" y="65"/>
                </a:lnTo>
                <a:lnTo>
                  <a:pt x="497" y="54"/>
                </a:lnTo>
                <a:lnTo>
                  <a:pt x="489" y="43"/>
                </a:lnTo>
                <a:lnTo>
                  <a:pt x="481" y="32"/>
                </a:lnTo>
                <a:lnTo>
                  <a:pt x="470" y="23"/>
                </a:lnTo>
                <a:lnTo>
                  <a:pt x="458" y="15"/>
                </a:lnTo>
                <a:lnTo>
                  <a:pt x="458" y="15"/>
                </a:lnTo>
                <a:lnTo>
                  <a:pt x="451" y="11"/>
                </a:lnTo>
                <a:lnTo>
                  <a:pt x="443" y="7"/>
                </a:lnTo>
                <a:lnTo>
                  <a:pt x="433" y="5"/>
                </a:lnTo>
                <a:lnTo>
                  <a:pt x="424" y="3"/>
                </a:lnTo>
                <a:lnTo>
                  <a:pt x="402" y="0"/>
                </a:lnTo>
                <a:lnTo>
                  <a:pt x="379" y="0"/>
                </a:lnTo>
                <a:lnTo>
                  <a:pt x="358" y="3"/>
                </a:lnTo>
                <a:lnTo>
                  <a:pt x="347" y="5"/>
                </a:lnTo>
                <a:lnTo>
                  <a:pt x="338" y="9"/>
                </a:lnTo>
                <a:lnTo>
                  <a:pt x="328" y="11"/>
                </a:lnTo>
                <a:lnTo>
                  <a:pt x="320" y="16"/>
                </a:lnTo>
                <a:lnTo>
                  <a:pt x="313" y="20"/>
                </a:lnTo>
                <a:lnTo>
                  <a:pt x="307" y="25"/>
                </a:lnTo>
                <a:lnTo>
                  <a:pt x="307" y="25"/>
                </a:lnTo>
                <a:lnTo>
                  <a:pt x="297" y="38"/>
                </a:lnTo>
                <a:lnTo>
                  <a:pt x="287" y="53"/>
                </a:lnTo>
                <a:lnTo>
                  <a:pt x="280" y="67"/>
                </a:lnTo>
                <a:lnTo>
                  <a:pt x="274" y="83"/>
                </a:lnTo>
                <a:lnTo>
                  <a:pt x="266" y="107"/>
                </a:lnTo>
                <a:lnTo>
                  <a:pt x="264" y="117"/>
                </a:lnTo>
                <a:lnTo>
                  <a:pt x="264" y="117"/>
                </a:lnTo>
                <a:lnTo>
                  <a:pt x="248" y="122"/>
                </a:lnTo>
                <a:lnTo>
                  <a:pt x="237" y="126"/>
                </a:lnTo>
                <a:lnTo>
                  <a:pt x="234" y="128"/>
                </a:lnTo>
                <a:lnTo>
                  <a:pt x="234" y="131"/>
                </a:lnTo>
                <a:lnTo>
                  <a:pt x="234" y="131"/>
                </a:lnTo>
                <a:lnTo>
                  <a:pt x="235" y="134"/>
                </a:lnTo>
                <a:lnTo>
                  <a:pt x="238" y="139"/>
                </a:lnTo>
                <a:lnTo>
                  <a:pt x="241" y="141"/>
                </a:lnTo>
                <a:lnTo>
                  <a:pt x="241" y="142"/>
                </a:lnTo>
                <a:lnTo>
                  <a:pt x="241" y="142"/>
                </a:lnTo>
                <a:lnTo>
                  <a:pt x="240" y="142"/>
                </a:lnTo>
                <a:lnTo>
                  <a:pt x="237" y="144"/>
                </a:lnTo>
                <a:lnTo>
                  <a:pt x="236" y="146"/>
                </a:lnTo>
                <a:lnTo>
                  <a:pt x="236" y="148"/>
                </a:lnTo>
                <a:lnTo>
                  <a:pt x="236" y="148"/>
                </a:lnTo>
                <a:lnTo>
                  <a:pt x="240" y="153"/>
                </a:lnTo>
                <a:lnTo>
                  <a:pt x="243" y="158"/>
                </a:lnTo>
                <a:lnTo>
                  <a:pt x="253" y="168"/>
                </a:lnTo>
                <a:lnTo>
                  <a:pt x="266" y="219"/>
                </a:lnTo>
                <a:lnTo>
                  <a:pt x="266" y="219"/>
                </a:lnTo>
                <a:lnTo>
                  <a:pt x="265" y="219"/>
                </a:lnTo>
                <a:lnTo>
                  <a:pt x="261" y="220"/>
                </a:lnTo>
                <a:lnTo>
                  <a:pt x="260" y="221"/>
                </a:lnTo>
                <a:lnTo>
                  <a:pt x="259" y="224"/>
                </a:lnTo>
                <a:lnTo>
                  <a:pt x="259" y="226"/>
                </a:lnTo>
                <a:lnTo>
                  <a:pt x="259" y="230"/>
                </a:lnTo>
                <a:lnTo>
                  <a:pt x="259" y="230"/>
                </a:lnTo>
                <a:lnTo>
                  <a:pt x="260" y="232"/>
                </a:lnTo>
                <a:lnTo>
                  <a:pt x="262" y="235"/>
                </a:lnTo>
                <a:lnTo>
                  <a:pt x="271" y="237"/>
                </a:lnTo>
                <a:lnTo>
                  <a:pt x="280" y="241"/>
                </a:lnTo>
                <a:lnTo>
                  <a:pt x="291" y="242"/>
                </a:lnTo>
                <a:lnTo>
                  <a:pt x="311" y="245"/>
                </a:lnTo>
                <a:lnTo>
                  <a:pt x="320" y="245"/>
                </a:lnTo>
                <a:lnTo>
                  <a:pt x="320" y="245"/>
                </a:lnTo>
                <a:lnTo>
                  <a:pt x="321" y="255"/>
                </a:lnTo>
                <a:lnTo>
                  <a:pt x="322" y="263"/>
                </a:lnTo>
                <a:lnTo>
                  <a:pt x="324" y="268"/>
                </a:lnTo>
                <a:lnTo>
                  <a:pt x="324" y="268"/>
                </a:lnTo>
                <a:lnTo>
                  <a:pt x="342" y="300"/>
                </a:lnTo>
                <a:lnTo>
                  <a:pt x="342" y="300"/>
                </a:lnTo>
                <a:lnTo>
                  <a:pt x="333" y="299"/>
                </a:lnTo>
                <a:lnTo>
                  <a:pt x="314" y="298"/>
                </a:lnTo>
                <a:lnTo>
                  <a:pt x="303" y="298"/>
                </a:lnTo>
                <a:lnTo>
                  <a:pt x="296" y="299"/>
                </a:lnTo>
                <a:lnTo>
                  <a:pt x="293" y="300"/>
                </a:lnTo>
                <a:lnTo>
                  <a:pt x="291" y="303"/>
                </a:lnTo>
                <a:lnTo>
                  <a:pt x="291" y="305"/>
                </a:lnTo>
                <a:lnTo>
                  <a:pt x="292" y="308"/>
                </a:lnTo>
                <a:lnTo>
                  <a:pt x="292" y="308"/>
                </a:lnTo>
                <a:lnTo>
                  <a:pt x="295" y="311"/>
                </a:lnTo>
                <a:lnTo>
                  <a:pt x="301" y="314"/>
                </a:lnTo>
                <a:lnTo>
                  <a:pt x="315" y="318"/>
                </a:lnTo>
                <a:lnTo>
                  <a:pt x="335" y="323"/>
                </a:lnTo>
                <a:lnTo>
                  <a:pt x="340" y="335"/>
                </a:lnTo>
                <a:lnTo>
                  <a:pt x="340" y="335"/>
                </a:lnTo>
                <a:lnTo>
                  <a:pt x="341" y="352"/>
                </a:lnTo>
                <a:lnTo>
                  <a:pt x="341" y="352"/>
                </a:lnTo>
                <a:lnTo>
                  <a:pt x="341" y="375"/>
                </a:lnTo>
                <a:lnTo>
                  <a:pt x="340" y="388"/>
                </a:lnTo>
                <a:lnTo>
                  <a:pt x="340" y="394"/>
                </a:lnTo>
                <a:lnTo>
                  <a:pt x="340" y="394"/>
                </a:lnTo>
                <a:lnTo>
                  <a:pt x="338" y="392"/>
                </a:lnTo>
                <a:lnTo>
                  <a:pt x="335" y="388"/>
                </a:lnTo>
                <a:lnTo>
                  <a:pt x="332" y="382"/>
                </a:lnTo>
                <a:lnTo>
                  <a:pt x="332" y="382"/>
                </a:lnTo>
                <a:lnTo>
                  <a:pt x="299" y="348"/>
                </a:lnTo>
                <a:lnTo>
                  <a:pt x="271" y="320"/>
                </a:lnTo>
                <a:lnTo>
                  <a:pt x="243" y="293"/>
                </a:lnTo>
                <a:lnTo>
                  <a:pt x="243" y="293"/>
                </a:lnTo>
                <a:lnTo>
                  <a:pt x="231" y="281"/>
                </a:lnTo>
                <a:lnTo>
                  <a:pt x="223" y="270"/>
                </a:lnTo>
                <a:lnTo>
                  <a:pt x="216" y="261"/>
                </a:lnTo>
                <a:lnTo>
                  <a:pt x="210" y="251"/>
                </a:lnTo>
                <a:lnTo>
                  <a:pt x="203" y="235"/>
                </a:lnTo>
                <a:lnTo>
                  <a:pt x="200" y="229"/>
                </a:lnTo>
                <a:lnTo>
                  <a:pt x="197" y="224"/>
                </a:lnTo>
                <a:lnTo>
                  <a:pt x="197" y="224"/>
                </a:lnTo>
                <a:lnTo>
                  <a:pt x="182" y="206"/>
                </a:lnTo>
                <a:lnTo>
                  <a:pt x="175" y="196"/>
                </a:lnTo>
                <a:lnTo>
                  <a:pt x="175" y="196"/>
                </a:lnTo>
                <a:lnTo>
                  <a:pt x="177" y="186"/>
                </a:lnTo>
                <a:lnTo>
                  <a:pt x="180" y="174"/>
                </a:lnTo>
                <a:lnTo>
                  <a:pt x="182" y="160"/>
                </a:lnTo>
                <a:lnTo>
                  <a:pt x="182" y="146"/>
                </a:lnTo>
                <a:lnTo>
                  <a:pt x="181" y="134"/>
                </a:lnTo>
                <a:lnTo>
                  <a:pt x="180" y="128"/>
                </a:lnTo>
                <a:lnTo>
                  <a:pt x="177" y="123"/>
                </a:lnTo>
                <a:lnTo>
                  <a:pt x="175" y="121"/>
                </a:lnTo>
                <a:lnTo>
                  <a:pt x="170" y="119"/>
                </a:lnTo>
                <a:lnTo>
                  <a:pt x="170" y="119"/>
                </a:lnTo>
                <a:lnTo>
                  <a:pt x="165" y="117"/>
                </a:lnTo>
                <a:lnTo>
                  <a:pt x="158" y="116"/>
                </a:lnTo>
                <a:lnTo>
                  <a:pt x="151" y="116"/>
                </a:lnTo>
                <a:lnTo>
                  <a:pt x="143" y="117"/>
                </a:lnTo>
                <a:lnTo>
                  <a:pt x="134" y="119"/>
                </a:lnTo>
                <a:lnTo>
                  <a:pt x="125" y="121"/>
                </a:lnTo>
                <a:lnTo>
                  <a:pt x="114" y="125"/>
                </a:lnTo>
                <a:lnTo>
                  <a:pt x="103" y="128"/>
                </a:lnTo>
                <a:lnTo>
                  <a:pt x="93" y="134"/>
                </a:lnTo>
                <a:lnTo>
                  <a:pt x="82" y="141"/>
                </a:lnTo>
                <a:lnTo>
                  <a:pt x="70" y="150"/>
                </a:lnTo>
                <a:lnTo>
                  <a:pt x="59" y="159"/>
                </a:lnTo>
                <a:lnTo>
                  <a:pt x="48" y="170"/>
                </a:lnTo>
                <a:lnTo>
                  <a:pt x="39" y="183"/>
                </a:lnTo>
                <a:lnTo>
                  <a:pt x="28" y="198"/>
                </a:lnTo>
                <a:lnTo>
                  <a:pt x="20" y="214"/>
                </a:lnTo>
                <a:lnTo>
                  <a:pt x="20" y="214"/>
                </a:lnTo>
                <a:lnTo>
                  <a:pt x="11" y="231"/>
                </a:lnTo>
                <a:lnTo>
                  <a:pt x="5" y="248"/>
                </a:lnTo>
                <a:lnTo>
                  <a:pt x="2" y="264"/>
                </a:lnTo>
                <a:lnTo>
                  <a:pt x="0" y="281"/>
                </a:lnTo>
                <a:lnTo>
                  <a:pt x="0" y="297"/>
                </a:lnTo>
                <a:lnTo>
                  <a:pt x="2" y="312"/>
                </a:lnTo>
                <a:lnTo>
                  <a:pt x="4" y="327"/>
                </a:lnTo>
                <a:lnTo>
                  <a:pt x="6" y="341"/>
                </a:lnTo>
                <a:lnTo>
                  <a:pt x="11" y="353"/>
                </a:lnTo>
                <a:lnTo>
                  <a:pt x="16" y="364"/>
                </a:lnTo>
                <a:lnTo>
                  <a:pt x="21" y="375"/>
                </a:lnTo>
                <a:lnTo>
                  <a:pt x="26" y="383"/>
                </a:lnTo>
                <a:lnTo>
                  <a:pt x="30" y="389"/>
                </a:lnTo>
                <a:lnTo>
                  <a:pt x="35" y="394"/>
                </a:lnTo>
                <a:lnTo>
                  <a:pt x="40" y="397"/>
                </a:lnTo>
                <a:lnTo>
                  <a:pt x="44" y="398"/>
                </a:lnTo>
                <a:lnTo>
                  <a:pt x="44" y="398"/>
                </a:lnTo>
                <a:lnTo>
                  <a:pt x="47" y="397"/>
                </a:lnTo>
                <a:lnTo>
                  <a:pt x="53" y="395"/>
                </a:lnTo>
                <a:lnTo>
                  <a:pt x="66" y="388"/>
                </a:lnTo>
                <a:lnTo>
                  <a:pt x="83" y="376"/>
                </a:lnTo>
                <a:lnTo>
                  <a:pt x="101" y="364"/>
                </a:lnTo>
                <a:lnTo>
                  <a:pt x="118" y="351"/>
                </a:lnTo>
                <a:lnTo>
                  <a:pt x="133" y="337"/>
                </a:lnTo>
                <a:lnTo>
                  <a:pt x="144" y="327"/>
                </a:lnTo>
                <a:lnTo>
                  <a:pt x="150" y="318"/>
                </a:lnTo>
                <a:lnTo>
                  <a:pt x="150" y="318"/>
                </a:lnTo>
                <a:lnTo>
                  <a:pt x="159" y="300"/>
                </a:lnTo>
                <a:lnTo>
                  <a:pt x="163" y="294"/>
                </a:lnTo>
                <a:lnTo>
                  <a:pt x="194" y="311"/>
                </a:lnTo>
                <a:lnTo>
                  <a:pt x="194" y="311"/>
                </a:lnTo>
                <a:lnTo>
                  <a:pt x="220" y="351"/>
                </a:lnTo>
                <a:lnTo>
                  <a:pt x="265" y="414"/>
                </a:lnTo>
                <a:lnTo>
                  <a:pt x="265" y="414"/>
                </a:lnTo>
                <a:lnTo>
                  <a:pt x="280" y="437"/>
                </a:lnTo>
                <a:lnTo>
                  <a:pt x="297" y="455"/>
                </a:lnTo>
                <a:lnTo>
                  <a:pt x="314" y="469"/>
                </a:lnTo>
                <a:lnTo>
                  <a:pt x="330" y="480"/>
                </a:lnTo>
                <a:lnTo>
                  <a:pt x="330" y="480"/>
                </a:lnTo>
                <a:lnTo>
                  <a:pt x="338" y="483"/>
                </a:lnTo>
                <a:lnTo>
                  <a:pt x="346" y="487"/>
                </a:lnTo>
                <a:lnTo>
                  <a:pt x="359" y="489"/>
                </a:lnTo>
                <a:lnTo>
                  <a:pt x="369" y="491"/>
                </a:lnTo>
                <a:lnTo>
                  <a:pt x="372" y="491"/>
                </a:lnTo>
                <a:lnTo>
                  <a:pt x="391" y="508"/>
                </a:lnTo>
                <a:lnTo>
                  <a:pt x="390" y="559"/>
                </a:lnTo>
                <a:lnTo>
                  <a:pt x="234" y="488"/>
                </a:lnTo>
                <a:lnTo>
                  <a:pt x="234" y="488"/>
                </a:lnTo>
                <a:lnTo>
                  <a:pt x="217" y="452"/>
                </a:lnTo>
                <a:lnTo>
                  <a:pt x="204" y="427"/>
                </a:lnTo>
                <a:lnTo>
                  <a:pt x="199" y="419"/>
                </a:lnTo>
                <a:lnTo>
                  <a:pt x="195" y="414"/>
                </a:lnTo>
                <a:lnTo>
                  <a:pt x="195" y="414"/>
                </a:lnTo>
                <a:lnTo>
                  <a:pt x="191" y="413"/>
                </a:lnTo>
                <a:lnTo>
                  <a:pt x="186" y="413"/>
                </a:lnTo>
                <a:lnTo>
                  <a:pt x="182" y="414"/>
                </a:lnTo>
                <a:lnTo>
                  <a:pt x="182" y="414"/>
                </a:lnTo>
                <a:lnTo>
                  <a:pt x="179" y="413"/>
                </a:lnTo>
                <a:lnTo>
                  <a:pt x="168" y="408"/>
                </a:lnTo>
                <a:lnTo>
                  <a:pt x="150" y="403"/>
                </a:lnTo>
                <a:lnTo>
                  <a:pt x="140" y="401"/>
                </a:lnTo>
                <a:lnTo>
                  <a:pt x="130" y="400"/>
                </a:lnTo>
                <a:lnTo>
                  <a:pt x="130" y="400"/>
                </a:lnTo>
                <a:lnTo>
                  <a:pt x="109" y="398"/>
                </a:lnTo>
                <a:lnTo>
                  <a:pt x="94" y="398"/>
                </a:lnTo>
                <a:lnTo>
                  <a:pt x="88" y="400"/>
                </a:lnTo>
                <a:lnTo>
                  <a:pt x="84" y="401"/>
                </a:lnTo>
                <a:lnTo>
                  <a:pt x="83" y="402"/>
                </a:lnTo>
                <a:lnTo>
                  <a:pt x="84" y="404"/>
                </a:lnTo>
                <a:lnTo>
                  <a:pt x="84" y="404"/>
                </a:lnTo>
                <a:lnTo>
                  <a:pt x="89" y="409"/>
                </a:lnTo>
                <a:lnTo>
                  <a:pt x="90" y="413"/>
                </a:lnTo>
                <a:lnTo>
                  <a:pt x="91" y="415"/>
                </a:lnTo>
                <a:lnTo>
                  <a:pt x="91" y="415"/>
                </a:lnTo>
                <a:lnTo>
                  <a:pt x="75" y="419"/>
                </a:lnTo>
                <a:lnTo>
                  <a:pt x="70" y="420"/>
                </a:lnTo>
                <a:lnTo>
                  <a:pt x="65" y="422"/>
                </a:lnTo>
                <a:lnTo>
                  <a:pt x="63" y="424"/>
                </a:lnTo>
                <a:lnTo>
                  <a:pt x="63" y="425"/>
                </a:lnTo>
                <a:lnTo>
                  <a:pt x="63" y="427"/>
                </a:lnTo>
                <a:lnTo>
                  <a:pt x="63" y="427"/>
                </a:lnTo>
                <a:lnTo>
                  <a:pt x="69" y="432"/>
                </a:lnTo>
                <a:lnTo>
                  <a:pt x="75" y="436"/>
                </a:lnTo>
                <a:lnTo>
                  <a:pt x="83" y="439"/>
                </a:lnTo>
                <a:lnTo>
                  <a:pt x="83" y="439"/>
                </a:lnTo>
                <a:lnTo>
                  <a:pt x="76" y="440"/>
                </a:lnTo>
                <a:lnTo>
                  <a:pt x="59" y="445"/>
                </a:lnTo>
                <a:lnTo>
                  <a:pt x="52" y="447"/>
                </a:lnTo>
                <a:lnTo>
                  <a:pt x="46" y="451"/>
                </a:lnTo>
                <a:lnTo>
                  <a:pt x="45" y="453"/>
                </a:lnTo>
                <a:lnTo>
                  <a:pt x="44" y="456"/>
                </a:lnTo>
                <a:lnTo>
                  <a:pt x="45" y="457"/>
                </a:lnTo>
                <a:lnTo>
                  <a:pt x="46" y="459"/>
                </a:lnTo>
                <a:lnTo>
                  <a:pt x="46" y="459"/>
                </a:lnTo>
                <a:lnTo>
                  <a:pt x="53" y="463"/>
                </a:lnTo>
                <a:lnTo>
                  <a:pt x="63" y="468"/>
                </a:lnTo>
                <a:lnTo>
                  <a:pt x="84" y="476"/>
                </a:lnTo>
                <a:lnTo>
                  <a:pt x="110" y="486"/>
                </a:lnTo>
                <a:lnTo>
                  <a:pt x="110" y="486"/>
                </a:lnTo>
                <a:lnTo>
                  <a:pt x="100" y="488"/>
                </a:lnTo>
                <a:lnTo>
                  <a:pt x="79" y="494"/>
                </a:lnTo>
                <a:lnTo>
                  <a:pt x="71" y="499"/>
                </a:lnTo>
                <a:lnTo>
                  <a:pt x="69" y="500"/>
                </a:lnTo>
                <a:lnTo>
                  <a:pt x="67" y="502"/>
                </a:lnTo>
                <a:lnTo>
                  <a:pt x="67" y="504"/>
                </a:lnTo>
                <a:lnTo>
                  <a:pt x="70" y="505"/>
                </a:lnTo>
                <a:lnTo>
                  <a:pt x="73" y="506"/>
                </a:lnTo>
                <a:lnTo>
                  <a:pt x="81" y="507"/>
                </a:lnTo>
                <a:lnTo>
                  <a:pt x="81" y="507"/>
                </a:lnTo>
                <a:lnTo>
                  <a:pt x="106" y="510"/>
                </a:lnTo>
                <a:lnTo>
                  <a:pt x="121" y="511"/>
                </a:lnTo>
                <a:lnTo>
                  <a:pt x="128" y="513"/>
                </a:lnTo>
                <a:lnTo>
                  <a:pt x="137" y="517"/>
                </a:lnTo>
                <a:lnTo>
                  <a:pt x="161" y="529"/>
                </a:lnTo>
                <a:lnTo>
                  <a:pt x="161" y="529"/>
                </a:lnTo>
                <a:lnTo>
                  <a:pt x="214" y="559"/>
                </a:lnTo>
                <a:lnTo>
                  <a:pt x="232" y="569"/>
                </a:lnTo>
                <a:lnTo>
                  <a:pt x="243" y="577"/>
                </a:lnTo>
                <a:lnTo>
                  <a:pt x="243" y="577"/>
                </a:lnTo>
                <a:lnTo>
                  <a:pt x="267" y="592"/>
                </a:lnTo>
                <a:lnTo>
                  <a:pt x="283" y="603"/>
                </a:lnTo>
                <a:lnTo>
                  <a:pt x="293" y="611"/>
                </a:lnTo>
                <a:lnTo>
                  <a:pt x="293" y="611"/>
                </a:lnTo>
                <a:lnTo>
                  <a:pt x="298" y="615"/>
                </a:lnTo>
                <a:lnTo>
                  <a:pt x="307" y="620"/>
                </a:lnTo>
                <a:lnTo>
                  <a:pt x="329" y="630"/>
                </a:lnTo>
                <a:lnTo>
                  <a:pt x="354" y="644"/>
                </a:lnTo>
                <a:lnTo>
                  <a:pt x="375" y="654"/>
                </a:lnTo>
                <a:lnTo>
                  <a:pt x="375" y="654"/>
                </a:lnTo>
                <a:lnTo>
                  <a:pt x="390" y="664"/>
                </a:lnTo>
                <a:lnTo>
                  <a:pt x="403" y="670"/>
                </a:lnTo>
                <a:lnTo>
                  <a:pt x="409" y="672"/>
                </a:lnTo>
                <a:lnTo>
                  <a:pt x="417" y="674"/>
                </a:lnTo>
                <a:lnTo>
                  <a:pt x="424" y="674"/>
                </a:lnTo>
                <a:lnTo>
                  <a:pt x="431" y="674"/>
                </a:lnTo>
                <a:lnTo>
                  <a:pt x="431" y="674"/>
                </a:lnTo>
                <a:lnTo>
                  <a:pt x="438" y="671"/>
                </a:lnTo>
                <a:lnTo>
                  <a:pt x="446" y="668"/>
                </a:lnTo>
                <a:lnTo>
                  <a:pt x="454" y="663"/>
                </a:lnTo>
                <a:lnTo>
                  <a:pt x="460" y="656"/>
                </a:lnTo>
                <a:lnTo>
                  <a:pt x="469" y="645"/>
                </a:lnTo>
                <a:lnTo>
                  <a:pt x="473" y="640"/>
                </a:lnTo>
                <a:lnTo>
                  <a:pt x="473" y="640"/>
                </a:lnTo>
                <a:lnTo>
                  <a:pt x="478" y="663"/>
                </a:lnTo>
                <a:lnTo>
                  <a:pt x="482" y="690"/>
                </a:lnTo>
                <a:lnTo>
                  <a:pt x="482" y="709"/>
                </a:lnTo>
                <a:lnTo>
                  <a:pt x="482" y="709"/>
                </a:lnTo>
                <a:lnTo>
                  <a:pt x="483" y="713"/>
                </a:lnTo>
                <a:lnTo>
                  <a:pt x="485" y="717"/>
                </a:lnTo>
                <a:lnTo>
                  <a:pt x="483" y="720"/>
                </a:lnTo>
                <a:lnTo>
                  <a:pt x="483" y="720"/>
                </a:lnTo>
                <a:lnTo>
                  <a:pt x="472" y="760"/>
                </a:lnTo>
                <a:lnTo>
                  <a:pt x="454" y="811"/>
                </a:lnTo>
                <a:lnTo>
                  <a:pt x="454" y="811"/>
                </a:lnTo>
                <a:lnTo>
                  <a:pt x="450" y="819"/>
                </a:lnTo>
                <a:lnTo>
                  <a:pt x="444" y="830"/>
                </a:lnTo>
                <a:lnTo>
                  <a:pt x="427" y="854"/>
                </a:lnTo>
                <a:lnTo>
                  <a:pt x="420" y="866"/>
                </a:lnTo>
                <a:lnTo>
                  <a:pt x="413" y="879"/>
                </a:lnTo>
                <a:lnTo>
                  <a:pt x="407" y="892"/>
                </a:lnTo>
                <a:lnTo>
                  <a:pt x="405" y="904"/>
                </a:lnTo>
                <a:lnTo>
                  <a:pt x="405" y="904"/>
                </a:lnTo>
                <a:lnTo>
                  <a:pt x="402" y="943"/>
                </a:lnTo>
                <a:lnTo>
                  <a:pt x="402" y="957"/>
                </a:lnTo>
                <a:lnTo>
                  <a:pt x="402" y="957"/>
                </a:lnTo>
                <a:lnTo>
                  <a:pt x="395" y="964"/>
                </a:lnTo>
                <a:lnTo>
                  <a:pt x="388" y="974"/>
                </a:lnTo>
                <a:lnTo>
                  <a:pt x="379" y="984"/>
                </a:lnTo>
                <a:lnTo>
                  <a:pt x="372" y="999"/>
                </a:lnTo>
                <a:lnTo>
                  <a:pt x="370" y="1006"/>
                </a:lnTo>
                <a:lnTo>
                  <a:pt x="368" y="1014"/>
                </a:lnTo>
                <a:lnTo>
                  <a:pt x="365" y="1023"/>
                </a:lnTo>
                <a:lnTo>
                  <a:pt x="365" y="1032"/>
                </a:lnTo>
                <a:lnTo>
                  <a:pt x="365" y="1042"/>
                </a:lnTo>
                <a:lnTo>
                  <a:pt x="366" y="1051"/>
                </a:lnTo>
                <a:lnTo>
                  <a:pt x="366" y="1051"/>
                </a:lnTo>
                <a:lnTo>
                  <a:pt x="370" y="1069"/>
                </a:lnTo>
                <a:lnTo>
                  <a:pt x="372" y="1083"/>
                </a:lnTo>
                <a:lnTo>
                  <a:pt x="375" y="1098"/>
                </a:lnTo>
                <a:lnTo>
                  <a:pt x="377" y="1103"/>
                </a:lnTo>
                <a:lnTo>
                  <a:pt x="379" y="1105"/>
                </a:lnTo>
                <a:lnTo>
                  <a:pt x="385" y="1108"/>
                </a:lnTo>
                <a:lnTo>
                  <a:pt x="393" y="1110"/>
                </a:lnTo>
                <a:lnTo>
                  <a:pt x="393" y="1110"/>
                </a:lnTo>
                <a:lnTo>
                  <a:pt x="402" y="1114"/>
                </a:lnTo>
                <a:lnTo>
                  <a:pt x="412" y="1118"/>
                </a:lnTo>
                <a:lnTo>
                  <a:pt x="428" y="1130"/>
                </a:lnTo>
                <a:lnTo>
                  <a:pt x="440" y="1140"/>
                </a:lnTo>
                <a:lnTo>
                  <a:pt x="445" y="1145"/>
                </a:lnTo>
                <a:lnTo>
                  <a:pt x="445" y="1145"/>
                </a:lnTo>
                <a:close/>
                <a:moveTo>
                  <a:pt x="290" y="171"/>
                </a:moveTo>
                <a:lnTo>
                  <a:pt x="290" y="171"/>
                </a:lnTo>
                <a:lnTo>
                  <a:pt x="296" y="183"/>
                </a:lnTo>
                <a:lnTo>
                  <a:pt x="298" y="192"/>
                </a:lnTo>
                <a:lnTo>
                  <a:pt x="299" y="198"/>
                </a:lnTo>
                <a:lnTo>
                  <a:pt x="299" y="198"/>
                </a:lnTo>
                <a:lnTo>
                  <a:pt x="301" y="203"/>
                </a:lnTo>
                <a:lnTo>
                  <a:pt x="301" y="212"/>
                </a:lnTo>
                <a:lnTo>
                  <a:pt x="303" y="221"/>
                </a:lnTo>
                <a:lnTo>
                  <a:pt x="303" y="221"/>
                </a:lnTo>
                <a:lnTo>
                  <a:pt x="290" y="221"/>
                </a:lnTo>
                <a:lnTo>
                  <a:pt x="281" y="221"/>
                </a:lnTo>
                <a:lnTo>
                  <a:pt x="279" y="221"/>
                </a:lnTo>
                <a:lnTo>
                  <a:pt x="278" y="220"/>
                </a:lnTo>
                <a:lnTo>
                  <a:pt x="278" y="220"/>
                </a:lnTo>
                <a:lnTo>
                  <a:pt x="266" y="170"/>
                </a:lnTo>
                <a:lnTo>
                  <a:pt x="290" y="17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1">
            <a:extLst>
              <a:ext uri="{FF2B5EF4-FFF2-40B4-BE49-F238E27FC236}">
                <a16:creationId xmlns:a16="http://schemas.microsoft.com/office/drawing/2014/main" id="{241CEFA2-B313-471E-A3FB-6EDB23B0F787}"/>
              </a:ext>
            </a:extLst>
          </p:cNvPr>
          <p:cNvSpPr>
            <a:spLocks noEditPoints="1"/>
          </p:cNvSpPr>
          <p:nvPr/>
        </p:nvSpPr>
        <p:spPr bwMode="auto">
          <a:xfrm>
            <a:off x="4278313" y="859583"/>
            <a:ext cx="1636712" cy="2711184"/>
          </a:xfrm>
          <a:custGeom>
            <a:avLst/>
            <a:gdLst>
              <a:gd name="T0" fmla="*/ 956 w 1080"/>
              <a:gd name="T1" fmla="*/ 46 h 1789"/>
              <a:gd name="T2" fmla="*/ 896 w 1080"/>
              <a:gd name="T3" fmla="*/ 7 h 1789"/>
              <a:gd name="T4" fmla="*/ 786 w 1080"/>
              <a:gd name="T5" fmla="*/ 12 h 1789"/>
              <a:gd name="T6" fmla="*/ 715 w 1080"/>
              <a:gd name="T7" fmla="*/ 63 h 1789"/>
              <a:gd name="T8" fmla="*/ 701 w 1080"/>
              <a:gd name="T9" fmla="*/ 169 h 1789"/>
              <a:gd name="T10" fmla="*/ 684 w 1080"/>
              <a:gd name="T11" fmla="*/ 202 h 1789"/>
              <a:gd name="T12" fmla="*/ 604 w 1080"/>
              <a:gd name="T13" fmla="*/ 211 h 1789"/>
              <a:gd name="T14" fmla="*/ 520 w 1080"/>
              <a:gd name="T15" fmla="*/ 253 h 1789"/>
              <a:gd name="T16" fmla="*/ 498 w 1080"/>
              <a:gd name="T17" fmla="*/ 366 h 1789"/>
              <a:gd name="T18" fmla="*/ 424 w 1080"/>
              <a:gd name="T19" fmla="*/ 540 h 1789"/>
              <a:gd name="T20" fmla="*/ 420 w 1080"/>
              <a:gd name="T21" fmla="*/ 602 h 1789"/>
              <a:gd name="T22" fmla="*/ 530 w 1080"/>
              <a:gd name="T23" fmla="*/ 667 h 1789"/>
              <a:gd name="T24" fmla="*/ 498 w 1080"/>
              <a:gd name="T25" fmla="*/ 796 h 1789"/>
              <a:gd name="T26" fmla="*/ 479 w 1080"/>
              <a:gd name="T27" fmla="*/ 926 h 1789"/>
              <a:gd name="T28" fmla="*/ 488 w 1080"/>
              <a:gd name="T29" fmla="*/ 991 h 1789"/>
              <a:gd name="T30" fmla="*/ 461 w 1080"/>
              <a:gd name="T31" fmla="*/ 1102 h 1789"/>
              <a:gd name="T32" fmla="*/ 421 w 1080"/>
              <a:gd name="T33" fmla="*/ 1258 h 1789"/>
              <a:gd name="T34" fmla="*/ 308 w 1080"/>
              <a:gd name="T35" fmla="*/ 1345 h 1789"/>
              <a:gd name="T36" fmla="*/ 171 w 1080"/>
              <a:gd name="T37" fmla="*/ 1425 h 1789"/>
              <a:gd name="T38" fmla="*/ 100 w 1080"/>
              <a:gd name="T39" fmla="*/ 1467 h 1789"/>
              <a:gd name="T40" fmla="*/ 18 w 1080"/>
              <a:gd name="T41" fmla="*/ 1483 h 1789"/>
              <a:gd name="T42" fmla="*/ 0 w 1080"/>
              <a:gd name="T43" fmla="*/ 1525 h 1789"/>
              <a:gd name="T44" fmla="*/ 45 w 1080"/>
              <a:gd name="T45" fmla="*/ 1662 h 1789"/>
              <a:gd name="T46" fmla="*/ 91 w 1080"/>
              <a:gd name="T47" fmla="*/ 1752 h 1789"/>
              <a:gd name="T48" fmla="*/ 140 w 1080"/>
              <a:gd name="T49" fmla="*/ 1782 h 1789"/>
              <a:gd name="T50" fmla="*/ 231 w 1080"/>
              <a:gd name="T51" fmla="*/ 1780 h 1789"/>
              <a:gd name="T52" fmla="*/ 217 w 1080"/>
              <a:gd name="T53" fmla="*/ 1733 h 1789"/>
              <a:gd name="T54" fmla="*/ 193 w 1080"/>
              <a:gd name="T55" fmla="*/ 1645 h 1789"/>
              <a:gd name="T56" fmla="*/ 230 w 1080"/>
              <a:gd name="T57" fmla="*/ 1580 h 1789"/>
              <a:gd name="T58" fmla="*/ 369 w 1080"/>
              <a:gd name="T59" fmla="*/ 1495 h 1789"/>
              <a:gd name="T60" fmla="*/ 471 w 1080"/>
              <a:gd name="T61" fmla="*/ 1434 h 1789"/>
              <a:gd name="T62" fmla="*/ 575 w 1080"/>
              <a:gd name="T63" fmla="*/ 1380 h 1789"/>
              <a:gd name="T64" fmla="*/ 753 w 1080"/>
              <a:gd name="T65" fmla="*/ 1346 h 1789"/>
              <a:gd name="T66" fmla="*/ 734 w 1080"/>
              <a:gd name="T67" fmla="*/ 1394 h 1789"/>
              <a:gd name="T68" fmla="*/ 693 w 1080"/>
              <a:gd name="T69" fmla="*/ 1486 h 1789"/>
              <a:gd name="T70" fmla="*/ 635 w 1080"/>
              <a:gd name="T71" fmla="*/ 1605 h 1789"/>
              <a:gd name="T72" fmla="*/ 667 w 1080"/>
              <a:gd name="T73" fmla="*/ 1657 h 1789"/>
              <a:gd name="T74" fmla="*/ 781 w 1080"/>
              <a:gd name="T75" fmla="*/ 1734 h 1789"/>
              <a:gd name="T76" fmla="*/ 912 w 1080"/>
              <a:gd name="T77" fmla="*/ 1742 h 1789"/>
              <a:gd name="T78" fmla="*/ 942 w 1080"/>
              <a:gd name="T79" fmla="*/ 1728 h 1789"/>
              <a:gd name="T80" fmla="*/ 911 w 1080"/>
              <a:gd name="T81" fmla="*/ 1678 h 1789"/>
              <a:gd name="T82" fmla="*/ 856 w 1080"/>
              <a:gd name="T83" fmla="*/ 1605 h 1789"/>
              <a:gd name="T84" fmla="*/ 886 w 1080"/>
              <a:gd name="T85" fmla="*/ 1442 h 1789"/>
              <a:gd name="T86" fmla="*/ 959 w 1080"/>
              <a:gd name="T87" fmla="*/ 1231 h 1789"/>
              <a:gd name="T88" fmla="*/ 996 w 1080"/>
              <a:gd name="T89" fmla="*/ 1179 h 1789"/>
              <a:gd name="T90" fmla="*/ 798 w 1080"/>
              <a:gd name="T91" fmla="*/ 816 h 1789"/>
              <a:gd name="T92" fmla="*/ 831 w 1080"/>
              <a:gd name="T93" fmla="*/ 779 h 1789"/>
              <a:gd name="T94" fmla="*/ 903 w 1080"/>
              <a:gd name="T95" fmla="*/ 813 h 1789"/>
              <a:gd name="T96" fmla="*/ 976 w 1080"/>
              <a:gd name="T97" fmla="*/ 806 h 1789"/>
              <a:gd name="T98" fmla="*/ 1028 w 1080"/>
              <a:gd name="T99" fmla="*/ 771 h 1789"/>
              <a:gd name="T100" fmla="*/ 1063 w 1080"/>
              <a:gd name="T101" fmla="*/ 717 h 1789"/>
              <a:gd name="T102" fmla="*/ 1052 w 1080"/>
              <a:gd name="T103" fmla="*/ 588 h 1789"/>
              <a:gd name="T104" fmla="*/ 1066 w 1080"/>
              <a:gd name="T105" fmla="*/ 466 h 1789"/>
              <a:gd name="T106" fmla="*/ 1079 w 1080"/>
              <a:gd name="T107" fmla="*/ 376 h 1789"/>
              <a:gd name="T108" fmla="*/ 1061 w 1080"/>
              <a:gd name="T109" fmla="*/ 315 h 1789"/>
              <a:gd name="T110" fmla="*/ 1014 w 1080"/>
              <a:gd name="T111" fmla="*/ 258 h 1789"/>
              <a:gd name="T112" fmla="*/ 1000 w 1080"/>
              <a:gd name="T113" fmla="*/ 203 h 1789"/>
              <a:gd name="T114" fmla="*/ 1002 w 1080"/>
              <a:gd name="T115" fmla="*/ 180 h 1789"/>
              <a:gd name="T116" fmla="*/ 983 w 1080"/>
              <a:gd name="T117" fmla="*/ 123 h 17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80" h="1789">
                <a:moveTo>
                  <a:pt x="975" y="120"/>
                </a:moveTo>
                <a:lnTo>
                  <a:pt x="975" y="120"/>
                </a:lnTo>
                <a:lnTo>
                  <a:pt x="973" y="110"/>
                </a:lnTo>
                <a:lnTo>
                  <a:pt x="970" y="87"/>
                </a:lnTo>
                <a:lnTo>
                  <a:pt x="966" y="74"/>
                </a:lnTo>
                <a:lnTo>
                  <a:pt x="962" y="59"/>
                </a:lnTo>
                <a:lnTo>
                  <a:pt x="956" y="46"/>
                </a:lnTo>
                <a:lnTo>
                  <a:pt x="952" y="41"/>
                </a:lnTo>
                <a:lnTo>
                  <a:pt x="947" y="37"/>
                </a:lnTo>
                <a:lnTo>
                  <a:pt x="947" y="37"/>
                </a:lnTo>
                <a:lnTo>
                  <a:pt x="938" y="27"/>
                </a:lnTo>
                <a:lnTo>
                  <a:pt x="924" y="19"/>
                </a:lnTo>
                <a:lnTo>
                  <a:pt x="911" y="13"/>
                </a:lnTo>
                <a:lnTo>
                  <a:pt x="896" y="7"/>
                </a:lnTo>
                <a:lnTo>
                  <a:pt x="879" y="2"/>
                </a:lnTo>
                <a:lnTo>
                  <a:pt x="860" y="0"/>
                </a:lnTo>
                <a:lnTo>
                  <a:pt x="842" y="0"/>
                </a:lnTo>
                <a:lnTo>
                  <a:pt x="822" y="2"/>
                </a:lnTo>
                <a:lnTo>
                  <a:pt x="822" y="2"/>
                </a:lnTo>
                <a:lnTo>
                  <a:pt x="803" y="6"/>
                </a:lnTo>
                <a:lnTo>
                  <a:pt x="786" y="12"/>
                </a:lnTo>
                <a:lnTo>
                  <a:pt x="770" y="18"/>
                </a:lnTo>
                <a:lnTo>
                  <a:pt x="756" y="25"/>
                </a:lnTo>
                <a:lnTo>
                  <a:pt x="744" y="33"/>
                </a:lnTo>
                <a:lnTo>
                  <a:pt x="733" y="43"/>
                </a:lnTo>
                <a:lnTo>
                  <a:pt x="724" y="52"/>
                </a:lnTo>
                <a:lnTo>
                  <a:pt x="715" y="63"/>
                </a:lnTo>
                <a:lnTo>
                  <a:pt x="715" y="63"/>
                </a:lnTo>
                <a:lnTo>
                  <a:pt x="712" y="69"/>
                </a:lnTo>
                <a:lnTo>
                  <a:pt x="708" y="76"/>
                </a:lnTo>
                <a:lnTo>
                  <a:pt x="706" y="85"/>
                </a:lnTo>
                <a:lnTo>
                  <a:pt x="704" y="94"/>
                </a:lnTo>
                <a:lnTo>
                  <a:pt x="701" y="113"/>
                </a:lnTo>
                <a:lnTo>
                  <a:pt x="701" y="134"/>
                </a:lnTo>
                <a:lnTo>
                  <a:pt x="701" y="169"/>
                </a:lnTo>
                <a:lnTo>
                  <a:pt x="701" y="185"/>
                </a:lnTo>
                <a:lnTo>
                  <a:pt x="701" y="185"/>
                </a:lnTo>
                <a:lnTo>
                  <a:pt x="695" y="189"/>
                </a:lnTo>
                <a:lnTo>
                  <a:pt x="690" y="193"/>
                </a:lnTo>
                <a:lnTo>
                  <a:pt x="685" y="199"/>
                </a:lnTo>
                <a:lnTo>
                  <a:pt x="685" y="199"/>
                </a:lnTo>
                <a:lnTo>
                  <a:pt x="684" y="202"/>
                </a:lnTo>
                <a:lnTo>
                  <a:pt x="682" y="203"/>
                </a:lnTo>
                <a:lnTo>
                  <a:pt x="676" y="204"/>
                </a:lnTo>
                <a:lnTo>
                  <a:pt x="657" y="204"/>
                </a:lnTo>
                <a:lnTo>
                  <a:pt x="632" y="205"/>
                </a:lnTo>
                <a:lnTo>
                  <a:pt x="618" y="208"/>
                </a:lnTo>
                <a:lnTo>
                  <a:pt x="604" y="211"/>
                </a:lnTo>
                <a:lnTo>
                  <a:pt x="604" y="211"/>
                </a:lnTo>
                <a:lnTo>
                  <a:pt x="589" y="216"/>
                </a:lnTo>
                <a:lnTo>
                  <a:pt x="575" y="221"/>
                </a:lnTo>
                <a:lnTo>
                  <a:pt x="549" y="233"/>
                </a:lnTo>
                <a:lnTo>
                  <a:pt x="530" y="245"/>
                </a:lnTo>
                <a:lnTo>
                  <a:pt x="524" y="250"/>
                </a:lnTo>
                <a:lnTo>
                  <a:pt x="520" y="253"/>
                </a:lnTo>
                <a:lnTo>
                  <a:pt x="520" y="253"/>
                </a:lnTo>
                <a:lnTo>
                  <a:pt x="479" y="318"/>
                </a:lnTo>
                <a:lnTo>
                  <a:pt x="479" y="318"/>
                </a:lnTo>
                <a:lnTo>
                  <a:pt x="482" y="332"/>
                </a:lnTo>
                <a:lnTo>
                  <a:pt x="486" y="344"/>
                </a:lnTo>
                <a:lnTo>
                  <a:pt x="489" y="352"/>
                </a:lnTo>
                <a:lnTo>
                  <a:pt x="489" y="352"/>
                </a:lnTo>
                <a:lnTo>
                  <a:pt x="498" y="366"/>
                </a:lnTo>
                <a:lnTo>
                  <a:pt x="504" y="375"/>
                </a:lnTo>
                <a:lnTo>
                  <a:pt x="504" y="375"/>
                </a:lnTo>
                <a:lnTo>
                  <a:pt x="488" y="404"/>
                </a:lnTo>
                <a:lnTo>
                  <a:pt x="473" y="433"/>
                </a:lnTo>
                <a:lnTo>
                  <a:pt x="456" y="468"/>
                </a:lnTo>
                <a:lnTo>
                  <a:pt x="438" y="506"/>
                </a:lnTo>
                <a:lnTo>
                  <a:pt x="424" y="540"/>
                </a:lnTo>
                <a:lnTo>
                  <a:pt x="418" y="556"/>
                </a:lnTo>
                <a:lnTo>
                  <a:pt x="414" y="569"/>
                </a:lnTo>
                <a:lnTo>
                  <a:pt x="412" y="580"/>
                </a:lnTo>
                <a:lnTo>
                  <a:pt x="412" y="588"/>
                </a:lnTo>
                <a:lnTo>
                  <a:pt x="412" y="588"/>
                </a:lnTo>
                <a:lnTo>
                  <a:pt x="414" y="595"/>
                </a:lnTo>
                <a:lnTo>
                  <a:pt x="420" y="602"/>
                </a:lnTo>
                <a:lnTo>
                  <a:pt x="427" y="610"/>
                </a:lnTo>
                <a:lnTo>
                  <a:pt x="435" y="617"/>
                </a:lnTo>
                <a:lnTo>
                  <a:pt x="446" y="624"/>
                </a:lnTo>
                <a:lnTo>
                  <a:pt x="458" y="631"/>
                </a:lnTo>
                <a:lnTo>
                  <a:pt x="483" y="645"/>
                </a:lnTo>
                <a:lnTo>
                  <a:pt x="508" y="657"/>
                </a:lnTo>
                <a:lnTo>
                  <a:pt x="530" y="667"/>
                </a:lnTo>
                <a:lnTo>
                  <a:pt x="550" y="675"/>
                </a:lnTo>
                <a:lnTo>
                  <a:pt x="550" y="675"/>
                </a:lnTo>
                <a:lnTo>
                  <a:pt x="543" y="688"/>
                </a:lnTo>
                <a:lnTo>
                  <a:pt x="528" y="722"/>
                </a:lnTo>
                <a:lnTo>
                  <a:pt x="518" y="745"/>
                </a:lnTo>
                <a:lnTo>
                  <a:pt x="507" y="770"/>
                </a:lnTo>
                <a:lnTo>
                  <a:pt x="498" y="796"/>
                </a:lnTo>
                <a:lnTo>
                  <a:pt x="489" y="824"/>
                </a:lnTo>
                <a:lnTo>
                  <a:pt x="489" y="824"/>
                </a:lnTo>
                <a:lnTo>
                  <a:pt x="486" y="838"/>
                </a:lnTo>
                <a:lnTo>
                  <a:pt x="483" y="852"/>
                </a:lnTo>
                <a:lnTo>
                  <a:pt x="480" y="879"/>
                </a:lnTo>
                <a:lnTo>
                  <a:pt x="479" y="904"/>
                </a:lnTo>
                <a:lnTo>
                  <a:pt x="479" y="926"/>
                </a:lnTo>
                <a:lnTo>
                  <a:pt x="481" y="947"/>
                </a:lnTo>
                <a:lnTo>
                  <a:pt x="482" y="961"/>
                </a:lnTo>
                <a:lnTo>
                  <a:pt x="484" y="972"/>
                </a:lnTo>
                <a:lnTo>
                  <a:pt x="486" y="977"/>
                </a:lnTo>
                <a:lnTo>
                  <a:pt x="486" y="977"/>
                </a:lnTo>
                <a:lnTo>
                  <a:pt x="487" y="983"/>
                </a:lnTo>
                <a:lnTo>
                  <a:pt x="488" y="991"/>
                </a:lnTo>
                <a:lnTo>
                  <a:pt x="488" y="1003"/>
                </a:lnTo>
                <a:lnTo>
                  <a:pt x="488" y="1003"/>
                </a:lnTo>
                <a:lnTo>
                  <a:pt x="480" y="1040"/>
                </a:lnTo>
                <a:lnTo>
                  <a:pt x="471" y="1072"/>
                </a:lnTo>
                <a:lnTo>
                  <a:pt x="465" y="1088"/>
                </a:lnTo>
                <a:lnTo>
                  <a:pt x="461" y="1102"/>
                </a:lnTo>
                <a:lnTo>
                  <a:pt x="461" y="1102"/>
                </a:lnTo>
                <a:lnTo>
                  <a:pt x="455" y="1118"/>
                </a:lnTo>
                <a:lnTo>
                  <a:pt x="450" y="1138"/>
                </a:lnTo>
                <a:lnTo>
                  <a:pt x="439" y="1188"/>
                </a:lnTo>
                <a:lnTo>
                  <a:pt x="434" y="1212"/>
                </a:lnTo>
                <a:lnTo>
                  <a:pt x="430" y="1234"/>
                </a:lnTo>
                <a:lnTo>
                  <a:pt x="424" y="1252"/>
                </a:lnTo>
                <a:lnTo>
                  <a:pt x="421" y="1258"/>
                </a:lnTo>
                <a:lnTo>
                  <a:pt x="418" y="1263"/>
                </a:lnTo>
                <a:lnTo>
                  <a:pt x="418" y="1263"/>
                </a:lnTo>
                <a:lnTo>
                  <a:pt x="400" y="1283"/>
                </a:lnTo>
                <a:lnTo>
                  <a:pt x="392" y="1290"/>
                </a:lnTo>
                <a:lnTo>
                  <a:pt x="385" y="1296"/>
                </a:lnTo>
                <a:lnTo>
                  <a:pt x="385" y="1296"/>
                </a:lnTo>
                <a:lnTo>
                  <a:pt x="308" y="1345"/>
                </a:lnTo>
                <a:lnTo>
                  <a:pt x="257" y="1376"/>
                </a:lnTo>
                <a:lnTo>
                  <a:pt x="235" y="1392"/>
                </a:lnTo>
                <a:lnTo>
                  <a:pt x="235" y="1392"/>
                </a:lnTo>
                <a:lnTo>
                  <a:pt x="225" y="1398"/>
                </a:lnTo>
                <a:lnTo>
                  <a:pt x="206" y="1407"/>
                </a:lnTo>
                <a:lnTo>
                  <a:pt x="186" y="1417"/>
                </a:lnTo>
                <a:lnTo>
                  <a:pt x="171" y="1425"/>
                </a:lnTo>
                <a:lnTo>
                  <a:pt x="171" y="1425"/>
                </a:lnTo>
                <a:lnTo>
                  <a:pt x="157" y="1435"/>
                </a:lnTo>
                <a:lnTo>
                  <a:pt x="138" y="1448"/>
                </a:lnTo>
                <a:lnTo>
                  <a:pt x="116" y="1460"/>
                </a:lnTo>
                <a:lnTo>
                  <a:pt x="108" y="1465"/>
                </a:lnTo>
                <a:lnTo>
                  <a:pt x="100" y="1467"/>
                </a:lnTo>
                <a:lnTo>
                  <a:pt x="100" y="1467"/>
                </a:lnTo>
                <a:lnTo>
                  <a:pt x="90" y="1469"/>
                </a:lnTo>
                <a:lnTo>
                  <a:pt x="78" y="1471"/>
                </a:lnTo>
                <a:lnTo>
                  <a:pt x="62" y="1471"/>
                </a:lnTo>
                <a:lnTo>
                  <a:pt x="47" y="1473"/>
                </a:lnTo>
                <a:lnTo>
                  <a:pt x="31" y="1477"/>
                </a:lnTo>
                <a:lnTo>
                  <a:pt x="24" y="1479"/>
                </a:lnTo>
                <a:lnTo>
                  <a:pt x="18" y="1483"/>
                </a:lnTo>
                <a:lnTo>
                  <a:pt x="12" y="1486"/>
                </a:lnTo>
                <a:lnTo>
                  <a:pt x="7" y="1492"/>
                </a:lnTo>
                <a:lnTo>
                  <a:pt x="4" y="1498"/>
                </a:lnTo>
                <a:lnTo>
                  <a:pt x="2" y="1505"/>
                </a:lnTo>
                <a:lnTo>
                  <a:pt x="2" y="1505"/>
                </a:lnTo>
                <a:lnTo>
                  <a:pt x="0" y="1515"/>
                </a:lnTo>
                <a:lnTo>
                  <a:pt x="0" y="1525"/>
                </a:lnTo>
                <a:lnTo>
                  <a:pt x="2" y="1535"/>
                </a:lnTo>
                <a:lnTo>
                  <a:pt x="3" y="1546"/>
                </a:lnTo>
                <a:lnTo>
                  <a:pt x="9" y="1570"/>
                </a:lnTo>
                <a:lnTo>
                  <a:pt x="16" y="1594"/>
                </a:lnTo>
                <a:lnTo>
                  <a:pt x="24" y="1617"/>
                </a:lnTo>
                <a:lnTo>
                  <a:pt x="33" y="1637"/>
                </a:lnTo>
                <a:lnTo>
                  <a:pt x="45" y="1662"/>
                </a:lnTo>
                <a:lnTo>
                  <a:pt x="45" y="1662"/>
                </a:lnTo>
                <a:lnTo>
                  <a:pt x="52" y="1681"/>
                </a:lnTo>
                <a:lnTo>
                  <a:pt x="57" y="1693"/>
                </a:lnTo>
                <a:lnTo>
                  <a:pt x="62" y="1707"/>
                </a:lnTo>
                <a:lnTo>
                  <a:pt x="70" y="1723"/>
                </a:lnTo>
                <a:lnTo>
                  <a:pt x="79" y="1739"/>
                </a:lnTo>
                <a:lnTo>
                  <a:pt x="91" y="1752"/>
                </a:lnTo>
                <a:lnTo>
                  <a:pt x="97" y="1759"/>
                </a:lnTo>
                <a:lnTo>
                  <a:pt x="104" y="1765"/>
                </a:lnTo>
                <a:lnTo>
                  <a:pt x="104" y="1765"/>
                </a:lnTo>
                <a:lnTo>
                  <a:pt x="113" y="1770"/>
                </a:lnTo>
                <a:lnTo>
                  <a:pt x="121" y="1774"/>
                </a:lnTo>
                <a:lnTo>
                  <a:pt x="131" y="1778"/>
                </a:lnTo>
                <a:lnTo>
                  <a:pt x="140" y="1782"/>
                </a:lnTo>
                <a:lnTo>
                  <a:pt x="159" y="1786"/>
                </a:lnTo>
                <a:lnTo>
                  <a:pt x="178" y="1789"/>
                </a:lnTo>
                <a:lnTo>
                  <a:pt x="196" y="1789"/>
                </a:lnTo>
                <a:lnTo>
                  <a:pt x="212" y="1788"/>
                </a:lnTo>
                <a:lnTo>
                  <a:pt x="224" y="1784"/>
                </a:lnTo>
                <a:lnTo>
                  <a:pt x="229" y="1782"/>
                </a:lnTo>
                <a:lnTo>
                  <a:pt x="231" y="1780"/>
                </a:lnTo>
                <a:lnTo>
                  <a:pt x="231" y="1780"/>
                </a:lnTo>
                <a:lnTo>
                  <a:pt x="233" y="1777"/>
                </a:lnTo>
                <a:lnTo>
                  <a:pt x="233" y="1774"/>
                </a:lnTo>
                <a:lnTo>
                  <a:pt x="233" y="1768"/>
                </a:lnTo>
                <a:lnTo>
                  <a:pt x="231" y="1760"/>
                </a:lnTo>
                <a:lnTo>
                  <a:pt x="227" y="1752"/>
                </a:lnTo>
                <a:lnTo>
                  <a:pt x="217" y="1733"/>
                </a:lnTo>
                <a:lnTo>
                  <a:pt x="212" y="1723"/>
                </a:lnTo>
                <a:lnTo>
                  <a:pt x="207" y="1711"/>
                </a:lnTo>
                <a:lnTo>
                  <a:pt x="207" y="1711"/>
                </a:lnTo>
                <a:lnTo>
                  <a:pt x="200" y="1688"/>
                </a:lnTo>
                <a:lnTo>
                  <a:pt x="195" y="1666"/>
                </a:lnTo>
                <a:lnTo>
                  <a:pt x="193" y="1655"/>
                </a:lnTo>
                <a:lnTo>
                  <a:pt x="193" y="1645"/>
                </a:lnTo>
                <a:lnTo>
                  <a:pt x="193" y="1636"/>
                </a:lnTo>
                <a:lnTo>
                  <a:pt x="196" y="1627"/>
                </a:lnTo>
                <a:lnTo>
                  <a:pt x="196" y="1627"/>
                </a:lnTo>
                <a:lnTo>
                  <a:pt x="210" y="1602"/>
                </a:lnTo>
                <a:lnTo>
                  <a:pt x="221" y="1586"/>
                </a:lnTo>
                <a:lnTo>
                  <a:pt x="221" y="1586"/>
                </a:lnTo>
                <a:lnTo>
                  <a:pt x="230" y="1580"/>
                </a:lnTo>
                <a:lnTo>
                  <a:pt x="248" y="1569"/>
                </a:lnTo>
                <a:lnTo>
                  <a:pt x="299" y="1539"/>
                </a:lnTo>
                <a:lnTo>
                  <a:pt x="348" y="1510"/>
                </a:lnTo>
                <a:lnTo>
                  <a:pt x="364" y="1499"/>
                </a:lnTo>
                <a:lnTo>
                  <a:pt x="367" y="1496"/>
                </a:lnTo>
                <a:lnTo>
                  <a:pt x="369" y="1495"/>
                </a:lnTo>
                <a:lnTo>
                  <a:pt x="369" y="1495"/>
                </a:lnTo>
                <a:lnTo>
                  <a:pt x="369" y="1492"/>
                </a:lnTo>
                <a:lnTo>
                  <a:pt x="371" y="1490"/>
                </a:lnTo>
                <a:lnTo>
                  <a:pt x="382" y="1483"/>
                </a:lnTo>
                <a:lnTo>
                  <a:pt x="416" y="1464"/>
                </a:lnTo>
                <a:lnTo>
                  <a:pt x="452" y="1444"/>
                </a:lnTo>
                <a:lnTo>
                  <a:pt x="465" y="1437"/>
                </a:lnTo>
                <a:lnTo>
                  <a:pt x="471" y="1434"/>
                </a:lnTo>
                <a:lnTo>
                  <a:pt x="471" y="1434"/>
                </a:lnTo>
                <a:lnTo>
                  <a:pt x="477" y="1430"/>
                </a:lnTo>
                <a:lnTo>
                  <a:pt x="490" y="1424"/>
                </a:lnTo>
                <a:lnTo>
                  <a:pt x="526" y="1407"/>
                </a:lnTo>
                <a:lnTo>
                  <a:pt x="544" y="1398"/>
                </a:lnTo>
                <a:lnTo>
                  <a:pt x="562" y="1388"/>
                </a:lnTo>
                <a:lnTo>
                  <a:pt x="575" y="1380"/>
                </a:lnTo>
                <a:lnTo>
                  <a:pt x="580" y="1376"/>
                </a:lnTo>
                <a:lnTo>
                  <a:pt x="583" y="1373"/>
                </a:lnTo>
                <a:lnTo>
                  <a:pt x="583" y="1373"/>
                </a:lnTo>
                <a:lnTo>
                  <a:pt x="654" y="1261"/>
                </a:lnTo>
                <a:lnTo>
                  <a:pt x="720" y="1163"/>
                </a:lnTo>
                <a:lnTo>
                  <a:pt x="795" y="1202"/>
                </a:lnTo>
                <a:lnTo>
                  <a:pt x="753" y="1346"/>
                </a:lnTo>
                <a:lnTo>
                  <a:pt x="753" y="1346"/>
                </a:lnTo>
                <a:lnTo>
                  <a:pt x="750" y="1358"/>
                </a:lnTo>
                <a:lnTo>
                  <a:pt x="745" y="1369"/>
                </a:lnTo>
                <a:lnTo>
                  <a:pt x="740" y="1380"/>
                </a:lnTo>
                <a:lnTo>
                  <a:pt x="740" y="1380"/>
                </a:lnTo>
                <a:lnTo>
                  <a:pt x="737" y="1388"/>
                </a:lnTo>
                <a:lnTo>
                  <a:pt x="734" y="1394"/>
                </a:lnTo>
                <a:lnTo>
                  <a:pt x="732" y="1400"/>
                </a:lnTo>
                <a:lnTo>
                  <a:pt x="727" y="1407"/>
                </a:lnTo>
                <a:lnTo>
                  <a:pt x="727" y="1407"/>
                </a:lnTo>
                <a:lnTo>
                  <a:pt x="720" y="1419"/>
                </a:lnTo>
                <a:lnTo>
                  <a:pt x="712" y="1438"/>
                </a:lnTo>
                <a:lnTo>
                  <a:pt x="693" y="1486"/>
                </a:lnTo>
                <a:lnTo>
                  <a:pt x="693" y="1486"/>
                </a:lnTo>
                <a:lnTo>
                  <a:pt x="679" y="1515"/>
                </a:lnTo>
                <a:lnTo>
                  <a:pt x="664" y="1547"/>
                </a:lnTo>
                <a:lnTo>
                  <a:pt x="641" y="1589"/>
                </a:lnTo>
                <a:lnTo>
                  <a:pt x="641" y="1589"/>
                </a:lnTo>
                <a:lnTo>
                  <a:pt x="638" y="1595"/>
                </a:lnTo>
                <a:lnTo>
                  <a:pt x="635" y="1601"/>
                </a:lnTo>
                <a:lnTo>
                  <a:pt x="635" y="1605"/>
                </a:lnTo>
                <a:lnTo>
                  <a:pt x="635" y="1609"/>
                </a:lnTo>
                <a:lnTo>
                  <a:pt x="636" y="1614"/>
                </a:lnTo>
                <a:lnTo>
                  <a:pt x="640" y="1620"/>
                </a:lnTo>
                <a:lnTo>
                  <a:pt x="640" y="1620"/>
                </a:lnTo>
                <a:lnTo>
                  <a:pt x="648" y="1633"/>
                </a:lnTo>
                <a:lnTo>
                  <a:pt x="658" y="1646"/>
                </a:lnTo>
                <a:lnTo>
                  <a:pt x="667" y="1657"/>
                </a:lnTo>
                <a:lnTo>
                  <a:pt x="671" y="1662"/>
                </a:lnTo>
                <a:lnTo>
                  <a:pt x="676" y="1666"/>
                </a:lnTo>
                <a:lnTo>
                  <a:pt x="676" y="1666"/>
                </a:lnTo>
                <a:lnTo>
                  <a:pt x="726" y="1700"/>
                </a:lnTo>
                <a:lnTo>
                  <a:pt x="758" y="1722"/>
                </a:lnTo>
                <a:lnTo>
                  <a:pt x="771" y="1730"/>
                </a:lnTo>
                <a:lnTo>
                  <a:pt x="781" y="1734"/>
                </a:lnTo>
                <a:lnTo>
                  <a:pt x="781" y="1734"/>
                </a:lnTo>
                <a:lnTo>
                  <a:pt x="793" y="1736"/>
                </a:lnTo>
                <a:lnTo>
                  <a:pt x="812" y="1740"/>
                </a:lnTo>
                <a:lnTo>
                  <a:pt x="837" y="1741"/>
                </a:lnTo>
                <a:lnTo>
                  <a:pt x="863" y="1742"/>
                </a:lnTo>
                <a:lnTo>
                  <a:pt x="889" y="1743"/>
                </a:lnTo>
                <a:lnTo>
                  <a:pt x="912" y="1742"/>
                </a:lnTo>
                <a:lnTo>
                  <a:pt x="922" y="1741"/>
                </a:lnTo>
                <a:lnTo>
                  <a:pt x="929" y="1740"/>
                </a:lnTo>
                <a:lnTo>
                  <a:pt x="935" y="1737"/>
                </a:lnTo>
                <a:lnTo>
                  <a:pt x="939" y="1734"/>
                </a:lnTo>
                <a:lnTo>
                  <a:pt x="939" y="1734"/>
                </a:lnTo>
                <a:lnTo>
                  <a:pt x="941" y="1731"/>
                </a:lnTo>
                <a:lnTo>
                  <a:pt x="942" y="1728"/>
                </a:lnTo>
                <a:lnTo>
                  <a:pt x="942" y="1721"/>
                </a:lnTo>
                <a:lnTo>
                  <a:pt x="941" y="1713"/>
                </a:lnTo>
                <a:lnTo>
                  <a:pt x="938" y="1706"/>
                </a:lnTo>
                <a:lnTo>
                  <a:pt x="932" y="1699"/>
                </a:lnTo>
                <a:lnTo>
                  <a:pt x="926" y="1691"/>
                </a:lnTo>
                <a:lnTo>
                  <a:pt x="911" y="1678"/>
                </a:lnTo>
                <a:lnTo>
                  <a:pt x="911" y="1678"/>
                </a:lnTo>
                <a:lnTo>
                  <a:pt x="895" y="1661"/>
                </a:lnTo>
                <a:lnTo>
                  <a:pt x="877" y="1642"/>
                </a:lnTo>
                <a:lnTo>
                  <a:pt x="869" y="1631"/>
                </a:lnTo>
                <a:lnTo>
                  <a:pt x="863" y="1621"/>
                </a:lnTo>
                <a:lnTo>
                  <a:pt x="859" y="1613"/>
                </a:lnTo>
                <a:lnTo>
                  <a:pt x="856" y="1605"/>
                </a:lnTo>
                <a:lnTo>
                  <a:pt x="856" y="1605"/>
                </a:lnTo>
                <a:lnTo>
                  <a:pt x="856" y="1586"/>
                </a:lnTo>
                <a:lnTo>
                  <a:pt x="859" y="1560"/>
                </a:lnTo>
                <a:lnTo>
                  <a:pt x="861" y="1535"/>
                </a:lnTo>
                <a:lnTo>
                  <a:pt x="865" y="1517"/>
                </a:lnTo>
                <a:lnTo>
                  <a:pt x="865" y="1517"/>
                </a:lnTo>
                <a:lnTo>
                  <a:pt x="879" y="1468"/>
                </a:lnTo>
                <a:lnTo>
                  <a:pt x="886" y="1442"/>
                </a:lnTo>
                <a:lnTo>
                  <a:pt x="892" y="1425"/>
                </a:lnTo>
                <a:lnTo>
                  <a:pt x="892" y="1425"/>
                </a:lnTo>
                <a:lnTo>
                  <a:pt x="895" y="1416"/>
                </a:lnTo>
                <a:lnTo>
                  <a:pt x="897" y="1405"/>
                </a:lnTo>
                <a:lnTo>
                  <a:pt x="898" y="1392"/>
                </a:lnTo>
                <a:lnTo>
                  <a:pt x="959" y="1231"/>
                </a:lnTo>
                <a:lnTo>
                  <a:pt x="959" y="1231"/>
                </a:lnTo>
                <a:lnTo>
                  <a:pt x="964" y="1228"/>
                </a:lnTo>
                <a:lnTo>
                  <a:pt x="975" y="1217"/>
                </a:lnTo>
                <a:lnTo>
                  <a:pt x="981" y="1210"/>
                </a:lnTo>
                <a:lnTo>
                  <a:pt x="987" y="1200"/>
                </a:lnTo>
                <a:lnTo>
                  <a:pt x="993" y="1190"/>
                </a:lnTo>
                <a:lnTo>
                  <a:pt x="996" y="1179"/>
                </a:lnTo>
                <a:lnTo>
                  <a:pt x="996" y="1179"/>
                </a:lnTo>
                <a:lnTo>
                  <a:pt x="1003" y="1153"/>
                </a:lnTo>
                <a:lnTo>
                  <a:pt x="1008" y="1130"/>
                </a:lnTo>
                <a:lnTo>
                  <a:pt x="1012" y="1106"/>
                </a:lnTo>
                <a:lnTo>
                  <a:pt x="803" y="874"/>
                </a:lnTo>
                <a:lnTo>
                  <a:pt x="803" y="874"/>
                </a:lnTo>
                <a:lnTo>
                  <a:pt x="801" y="848"/>
                </a:lnTo>
                <a:lnTo>
                  <a:pt x="798" y="816"/>
                </a:lnTo>
                <a:lnTo>
                  <a:pt x="798" y="816"/>
                </a:lnTo>
                <a:lnTo>
                  <a:pt x="799" y="813"/>
                </a:lnTo>
                <a:lnTo>
                  <a:pt x="800" y="806"/>
                </a:lnTo>
                <a:lnTo>
                  <a:pt x="807" y="788"/>
                </a:lnTo>
                <a:lnTo>
                  <a:pt x="816" y="764"/>
                </a:lnTo>
                <a:lnTo>
                  <a:pt x="816" y="764"/>
                </a:lnTo>
                <a:lnTo>
                  <a:pt x="831" y="779"/>
                </a:lnTo>
                <a:lnTo>
                  <a:pt x="849" y="797"/>
                </a:lnTo>
                <a:lnTo>
                  <a:pt x="849" y="797"/>
                </a:lnTo>
                <a:lnTo>
                  <a:pt x="856" y="801"/>
                </a:lnTo>
                <a:lnTo>
                  <a:pt x="869" y="806"/>
                </a:lnTo>
                <a:lnTo>
                  <a:pt x="886" y="809"/>
                </a:lnTo>
                <a:lnTo>
                  <a:pt x="903" y="813"/>
                </a:lnTo>
                <a:lnTo>
                  <a:pt x="903" y="813"/>
                </a:lnTo>
                <a:lnTo>
                  <a:pt x="918" y="814"/>
                </a:lnTo>
                <a:lnTo>
                  <a:pt x="936" y="814"/>
                </a:lnTo>
                <a:lnTo>
                  <a:pt x="946" y="813"/>
                </a:lnTo>
                <a:lnTo>
                  <a:pt x="956" y="812"/>
                </a:lnTo>
                <a:lnTo>
                  <a:pt x="965" y="809"/>
                </a:lnTo>
                <a:lnTo>
                  <a:pt x="976" y="806"/>
                </a:lnTo>
                <a:lnTo>
                  <a:pt x="976" y="806"/>
                </a:lnTo>
                <a:lnTo>
                  <a:pt x="987" y="801"/>
                </a:lnTo>
                <a:lnTo>
                  <a:pt x="995" y="796"/>
                </a:lnTo>
                <a:lnTo>
                  <a:pt x="1009" y="787"/>
                </a:lnTo>
                <a:lnTo>
                  <a:pt x="1019" y="779"/>
                </a:lnTo>
                <a:lnTo>
                  <a:pt x="1024" y="775"/>
                </a:lnTo>
                <a:lnTo>
                  <a:pt x="1024" y="775"/>
                </a:lnTo>
                <a:lnTo>
                  <a:pt x="1028" y="771"/>
                </a:lnTo>
                <a:lnTo>
                  <a:pt x="1037" y="764"/>
                </a:lnTo>
                <a:lnTo>
                  <a:pt x="1048" y="752"/>
                </a:lnTo>
                <a:lnTo>
                  <a:pt x="1052" y="745"/>
                </a:lnTo>
                <a:lnTo>
                  <a:pt x="1056" y="736"/>
                </a:lnTo>
                <a:lnTo>
                  <a:pt x="1056" y="736"/>
                </a:lnTo>
                <a:lnTo>
                  <a:pt x="1060" y="727"/>
                </a:lnTo>
                <a:lnTo>
                  <a:pt x="1063" y="717"/>
                </a:lnTo>
                <a:lnTo>
                  <a:pt x="1067" y="694"/>
                </a:lnTo>
                <a:lnTo>
                  <a:pt x="1069" y="673"/>
                </a:lnTo>
                <a:lnTo>
                  <a:pt x="1069" y="663"/>
                </a:lnTo>
                <a:lnTo>
                  <a:pt x="1068" y="656"/>
                </a:lnTo>
                <a:lnTo>
                  <a:pt x="1068" y="656"/>
                </a:lnTo>
                <a:lnTo>
                  <a:pt x="1058" y="617"/>
                </a:lnTo>
                <a:lnTo>
                  <a:pt x="1052" y="588"/>
                </a:lnTo>
                <a:lnTo>
                  <a:pt x="1038" y="482"/>
                </a:lnTo>
                <a:lnTo>
                  <a:pt x="1038" y="482"/>
                </a:lnTo>
                <a:lnTo>
                  <a:pt x="1052" y="476"/>
                </a:lnTo>
                <a:lnTo>
                  <a:pt x="1062" y="471"/>
                </a:lnTo>
                <a:lnTo>
                  <a:pt x="1064" y="468"/>
                </a:lnTo>
                <a:lnTo>
                  <a:pt x="1066" y="466"/>
                </a:lnTo>
                <a:lnTo>
                  <a:pt x="1066" y="466"/>
                </a:lnTo>
                <a:lnTo>
                  <a:pt x="1066" y="458"/>
                </a:lnTo>
                <a:lnTo>
                  <a:pt x="1068" y="442"/>
                </a:lnTo>
                <a:lnTo>
                  <a:pt x="1071" y="421"/>
                </a:lnTo>
                <a:lnTo>
                  <a:pt x="1071" y="421"/>
                </a:lnTo>
                <a:lnTo>
                  <a:pt x="1074" y="412"/>
                </a:lnTo>
                <a:lnTo>
                  <a:pt x="1077" y="389"/>
                </a:lnTo>
                <a:lnTo>
                  <a:pt x="1079" y="376"/>
                </a:lnTo>
                <a:lnTo>
                  <a:pt x="1080" y="362"/>
                </a:lnTo>
                <a:lnTo>
                  <a:pt x="1079" y="349"/>
                </a:lnTo>
                <a:lnTo>
                  <a:pt x="1076" y="337"/>
                </a:lnTo>
                <a:lnTo>
                  <a:pt x="1076" y="337"/>
                </a:lnTo>
                <a:lnTo>
                  <a:pt x="1073" y="331"/>
                </a:lnTo>
                <a:lnTo>
                  <a:pt x="1070" y="326"/>
                </a:lnTo>
                <a:lnTo>
                  <a:pt x="1061" y="315"/>
                </a:lnTo>
                <a:lnTo>
                  <a:pt x="1050" y="305"/>
                </a:lnTo>
                <a:lnTo>
                  <a:pt x="1039" y="295"/>
                </a:lnTo>
                <a:lnTo>
                  <a:pt x="1018" y="282"/>
                </a:lnTo>
                <a:lnTo>
                  <a:pt x="1009" y="276"/>
                </a:lnTo>
                <a:lnTo>
                  <a:pt x="1009" y="276"/>
                </a:lnTo>
                <a:lnTo>
                  <a:pt x="1011" y="271"/>
                </a:lnTo>
                <a:lnTo>
                  <a:pt x="1014" y="258"/>
                </a:lnTo>
                <a:lnTo>
                  <a:pt x="1016" y="241"/>
                </a:lnTo>
                <a:lnTo>
                  <a:pt x="1016" y="233"/>
                </a:lnTo>
                <a:lnTo>
                  <a:pt x="1015" y="227"/>
                </a:lnTo>
                <a:lnTo>
                  <a:pt x="1015" y="227"/>
                </a:lnTo>
                <a:lnTo>
                  <a:pt x="1011" y="216"/>
                </a:lnTo>
                <a:lnTo>
                  <a:pt x="1005" y="208"/>
                </a:lnTo>
                <a:lnTo>
                  <a:pt x="1000" y="203"/>
                </a:lnTo>
                <a:lnTo>
                  <a:pt x="997" y="201"/>
                </a:lnTo>
                <a:lnTo>
                  <a:pt x="997" y="201"/>
                </a:lnTo>
                <a:lnTo>
                  <a:pt x="999" y="201"/>
                </a:lnTo>
                <a:lnTo>
                  <a:pt x="1000" y="198"/>
                </a:lnTo>
                <a:lnTo>
                  <a:pt x="1002" y="193"/>
                </a:lnTo>
                <a:lnTo>
                  <a:pt x="1002" y="180"/>
                </a:lnTo>
                <a:lnTo>
                  <a:pt x="1002" y="180"/>
                </a:lnTo>
                <a:lnTo>
                  <a:pt x="1002" y="149"/>
                </a:lnTo>
                <a:lnTo>
                  <a:pt x="1000" y="138"/>
                </a:lnTo>
                <a:lnTo>
                  <a:pt x="999" y="135"/>
                </a:lnTo>
                <a:lnTo>
                  <a:pt x="997" y="131"/>
                </a:lnTo>
                <a:lnTo>
                  <a:pt x="997" y="131"/>
                </a:lnTo>
                <a:lnTo>
                  <a:pt x="990" y="126"/>
                </a:lnTo>
                <a:lnTo>
                  <a:pt x="983" y="123"/>
                </a:lnTo>
                <a:lnTo>
                  <a:pt x="975" y="120"/>
                </a:lnTo>
                <a:lnTo>
                  <a:pt x="975" y="120"/>
                </a:lnTo>
                <a:close/>
                <a:moveTo>
                  <a:pt x="609" y="508"/>
                </a:moveTo>
                <a:lnTo>
                  <a:pt x="590" y="577"/>
                </a:lnTo>
                <a:lnTo>
                  <a:pt x="563" y="558"/>
                </a:lnTo>
                <a:lnTo>
                  <a:pt x="609" y="50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2">
            <a:extLst>
              <a:ext uri="{FF2B5EF4-FFF2-40B4-BE49-F238E27FC236}">
                <a16:creationId xmlns:a16="http://schemas.microsoft.com/office/drawing/2014/main" id="{BB9830F7-1D92-4B79-BE88-DFE46528BB30}"/>
              </a:ext>
            </a:extLst>
          </p:cNvPr>
          <p:cNvSpPr>
            <a:spLocks noEditPoints="1"/>
          </p:cNvSpPr>
          <p:nvPr/>
        </p:nvSpPr>
        <p:spPr bwMode="auto">
          <a:xfrm>
            <a:off x="1228724" y="3802904"/>
            <a:ext cx="1800225" cy="2668500"/>
          </a:xfrm>
          <a:custGeom>
            <a:avLst/>
            <a:gdLst>
              <a:gd name="T0" fmla="*/ 89 w 933"/>
              <a:gd name="T1" fmla="*/ 337 h 1383"/>
              <a:gd name="T2" fmla="*/ 91 w 933"/>
              <a:gd name="T3" fmla="*/ 380 h 1383"/>
              <a:gd name="T4" fmla="*/ 22 w 933"/>
              <a:gd name="T5" fmla="*/ 538 h 1383"/>
              <a:gd name="T6" fmla="*/ 11 w 933"/>
              <a:gd name="T7" fmla="*/ 710 h 1383"/>
              <a:gd name="T8" fmla="*/ 7 w 933"/>
              <a:gd name="T9" fmla="*/ 768 h 1383"/>
              <a:gd name="T10" fmla="*/ 10 w 933"/>
              <a:gd name="T11" fmla="*/ 826 h 1383"/>
              <a:gd name="T12" fmla="*/ 64 w 933"/>
              <a:gd name="T13" fmla="*/ 963 h 1383"/>
              <a:gd name="T14" fmla="*/ 168 w 933"/>
              <a:gd name="T15" fmla="*/ 1041 h 1383"/>
              <a:gd name="T16" fmla="*/ 335 w 933"/>
              <a:gd name="T17" fmla="*/ 1140 h 1383"/>
              <a:gd name="T18" fmla="*/ 490 w 933"/>
              <a:gd name="T19" fmla="*/ 1234 h 1383"/>
              <a:gd name="T20" fmla="*/ 525 w 933"/>
              <a:gd name="T21" fmla="*/ 1267 h 1383"/>
              <a:gd name="T22" fmla="*/ 553 w 933"/>
              <a:gd name="T23" fmla="*/ 1348 h 1383"/>
              <a:gd name="T24" fmla="*/ 600 w 933"/>
              <a:gd name="T25" fmla="*/ 1375 h 1383"/>
              <a:gd name="T26" fmla="*/ 726 w 933"/>
              <a:gd name="T27" fmla="*/ 1373 h 1383"/>
              <a:gd name="T28" fmla="*/ 727 w 933"/>
              <a:gd name="T29" fmla="*/ 1310 h 1383"/>
              <a:gd name="T30" fmla="*/ 908 w 933"/>
              <a:gd name="T31" fmla="*/ 1307 h 1383"/>
              <a:gd name="T32" fmla="*/ 933 w 933"/>
              <a:gd name="T33" fmla="*/ 1287 h 1383"/>
              <a:gd name="T34" fmla="*/ 875 w 933"/>
              <a:gd name="T35" fmla="*/ 1258 h 1383"/>
              <a:gd name="T36" fmla="*/ 768 w 933"/>
              <a:gd name="T37" fmla="*/ 1182 h 1383"/>
              <a:gd name="T38" fmla="*/ 757 w 933"/>
              <a:gd name="T39" fmla="*/ 1067 h 1383"/>
              <a:gd name="T40" fmla="*/ 684 w 933"/>
              <a:gd name="T41" fmla="*/ 812 h 1383"/>
              <a:gd name="T42" fmla="*/ 749 w 933"/>
              <a:gd name="T43" fmla="*/ 794 h 1383"/>
              <a:gd name="T44" fmla="*/ 747 w 933"/>
              <a:gd name="T45" fmla="*/ 782 h 1383"/>
              <a:gd name="T46" fmla="*/ 744 w 933"/>
              <a:gd name="T47" fmla="*/ 765 h 1383"/>
              <a:gd name="T48" fmla="*/ 774 w 933"/>
              <a:gd name="T49" fmla="*/ 739 h 1383"/>
              <a:gd name="T50" fmla="*/ 761 w 933"/>
              <a:gd name="T51" fmla="*/ 722 h 1383"/>
              <a:gd name="T52" fmla="*/ 704 w 933"/>
              <a:gd name="T53" fmla="*/ 712 h 1383"/>
              <a:gd name="T54" fmla="*/ 684 w 933"/>
              <a:gd name="T55" fmla="*/ 681 h 1383"/>
              <a:gd name="T56" fmla="*/ 642 w 933"/>
              <a:gd name="T57" fmla="*/ 688 h 1383"/>
              <a:gd name="T58" fmla="*/ 452 w 933"/>
              <a:gd name="T59" fmla="*/ 687 h 1383"/>
              <a:gd name="T60" fmla="*/ 427 w 933"/>
              <a:gd name="T61" fmla="*/ 612 h 1383"/>
              <a:gd name="T62" fmla="*/ 476 w 933"/>
              <a:gd name="T63" fmla="*/ 551 h 1383"/>
              <a:gd name="T64" fmla="*/ 513 w 933"/>
              <a:gd name="T65" fmla="*/ 584 h 1383"/>
              <a:gd name="T66" fmla="*/ 627 w 933"/>
              <a:gd name="T67" fmla="*/ 579 h 1383"/>
              <a:gd name="T68" fmla="*/ 702 w 933"/>
              <a:gd name="T69" fmla="*/ 501 h 1383"/>
              <a:gd name="T70" fmla="*/ 702 w 933"/>
              <a:gd name="T71" fmla="*/ 441 h 1383"/>
              <a:gd name="T72" fmla="*/ 623 w 933"/>
              <a:gd name="T73" fmla="*/ 395 h 1383"/>
              <a:gd name="T74" fmla="*/ 502 w 933"/>
              <a:gd name="T75" fmla="*/ 403 h 1383"/>
              <a:gd name="T76" fmla="*/ 568 w 933"/>
              <a:gd name="T77" fmla="*/ 373 h 1383"/>
              <a:gd name="T78" fmla="*/ 594 w 933"/>
              <a:gd name="T79" fmla="*/ 349 h 1383"/>
              <a:gd name="T80" fmla="*/ 609 w 933"/>
              <a:gd name="T81" fmla="*/ 318 h 1383"/>
              <a:gd name="T82" fmla="*/ 627 w 933"/>
              <a:gd name="T83" fmla="*/ 268 h 1383"/>
              <a:gd name="T84" fmla="*/ 614 w 933"/>
              <a:gd name="T85" fmla="*/ 230 h 1383"/>
              <a:gd name="T86" fmla="*/ 634 w 933"/>
              <a:gd name="T87" fmla="*/ 196 h 1383"/>
              <a:gd name="T88" fmla="*/ 631 w 933"/>
              <a:gd name="T89" fmla="*/ 177 h 1383"/>
              <a:gd name="T90" fmla="*/ 611 w 933"/>
              <a:gd name="T91" fmla="*/ 141 h 1383"/>
              <a:gd name="T92" fmla="*/ 581 w 933"/>
              <a:gd name="T93" fmla="*/ 63 h 1383"/>
              <a:gd name="T94" fmla="*/ 486 w 933"/>
              <a:gd name="T95" fmla="*/ 7 h 1383"/>
              <a:gd name="T96" fmla="*/ 365 w 933"/>
              <a:gd name="T97" fmla="*/ 17 h 1383"/>
              <a:gd name="T98" fmla="*/ 292 w 933"/>
              <a:gd name="T99" fmla="*/ 99 h 1383"/>
              <a:gd name="T100" fmla="*/ 280 w 933"/>
              <a:gd name="T101" fmla="*/ 197 h 1383"/>
              <a:gd name="T102" fmla="*/ 565 w 933"/>
              <a:gd name="T103" fmla="*/ 336 h 1383"/>
              <a:gd name="T104" fmla="*/ 525 w 933"/>
              <a:gd name="T105" fmla="*/ 344 h 1383"/>
              <a:gd name="T106" fmla="*/ 547 w 933"/>
              <a:gd name="T107" fmla="*/ 307 h 1383"/>
              <a:gd name="T108" fmla="*/ 580 w 933"/>
              <a:gd name="T109" fmla="*/ 1056 h 1383"/>
              <a:gd name="T110" fmla="*/ 623 w 933"/>
              <a:gd name="T111" fmla="*/ 1085 h 1383"/>
              <a:gd name="T112" fmla="*/ 658 w 933"/>
              <a:gd name="T113" fmla="*/ 1179 h 1383"/>
              <a:gd name="T114" fmla="*/ 664 w 933"/>
              <a:gd name="T115" fmla="*/ 1237 h 1383"/>
              <a:gd name="T116" fmla="*/ 584 w 933"/>
              <a:gd name="T117" fmla="*/ 1173 h 1383"/>
              <a:gd name="T118" fmla="*/ 519 w 933"/>
              <a:gd name="T119" fmla="*/ 1081 h 1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33" h="1383">
                <a:moveTo>
                  <a:pt x="276" y="226"/>
                </a:moveTo>
                <a:lnTo>
                  <a:pt x="276" y="226"/>
                </a:lnTo>
                <a:lnTo>
                  <a:pt x="141" y="299"/>
                </a:lnTo>
                <a:lnTo>
                  <a:pt x="141" y="299"/>
                </a:lnTo>
                <a:lnTo>
                  <a:pt x="123" y="309"/>
                </a:lnTo>
                <a:lnTo>
                  <a:pt x="103" y="323"/>
                </a:lnTo>
                <a:lnTo>
                  <a:pt x="95" y="330"/>
                </a:lnTo>
                <a:lnTo>
                  <a:pt x="89" y="337"/>
                </a:lnTo>
                <a:lnTo>
                  <a:pt x="85" y="343"/>
                </a:lnTo>
                <a:lnTo>
                  <a:pt x="85" y="347"/>
                </a:lnTo>
                <a:lnTo>
                  <a:pt x="86" y="349"/>
                </a:lnTo>
                <a:lnTo>
                  <a:pt x="86" y="349"/>
                </a:lnTo>
                <a:lnTo>
                  <a:pt x="97" y="371"/>
                </a:lnTo>
                <a:lnTo>
                  <a:pt x="97" y="371"/>
                </a:lnTo>
                <a:lnTo>
                  <a:pt x="96" y="374"/>
                </a:lnTo>
                <a:lnTo>
                  <a:pt x="91" y="380"/>
                </a:lnTo>
                <a:lnTo>
                  <a:pt x="74" y="398"/>
                </a:lnTo>
                <a:lnTo>
                  <a:pt x="58" y="419"/>
                </a:lnTo>
                <a:lnTo>
                  <a:pt x="50" y="427"/>
                </a:lnTo>
                <a:lnTo>
                  <a:pt x="47" y="433"/>
                </a:lnTo>
                <a:lnTo>
                  <a:pt x="47" y="433"/>
                </a:lnTo>
                <a:lnTo>
                  <a:pt x="42" y="445"/>
                </a:lnTo>
                <a:lnTo>
                  <a:pt x="36" y="469"/>
                </a:lnTo>
                <a:lnTo>
                  <a:pt x="22" y="538"/>
                </a:lnTo>
                <a:lnTo>
                  <a:pt x="7" y="610"/>
                </a:lnTo>
                <a:lnTo>
                  <a:pt x="3" y="636"/>
                </a:lnTo>
                <a:lnTo>
                  <a:pt x="0" y="651"/>
                </a:lnTo>
                <a:lnTo>
                  <a:pt x="0" y="651"/>
                </a:lnTo>
                <a:lnTo>
                  <a:pt x="0" y="659"/>
                </a:lnTo>
                <a:lnTo>
                  <a:pt x="1" y="670"/>
                </a:lnTo>
                <a:lnTo>
                  <a:pt x="6" y="690"/>
                </a:lnTo>
                <a:lnTo>
                  <a:pt x="11" y="710"/>
                </a:lnTo>
                <a:lnTo>
                  <a:pt x="13" y="726"/>
                </a:lnTo>
                <a:lnTo>
                  <a:pt x="13" y="726"/>
                </a:lnTo>
                <a:lnTo>
                  <a:pt x="15" y="738"/>
                </a:lnTo>
                <a:lnTo>
                  <a:pt x="15" y="749"/>
                </a:lnTo>
                <a:lnTo>
                  <a:pt x="13" y="754"/>
                </a:lnTo>
                <a:lnTo>
                  <a:pt x="12" y="758"/>
                </a:lnTo>
                <a:lnTo>
                  <a:pt x="10" y="763"/>
                </a:lnTo>
                <a:lnTo>
                  <a:pt x="7" y="768"/>
                </a:lnTo>
                <a:lnTo>
                  <a:pt x="7" y="768"/>
                </a:lnTo>
                <a:lnTo>
                  <a:pt x="5" y="770"/>
                </a:lnTo>
                <a:lnTo>
                  <a:pt x="4" y="774"/>
                </a:lnTo>
                <a:lnTo>
                  <a:pt x="3" y="782"/>
                </a:lnTo>
                <a:lnTo>
                  <a:pt x="3" y="792"/>
                </a:lnTo>
                <a:lnTo>
                  <a:pt x="4" y="801"/>
                </a:lnTo>
                <a:lnTo>
                  <a:pt x="7" y="819"/>
                </a:lnTo>
                <a:lnTo>
                  <a:pt x="10" y="826"/>
                </a:lnTo>
                <a:lnTo>
                  <a:pt x="11" y="829"/>
                </a:lnTo>
                <a:lnTo>
                  <a:pt x="11" y="829"/>
                </a:lnTo>
                <a:lnTo>
                  <a:pt x="19" y="847"/>
                </a:lnTo>
                <a:lnTo>
                  <a:pt x="33" y="883"/>
                </a:lnTo>
                <a:lnTo>
                  <a:pt x="58" y="952"/>
                </a:lnTo>
                <a:lnTo>
                  <a:pt x="58" y="952"/>
                </a:lnTo>
                <a:lnTo>
                  <a:pt x="60" y="958"/>
                </a:lnTo>
                <a:lnTo>
                  <a:pt x="64" y="963"/>
                </a:lnTo>
                <a:lnTo>
                  <a:pt x="76" y="976"/>
                </a:lnTo>
                <a:lnTo>
                  <a:pt x="91" y="989"/>
                </a:lnTo>
                <a:lnTo>
                  <a:pt x="108" y="1003"/>
                </a:lnTo>
                <a:lnTo>
                  <a:pt x="126" y="1015"/>
                </a:lnTo>
                <a:lnTo>
                  <a:pt x="143" y="1027"/>
                </a:lnTo>
                <a:lnTo>
                  <a:pt x="157" y="1036"/>
                </a:lnTo>
                <a:lnTo>
                  <a:pt x="168" y="1041"/>
                </a:lnTo>
                <a:lnTo>
                  <a:pt x="168" y="1041"/>
                </a:lnTo>
                <a:lnTo>
                  <a:pt x="198" y="1055"/>
                </a:lnTo>
                <a:lnTo>
                  <a:pt x="245" y="1079"/>
                </a:lnTo>
                <a:lnTo>
                  <a:pt x="291" y="1103"/>
                </a:lnTo>
                <a:lnTo>
                  <a:pt x="305" y="1111"/>
                </a:lnTo>
                <a:lnTo>
                  <a:pt x="312" y="1116"/>
                </a:lnTo>
                <a:lnTo>
                  <a:pt x="312" y="1116"/>
                </a:lnTo>
                <a:lnTo>
                  <a:pt x="319" y="1124"/>
                </a:lnTo>
                <a:lnTo>
                  <a:pt x="335" y="1140"/>
                </a:lnTo>
                <a:lnTo>
                  <a:pt x="362" y="1164"/>
                </a:lnTo>
                <a:lnTo>
                  <a:pt x="362" y="1164"/>
                </a:lnTo>
                <a:lnTo>
                  <a:pt x="377" y="1172"/>
                </a:lnTo>
                <a:lnTo>
                  <a:pt x="400" y="1184"/>
                </a:lnTo>
                <a:lnTo>
                  <a:pt x="446" y="1208"/>
                </a:lnTo>
                <a:lnTo>
                  <a:pt x="446" y="1208"/>
                </a:lnTo>
                <a:lnTo>
                  <a:pt x="467" y="1220"/>
                </a:lnTo>
                <a:lnTo>
                  <a:pt x="490" y="1234"/>
                </a:lnTo>
                <a:lnTo>
                  <a:pt x="518" y="1252"/>
                </a:lnTo>
                <a:lnTo>
                  <a:pt x="518" y="1252"/>
                </a:lnTo>
                <a:lnTo>
                  <a:pt x="520" y="1255"/>
                </a:lnTo>
                <a:lnTo>
                  <a:pt x="521" y="1257"/>
                </a:lnTo>
                <a:lnTo>
                  <a:pt x="523" y="1261"/>
                </a:lnTo>
                <a:lnTo>
                  <a:pt x="523" y="1261"/>
                </a:lnTo>
                <a:lnTo>
                  <a:pt x="524" y="1264"/>
                </a:lnTo>
                <a:lnTo>
                  <a:pt x="525" y="1267"/>
                </a:lnTo>
                <a:lnTo>
                  <a:pt x="529" y="1276"/>
                </a:lnTo>
                <a:lnTo>
                  <a:pt x="529" y="1276"/>
                </a:lnTo>
                <a:lnTo>
                  <a:pt x="541" y="1302"/>
                </a:lnTo>
                <a:lnTo>
                  <a:pt x="547" y="1317"/>
                </a:lnTo>
                <a:lnTo>
                  <a:pt x="551" y="1329"/>
                </a:lnTo>
                <a:lnTo>
                  <a:pt x="551" y="1329"/>
                </a:lnTo>
                <a:lnTo>
                  <a:pt x="551" y="1338"/>
                </a:lnTo>
                <a:lnTo>
                  <a:pt x="553" y="1348"/>
                </a:lnTo>
                <a:lnTo>
                  <a:pt x="553" y="1353"/>
                </a:lnTo>
                <a:lnTo>
                  <a:pt x="554" y="1357"/>
                </a:lnTo>
                <a:lnTo>
                  <a:pt x="556" y="1361"/>
                </a:lnTo>
                <a:lnTo>
                  <a:pt x="560" y="1365"/>
                </a:lnTo>
                <a:lnTo>
                  <a:pt x="560" y="1365"/>
                </a:lnTo>
                <a:lnTo>
                  <a:pt x="568" y="1367"/>
                </a:lnTo>
                <a:lnTo>
                  <a:pt x="581" y="1372"/>
                </a:lnTo>
                <a:lnTo>
                  <a:pt x="600" y="1375"/>
                </a:lnTo>
                <a:lnTo>
                  <a:pt x="622" y="1379"/>
                </a:lnTo>
                <a:lnTo>
                  <a:pt x="645" y="1381"/>
                </a:lnTo>
                <a:lnTo>
                  <a:pt x="669" y="1383"/>
                </a:lnTo>
                <a:lnTo>
                  <a:pt x="691" y="1383"/>
                </a:lnTo>
                <a:lnTo>
                  <a:pt x="712" y="1380"/>
                </a:lnTo>
                <a:lnTo>
                  <a:pt x="712" y="1380"/>
                </a:lnTo>
                <a:lnTo>
                  <a:pt x="719" y="1378"/>
                </a:lnTo>
                <a:lnTo>
                  <a:pt x="726" y="1373"/>
                </a:lnTo>
                <a:lnTo>
                  <a:pt x="730" y="1368"/>
                </a:lnTo>
                <a:lnTo>
                  <a:pt x="733" y="1363"/>
                </a:lnTo>
                <a:lnTo>
                  <a:pt x="735" y="1356"/>
                </a:lnTo>
                <a:lnTo>
                  <a:pt x="735" y="1350"/>
                </a:lnTo>
                <a:lnTo>
                  <a:pt x="735" y="1343"/>
                </a:lnTo>
                <a:lnTo>
                  <a:pt x="734" y="1336"/>
                </a:lnTo>
                <a:lnTo>
                  <a:pt x="732" y="1322"/>
                </a:lnTo>
                <a:lnTo>
                  <a:pt x="727" y="1310"/>
                </a:lnTo>
                <a:lnTo>
                  <a:pt x="722" y="1299"/>
                </a:lnTo>
                <a:lnTo>
                  <a:pt x="722" y="1299"/>
                </a:lnTo>
                <a:lnTo>
                  <a:pt x="780" y="1300"/>
                </a:lnTo>
                <a:lnTo>
                  <a:pt x="860" y="1302"/>
                </a:lnTo>
                <a:lnTo>
                  <a:pt x="860" y="1302"/>
                </a:lnTo>
                <a:lnTo>
                  <a:pt x="872" y="1304"/>
                </a:lnTo>
                <a:lnTo>
                  <a:pt x="884" y="1305"/>
                </a:lnTo>
                <a:lnTo>
                  <a:pt x="908" y="1307"/>
                </a:lnTo>
                <a:lnTo>
                  <a:pt x="917" y="1306"/>
                </a:lnTo>
                <a:lnTo>
                  <a:pt x="926" y="1305"/>
                </a:lnTo>
                <a:lnTo>
                  <a:pt x="928" y="1302"/>
                </a:lnTo>
                <a:lnTo>
                  <a:pt x="930" y="1300"/>
                </a:lnTo>
                <a:lnTo>
                  <a:pt x="932" y="1296"/>
                </a:lnTo>
                <a:lnTo>
                  <a:pt x="933" y="1292"/>
                </a:lnTo>
                <a:lnTo>
                  <a:pt x="933" y="1292"/>
                </a:lnTo>
                <a:lnTo>
                  <a:pt x="933" y="1287"/>
                </a:lnTo>
                <a:lnTo>
                  <a:pt x="932" y="1283"/>
                </a:lnTo>
                <a:lnTo>
                  <a:pt x="929" y="1280"/>
                </a:lnTo>
                <a:lnTo>
                  <a:pt x="927" y="1276"/>
                </a:lnTo>
                <a:lnTo>
                  <a:pt x="920" y="1271"/>
                </a:lnTo>
                <a:lnTo>
                  <a:pt x="910" y="1268"/>
                </a:lnTo>
                <a:lnTo>
                  <a:pt x="891" y="1263"/>
                </a:lnTo>
                <a:lnTo>
                  <a:pt x="883" y="1261"/>
                </a:lnTo>
                <a:lnTo>
                  <a:pt x="875" y="1258"/>
                </a:lnTo>
                <a:lnTo>
                  <a:pt x="875" y="1258"/>
                </a:lnTo>
                <a:lnTo>
                  <a:pt x="867" y="1253"/>
                </a:lnTo>
                <a:lnTo>
                  <a:pt x="853" y="1245"/>
                </a:lnTo>
                <a:lnTo>
                  <a:pt x="818" y="1221"/>
                </a:lnTo>
                <a:lnTo>
                  <a:pt x="785" y="1196"/>
                </a:lnTo>
                <a:lnTo>
                  <a:pt x="774" y="1186"/>
                </a:lnTo>
                <a:lnTo>
                  <a:pt x="768" y="1182"/>
                </a:lnTo>
                <a:lnTo>
                  <a:pt x="768" y="1182"/>
                </a:lnTo>
                <a:lnTo>
                  <a:pt x="765" y="1176"/>
                </a:lnTo>
                <a:lnTo>
                  <a:pt x="763" y="1167"/>
                </a:lnTo>
                <a:lnTo>
                  <a:pt x="762" y="1148"/>
                </a:lnTo>
                <a:lnTo>
                  <a:pt x="762" y="1148"/>
                </a:lnTo>
                <a:lnTo>
                  <a:pt x="761" y="1108"/>
                </a:lnTo>
                <a:lnTo>
                  <a:pt x="759" y="1085"/>
                </a:lnTo>
                <a:lnTo>
                  <a:pt x="759" y="1074"/>
                </a:lnTo>
                <a:lnTo>
                  <a:pt x="757" y="1067"/>
                </a:lnTo>
                <a:lnTo>
                  <a:pt x="757" y="1067"/>
                </a:lnTo>
                <a:lnTo>
                  <a:pt x="753" y="1053"/>
                </a:lnTo>
                <a:lnTo>
                  <a:pt x="750" y="1033"/>
                </a:lnTo>
                <a:lnTo>
                  <a:pt x="746" y="1012"/>
                </a:lnTo>
                <a:lnTo>
                  <a:pt x="633" y="813"/>
                </a:lnTo>
                <a:lnTo>
                  <a:pt x="633" y="813"/>
                </a:lnTo>
                <a:lnTo>
                  <a:pt x="660" y="813"/>
                </a:lnTo>
                <a:lnTo>
                  <a:pt x="684" y="812"/>
                </a:lnTo>
                <a:lnTo>
                  <a:pt x="704" y="810"/>
                </a:lnTo>
                <a:lnTo>
                  <a:pt x="704" y="810"/>
                </a:lnTo>
                <a:lnTo>
                  <a:pt x="721" y="806"/>
                </a:lnTo>
                <a:lnTo>
                  <a:pt x="737" y="803"/>
                </a:lnTo>
                <a:lnTo>
                  <a:pt x="741" y="801"/>
                </a:lnTo>
                <a:lnTo>
                  <a:pt x="746" y="799"/>
                </a:lnTo>
                <a:lnTo>
                  <a:pt x="749" y="797"/>
                </a:lnTo>
                <a:lnTo>
                  <a:pt x="749" y="794"/>
                </a:lnTo>
                <a:lnTo>
                  <a:pt x="749" y="794"/>
                </a:lnTo>
                <a:lnTo>
                  <a:pt x="746" y="792"/>
                </a:lnTo>
                <a:lnTo>
                  <a:pt x="743" y="791"/>
                </a:lnTo>
                <a:lnTo>
                  <a:pt x="735" y="788"/>
                </a:lnTo>
                <a:lnTo>
                  <a:pt x="725" y="787"/>
                </a:lnTo>
                <a:lnTo>
                  <a:pt x="725" y="787"/>
                </a:lnTo>
                <a:lnTo>
                  <a:pt x="732" y="786"/>
                </a:lnTo>
                <a:lnTo>
                  <a:pt x="747" y="782"/>
                </a:lnTo>
                <a:lnTo>
                  <a:pt x="755" y="780"/>
                </a:lnTo>
                <a:lnTo>
                  <a:pt x="761" y="777"/>
                </a:lnTo>
                <a:lnTo>
                  <a:pt x="762" y="776"/>
                </a:lnTo>
                <a:lnTo>
                  <a:pt x="762" y="775"/>
                </a:lnTo>
                <a:lnTo>
                  <a:pt x="762" y="773"/>
                </a:lnTo>
                <a:lnTo>
                  <a:pt x="759" y="771"/>
                </a:lnTo>
                <a:lnTo>
                  <a:pt x="759" y="771"/>
                </a:lnTo>
                <a:lnTo>
                  <a:pt x="744" y="765"/>
                </a:lnTo>
                <a:lnTo>
                  <a:pt x="744" y="765"/>
                </a:lnTo>
                <a:lnTo>
                  <a:pt x="752" y="762"/>
                </a:lnTo>
                <a:lnTo>
                  <a:pt x="767" y="754"/>
                </a:lnTo>
                <a:lnTo>
                  <a:pt x="774" y="749"/>
                </a:lnTo>
                <a:lnTo>
                  <a:pt x="777" y="744"/>
                </a:lnTo>
                <a:lnTo>
                  <a:pt x="777" y="743"/>
                </a:lnTo>
                <a:lnTo>
                  <a:pt x="776" y="740"/>
                </a:lnTo>
                <a:lnTo>
                  <a:pt x="774" y="739"/>
                </a:lnTo>
                <a:lnTo>
                  <a:pt x="770" y="739"/>
                </a:lnTo>
                <a:lnTo>
                  <a:pt x="770" y="739"/>
                </a:lnTo>
                <a:lnTo>
                  <a:pt x="743" y="736"/>
                </a:lnTo>
                <a:lnTo>
                  <a:pt x="735" y="734"/>
                </a:lnTo>
                <a:lnTo>
                  <a:pt x="735" y="734"/>
                </a:lnTo>
                <a:lnTo>
                  <a:pt x="741" y="732"/>
                </a:lnTo>
                <a:lnTo>
                  <a:pt x="755" y="726"/>
                </a:lnTo>
                <a:lnTo>
                  <a:pt x="761" y="722"/>
                </a:lnTo>
                <a:lnTo>
                  <a:pt x="763" y="719"/>
                </a:lnTo>
                <a:lnTo>
                  <a:pt x="764" y="718"/>
                </a:lnTo>
                <a:lnTo>
                  <a:pt x="763" y="716"/>
                </a:lnTo>
                <a:lnTo>
                  <a:pt x="761" y="715"/>
                </a:lnTo>
                <a:lnTo>
                  <a:pt x="757" y="715"/>
                </a:lnTo>
                <a:lnTo>
                  <a:pt x="757" y="715"/>
                </a:lnTo>
                <a:lnTo>
                  <a:pt x="734" y="713"/>
                </a:lnTo>
                <a:lnTo>
                  <a:pt x="704" y="712"/>
                </a:lnTo>
                <a:lnTo>
                  <a:pt x="670" y="710"/>
                </a:lnTo>
                <a:lnTo>
                  <a:pt x="670" y="710"/>
                </a:lnTo>
                <a:lnTo>
                  <a:pt x="672" y="706"/>
                </a:lnTo>
                <a:lnTo>
                  <a:pt x="679" y="696"/>
                </a:lnTo>
                <a:lnTo>
                  <a:pt x="682" y="691"/>
                </a:lnTo>
                <a:lnTo>
                  <a:pt x="684" y="687"/>
                </a:lnTo>
                <a:lnTo>
                  <a:pt x="684" y="682"/>
                </a:lnTo>
                <a:lnTo>
                  <a:pt x="684" y="681"/>
                </a:lnTo>
                <a:lnTo>
                  <a:pt x="683" y="679"/>
                </a:lnTo>
                <a:lnTo>
                  <a:pt x="683" y="679"/>
                </a:lnTo>
                <a:lnTo>
                  <a:pt x="677" y="677"/>
                </a:lnTo>
                <a:lnTo>
                  <a:pt x="671" y="678"/>
                </a:lnTo>
                <a:lnTo>
                  <a:pt x="664" y="681"/>
                </a:lnTo>
                <a:lnTo>
                  <a:pt x="654" y="684"/>
                </a:lnTo>
                <a:lnTo>
                  <a:pt x="654" y="684"/>
                </a:lnTo>
                <a:lnTo>
                  <a:pt x="642" y="688"/>
                </a:lnTo>
                <a:lnTo>
                  <a:pt x="630" y="691"/>
                </a:lnTo>
                <a:lnTo>
                  <a:pt x="617" y="696"/>
                </a:lnTo>
                <a:lnTo>
                  <a:pt x="606" y="702"/>
                </a:lnTo>
                <a:lnTo>
                  <a:pt x="565" y="728"/>
                </a:lnTo>
                <a:lnTo>
                  <a:pt x="565" y="728"/>
                </a:lnTo>
                <a:lnTo>
                  <a:pt x="514" y="709"/>
                </a:lnTo>
                <a:lnTo>
                  <a:pt x="476" y="696"/>
                </a:lnTo>
                <a:lnTo>
                  <a:pt x="452" y="687"/>
                </a:lnTo>
                <a:lnTo>
                  <a:pt x="452" y="687"/>
                </a:lnTo>
                <a:lnTo>
                  <a:pt x="445" y="682"/>
                </a:lnTo>
                <a:lnTo>
                  <a:pt x="438" y="676"/>
                </a:lnTo>
                <a:lnTo>
                  <a:pt x="421" y="660"/>
                </a:lnTo>
                <a:lnTo>
                  <a:pt x="402" y="640"/>
                </a:lnTo>
                <a:lnTo>
                  <a:pt x="402" y="640"/>
                </a:lnTo>
                <a:lnTo>
                  <a:pt x="416" y="626"/>
                </a:lnTo>
                <a:lnTo>
                  <a:pt x="427" y="612"/>
                </a:lnTo>
                <a:lnTo>
                  <a:pt x="437" y="600"/>
                </a:lnTo>
                <a:lnTo>
                  <a:pt x="437" y="600"/>
                </a:lnTo>
                <a:lnTo>
                  <a:pt x="445" y="585"/>
                </a:lnTo>
                <a:lnTo>
                  <a:pt x="452" y="566"/>
                </a:lnTo>
                <a:lnTo>
                  <a:pt x="461" y="543"/>
                </a:lnTo>
                <a:lnTo>
                  <a:pt x="476" y="548"/>
                </a:lnTo>
                <a:lnTo>
                  <a:pt x="476" y="548"/>
                </a:lnTo>
                <a:lnTo>
                  <a:pt x="476" y="551"/>
                </a:lnTo>
                <a:lnTo>
                  <a:pt x="477" y="560"/>
                </a:lnTo>
                <a:lnTo>
                  <a:pt x="478" y="565"/>
                </a:lnTo>
                <a:lnTo>
                  <a:pt x="481" y="571"/>
                </a:lnTo>
                <a:lnTo>
                  <a:pt x="486" y="574"/>
                </a:lnTo>
                <a:lnTo>
                  <a:pt x="492" y="578"/>
                </a:lnTo>
                <a:lnTo>
                  <a:pt x="492" y="578"/>
                </a:lnTo>
                <a:lnTo>
                  <a:pt x="501" y="581"/>
                </a:lnTo>
                <a:lnTo>
                  <a:pt x="513" y="584"/>
                </a:lnTo>
                <a:lnTo>
                  <a:pt x="529" y="585"/>
                </a:lnTo>
                <a:lnTo>
                  <a:pt x="544" y="586"/>
                </a:lnTo>
                <a:lnTo>
                  <a:pt x="562" y="586"/>
                </a:lnTo>
                <a:lnTo>
                  <a:pt x="580" y="586"/>
                </a:lnTo>
                <a:lnTo>
                  <a:pt x="597" y="585"/>
                </a:lnTo>
                <a:lnTo>
                  <a:pt x="612" y="582"/>
                </a:lnTo>
                <a:lnTo>
                  <a:pt x="612" y="582"/>
                </a:lnTo>
                <a:lnTo>
                  <a:pt x="627" y="579"/>
                </a:lnTo>
                <a:lnTo>
                  <a:pt x="641" y="572"/>
                </a:lnTo>
                <a:lnTo>
                  <a:pt x="653" y="563"/>
                </a:lnTo>
                <a:lnTo>
                  <a:pt x="665" y="554"/>
                </a:lnTo>
                <a:lnTo>
                  <a:pt x="676" y="542"/>
                </a:lnTo>
                <a:lnTo>
                  <a:pt x="686" y="529"/>
                </a:lnTo>
                <a:lnTo>
                  <a:pt x="695" y="515"/>
                </a:lnTo>
                <a:lnTo>
                  <a:pt x="702" y="501"/>
                </a:lnTo>
                <a:lnTo>
                  <a:pt x="702" y="501"/>
                </a:lnTo>
                <a:lnTo>
                  <a:pt x="708" y="487"/>
                </a:lnTo>
                <a:lnTo>
                  <a:pt x="709" y="480"/>
                </a:lnTo>
                <a:lnTo>
                  <a:pt x="710" y="472"/>
                </a:lnTo>
                <a:lnTo>
                  <a:pt x="710" y="466"/>
                </a:lnTo>
                <a:lnTo>
                  <a:pt x="709" y="459"/>
                </a:lnTo>
                <a:lnTo>
                  <a:pt x="708" y="453"/>
                </a:lnTo>
                <a:lnTo>
                  <a:pt x="706" y="447"/>
                </a:lnTo>
                <a:lnTo>
                  <a:pt x="702" y="441"/>
                </a:lnTo>
                <a:lnTo>
                  <a:pt x="698" y="435"/>
                </a:lnTo>
                <a:lnTo>
                  <a:pt x="694" y="431"/>
                </a:lnTo>
                <a:lnTo>
                  <a:pt x="689" y="425"/>
                </a:lnTo>
                <a:lnTo>
                  <a:pt x="676" y="415"/>
                </a:lnTo>
                <a:lnTo>
                  <a:pt x="659" y="407"/>
                </a:lnTo>
                <a:lnTo>
                  <a:pt x="659" y="407"/>
                </a:lnTo>
                <a:lnTo>
                  <a:pt x="641" y="399"/>
                </a:lnTo>
                <a:lnTo>
                  <a:pt x="623" y="395"/>
                </a:lnTo>
                <a:lnTo>
                  <a:pt x="608" y="394"/>
                </a:lnTo>
                <a:lnTo>
                  <a:pt x="592" y="392"/>
                </a:lnTo>
                <a:lnTo>
                  <a:pt x="576" y="394"/>
                </a:lnTo>
                <a:lnTo>
                  <a:pt x="563" y="395"/>
                </a:lnTo>
                <a:lnTo>
                  <a:pt x="538" y="397"/>
                </a:lnTo>
                <a:lnTo>
                  <a:pt x="538" y="397"/>
                </a:lnTo>
                <a:lnTo>
                  <a:pt x="517" y="401"/>
                </a:lnTo>
                <a:lnTo>
                  <a:pt x="502" y="403"/>
                </a:lnTo>
                <a:lnTo>
                  <a:pt x="489" y="407"/>
                </a:lnTo>
                <a:lnTo>
                  <a:pt x="510" y="378"/>
                </a:lnTo>
                <a:lnTo>
                  <a:pt x="512" y="373"/>
                </a:lnTo>
                <a:lnTo>
                  <a:pt x="512" y="373"/>
                </a:lnTo>
                <a:lnTo>
                  <a:pt x="536" y="376"/>
                </a:lnTo>
                <a:lnTo>
                  <a:pt x="555" y="376"/>
                </a:lnTo>
                <a:lnTo>
                  <a:pt x="563" y="374"/>
                </a:lnTo>
                <a:lnTo>
                  <a:pt x="568" y="373"/>
                </a:lnTo>
                <a:lnTo>
                  <a:pt x="568" y="373"/>
                </a:lnTo>
                <a:lnTo>
                  <a:pt x="578" y="370"/>
                </a:lnTo>
                <a:lnTo>
                  <a:pt x="585" y="365"/>
                </a:lnTo>
                <a:lnTo>
                  <a:pt x="588" y="361"/>
                </a:lnTo>
                <a:lnTo>
                  <a:pt x="591" y="358"/>
                </a:lnTo>
                <a:lnTo>
                  <a:pt x="593" y="354"/>
                </a:lnTo>
                <a:lnTo>
                  <a:pt x="594" y="349"/>
                </a:lnTo>
                <a:lnTo>
                  <a:pt x="594" y="349"/>
                </a:lnTo>
                <a:lnTo>
                  <a:pt x="596" y="341"/>
                </a:lnTo>
                <a:lnTo>
                  <a:pt x="596" y="335"/>
                </a:lnTo>
                <a:lnTo>
                  <a:pt x="596" y="331"/>
                </a:lnTo>
                <a:lnTo>
                  <a:pt x="597" y="329"/>
                </a:lnTo>
                <a:lnTo>
                  <a:pt x="599" y="327"/>
                </a:lnTo>
                <a:lnTo>
                  <a:pt x="604" y="323"/>
                </a:lnTo>
                <a:lnTo>
                  <a:pt x="604" y="323"/>
                </a:lnTo>
                <a:lnTo>
                  <a:pt x="609" y="318"/>
                </a:lnTo>
                <a:lnTo>
                  <a:pt x="612" y="313"/>
                </a:lnTo>
                <a:lnTo>
                  <a:pt x="620" y="304"/>
                </a:lnTo>
                <a:lnTo>
                  <a:pt x="624" y="294"/>
                </a:lnTo>
                <a:lnTo>
                  <a:pt x="628" y="285"/>
                </a:lnTo>
                <a:lnTo>
                  <a:pt x="628" y="285"/>
                </a:lnTo>
                <a:lnTo>
                  <a:pt x="629" y="279"/>
                </a:lnTo>
                <a:lnTo>
                  <a:pt x="628" y="273"/>
                </a:lnTo>
                <a:lnTo>
                  <a:pt x="627" y="268"/>
                </a:lnTo>
                <a:lnTo>
                  <a:pt x="626" y="266"/>
                </a:lnTo>
                <a:lnTo>
                  <a:pt x="626" y="266"/>
                </a:lnTo>
                <a:lnTo>
                  <a:pt x="622" y="256"/>
                </a:lnTo>
                <a:lnTo>
                  <a:pt x="618" y="251"/>
                </a:lnTo>
                <a:lnTo>
                  <a:pt x="617" y="248"/>
                </a:lnTo>
                <a:lnTo>
                  <a:pt x="617" y="248"/>
                </a:lnTo>
                <a:lnTo>
                  <a:pt x="615" y="242"/>
                </a:lnTo>
                <a:lnTo>
                  <a:pt x="614" y="230"/>
                </a:lnTo>
                <a:lnTo>
                  <a:pt x="612" y="213"/>
                </a:lnTo>
                <a:lnTo>
                  <a:pt x="612" y="213"/>
                </a:lnTo>
                <a:lnTo>
                  <a:pt x="621" y="209"/>
                </a:lnTo>
                <a:lnTo>
                  <a:pt x="627" y="207"/>
                </a:lnTo>
                <a:lnTo>
                  <a:pt x="630" y="203"/>
                </a:lnTo>
                <a:lnTo>
                  <a:pt x="630" y="203"/>
                </a:lnTo>
                <a:lnTo>
                  <a:pt x="633" y="199"/>
                </a:lnTo>
                <a:lnTo>
                  <a:pt x="634" y="196"/>
                </a:lnTo>
                <a:lnTo>
                  <a:pt x="633" y="193"/>
                </a:lnTo>
                <a:lnTo>
                  <a:pt x="633" y="193"/>
                </a:lnTo>
                <a:lnTo>
                  <a:pt x="630" y="190"/>
                </a:lnTo>
                <a:lnTo>
                  <a:pt x="630" y="187"/>
                </a:lnTo>
                <a:lnTo>
                  <a:pt x="630" y="187"/>
                </a:lnTo>
                <a:lnTo>
                  <a:pt x="630" y="183"/>
                </a:lnTo>
                <a:lnTo>
                  <a:pt x="631" y="181"/>
                </a:lnTo>
                <a:lnTo>
                  <a:pt x="631" y="177"/>
                </a:lnTo>
                <a:lnTo>
                  <a:pt x="630" y="171"/>
                </a:lnTo>
                <a:lnTo>
                  <a:pt x="630" y="171"/>
                </a:lnTo>
                <a:lnTo>
                  <a:pt x="628" y="167"/>
                </a:lnTo>
                <a:lnTo>
                  <a:pt x="626" y="164"/>
                </a:lnTo>
                <a:lnTo>
                  <a:pt x="618" y="157"/>
                </a:lnTo>
                <a:lnTo>
                  <a:pt x="610" y="151"/>
                </a:lnTo>
                <a:lnTo>
                  <a:pt x="610" y="151"/>
                </a:lnTo>
                <a:lnTo>
                  <a:pt x="611" y="141"/>
                </a:lnTo>
                <a:lnTo>
                  <a:pt x="610" y="130"/>
                </a:lnTo>
                <a:lnTo>
                  <a:pt x="609" y="117"/>
                </a:lnTo>
                <a:lnTo>
                  <a:pt x="604" y="103"/>
                </a:lnTo>
                <a:lnTo>
                  <a:pt x="602" y="95"/>
                </a:lnTo>
                <a:lnTo>
                  <a:pt x="598" y="86"/>
                </a:lnTo>
                <a:lnTo>
                  <a:pt x="593" y="79"/>
                </a:lnTo>
                <a:lnTo>
                  <a:pt x="587" y="71"/>
                </a:lnTo>
                <a:lnTo>
                  <a:pt x="581" y="63"/>
                </a:lnTo>
                <a:lnTo>
                  <a:pt x="573" y="56"/>
                </a:lnTo>
                <a:lnTo>
                  <a:pt x="573" y="56"/>
                </a:lnTo>
                <a:lnTo>
                  <a:pt x="555" y="42"/>
                </a:lnTo>
                <a:lnTo>
                  <a:pt x="535" y="29"/>
                </a:lnTo>
                <a:lnTo>
                  <a:pt x="523" y="23"/>
                </a:lnTo>
                <a:lnTo>
                  <a:pt x="511" y="17"/>
                </a:lnTo>
                <a:lnTo>
                  <a:pt x="499" y="12"/>
                </a:lnTo>
                <a:lnTo>
                  <a:pt x="486" y="7"/>
                </a:lnTo>
                <a:lnTo>
                  <a:pt x="472" y="4"/>
                </a:lnTo>
                <a:lnTo>
                  <a:pt x="458" y="1"/>
                </a:lnTo>
                <a:lnTo>
                  <a:pt x="444" y="0"/>
                </a:lnTo>
                <a:lnTo>
                  <a:pt x="428" y="0"/>
                </a:lnTo>
                <a:lnTo>
                  <a:pt x="414" y="1"/>
                </a:lnTo>
                <a:lnTo>
                  <a:pt x="397" y="5"/>
                </a:lnTo>
                <a:lnTo>
                  <a:pt x="382" y="10"/>
                </a:lnTo>
                <a:lnTo>
                  <a:pt x="365" y="17"/>
                </a:lnTo>
                <a:lnTo>
                  <a:pt x="365" y="17"/>
                </a:lnTo>
                <a:lnTo>
                  <a:pt x="348" y="25"/>
                </a:lnTo>
                <a:lnTo>
                  <a:pt x="335" y="35"/>
                </a:lnTo>
                <a:lnTo>
                  <a:pt x="323" y="47"/>
                </a:lnTo>
                <a:lnTo>
                  <a:pt x="313" y="59"/>
                </a:lnTo>
                <a:lnTo>
                  <a:pt x="304" y="72"/>
                </a:lnTo>
                <a:lnTo>
                  <a:pt x="297" y="86"/>
                </a:lnTo>
                <a:lnTo>
                  <a:pt x="292" y="99"/>
                </a:lnTo>
                <a:lnTo>
                  <a:pt x="287" y="112"/>
                </a:lnTo>
                <a:lnTo>
                  <a:pt x="284" y="126"/>
                </a:lnTo>
                <a:lnTo>
                  <a:pt x="281" y="139"/>
                </a:lnTo>
                <a:lnTo>
                  <a:pt x="278" y="160"/>
                </a:lnTo>
                <a:lnTo>
                  <a:pt x="276" y="175"/>
                </a:lnTo>
                <a:lnTo>
                  <a:pt x="276" y="182"/>
                </a:lnTo>
                <a:lnTo>
                  <a:pt x="276" y="182"/>
                </a:lnTo>
                <a:lnTo>
                  <a:pt x="280" y="197"/>
                </a:lnTo>
                <a:lnTo>
                  <a:pt x="284" y="211"/>
                </a:lnTo>
                <a:lnTo>
                  <a:pt x="287" y="216"/>
                </a:lnTo>
                <a:lnTo>
                  <a:pt x="276" y="226"/>
                </a:lnTo>
                <a:close/>
                <a:moveTo>
                  <a:pt x="547" y="307"/>
                </a:moveTo>
                <a:lnTo>
                  <a:pt x="560" y="307"/>
                </a:lnTo>
                <a:lnTo>
                  <a:pt x="560" y="307"/>
                </a:lnTo>
                <a:lnTo>
                  <a:pt x="565" y="336"/>
                </a:lnTo>
                <a:lnTo>
                  <a:pt x="565" y="336"/>
                </a:lnTo>
                <a:lnTo>
                  <a:pt x="565" y="338"/>
                </a:lnTo>
                <a:lnTo>
                  <a:pt x="563" y="341"/>
                </a:lnTo>
                <a:lnTo>
                  <a:pt x="560" y="342"/>
                </a:lnTo>
                <a:lnTo>
                  <a:pt x="554" y="344"/>
                </a:lnTo>
                <a:lnTo>
                  <a:pt x="554" y="344"/>
                </a:lnTo>
                <a:lnTo>
                  <a:pt x="544" y="346"/>
                </a:lnTo>
                <a:lnTo>
                  <a:pt x="535" y="346"/>
                </a:lnTo>
                <a:lnTo>
                  <a:pt x="525" y="344"/>
                </a:lnTo>
                <a:lnTo>
                  <a:pt x="523" y="334"/>
                </a:lnTo>
                <a:lnTo>
                  <a:pt x="523" y="334"/>
                </a:lnTo>
                <a:lnTo>
                  <a:pt x="524" y="333"/>
                </a:lnTo>
                <a:lnTo>
                  <a:pt x="529" y="329"/>
                </a:lnTo>
                <a:lnTo>
                  <a:pt x="529" y="329"/>
                </a:lnTo>
                <a:lnTo>
                  <a:pt x="538" y="324"/>
                </a:lnTo>
                <a:lnTo>
                  <a:pt x="544" y="321"/>
                </a:lnTo>
                <a:lnTo>
                  <a:pt x="547" y="307"/>
                </a:lnTo>
                <a:close/>
                <a:moveTo>
                  <a:pt x="444" y="1006"/>
                </a:moveTo>
                <a:lnTo>
                  <a:pt x="444" y="1006"/>
                </a:lnTo>
                <a:lnTo>
                  <a:pt x="489" y="1024"/>
                </a:lnTo>
                <a:lnTo>
                  <a:pt x="541" y="1043"/>
                </a:lnTo>
                <a:lnTo>
                  <a:pt x="541" y="1043"/>
                </a:lnTo>
                <a:lnTo>
                  <a:pt x="559" y="1049"/>
                </a:lnTo>
                <a:lnTo>
                  <a:pt x="580" y="1056"/>
                </a:lnTo>
                <a:lnTo>
                  <a:pt x="580" y="1056"/>
                </a:lnTo>
                <a:lnTo>
                  <a:pt x="587" y="1061"/>
                </a:lnTo>
                <a:lnTo>
                  <a:pt x="594" y="1066"/>
                </a:lnTo>
                <a:lnTo>
                  <a:pt x="606" y="1074"/>
                </a:lnTo>
                <a:lnTo>
                  <a:pt x="606" y="1074"/>
                </a:lnTo>
                <a:lnTo>
                  <a:pt x="614" y="1078"/>
                </a:lnTo>
                <a:lnTo>
                  <a:pt x="621" y="1080"/>
                </a:lnTo>
                <a:lnTo>
                  <a:pt x="621" y="1080"/>
                </a:lnTo>
                <a:lnTo>
                  <a:pt x="623" y="1085"/>
                </a:lnTo>
                <a:lnTo>
                  <a:pt x="624" y="1093"/>
                </a:lnTo>
                <a:lnTo>
                  <a:pt x="630" y="1118"/>
                </a:lnTo>
                <a:lnTo>
                  <a:pt x="630" y="1118"/>
                </a:lnTo>
                <a:lnTo>
                  <a:pt x="634" y="1130"/>
                </a:lnTo>
                <a:lnTo>
                  <a:pt x="640" y="1143"/>
                </a:lnTo>
                <a:lnTo>
                  <a:pt x="654" y="1171"/>
                </a:lnTo>
                <a:lnTo>
                  <a:pt x="654" y="1171"/>
                </a:lnTo>
                <a:lnTo>
                  <a:pt x="658" y="1179"/>
                </a:lnTo>
                <a:lnTo>
                  <a:pt x="661" y="1190"/>
                </a:lnTo>
                <a:lnTo>
                  <a:pt x="666" y="1213"/>
                </a:lnTo>
                <a:lnTo>
                  <a:pt x="670" y="1232"/>
                </a:lnTo>
                <a:lnTo>
                  <a:pt x="672" y="1241"/>
                </a:lnTo>
                <a:lnTo>
                  <a:pt x="672" y="1241"/>
                </a:lnTo>
                <a:lnTo>
                  <a:pt x="671" y="1241"/>
                </a:lnTo>
                <a:lnTo>
                  <a:pt x="670" y="1240"/>
                </a:lnTo>
                <a:lnTo>
                  <a:pt x="664" y="1237"/>
                </a:lnTo>
                <a:lnTo>
                  <a:pt x="646" y="1221"/>
                </a:lnTo>
                <a:lnTo>
                  <a:pt x="646" y="1221"/>
                </a:lnTo>
                <a:lnTo>
                  <a:pt x="630" y="1209"/>
                </a:lnTo>
                <a:lnTo>
                  <a:pt x="621" y="1202"/>
                </a:lnTo>
                <a:lnTo>
                  <a:pt x="621" y="1202"/>
                </a:lnTo>
                <a:lnTo>
                  <a:pt x="612" y="1195"/>
                </a:lnTo>
                <a:lnTo>
                  <a:pt x="599" y="1185"/>
                </a:lnTo>
                <a:lnTo>
                  <a:pt x="584" y="1173"/>
                </a:lnTo>
                <a:lnTo>
                  <a:pt x="576" y="1167"/>
                </a:lnTo>
                <a:lnTo>
                  <a:pt x="571" y="1161"/>
                </a:lnTo>
                <a:lnTo>
                  <a:pt x="571" y="1161"/>
                </a:lnTo>
                <a:lnTo>
                  <a:pt x="560" y="1146"/>
                </a:lnTo>
                <a:lnTo>
                  <a:pt x="547" y="1123"/>
                </a:lnTo>
                <a:lnTo>
                  <a:pt x="525" y="1087"/>
                </a:lnTo>
                <a:lnTo>
                  <a:pt x="525" y="1087"/>
                </a:lnTo>
                <a:lnTo>
                  <a:pt x="519" y="1081"/>
                </a:lnTo>
                <a:lnTo>
                  <a:pt x="511" y="1075"/>
                </a:lnTo>
                <a:lnTo>
                  <a:pt x="488" y="1060"/>
                </a:lnTo>
                <a:lnTo>
                  <a:pt x="457" y="1043"/>
                </a:lnTo>
                <a:lnTo>
                  <a:pt x="444" y="100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6">
            <a:extLst>
              <a:ext uri="{FF2B5EF4-FFF2-40B4-BE49-F238E27FC236}">
                <a16:creationId xmlns:a16="http://schemas.microsoft.com/office/drawing/2014/main" id="{A11C4CDA-54BF-48EF-85B7-A397052F6525}"/>
              </a:ext>
            </a:extLst>
          </p:cNvPr>
          <p:cNvSpPr>
            <a:spLocks noEditPoints="1"/>
          </p:cNvSpPr>
          <p:nvPr/>
        </p:nvSpPr>
        <p:spPr bwMode="auto">
          <a:xfrm>
            <a:off x="6505776" y="4394200"/>
            <a:ext cx="2892425" cy="1958975"/>
          </a:xfrm>
          <a:custGeom>
            <a:avLst/>
            <a:gdLst>
              <a:gd name="T0" fmla="*/ 1211 w 1822"/>
              <a:gd name="T1" fmla="*/ 280 h 1234"/>
              <a:gd name="T2" fmla="*/ 1221 w 1822"/>
              <a:gd name="T3" fmla="*/ 329 h 1234"/>
              <a:gd name="T4" fmla="*/ 1302 w 1822"/>
              <a:gd name="T5" fmla="*/ 526 h 1234"/>
              <a:gd name="T6" fmla="*/ 1184 w 1822"/>
              <a:gd name="T7" fmla="*/ 836 h 1234"/>
              <a:gd name="T8" fmla="*/ 1057 w 1822"/>
              <a:gd name="T9" fmla="*/ 713 h 1234"/>
              <a:gd name="T10" fmla="*/ 1046 w 1822"/>
              <a:gd name="T11" fmla="*/ 623 h 1234"/>
              <a:gd name="T12" fmla="*/ 993 w 1822"/>
              <a:gd name="T13" fmla="*/ 497 h 1234"/>
              <a:gd name="T14" fmla="*/ 963 w 1822"/>
              <a:gd name="T15" fmla="*/ 418 h 1234"/>
              <a:gd name="T16" fmla="*/ 860 w 1822"/>
              <a:gd name="T17" fmla="*/ 400 h 1234"/>
              <a:gd name="T18" fmla="*/ 789 w 1822"/>
              <a:gd name="T19" fmla="*/ 490 h 1234"/>
              <a:gd name="T20" fmla="*/ 621 w 1822"/>
              <a:gd name="T21" fmla="*/ 536 h 1234"/>
              <a:gd name="T22" fmla="*/ 556 w 1822"/>
              <a:gd name="T23" fmla="*/ 615 h 1234"/>
              <a:gd name="T24" fmla="*/ 490 w 1822"/>
              <a:gd name="T25" fmla="*/ 649 h 1234"/>
              <a:gd name="T26" fmla="*/ 383 w 1822"/>
              <a:gd name="T27" fmla="*/ 789 h 1234"/>
              <a:gd name="T28" fmla="*/ 288 w 1822"/>
              <a:gd name="T29" fmla="*/ 940 h 1234"/>
              <a:gd name="T30" fmla="*/ 181 w 1822"/>
              <a:gd name="T31" fmla="*/ 1018 h 1234"/>
              <a:gd name="T32" fmla="*/ 60 w 1822"/>
              <a:gd name="T33" fmla="*/ 1143 h 1234"/>
              <a:gd name="T34" fmla="*/ 0 w 1822"/>
              <a:gd name="T35" fmla="*/ 1191 h 1234"/>
              <a:gd name="T36" fmla="*/ 80 w 1822"/>
              <a:gd name="T37" fmla="*/ 1209 h 1234"/>
              <a:gd name="T38" fmla="*/ 146 w 1822"/>
              <a:gd name="T39" fmla="*/ 1156 h 1234"/>
              <a:gd name="T40" fmla="*/ 315 w 1822"/>
              <a:gd name="T41" fmla="*/ 1043 h 1234"/>
              <a:gd name="T42" fmla="*/ 376 w 1822"/>
              <a:gd name="T43" fmla="*/ 1012 h 1234"/>
              <a:gd name="T44" fmla="*/ 658 w 1822"/>
              <a:gd name="T45" fmla="*/ 930 h 1234"/>
              <a:gd name="T46" fmla="*/ 702 w 1822"/>
              <a:gd name="T47" fmla="*/ 1002 h 1234"/>
              <a:gd name="T48" fmla="*/ 629 w 1822"/>
              <a:gd name="T49" fmla="*/ 1120 h 1234"/>
              <a:gd name="T50" fmla="*/ 617 w 1822"/>
              <a:gd name="T51" fmla="*/ 1197 h 1234"/>
              <a:gd name="T52" fmla="*/ 808 w 1822"/>
              <a:gd name="T53" fmla="*/ 1234 h 1234"/>
              <a:gd name="T54" fmla="*/ 795 w 1822"/>
              <a:gd name="T55" fmla="*/ 1196 h 1234"/>
              <a:gd name="T56" fmla="*/ 707 w 1822"/>
              <a:gd name="T57" fmla="*/ 1131 h 1234"/>
              <a:gd name="T58" fmla="*/ 829 w 1822"/>
              <a:gd name="T59" fmla="*/ 994 h 1234"/>
              <a:gd name="T60" fmla="*/ 860 w 1822"/>
              <a:gd name="T61" fmla="*/ 920 h 1234"/>
              <a:gd name="T62" fmla="*/ 806 w 1822"/>
              <a:gd name="T63" fmla="*/ 826 h 1234"/>
              <a:gd name="T64" fmla="*/ 1064 w 1822"/>
              <a:gd name="T65" fmla="*/ 830 h 1234"/>
              <a:gd name="T66" fmla="*/ 1051 w 1822"/>
              <a:gd name="T67" fmla="*/ 945 h 1234"/>
              <a:gd name="T68" fmla="*/ 1038 w 1822"/>
              <a:gd name="T69" fmla="*/ 1018 h 1234"/>
              <a:gd name="T70" fmla="*/ 1085 w 1822"/>
              <a:gd name="T71" fmla="*/ 1019 h 1234"/>
              <a:gd name="T72" fmla="*/ 1166 w 1822"/>
              <a:gd name="T73" fmla="*/ 920 h 1234"/>
              <a:gd name="T74" fmla="*/ 1235 w 1822"/>
              <a:gd name="T75" fmla="*/ 964 h 1234"/>
              <a:gd name="T76" fmla="*/ 1159 w 1822"/>
              <a:gd name="T77" fmla="*/ 1014 h 1234"/>
              <a:gd name="T78" fmla="*/ 1119 w 1822"/>
              <a:gd name="T79" fmla="*/ 1085 h 1234"/>
              <a:gd name="T80" fmla="*/ 1166 w 1822"/>
              <a:gd name="T81" fmla="*/ 1183 h 1234"/>
              <a:gd name="T82" fmla="*/ 1193 w 1822"/>
              <a:gd name="T83" fmla="*/ 1128 h 1234"/>
              <a:gd name="T84" fmla="*/ 1227 w 1822"/>
              <a:gd name="T85" fmla="*/ 1037 h 1234"/>
              <a:gd name="T86" fmla="*/ 1325 w 1822"/>
              <a:gd name="T87" fmla="*/ 1034 h 1234"/>
              <a:gd name="T88" fmla="*/ 1349 w 1822"/>
              <a:gd name="T89" fmla="*/ 1025 h 1234"/>
              <a:gd name="T90" fmla="*/ 1473 w 1822"/>
              <a:gd name="T91" fmla="*/ 945 h 1234"/>
              <a:gd name="T92" fmla="*/ 1558 w 1822"/>
              <a:gd name="T93" fmla="*/ 744 h 1234"/>
              <a:gd name="T94" fmla="*/ 1600 w 1822"/>
              <a:gd name="T95" fmla="*/ 472 h 1234"/>
              <a:gd name="T96" fmla="*/ 1617 w 1822"/>
              <a:gd name="T97" fmla="*/ 341 h 1234"/>
              <a:gd name="T98" fmla="*/ 1650 w 1822"/>
              <a:gd name="T99" fmla="*/ 263 h 1234"/>
              <a:gd name="T100" fmla="*/ 1657 w 1822"/>
              <a:gd name="T101" fmla="*/ 322 h 1234"/>
              <a:gd name="T102" fmla="*/ 1701 w 1822"/>
              <a:gd name="T103" fmla="*/ 314 h 1234"/>
              <a:gd name="T104" fmla="*/ 1740 w 1822"/>
              <a:gd name="T105" fmla="*/ 304 h 1234"/>
              <a:gd name="T106" fmla="*/ 1796 w 1822"/>
              <a:gd name="T107" fmla="*/ 270 h 1234"/>
              <a:gd name="T108" fmla="*/ 1805 w 1822"/>
              <a:gd name="T109" fmla="*/ 210 h 1234"/>
              <a:gd name="T110" fmla="*/ 1630 w 1822"/>
              <a:gd name="T111" fmla="*/ 111 h 1234"/>
              <a:gd name="T112" fmla="*/ 1532 w 1822"/>
              <a:gd name="T113" fmla="*/ 97 h 1234"/>
              <a:gd name="T114" fmla="*/ 1477 w 1822"/>
              <a:gd name="T115" fmla="*/ 9 h 1234"/>
              <a:gd name="T116" fmla="*/ 1360 w 1822"/>
              <a:gd name="T117" fmla="*/ 21 h 1234"/>
              <a:gd name="T118" fmla="*/ 1314 w 1822"/>
              <a:gd name="T119" fmla="*/ 127 h 1234"/>
              <a:gd name="T120" fmla="*/ 1382 w 1822"/>
              <a:gd name="T121" fmla="*/ 885 h 1234"/>
              <a:gd name="T122" fmla="*/ 1313 w 1822"/>
              <a:gd name="T123" fmla="*/ 914 h 1234"/>
              <a:gd name="T124" fmla="*/ 1373 w 1822"/>
              <a:gd name="T125" fmla="*/ 832 h 1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822" h="1234">
                <a:moveTo>
                  <a:pt x="1324" y="179"/>
                </a:moveTo>
                <a:lnTo>
                  <a:pt x="1324" y="179"/>
                </a:lnTo>
                <a:lnTo>
                  <a:pt x="1307" y="191"/>
                </a:lnTo>
                <a:lnTo>
                  <a:pt x="1269" y="220"/>
                </a:lnTo>
                <a:lnTo>
                  <a:pt x="1247" y="237"/>
                </a:lnTo>
                <a:lnTo>
                  <a:pt x="1229" y="251"/>
                </a:lnTo>
                <a:lnTo>
                  <a:pt x="1216" y="264"/>
                </a:lnTo>
                <a:lnTo>
                  <a:pt x="1212" y="269"/>
                </a:lnTo>
                <a:lnTo>
                  <a:pt x="1211" y="272"/>
                </a:lnTo>
                <a:lnTo>
                  <a:pt x="1211" y="272"/>
                </a:lnTo>
                <a:lnTo>
                  <a:pt x="1211" y="280"/>
                </a:lnTo>
                <a:lnTo>
                  <a:pt x="1211" y="283"/>
                </a:lnTo>
                <a:lnTo>
                  <a:pt x="1212" y="284"/>
                </a:lnTo>
                <a:lnTo>
                  <a:pt x="1214" y="290"/>
                </a:lnTo>
                <a:lnTo>
                  <a:pt x="1214" y="290"/>
                </a:lnTo>
                <a:lnTo>
                  <a:pt x="1214" y="295"/>
                </a:lnTo>
                <a:lnTo>
                  <a:pt x="1214" y="299"/>
                </a:lnTo>
                <a:lnTo>
                  <a:pt x="1212" y="304"/>
                </a:lnTo>
                <a:lnTo>
                  <a:pt x="1212" y="308"/>
                </a:lnTo>
                <a:lnTo>
                  <a:pt x="1212" y="314"/>
                </a:lnTo>
                <a:lnTo>
                  <a:pt x="1216" y="322"/>
                </a:lnTo>
                <a:lnTo>
                  <a:pt x="1221" y="329"/>
                </a:lnTo>
                <a:lnTo>
                  <a:pt x="1229" y="338"/>
                </a:lnTo>
                <a:lnTo>
                  <a:pt x="1229" y="338"/>
                </a:lnTo>
                <a:lnTo>
                  <a:pt x="1257" y="365"/>
                </a:lnTo>
                <a:lnTo>
                  <a:pt x="1264" y="368"/>
                </a:lnTo>
                <a:lnTo>
                  <a:pt x="1269" y="369"/>
                </a:lnTo>
                <a:lnTo>
                  <a:pt x="1269" y="369"/>
                </a:lnTo>
                <a:lnTo>
                  <a:pt x="1287" y="372"/>
                </a:lnTo>
                <a:lnTo>
                  <a:pt x="1300" y="373"/>
                </a:lnTo>
                <a:lnTo>
                  <a:pt x="1328" y="435"/>
                </a:lnTo>
                <a:lnTo>
                  <a:pt x="1328" y="435"/>
                </a:lnTo>
                <a:lnTo>
                  <a:pt x="1302" y="526"/>
                </a:lnTo>
                <a:lnTo>
                  <a:pt x="1302" y="526"/>
                </a:lnTo>
                <a:lnTo>
                  <a:pt x="1299" y="543"/>
                </a:lnTo>
                <a:lnTo>
                  <a:pt x="1293" y="569"/>
                </a:lnTo>
                <a:lnTo>
                  <a:pt x="1278" y="641"/>
                </a:lnTo>
                <a:lnTo>
                  <a:pt x="1266" y="713"/>
                </a:lnTo>
                <a:lnTo>
                  <a:pt x="1263" y="738"/>
                </a:lnTo>
                <a:lnTo>
                  <a:pt x="1260" y="752"/>
                </a:lnTo>
                <a:lnTo>
                  <a:pt x="1260" y="752"/>
                </a:lnTo>
                <a:lnTo>
                  <a:pt x="1259" y="818"/>
                </a:lnTo>
                <a:lnTo>
                  <a:pt x="1184" y="836"/>
                </a:lnTo>
                <a:lnTo>
                  <a:pt x="1184" y="836"/>
                </a:lnTo>
                <a:lnTo>
                  <a:pt x="1160" y="813"/>
                </a:lnTo>
                <a:lnTo>
                  <a:pt x="1130" y="784"/>
                </a:lnTo>
                <a:lnTo>
                  <a:pt x="1130" y="784"/>
                </a:lnTo>
                <a:lnTo>
                  <a:pt x="1120" y="778"/>
                </a:lnTo>
                <a:lnTo>
                  <a:pt x="1108" y="770"/>
                </a:lnTo>
                <a:lnTo>
                  <a:pt x="1095" y="762"/>
                </a:lnTo>
                <a:lnTo>
                  <a:pt x="1083" y="751"/>
                </a:lnTo>
                <a:lnTo>
                  <a:pt x="1083" y="751"/>
                </a:lnTo>
                <a:lnTo>
                  <a:pt x="1077" y="745"/>
                </a:lnTo>
                <a:lnTo>
                  <a:pt x="1070" y="735"/>
                </a:lnTo>
                <a:lnTo>
                  <a:pt x="1057" y="713"/>
                </a:lnTo>
                <a:lnTo>
                  <a:pt x="1045" y="692"/>
                </a:lnTo>
                <a:lnTo>
                  <a:pt x="1042" y="685"/>
                </a:lnTo>
                <a:lnTo>
                  <a:pt x="1042" y="683"/>
                </a:lnTo>
                <a:lnTo>
                  <a:pt x="1042" y="683"/>
                </a:lnTo>
                <a:lnTo>
                  <a:pt x="1044" y="677"/>
                </a:lnTo>
                <a:lnTo>
                  <a:pt x="1048" y="662"/>
                </a:lnTo>
                <a:lnTo>
                  <a:pt x="1051" y="647"/>
                </a:lnTo>
                <a:lnTo>
                  <a:pt x="1052" y="636"/>
                </a:lnTo>
                <a:lnTo>
                  <a:pt x="1052" y="636"/>
                </a:lnTo>
                <a:lnTo>
                  <a:pt x="1050" y="631"/>
                </a:lnTo>
                <a:lnTo>
                  <a:pt x="1046" y="623"/>
                </a:lnTo>
                <a:lnTo>
                  <a:pt x="1034" y="604"/>
                </a:lnTo>
                <a:lnTo>
                  <a:pt x="1015" y="577"/>
                </a:lnTo>
                <a:lnTo>
                  <a:pt x="1015" y="577"/>
                </a:lnTo>
                <a:lnTo>
                  <a:pt x="1010" y="571"/>
                </a:lnTo>
                <a:lnTo>
                  <a:pt x="1007" y="567"/>
                </a:lnTo>
                <a:lnTo>
                  <a:pt x="1006" y="562"/>
                </a:lnTo>
                <a:lnTo>
                  <a:pt x="1006" y="532"/>
                </a:lnTo>
                <a:lnTo>
                  <a:pt x="1006" y="532"/>
                </a:lnTo>
                <a:lnTo>
                  <a:pt x="1003" y="524"/>
                </a:lnTo>
                <a:lnTo>
                  <a:pt x="1000" y="513"/>
                </a:lnTo>
                <a:lnTo>
                  <a:pt x="993" y="497"/>
                </a:lnTo>
                <a:lnTo>
                  <a:pt x="993" y="497"/>
                </a:lnTo>
                <a:lnTo>
                  <a:pt x="989" y="493"/>
                </a:lnTo>
                <a:lnTo>
                  <a:pt x="989" y="489"/>
                </a:lnTo>
                <a:lnTo>
                  <a:pt x="989" y="469"/>
                </a:lnTo>
                <a:lnTo>
                  <a:pt x="989" y="469"/>
                </a:lnTo>
                <a:lnTo>
                  <a:pt x="988" y="463"/>
                </a:lnTo>
                <a:lnTo>
                  <a:pt x="985" y="454"/>
                </a:lnTo>
                <a:lnTo>
                  <a:pt x="982" y="447"/>
                </a:lnTo>
                <a:lnTo>
                  <a:pt x="977" y="438"/>
                </a:lnTo>
                <a:lnTo>
                  <a:pt x="967" y="423"/>
                </a:lnTo>
                <a:lnTo>
                  <a:pt x="963" y="418"/>
                </a:lnTo>
                <a:lnTo>
                  <a:pt x="959" y="415"/>
                </a:lnTo>
                <a:lnTo>
                  <a:pt x="959" y="415"/>
                </a:lnTo>
                <a:lnTo>
                  <a:pt x="947" y="410"/>
                </a:lnTo>
                <a:lnTo>
                  <a:pt x="929" y="405"/>
                </a:lnTo>
                <a:lnTo>
                  <a:pt x="918" y="403"/>
                </a:lnTo>
                <a:lnTo>
                  <a:pt x="905" y="400"/>
                </a:lnTo>
                <a:lnTo>
                  <a:pt x="891" y="399"/>
                </a:lnTo>
                <a:lnTo>
                  <a:pt x="875" y="399"/>
                </a:lnTo>
                <a:lnTo>
                  <a:pt x="875" y="399"/>
                </a:lnTo>
                <a:lnTo>
                  <a:pt x="867" y="399"/>
                </a:lnTo>
                <a:lnTo>
                  <a:pt x="860" y="400"/>
                </a:lnTo>
                <a:lnTo>
                  <a:pt x="853" y="403"/>
                </a:lnTo>
                <a:lnTo>
                  <a:pt x="847" y="405"/>
                </a:lnTo>
                <a:lnTo>
                  <a:pt x="835" y="412"/>
                </a:lnTo>
                <a:lnTo>
                  <a:pt x="824" y="421"/>
                </a:lnTo>
                <a:lnTo>
                  <a:pt x="816" y="429"/>
                </a:lnTo>
                <a:lnTo>
                  <a:pt x="808" y="439"/>
                </a:lnTo>
                <a:lnTo>
                  <a:pt x="804" y="448"/>
                </a:lnTo>
                <a:lnTo>
                  <a:pt x="800" y="457"/>
                </a:lnTo>
                <a:lnTo>
                  <a:pt x="800" y="457"/>
                </a:lnTo>
                <a:lnTo>
                  <a:pt x="792" y="479"/>
                </a:lnTo>
                <a:lnTo>
                  <a:pt x="789" y="490"/>
                </a:lnTo>
                <a:lnTo>
                  <a:pt x="789" y="490"/>
                </a:lnTo>
                <a:lnTo>
                  <a:pt x="786" y="493"/>
                </a:lnTo>
                <a:lnTo>
                  <a:pt x="780" y="496"/>
                </a:lnTo>
                <a:lnTo>
                  <a:pt x="770" y="500"/>
                </a:lnTo>
                <a:lnTo>
                  <a:pt x="770" y="500"/>
                </a:lnTo>
                <a:lnTo>
                  <a:pt x="716" y="509"/>
                </a:lnTo>
                <a:lnTo>
                  <a:pt x="676" y="518"/>
                </a:lnTo>
                <a:lnTo>
                  <a:pt x="659" y="521"/>
                </a:lnTo>
                <a:lnTo>
                  <a:pt x="647" y="525"/>
                </a:lnTo>
                <a:lnTo>
                  <a:pt x="647" y="525"/>
                </a:lnTo>
                <a:lnTo>
                  <a:pt x="621" y="536"/>
                </a:lnTo>
                <a:lnTo>
                  <a:pt x="611" y="540"/>
                </a:lnTo>
                <a:lnTo>
                  <a:pt x="605" y="545"/>
                </a:lnTo>
                <a:lnTo>
                  <a:pt x="605" y="545"/>
                </a:lnTo>
                <a:lnTo>
                  <a:pt x="596" y="556"/>
                </a:lnTo>
                <a:lnTo>
                  <a:pt x="582" y="571"/>
                </a:lnTo>
                <a:lnTo>
                  <a:pt x="572" y="587"/>
                </a:lnTo>
                <a:lnTo>
                  <a:pt x="566" y="595"/>
                </a:lnTo>
                <a:lnTo>
                  <a:pt x="566" y="595"/>
                </a:lnTo>
                <a:lnTo>
                  <a:pt x="565" y="600"/>
                </a:lnTo>
                <a:lnTo>
                  <a:pt x="561" y="607"/>
                </a:lnTo>
                <a:lnTo>
                  <a:pt x="556" y="615"/>
                </a:lnTo>
                <a:lnTo>
                  <a:pt x="553" y="617"/>
                </a:lnTo>
                <a:lnTo>
                  <a:pt x="549" y="619"/>
                </a:lnTo>
                <a:lnTo>
                  <a:pt x="549" y="619"/>
                </a:lnTo>
                <a:lnTo>
                  <a:pt x="524" y="630"/>
                </a:lnTo>
                <a:lnTo>
                  <a:pt x="511" y="635"/>
                </a:lnTo>
                <a:lnTo>
                  <a:pt x="502" y="640"/>
                </a:lnTo>
                <a:lnTo>
                  <a:pt x="502" y="640"/>
                </a:lnTo>
                <a:lnTo>
                  <a:pt x="498" y="643"/>
                </a:lnTo>
                <a:lnTo>
                  <a:pt x="494" y="644"/>
                </a:lnTo>
                <a:lnTo>
                  <a:pt x="492" y="646"/>
                </a:lnTo>
                <a:lnTo>
                  <a:pt x="490" y="649"/>
                </a:lnTo>
                <a:lnTo>
                  <a:pt x="490" y="649"/>
                </a:lnTo>
                <a:lnTo>
                  <a:pt x="490" y="654"/>
                </a:lnTo>
                <a:lnTo>
                  <a:pt x="490" y="658"/>
                </a:lnTo>
                <a:lnTo>
                  <a:pt x="490" y="660"/>
                </a:lnTo>
                <a:lnTo>
                  <a:pt x="488" y="664"/>
                </a:lnTo>
                <a:lnTo>
                  <a:pt x="488" y="664"/>
                </a:lnTo>
                <a:lnTo>
                  <a:pt x="471" y="680"/>
                </a:lnTo>
                <a:lnTo>
                  <a:pt x="437" y="719"/>
                </a:lnTo>
                <a:lnTo>
                  <a:pt x="417" y="741"/>
                </a:lnTo>
                <a:lnTo>
                  <a:pt x="400" y="766"/>
                </a:lnTo>
                <a:lnTo>
                  <a:pt x="383" y="789"/>
                </a:lnTo>
                <a:lnTo>
                  <a:pt x="377" y="800"/>
                </a:lnTo>
                <a:lnTo>
                  <a:pt x="371" y="811"/>
                </a:lnTo>
                <a:lnTo>
                  <a:pt x="371" y="811"/>
                </a:lnTo>
                <a:lnTo>
                  <a:pt x="361" y="830"/>
                </a:lnTo>
                <a:lnTo>
                  <a:pt x="352" y="848"/>
                </a:lnTo>
                <a:lnTo>
                  <a:pt x="333" y="879"/>
                </a:lnTo>
                <a:lnTo>
                  <a:pt x="318" y="899"/>
                </a:lnTo>
                <a:lnTo>
                  <a:pt x="311" y="908"/>
                </a:lnTo>
                <a:lnTo>
                  <a:pt x="311" y="908"/>
                </a:lnTo>
                <a:lnTo>
                  <a:pt x="297" y="927"/>
                </a:lnTo>
                <a:lnTo>
                  <a:pt x="288" y="940"/>
                </a:lnTo>
                <a:lnTo>
                  <a:pt x="286" y="946"/>
                </a:lnTo>
                <a:lnTo>
                  <a:pt x="285" y="949"/>
                </a:lnTo>
                <a:lnTo>
                  <a:pt x="285" y="965"/>
                </a:lnTo>
                <a:lnTo>
                  <a:pt x="285" y="965"/>
                </a:lnTo>
                <a:lnTo>
                  <a:pt x="274" y="969"/>
                </a:lnTo>
                <a:lnTo>
                  <a:pt x="249" y="978"/>
                </a:lnTo>
                <a:lnTo>
                  <a:pt x="233" y="985"/>
                </a:lnTo>
                <a:lnTo>
                  <a:pt x="215" y="995"/>
                </a:lnTo>
                <a:lnTo>
                  <a:pt x="197" y="1006"/>
                </a:lnTo>
                <a:lnTo>
                  <a:pt x="181" y="1018"/>
                </a:lnTo>
                <a:lnTo>
                  <a:pt x="181" y="1018"/>
                </a:lnTo>
                <a:lnTo>
                  <a:pt x="165" y="1031"/>
                </a:lnTo>
                <a:lnTo>
                  <a:pt x="153" y="1044"/>
                </a:lnTo>
                <a:lnTo>
                  <a:pt x="143" y="1056"/>
                </a:lnTo>
                <a:lnTo>
                  <a:pt x="134" y="1067"/>
                </a:lnTo>
                <a:lnTo>
                  <a:pt x="119" y="1088"/>
                </a:lnTo>
                <a:lnTo>
                  <a:pt x="110" y="1098"/>
                </a:lnTo>
                <a:lnTo>
                  <a:pt x="102" y="1107"/>
                </a:lnTo>
                <a:lnTo>
                  <a:pt x="102" y="1107"/>
                </a:lnTo>
                <a:lnTo>
                  <a:pt x="84" y="1123"/>
                </a:lnTo>
                <a:lnTo>
                  <a:pt x="71" y="1135"/>
                </a:lnTo>
                <a:lnTo>
                  <a:pt x="60" y="1143"/>
                </a:lnTo>
                <a:lnTo>
                  <a:pt x="49" y="1149"/>
                </a:lnTo>
                <a:lnTo>
                  <a:pt x="49" y="1149"/>
                </a:lnTo>
                <a:lnTo>
                  <a:pt x="37" y="1154"/>
                </a:lnTo>
                <a:lnTo>
                  <a:pt x="23" y="1159"/>
                </a:lnTo>
                <a:lnTo>
                  <a:pt x="16" y="1162"/>
                </a:lnTo>
                <a:lnTo>
                  <a:pt x="10" y="1166"/>
                </a:lnTo>
                <a:lnTo>
                  <a:pt x="6" y="1170"/>
                </a:lnTo>
                <a:lnTo>
                  <a:pt x="4" y="1173"/>
                </a:lnTo>
                <a:lnTo>
                  <a:pt x="4" y="1173"/>
                </a:lnTo>
                <a:lnTo>
                  <a:pt x="3" y="1181"/>
                </a:lnTo>
                <a:lnTo>
                  <a:pt x="0" y="1191"/>
                </a:lnTo>
                <a:lnTo>
                  <a:pt x="0" y="1195"/>
                </a:lnTo>
                <a:lnTo>
                  <a:pt x="0" y="1198"/>
                </a:lnTo>
                <a:lnTo>
                  <a:pt x="3" y="1202"/>
                </a:lnTo>
                <a:lnTo>
                  <a:pt x="5" y="1204"/>
                </a:lnTo>
                <a:lnTo>
                  <a:pt x="5" y="1204"/>
                </a:lnTo>
                <a:lnTo>
                  <a:pt x="11" y="1207"/>
                </a:lnTo>
                <a:lnTo>
                  <a:pt x="19" y="1208"/>
                </a:lnTo>
                <a:lnTo>
                  <a:pt x="40" y="1208"/>
                </a:lnTo>
                <a:lnTo>
                  <a:pt x="62" y="1209"/>
                </a:lnTo>
                <a:lnTo>
                  <a:pt x="80" y="1209"/>
                </a:lnTo>
                <a:lnTo>
                  <a:pt x="80" y="1209"/>
                </a:lnTo>
                <a:lnTo>
                  <a:pt x="91" y="1211"/>
                </a:lnTo>
                <a:lnTo>
                  <a:pt x="97" y="1214"/>
                </a:lnTo>
                <a:lnTo>
                  <a:pt x="99" y="1214"/>
                </a:lnTo>
                <a:lnTo>
                  <a:pt x="101" y="1213"/>
                </a:lnTo>
                <a:lnTo>
                  <a:pt x="107" y="1208"/>
                </a:lnTo>
                <a:lnTo>
                  <a:pt x="107" y="1208"/>
                </a:lnTo>
                <a:lnTo>
                  <a:pt x="116" y="1197"/>
                </a:lnTo>
                <a:lnTo>
                  <a:pt x="127" y="1181"/>
                </a:lnTo>
                <a:lnTo>
                  <a:pt x="127" y="1181"/>
                </a:lnTo>
                <a:lnTo>
                  <a:pt x="137" y="1168"/>
                </a:lnTo>
                <a:lnTo>
                  <a:pt x="146" y="1156"/>
                </a:lnTo>
                <a:lnTo>
                  <a:pt x="154" y="1147"/>
                </a:lnTo>
                <a:lnTo>
                  <a:pt x="162" y="1141"/>
                </a:lnTo>
                <a:lnTo>
                  <a:pt x="162" y="1141"/>
                </a:lnTo>
                <a:lnTo>
                  <a:pt x="183" y="1128"/>
                </a:lnTo>
                <a:lnTo>
                  <a:pt x="225" y="1103"/>
                </a:lnTo>
                <a:lnTo>
                  <a:pt x="268" y="1076"/>
                </a:lnTo>
                <a:lnTo>
                  <a:pt x="284" y="1067"/>
                </a:lnTo>
                <a:lnTo>
                  <a:pt x="292" y="1061"/>
                </a:lnTo>
                <a:lnTo>
                  <a:pt x="292" y="1061"/>
                </a:lnTo>
                <a:lnTo>
                  <a:pt x="303" y="1052"/>
                </a:lnTo>
                <a:lnTo>
                  <a:pt x="315" y="1043"/>
                </a:lnTo>
                <a:lnTo>
                  <a:pt x="327" y="1037"/>
                </a:lnTo>
                <a:lnTo>
                  <a:pt x="331" y="1034"/>
                </a:lnTo>
                <a:lnTo>
                  <a:pt x="335" y="1033"/>
                </a:lnTo>
                <a:lnTo>
                  <a:pt x="335" y="1033"/>
                </a:lnTo>
                <a:lnTo>
                  <a:pt x="339" y="1034"/>
                </a:lnTo>
                <a:lnTo>
                  <a:pt x="340" y="1034"/>
                </a:lnTo>
                <a:lnTo>
                  <a:pt x="342" y="1034"/>
                </a:lnTo>
                <a:lnTo>
                  <a:pt x="347" y="1033"/>
                </a:lnTo>
                <a:lnTo>
                  <a:pt x="347" y="1033"/>
                </a:lnTo>
                <a:lnTo>
                  <a:pt x="357" y="1027"/>
                </a:lnTo>
                <a:lnTo>
                  <a:pt x="376" y="1012"/>
                </a:lnTo>
                <a:lnTo>
                  <a:pt x="431" y="965"/>
                </a:lnTo>
                <a:lnTo>
                  <a:pt x="486" y="917"/>
                </a:lnTo>
                <a:lnTo>
                  <a:pt x="514" y="893"/>
                </a:lnTo>
                <a:lnTo>
                  <a:pt x="514" y="893"/>
                </a:lnTo>
                <a:lnTo>
                  <a:pt x="526" y="886"/>
                </a:lnTo>
                <a:lnTo>
                  <a:pt x="532" y="882"/>
                </a:lnTo>
                <a:lnTo>
                  <a:pt x="532" y="882"/>
                </a:lnTo>
                <a:lnTo>
                  <a:pt x="579" y="900"/>
                </a:lnTo>
                <a:lnTo>
                  <a:pt x="621" y="916"/>
                </a:lnTo>
                <a:lnTo>
                  <a:pt x="658" y="930"/>
                </a:lnTo>
                <a:lnTo>
                  <a:pt x="658" y="930"/>
                </a:lnTo>
                <a:lnTo>
                  <a:pt x="708" y="948"/>
                </a:lnTo>
                <a:lnTo>
                  <a:pt x="726" y="955"/>
                </a:lnTo>
                <a:lnTo>
                  <a:pt x="726" y="955"/>
                </a:lnTo>
                <a:lnTo>
                  <a:pt x="728" y="960"/>
                </a:lnTo>
                <a:lnTo>
                  <a:pt x="730" y="965"/>
                </a:lnTo>
                <a:lnTo>
                  <a:pt x="730" y="969"/>
                </a:lnTo>
                <a:lnTo>
                  <a:pt x="730" y="969"/>
                </a:lnTo>
                <a:lnTo>
                  <a:pt x="725" y="976"/>
                </a:lnTo>
                <a:lnTo>
                  <a:pt x="715" y="987"/>
                </a:lnTo>
                <a:lnTo>
                  <a:pt x="702" y="1002"/>
                </a:lnTo>
                <a:lnTo>
                  <a:pt x="702" y="1002"/>
                </a:lnTo>
                <a:lnTo>
                  <a:pt x="697" y="1009"/>
                </a:lnTo>
                <a:lnTo>
                  <a:pt x="694" y="1015"/>
                </a:lnTo>
                <a:lnTo>
                  <a:pt x="690" y="1021"/>
                </a:lnTo>
                <a:lnTo>
                  <a:pt x="690" y="1021"/>
                </a:lnTo>
                <a:lnTo>
                  <a:pt x="680" y="1039"/>
                </a:lnTo>
                <a:lnTo>
                  <a:pt x="664" y="1069"/>
                </a:lnTo>
                <a:lnTo>
                  <a:pt x="639" y="1111"/>
                </a:lnTo>
                <a:lnTo>
                  <a:pt x="639" y="1111"/>
                </a:lnTo>
                <a:lnTo>
                  <a:pt x="636" y="1112"/>
                </a:lnTo>
                <a:lnTo>
                  <a:pt x="633" y="1114"/>
                </a:lnTo>
                <a:lnTo>
                  <a:pt x="629" y="1120"/>
                </a:lnTo>
                <a:lnTo>
                  <a:pt x="629" y="1120"/>
                </a:lnTo>
                <a:lnTo>
                  <a:pt x="627" y="1128"/>
                </a:lnTo>
                <a:lnTo>
                  <a:pt x="625" y="1135"/>
                </a:lnTo>
                <a:lnTo>
                  <a:pt x="624" y="1143"/>
                </a:lnTo>
                <a:lnTo>
                  <a:pt x="623" y="1152"/>
                </a:lnTo>
                <a:lnTo>
                  <a:pt x="623" y="1152"/>
                </a:lnTo>
                <a:lnTo>
                  <a:pt x="617" y="1175"/>
                </a:lnTo>
                <a:lnTo>
                  <a:pt x="616" y="1187"/>
                </a:lnTo>
                <a:lnTo>
                  <a:pt x="616" y="1192"/>
                </a:lnTo>
                <a:lnTo>
                  <a:pt x="617" y="1197"/>
                </a:lnTo>
                <a:lnTo>
                  <a:pt x="617" y="1197"/>
                </a:lnTo>
                <a:lnTo>
                  <a:pt x="622" y="1199"/>
                </a:lnTo>
                <a:lnTo>
                  <a:pt x="631" y="1203"/>
                </a:lnTo>
                <a:lnTo>
                  <a:pt x="660" y="1209"/>
                </a:lnTo>
                <a:lnTo>
                  <a:pt x="695" y="1214"/>
                </a:lnTo>
                <a:lnTo>
                  <a:pt x="725" y="1219"/>
                </a:lnTo>
                <a:lnTo>
                  <a:pt x="725" y="1219"/>
                </a:lnTo>
                <a:lnTo>
                  <a:pt x="739" y="1221"/>
                </a:lnTo>
                <a:lnTo>
                  <a:pt x="755" y="1225"/>
                </a:lnTo>
                <a:lnTo>
                  <a:pt x="784" y="1232"/>
                </a:lnTo>
                <a:lnTo>
                  <a:pt x="798" y="1234"/>
                </a:lnTo>
                <a:lnTo>
                  <a:pt x="808" y="1234"/>
                </a:lnTo>
                <a:lnTo>
                  <a:pt x="813" y="1233"/>
                </a:lnTo>
                <a:lnTo>
                  <a:pt x="816" y="1232"/>
                </a:lnTo>
                <a:lnTo>
                  <a:pt x="818" y="1229"/>
                </a:lnTo>
                <a:lnTo>
                  <a:pt x="820" y="1226"/>
                </a:lnTo>
                <a:lnTo>
                  <a:pt x="820" y="1226"/>
                </a:lnTo>
                <a:lnTo>
                  <a:pt x="820" y="1220"/>
                </a:lnTo>
                <a:lnTo>
                  <a:pt x="818" y="1214"/>
                </a:lnTo>
                <a:lnTo>
                  <a:pt x="814" y="1208"/>
                </a:lnTo>
                <a:lnTo>
                  <a:pt x="810" y="1203"/>
                </a:lnTo>
                <a:lnTo>
                  <a:pt x="802" y="1199"/>
                </a:lnTo>
                <a:lnTo>
                  <a:pt x="795" y="1196"/>
                </a:lnTo>
                <a:lnTo>
                  <a:pt x="777" y="1189"/>
                </a:lnTo>
                <a:lnTo>
                  <a:pt x="777" y="1189"/>
                </a:lnTo>
                <a:lnTo>
                  <a:pt x="758" y="1180"/>
                </a:lnTo>
                <a:lnTo>
                  <a:pt x="739" y="1172"/>
                </a:lnTo>
                <a:lnTo>
                  <a:pt x="726" y="1164"/>
                </a:lnTo>
                <a:lnTo>
                  <a:pt x="719" y="1159"/>
                </a:lnTo>
                <a:lnTo>
                  <a:pt x="719" y="1159"/>
                </a:lnTo>
                <a:lnTo>
                  <a:pt x="716" y="1154"/>
                </a:lnTo>
                <a:lnTo>
                  <a:pt x="712" y="1146"/>
                </a:lnTo>
                <a:lnTo>
                  <a:pt x="707" y="1131"/>
                </a:lnTo>
                <a:lnTo>
                  <a:pt x="707" y="1131"/>
                </a:lnTo>
                <a:lnTo>
                  <a:pt x="706" y="1126"/>
                </a:lnTo>
                <a:lnTo>
                  <a:pt x="707" y="1123"/>
                </a:lnTo>
                <a:lnTo>
                  <a:pt x="709" y="1116"/>
                </a:lnTo>
                <a:lnTo>
                  <a:pt x="709" y="1116"/>
                </a:lnTo>
                <a:lnTo>
                  <a:pt x="715" y="1110"/>
                </a:lnTo>
                <a:lnTo>
                  <a:pt x="725" y="1099"/>
                </a:lnTo>
                <a:lnTo>
                  <a:pt x="755" y="1069"/>
                </a:lnTo>
                <a:lnTo>
                  <a:pt x="812" y="1014"/>
                </a:lnTo>
                <a:lnTo>
                  <a:pt x="812" y="1014"/>
                </a:lnTo>
                <a:lnTo>
                  <a:pt x="820" y="1004"/>
                </a:lnTo>
                <a:lnTo>
                  <a:pt x="829" y="994"/>
                </a:lnTo>
                <a:lnTo>
                  <a:pt x="835" y="982"/>
                </a:lnTo>
                <a:lnTo>
                  <a:pt x="841" y="971"/>
                </a:lnTo>
                <a:lnTo>
                  <a:pt x="849" y="952"/>
                </a:lnTo>
                <a:lnTo>
                  <a:pt x="853" y="945"/>
                </a:lnTo>
                <a:lnTo>
                  <a:pt x="853" y="945"/>
                </a:lnTo>
                <a:lnTo>
                  <a:pt x="856" y="931"/>
                </a:lnTo>
                <a:lnTo>
                  <a:pt x="856" y="931"/>
                </a:lnTo>
                <a:lnTo>
                  <a:pt x="859" y="928"/>
                </a:lnTo>
                <a:lnTo>
                  <a:pt x="859" y="927"/>
                </a:lnTo>
                <a:lnTo>
                  <a:pt x="860" y="923"/>
                </a:lnTo>
                <a:lnTo>
                  <a:pt x="860" y="920"/>
                </a:lnTo>
                <a:lnTo>
                  <a:pt x="859" y="914"/>
                </a:lnTo>
                <a:lnTo>
                  <a:pt x="856" y="906"/>
                </a:lnTo>
                <a:lnTo>
                  <a:pt x="851" y="897"/>
                </a:lnTo>
                <a:lnTo>
                  <a:pt x="851" y="897"/>
                </a:lnTo>
                <a:lnTo>
                  <a:pt x="843" y="879"/>
                </a:lnTo>
                <a:lnTo>
                  <a:pt x="839" y="869"/>
                </a:lnTo>
                <a:lnTo>
                  <a:pt x="838" y="865"/>
                </a:lnTo>
                <a:lnTo>
                  <a:pt x="835" y="860"/>
                </a:lnTo>
                <a:lnTo>
                  <a:pt x="824" y="845"/>
                </a:lnTo>
                <a:lnTo>
                  <a:pt x="824" y="845"/>
                </a:lnTo>
                <a:lnTo>
                  <a:pt x="806" y="826"/>
                </a:lnTo>
                <a:lnTo>
                  <a:pt x="787" y="808"/>
                </a:lnTo>
                <a:lnTo>
                  <a:pt x="767" y="790"/>
                </a:lnTo>
                <a:lnTo>
                  <a:pt x="942" y="726"/>
                </a:lnTo>
                <a:lnTo>
                  <a:pt x="942" y="726"/>
                </a:lnTo>
                <a:lnTo>
                  <a:pt x="973" y="757"/>
                </a:lnTo>
                <a:lnTo>
                  <a:pt x="1000" y="782"/>
                </a:lnTo>
                <a:lnTo>
                  <a:pt x="1010" y="792"/>
                </a:lnTo>
                <a:lnTo>
                  <a:pt x="1020" y="798"/>
                </a:lnTo>
                <a:lnTo>
                  <a:pt x="1020" y="798"/>
                </a:lnTo>
                <a:lnTo>
                  <a:pt x="1050" y="818"/>
                </a:lnTo>
                <a:lnTo>
                  <a:pt x="1064" y="830"/>
                </a:lnTo>
                <a:lnTo>
                  <a:pt x="1076" y="841"/>
                </a:lnTo>
                <a:lnTo>
                  <a:pt x="1076" y="841"/>
                </a:lnTo>
                <a:lnTo>
                  <a:pt x="1095" y="857"/>
                </a:lnTo>
                <a:lnTo>
                  <a:pt x="1103" y="863"/>
                </a:lnTo>
                <a:lnTo>
                  <a:pt x="1103" y="863"/>
                </a:lnTo>
                <a:lnTo>
                  <a:pt x="1088" y="890"/>
                </a:lnTo>
                <a:lnTo>
                  <a:pt x="1077" y="909"/>
                </a:lnTo>
                <a:lnTo>
                  <a:pt x="1070" y="922"/>
                </a:lnTo>
                <a:lnTo>
                  <a:pt x="1070" y="922"/>
                </a:lnTo>
                <a:lnTo>
                  <a:pt x="1062" y="931"/>
                </a:lnTo>
                <a:lnTo>
                  <a:pt x="1051" y="945"/>
                </a:lnTo>
                <a:lnTo>
                  <a:pt x="1045" y="953"/>
                </a:lnTo>
                <a:lnTo>
                  <a:pt x="1039" y="963"/>
                </a:lnTo>
                <a:lnTo>
                  <a:pt x="1034" y="975"/>
                </a:lnTo>
                <a:lnTo>
                  <a:pt x="1031" y="987"/>
                </a:lnTo>
                <a:lnTo>
                  <a:pt x="1031" y="987"/>
                </a:lnTo>
                <a:lnTo>
                  <a:pt x="1031" y="994"/>
                </a:lnTo>
                <a:lnTo>
                  <a:pt x="1031" y="1000"/>
                </a:lnTo>
                <a:lnTo>
                  <a:pt x="1031" y="1004"/>
                </a:lnTo>
                <a:lnTo>
                  <a:pt x="1033" y="1010"/>
                </a:lnTo>
                <a:lnTo>
                  <a:pt x="1034" y="1014"/>
                </a:lnTo>
                <a:lnTo>
                  <a:pt x="1038" y="1018"/>
                </a:lnTo>
                <a:lnTo>
                  <a:pt x="1040" y="1021"/>
                </a:lnTo>
                <a:lnTo>
                  <a:pt x="1045" y="1024"/>
                </a:lnTo>
                <a:lnTo>
                  <a:pt x="1049" y="1026"/>
                </a:lnTo>
                <a:lnTo>
                  <a:pt x="1053" y="1027"/>
                </a:lnTo>
                <a:lnTo>
                  <a:pt x="1058" y="1027"/>
                </a:lnTo>
                <a:lnTo>
                  <a:pt x="1063" y="1027"/>
                </a:lnTo>
                <a:lnTo>
                  <a:pt x="1068" y="1026"/>
                </a:lnTo>
                <a:lnTo>
                  <a:pt x="1074" y="1025"/>
                </a:lnTo>
                <a:lnTo>
                  <a:pt x="1079" y="1022"/>
                </a:lnTo>
                <a:lnTo>
                  <a:pt x="1085" y="1019"/>
                </a:lnTo>
                <a:lnTo>
                  <a:pt x="1085" y="1019"/>
                </a:lnTo>
                <a:lnTo>
                  <a:pt x="1094" y="1010"/>
                </a:lnTo>
                <a:lnTo>
                  <a:pt x="1104" y="1001"/>
                </a:lnTo>
                <a:lnTo>
                  <a:pt x="1111" y="990"/>
                </a:lnTo>
                <a:lnTo>
                  <a:pt x="1118" y="979"/>
                </a:lnTo>
                <a:lnTo>
                  <a:pt x="1129" y="959"/>
                </a:lnTo>
                <a:lnTo>
                  <a:pt x="1132" y="952"/>
                </a:lnTo>
                <a:lnTo>
                  <a:pt x="1136" y="947"/>
                </a:lnTo>
                <a:lnTo>
                  <a:pt x="1136" y="947"/>
                </a:lnTo>
                <a:lnTo>
                  <a:pt x="1144" y="939"/>
                </a:lnTo>
                <a:lnTo>
                  <a:pt x="1156" y="928"/>
                </a:lnTo>
                <a:lnTo>
                  <a:pt x="1166" y="920"/>
                </a:lnTo>
                <a:lnTo>
                  <a:pt x="1169" y="915"/>
                </a:lnTo>
                <a:lnTo>
                  <a:pt x="1169" y="915"/>
                </a:lnTo>
                <a:lnTo>
                  <a:pt x="1172" y="915"/>
                </a:lnTo>
                <a:lnTo>
                  <a:pt x="1179" y="918"/>
                </a:lnTo>
                <a:lnTo>
                  <a:pt x="1198" y="930"/>
                </a:lnTo>
                <a:lnTo>
                  <a:pt x="1226" y="948"/>
                </a:lnTo>
                <a:lnTo>
                  <a:pt x="1229" y="957"/>
                </a:lnTo>
                <a:lnTo>
                  <a:pt x="1229" y="957"/>
                </a:lnTo>
                <a:lnTo>
                  <a:pt x="1232" y="958"/>
                </a:lnTo>
                <a:lnTo>
                  <a:pt x="1234" y="961"/>
                </a:lnTo>
                <a:lnTo>
                  <a:pt x="1235" y="964"/>
                </a:lnTo>
                <a:lnTo>
                  <a:pt x="1235" y="966"/>
                </a:lnTo>
                <a:lnTo>
                  <a:pt x="1234" y="969"/>
                </a:lnTo>
                <a:lnTo>
                  <a:pt x="1232" y="971"/>
                </a:lnTo>
                <a:lnTo>
                  <a:pt x="1232" y="971"/>
                </a:lnTo>
                <a:lnTo>
                  <a:pt x="1224" y="978"/>
                </a:lnTo>
                <a:lnTo>
                  <a:pt x="1212" y="988"/>
                </a:lnTo>
                <a:lnTo>
                  <a:pt x="1195" y="1001"/>
                </a:lnTo>
                <a:lnTo>
                  <a:pt x="1195" y="1001"/>
                </a:lnTo>
                <a:lnTo>
                  <a:pt x="1186" y="1004"/>
                </a:lnTo>
                <a:lnTo>
                  <a:pt x="1174" y="1009"/>
                </a:lnTo>
                <a:lnTo>
                  <a:pt x="1159" y="1014"/>
                </a:lnTo>
                <a:lnTo>
                  <a:pt x="1142" y="1021"/>
                </a:lnTo>
                <a:lnTo>
                  <a:pt x="1142" y="1021"/>
                </a:lnTo>
                <a:lnTo>
                  <a:pt x="1129" y="1030"/>
                </a:lnTo>
                <a:lnTo>
                  <a:pt x="1120" y="1036"/>
                </a:lnTo>
                <a:lnTo>
                  <a:pt x="1118" y="1040"/>
                </a:lnTo>
                <a:lnTo>
                  <a:pt x="1117" y="1044"/>
                </a:lnTo>
                <a:lnTo>
                  <a:pt x="1117" y="1044"/>
                </a:lnTo>
                <a:lnTo>
                  <a:pt x="1118" y="1055"/>
                </a:lnTo>
                <a:lnTo>
                  <a:pt x="1119" y="1068"/>
                </a:lnTo>
                <a:lnTo>
                  <a:pt x="1119" y="1068"/>
                </a:lnTo>
                <a:lnTo>
                  <a:pt x="1119" y="1085"/>
                </a:lnTo>
                <a:lnTo>
                  <a:pt x="1120" y="1113"/>
                </a:lnTo>
                <a:lnTo>
                  <a:pt x="1122" y="1130"/>
                </a:lnTo>
                <a:lnTo>
                  <a:pt x="1124" y="1144"/>
                </a:lnTo>
                <a:lnTo>
                  <a:pt x="1128" y="1158"/>
                </a:lnTo>
                <a:lnTo>
                  <a:pt x="1130" y="1162"/>
                </a:lnTo>
                <a:lnTo>
                  <a:pt x="1132" y="1167"/>
                </a:lnTo>
                <a:lnTo>
                  <a:pt x="1132" y="1167"/>
                </a:lnTo>
                <a:lnTo>
                  <a:pt x="1136" y="1171"/>
                </a:lnTo>
                <a:lnTo>
                  <a:pt x="1141" y="1173"/>
                </a:lnTo>
                <a:lnTo>
                  <a:pt x="1152" y="1179"/>
                </a:lnTo>
                <a:lnTo>
                  <a:pt x="1166" y="1183"/>
                </a:lnTo>
                <a:lnTo>
                  <a:pt x="1180" y="1185"/>
                </a:lnTo>
                <a:lnTo>
                  <a:pt x="1193" y="1187"/>
                </a:lnTo>
                <a:lnTo>
                  <a:pt x="1204" y="1187"/>
                </a:lnTo>
                <a:lnTo>
                  <a:pt x="1211" y="1185"/>
                </a:lnTo>
                <a:lnTo>
                  <a:pt x="1214" y="1184"/>
                </a:lnTo>
                <a:lnTo>
                  <a:pt x="1214" y="1183"/>
                </a:lnTo>
                <a:lnTo>
                  <a:pt x="1214" y="1183"/>
                </a:lnTo>
                <a:lnTo>
                  <a:pt x="1210" y="1172"/>
                </a:lnTo>
                <a:lnTo>
                  <a:pt x="1203" y="1156"/>
                </a:lnTo>
                <a:lnTo>
                  <a:pt x="1196" y="1137"/>
                </a:lnTo>
                <a:lnTo>
                  <a:pt x="1193" y="1128"/>
                </a:lnTo>
                <a:lnTo>
                  <a:pt x="1192" y="1118"/>
                </a:lnTo>
                <a:lnTo>
                  <a:pt x="1192" y="1118"/>
                </a:lnTo>
                <a:lnTo>
                  <a:pt x="1192" y="1106"/>
                </a:lnTo>
                <a:lnTo>
                  <a:pt x="1195" y="1094"/>
                </a:lnTo>
                <a:lnTo>
                  <a:pt x="1199" y="1082"/>
                </a:lnTo>
                <a:lnTo>
                  <a:pt x="1205" y="1070"/>
                </a:lnTo>
                <a:lnTo>
                  <a:pt x="1211" y="1059"/>
                </a:lnTo>
                <a:lnTo>
                  <a:pt x="1217" y="1049"/>
                </a:lnTo>
                <a:lnTo>
                  <a:pt x="1223" y="1042"/>
                </a:lnTo>
                <a:lnTo>
                  <a:pt x="1227" y="1037"/>
                </a:lnTo>
                <a:lnTo>
                  <a:pt x="1227" y="1037"/>
                </a:lnTo>
                <a:lnTo>
                  <a:pt x="1232" y="1034"/>
                </a:lnTo>
                <a:lnTo>
                  <a:pt x="1240" y="1032"/>
                </a:lnTo>
                <a:lnTo>
                  <a:pt x="1259" y="1026"/>
                </a:lnTo>
                <a:lnTo>
                  <a:pt x="1285" y="1020"/>
                </a:lnTo>
                <a:lnTo>
                  <a:pt x="1285" y="1020"/>
                </a:lnTo>
                <a:lnTo>
                  <a:pt x="1300" y="1031"/>
                </a:lnTo>
                <a:lnTo>
                  <a:pt x="1312" y="1037"/>
                </a:lnTo>
                <a:lnTo>
                  <a:pt x="1316" y="1038"/>
                </a:lnTo>
                <a:lnTo>
                  <a:pt x="1320" y="1037"/>
                </a:lnTo>
                <a:lnTo>
                  <a:pt x="1320" y="1037"/>
                </a:lnTo>
                <a:lnTo>
                  <a:pt x="1325" y="1034"/>
                </a:lnTo>
                <a:lnTo>
                  <a:pt x="1327" y="1032"/>
                </a:lnTo>
                <a:lnTo>
                  <a:pt x="1330" y="1030"/>
                </a:lnTo>
                <a:lnTo>
                  <a:pt x="1330" y="1030"/>
                </a:lnTo>
                <a:lnTo>
                  <a:pt x="1331" y="1031"/>
                </a:lnTo>
                <a:lnTo>
                  <a:pt x="1334" y="1032"/>
                </a:lnTo>
                <a:lnTo>
                  <a:pt x="1339" y="1032"/>
                </a:lnTo>
                <a:lnTo>
                  <a:pt x="1339" y="1032"/>
                </a:lnTo>
                <a:lnTo>
                  <a:pt x="1344" y="1032"/>
                </a:lnTo>
                <a:lnTo>
                  <a:pt x="1346" y="1031"/>
                </a:lnTo>
                <a:lnTo>
                  <a:pt x="1349" y="1025"/>
                </a:lnTo>
                <a:lnTo>
                  <a:pt x="1349" y="1025"/>
                </a:lnTo>
                <a:lnTo>
                  <a:pt x="1352" y="1016"/>
                </a:lnTo>
                <a:lnTo>
                  <a:pt x="1355" y="1006"/>
                </a:lnTo>
                <a:lnTo>
                  <a:pt x="1358" y="994"/>
                </a:lnTo>
                <a:lnTo>
                  <a:pt x="1358" y="994"/>
                </a:lnTo>
                <a:lnTo>
                  <a:pt x="1401" y="978"/>
                </a:lnTo>
                <a:lnTo>
                  <a:pt x="1434" y="967"/>
                </a:lnTo>
                <a:lnTo>
                  <a:pt x="1456" y="961"/>
                </a:lnTo>
                <a:lnTo>
                  <a:pt x="1456" y="961"/>
                </a:lnTo>
                <a:lnTo>
                  <a:pt x="1460" y="959"/>
                </a:lnTo>
                <a:lnTo>
                  <a:pt x="1464" y="955"/>
                </a:lnTo>
                <a:lnTo>
                  <a:pt x="1473" y="945"/>
                </a:lnTo>
                <a:lnTo>
                  <a:pt x="1484" y="930"/>
                </a:lnTo>
                <a:lnTo>
                  <a:pt x="1495" y="911"/>
                </a:lnTo>
                <a:lnTo>
                  <a:pt x="1516" y="872"/>
                </a:lnTo>
                <a:lnTo>
                  <a:pt x="1532" y="838"/>
                </a:lnTo>
                <a:lnTo>
                  <a:pt x="1532" y="838"/>
                </a:lnTo>
                <a:lnTo>
                  <a:pt x="1542" y="813"/>
                </a:lnTo>
                <a:lnTo>
                  <a:pt x="1546" y="801"/>
                </a:lnTo>
                <a:lnTo>
                  <a:pt x="1550" y="788"/>
                </a:lnTo>
                <a:lnTo>
                  <a:pt x="1553" y="775"/>
                </a:lnTo>
                <a:lnTo>
                  <a:pt x="1556" y="760"/>
                </a:lnTo>
                <a:lnTo>
                  <a:pt x="1558" y="744"/>
                </a:lnTo>
                <a:lnTo>
                  <a:pt x="1559" y="725"/>
                </a:lnTo>
                <a:lnTo>
                  <a:pt x="1559" y="725"/>
                </a:lnTo>
                <a:lnTo>
                  <a:pt x="1563" y="648"/>
                </a:lnTo>
                <a:lnTo>
                  <a:pt x="1565" y="623"/>
                </a:lnTo>
                <a:lnTo>
                  <a:pt x="1566" y="613"/>
                </a:lnTo>
                <a:lnTo>
                  <a:pt x="1566" y="613"/>
                </a:lnTo>
                <a:lnTo>
                  <a:pt x="1570" y="594"/>
                </a:lnTo>
                <a:lnTo>
                  <a:pt x="1574" y="576"/>
                </a:lnTo>
                <a:lnTo>
                  <a:pt x="1574" y="576"/>
                </a:lnTo>
                <a:lnTo>
                  <a:pt x="1589" y="519"/>
                </a:lnTo>
                <a:lnTo>
                  <a:pt x="1600" y="472"/>
                </a:lnTo>
                <a:lnTo>
                  <a:pt x="1605" y="452"/>
                </a:lnTo>
                <a:lnTo>
                  <a:pt x="1607" y="436"/>
                </a:lnTo>
                <a:lnTo>
                  <a:pt x="1607" y="436"/>
                </a:lnTo>
                <a:lnTo>
                  <a:pt x="1612" y="392"/>
                </a:lnTo>
                <a:lnTo>
                  <a:pt x="1613" y="371"/>
                </a:lnTo>
                <a:lnTo>
                  <a:pt x="1613" y="371"/>
                </a:lnTo>
                <a:lnTo>
                  <a:pt x="1618" y="361"/>
                </a:lnTo>
                <a:lnTo>
                  <a:pt x="1620" y="354"/>
                </a:lnTo>
                <a:lnTo>
                  <a:pt x="1621" y="349"/>
                </a:lnTo>
                <a:lnTo>
                  <a:pt x="1621" y="349"/>
                </a:lnTo>
                <a:lnTo>
                  <a:pt x="1617" y="341"/>
                </a:lnTo>
                <a:lnTo>
                  <a:pt x="1614" y="335"/>
                </a:lnTo>
                <a:lnTo>
                  <a:pt x="1613" y="330"/>
                </a:lnTo>
                <a:lnTo>
                  <a:pt x="1613" y="330"/>
                </a:lnTo>
                <a:lnTo>
                  <a:pt x="1615" y="316"/>
                </a:lnTo>
                <a:lnTo>
                  <a:pt x="1618" y="301"/>
                </a:lnTo>
                <a:lnTo>
                  <a:pt x="1618" y="301"/>
                </a:lnTo>
                <a:lnTo>
                  <a:pt x="1625" y="265"/>
                </a:lnTo>
                <a:lnTo>
                  <a:pt x="1666" y="251"/>
                </a:lnTo>
                <a:lnTo>
                  <a:pt x="1666" y="251"/>
                </a:lnTo>
                <a:lnTo>
                  <a:pt x="1661" y="255"/>
                </a:lnTo>
                <a:lnTo>
                  <a:pt x="1650" y="263"/>
                </a:lnTo>
                <a:lnTo>
                  <a:pt x="1645" y="269"/>
                </a:lnTo>
                <a:lnTo>
                  <a:pt x="1640" y="274"/>
                </a:lnTo>
                <a:lnTo>
                  <a:pt x="1638" y="278"/>
                </a:lnTo>
                <a:lnTo>
                  <a:pt x="1638" y="281"/>
                </a:lnTo>
                <a:lnTo>
                  <a:pt x="1638" y="283"/>
                </a:lnTo>
                <a:lnTo>
                  <a:pt x="1638" y="283"/>
                </a:lnTo>
                <a:lnTo>
                  <a:pt x="1646" y="299"/>
                </a:lnTo>
                <a:lnTo>
                  <a:pt x="1650" y="307"/>
                </a:lnTo>
                <a:lnTo>
                  <a:pt x="1655" y="317"/>
                </a:lnTo>
                <a:lnTo>
                  <a:pt x="1655" y="317"/>
                </a:lnTo>
                <a:lnTo>
                  <a:pt x="1657" y="322"/>
                </a:lnTo>
                <a:lnTo>
                  <a:pt x="1662" y="325"/>
                </a:lnTo>
                <a:lnTo>
                  <a:pt x="1667" y="329"/>
                </a:lnTo>
                <a:lnTo>
                  <a:pt x="1672" y="331"/>
                </a:lnTo>
                <a:lnTo>
                  <a:pt x="1678" y="332"/>
                </a:lnTo>
                <a:lnTo>
                  <a:pt x="1682" y="332"/>
                </a:lnTo>
                <a:lnTo>
                  <a:pt x="1687" y="331"/>
                </a:lnTo>
                <a:lnTo>
                  <a:pt x="1691" y="330"/>
                </a:lnTo>
                <a:lnTo>
                  <a:pt x="1691" y="330"/>
                </a:lnTo>
                <a:lnTo>
                  <a:pt x="1694" y="326"/>
                </a:lnTo>
                <a:lnTo>
                  <a:pt x="1697" y="323"/>
                </a:lnTo>
                <a:lnTo>
                  <a:pt x="1701" y="314"/>
                </a:lnTo>
                <a:lnTo>
                  <a:pt x="1705" y="307"/>
                </a:lnTo>
                <a:lnTo>
                  <a:pt x="1707" y="305"/>
                </a:lnTo>
                <a:lnTo>
                  <a:pt x="1710" y="304"/>
                </a:lnTo>
                <a:lnTo>
                  <a:pt x="1710" y="304"/>
                </a:lnTo>
                <a:lnTo>
                  <a:pt x="1712" y="302"/>
                </a:lnTo>
                <a:lnTo>
                  <a:pt x="1722" y="302"/>
                </a:lnTo>
                <a:lnTo>
                  <a:pt x="1722" y="302"/>
                </a:lnTo>
                <a:lnTo>
                  <a:pt x="1731" y="304"/>
                </a:lnTo>
                <a:lnTo>
                  <a:pt x="1737" y="305"/>
                </a:lnTo>
                <a:lnTo>
                  <a:pt x="1739" y="304"/>
                </a:lnTo>
                <a:lnTo>
                  <a:pt x="1740" y="304"/>
                </a:lnTo>
                <a:lnTo>
                  <a:pt x="1741" y="299"/>
                </a:lnTo>
                <a:lnTo>
                  <a:pt x="1741" y="299"/>
                </a:lnTo>
                <a:lnTo>
                  <a:pt x="1740" y="292"/>
                </a:lnTo>
                <a:lnTo>
                  <a:pt x="1739" y="288"/>
                </a:lnTo>
                <a:lnTo>
                  <a:pt x="1739" y="287"/>
                </a:lnTo>
                <a:lnTo>
                  <a:pt x="1740" y="286"/>
                </a:lnTo>
                <a:lnTo>
                  <a:pt x="1740" y="286"/>
                </a:lnTo>
                <a:lnTo>
                  <a:pt x="1753" y="283"/>
                </a:lnTo>
                <a:lnTo>
                  <a:pt x="1766" y="280"/>
                </a:lnTo>
                <a:lnTo>
                  <a:pt x="1782" y="276"/>
                </a:lnTo>
                <a:lnTo>
                  <a:pt x="1796" y="270"/>
                </a:lnTo>
                <a:lnTo>
                  <a:pt x="1803" y="267"/>
                </a:lnTo>
                <a:lnTo>
                  <a:pt x="1809" y="263"/>
                </a:lnTo>
                <a:lnTo>
                  <a:pt x="1814" y="258"/>
                </a:lnTo>
                <a:lnTo>
                  <a:pt x="1819" y="253"/>
                </a:lnTo>
                <a:lnTo>
                  <a:pt x="1821" y="249"/>
                </a:lnTo>
                <a:lnTo>
                  <a:pt x="1822" y="243"/>
                </a:lnTo>
                <a:lnTo>
                  <a:pt x="1822" y="243"/>
                </a:lnTo>
                <a:lnTo>
                  <a:pt x="1821" y="232"/>
                </a:lnTo>
                <a:lnTo>
                  <a:pt x="1819" y="222"/>
                </a:lnTo>
                <a:lnTo>
                  <a:pt x="1813" y="215"/>
                </a:lnTo>
                <a:lnTo>
                  <a:pt x="1805" y="210"/>
                </a:lnTo>
                <a:lnTo>
                  <a:pt x="1796" y="204"/>
                </a:lnTo>
                <a:lnTo>
                  <a:pt x="1785" y="201"/>
                </a:lnTo>
                <a:lnTo>
                  <a:pt x="1758" y="192"/>
                </a:lnTo>
                <a:lnTo>
                  <a:pt x="1758" y="192"/>
                </a:lnTo>
                <a:lnTo>
                  <a:pt x="1663" y="164"/>
                </a:lnTo>
                <a:lnTo>
                  <a:pt x="1663" y="164"/>
                </a:lnTo>
                <a:lnTo>
                  <a:pt x="1660" y="155"/>
                </a:lnTo>
                <a:lnTo>
                  <a:pt x="1655" y="146"/>
                </a:lnTo>
                <a:lnTo>
                  <a:pt x="1648" y="134"/>
                </a:lnTo>
                <a:lnTo>
                  <a:pt x="1648" y="134"/>
                </a:lnTo>
                <a:lnTo>
                  <a:pt x="1630" y="111"/>
                </a:lnTo>
                <a:lnTo>
                  <a:pt x="1619" y="97"/>
                </a:lnTo>
                <a:lnTo>
                  <a:pt x="1619" y="97"/>
                </a:lnTo>
                <a:lnTo>
                  <a:pt x="1614" y="93"/>
                </a:lnTo>
                <a:lnTo>
                  <a:pt x="1607" y="91"/>
                </a:lnTo>
                <a:lnTo>
                  <a:pt x="1597" y="90"/>
                </a:lnTo>
                <a:lnTo>
                  <a:pt x="1588" y="88"/>
                </a:lnTo>
                <a:lnTo>
                  <a:pt x="1588" y="88"/>
                </a:lnTo>
                <a:lnTo>
                  <a:pt x="1576" y="90"/>
                </a:lnTo>
                <a:lnTo>
                  <a:pt x="1562" y="92"/>
                </a:lnTo>
                <a:lnTo>
                  <a:pt x="1546" y="94"/>
                </a:lnTo>
                <a:lnTo>
                  <a:pt x="1532" y="97"/>
                </a:lnTo>
                <a:lnTo>
                  <a:pt x="1532" y="97"/>
                </a:lnTo>
                <a:lnTo>
                  <a:pt x="1530" y="90"/>
                </a:lnTo>
                <a:lnTo>
                  <a:pt x="1529" y="82"/>
                </a:lnTo>
                <a:lnTo>
                  <a:pt x="1527" y="73"/>
                </a:lnTo>
                <a:lnTo>
                  <a:pt x="1523" y="62"/>
                </a:lnTo>
                <a:lnTo>
                  <a:pt x="1519" y="51"/>
                </a:lnTo>
                <a:lnTo>
                  <a:pt x="1510" y="39"/>
                </a:lnTo>
                <a:lnTo>
                  <a:pt x="1501" y="27"/>
                </a:lnTo>
                <a:lnTo>
                  <a:pt x="1501" y="27"/>
                </a:lnTo>
                <a:lnTo>
                  <a:pt x="1489" y="18"/>
                </a:lnTo>
                <a:lnTo>
                  <a:pt x="1477" y="9"/>
                </a:lnTo>
                <a:lnTo>
                  <a:pt x="1470" y="7"/>
                </a:lnTo>
                <a:lnTo>
                  <a:pt x="1462" y="3"/>
                </a:lnTo>
                <a:lnTo>
                  <a:pt x="1455" y="2"/>
                </a:lnTo>
                <a:lnTo>
                  <a:pt x="1448" y="1"/>
                </a:lnTo>
                <a:lnTo>
                  <a:pt x="1438" y="0"/>
                </a:lnTo>
                <a:lnTo>
                  <a:pt x="1430" y="0"/>
                </a:lnTo>
                <a:lnTo>
                  <a:pt x="1421" y="1"/>
                </a:lnTo>
                <a:lnTo>
                  <a:pt x="1410" y="3"/>
                </a:lnTo>
                <a:lnTo>
                  <a:pt x="1398" y="6"/>
                </a:lnTo>
                <a:lnTo>
                  <a:pt x="1386" y="11"/>
                </a:lnTo>
                <a:lnTo>
                  <a:pt x="1360" y="21"/>
                </a:lnTo>
                <a:lnTo>
                  <a:pt x="1360" y="21"/>
                </a:lnTo>
                <a:lnTo>
                  <a:pt x="1352" y="25"/>
                </a:lnTo>
                <a:lnTo>
                  <a:pt x="1346" y="30"/>
                </a:lnTo>
                <a:lnTo>
                  <a:pt x="1336" y="38"/>
                </a:lnTo>
                <a:lnTo>
                  <a:pt x="1327" y="50"/>
                </a:lnTo>
                <a:lnTo>
                  <a:pt x="1321" y="61"/>
                </a:lnTo>
                <a:lnTo>
                  <a:pt x="1318" y="74"/>
                </a:lnTo>
                <a:lnTo>
                  <a:pt x="1314" y="87"/>
                </a:lnTo>
                <a:lnTo>
                  <a:pt x="1313" y="100"/>
                </a:lnTo>
                <a:lnTo>
                  <a:pt x="1313" y="113"/>
                </a:lnTo>
                <a:lnTo>
                  <a:pt x="1314" y="127"/>
                </a:lnTo>
                <a:lnTo>
                  <a:pt x="1315" y="139"/>
                </a:lnTo>
                <a:lnTo>
                  <a:pt x="1319" y="160"/>
                </a:lnTo>
                <a:lnTo>
                  <a:pt x="1322" y="174"/>
                </a:lnTo>
                <a:lnTo>
                  <a:pt x="1324" y="179"/>
                </a:lnTo>
                <a:lnTo>
                  <a:pt x="1324" y="179"/>
                </a:lnTo>
                <a:close/>
                <a:moveTo>
                  <a:pt x="1415" y="714"/>
                </a:moveTo>
                <a:lnTo>
                  <a:pt x="1415" y="714"/>
                </a:lnTo>
                <a:lnTo>
                  <a:pt x="1403" y="782"/>
                </a:lnTo>
                <a:lnTo>
                  <a:pt x="1387" y="868"/>
                </a:lnTo>
                <a:lnTo>
                  <a:pt x="1387" y="868"/>
                </a:lnTo>
                <a:lnTo>
                  <a:pt x="1382" y="885"/>
                </a:lnTo>
                <a:lnTo>
                  <a:pt x="1379" y="898"/>
                </a:lnTo>
                <a:lnTo>
                  <a:pt x="1375" y="906"/>
                </a:lnTo>
                <a:lnTo>
                  <a:pt x="1373" y="912"/>
                </a:lnTo>
                <a:lnTo>
                  <a:pt x="1373" y="912"/>
                </a:lnTo>
                <a:lnTo>
                  <a:pt x="1361" y="917"/>
                </a:lnTo>
                <a:lnTo>
                  <a:pt x="1340" y="924"/>
                </a:lnTo>
                <a:lnTo>
                  <a:pt x="1313" y="934"/>
                </a:lnTo>
                <a:lnTo>
                  <a:pt x="1313" y="934"/>
                </a:lnTo>
                <a:lnTo>
                  <a:pt x="1312" y="916"/>
                </a:lnTo>
                <a:lnTo>
                  <a:pt x="1312" y="916"/>
                </a:lnTo>
                <a:lnTo>
                  <a:pt x="1313" y="914"/>
                </a:lnTo>
                <a:lnTo>
                  <a:pt x="1316" y="911"/>
                </a:lnTo>
                <a:lnTo>
                  <a:pt x="1328" y="904"/>
                </a:lnTo>
                <a:lnTo>
                  <a:pt x="1342" y="896"/>
                </a:lnTo>
                <a:lnTo>
                  <a:pt x="1352" y="887"/>
                </a:lnTo>
                <a:lnTo>
                  <a:pt x="1352" y="887"/>
                </a:lnTo>
                <a:lnTo>
                  <a:pt x="1356" y="882"/>
                </a:lnTo>
                <a:lnTo>
                  <a:pt x="1360" y="875"/>
                </a:lnTo>
                <a:lnTo>
                  <a:pt x="1366" y="859"/>
                </a:lnTo>
                <a:lnTo>
                  <a:pt x="1370" y="843"/>
                </a:lnTo>
                <a:lnTo>
                  <a:pt x="1373" y="832"/>
                </a:lnTo>
                <a:lnTo>
                  <a:pt x="1373" y="832"/>
                </a:lnTo>
                <a:lnTo>
                  <a:pt x="1394" y="771"/>
                </a:lnTo>
                <a:lnTo>
                  <a:pt x="1415" y="714"/>
                </a:lnTo>
                <a:lnTo>
                  <a:pt x="1415" y="71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7">
            <a:extLst>
              <a:ext uri="{FF2B5EF4-FFF2-40B4-BE49-F238E27FC236}">
                <a16:creationId xmlns:a16="http://schemas.microsoft.com/office/drawing/2014/main" id="{B35DA70A-7924-4AA1-A376-6DB21B87C1BE}"/>
              </a:ext>
            </a:extLst>
          </p:cNvPr>
          <p:cNvSpPr>
            <a:spLocks noEditPoints="1"/>
          </p:cNvSpPr>
          <p:nvPr/>
        </p:nvSpPr>
        <p:spPr bwMode="auto">
          <a:xfrm>
            <a:off x="3875087" y="3751263"/>
            <a:ext cx="2354263" cy="2660724"/>
          </a:xfrm>
          <a:custGeom>
            <a:avLst/>
            <a:gdLst>
              <a:gd name="T0" fmla="*/ 415 w 1329"/>
              <a:gd name="T1" fmla="*/ 112 h 1502"/>
              <a:gd name="T2" fmla="*/ 482 w 1329"/>
              <a:gd name="T3" fmla="*/ 29 h 1502"/>
              <a:gd name="T4" fmla="*/ 563 w 1329"/>
              <a:gd name="T5" fmla="*/ 1 h 1502"/>
              <a:gd name="T6" fmla="*/ 641 w 1329"/>
              <a:gd name="T7" fmla="*/ 12 h 1502"/>
              <a:gd name="T8" fmla="*/ 709 w 1329"/>
              <a:gd name="T9" fmla="*/ 90 h 1502"/>
              <a:gd name="T10" fmla="*/ 771 w 1329"/>
              <a:gd name="T11" fmla="*/ 160 h 1502"/>
              <a:gd name="T12" fmla="*/ 838 w 1329"/>
              <a:gd name="T13" fmla="*/ 227 h 1502"/>
              <a:gd name="T14" fmla="*/ 888 w 1329"/>
              <a:gd name="T15" fmla="*/ 476 h 1502"/>
              <a:gd name="T16" fmla="*/ 904 w 1329"/>
              <a:gd name="T17" fmla="*/ 632 h 1502"/>
              <a:gd name="T18" fmla="*/ 929 w 1329"/>
              <a:gd name="T19" fmla="*/ 702 h 1502"/>
              <a:gd name="T20" fmla="*/ 946 w 1329"/>
              <a:gd name="T21" fmla="*/ 916 h 1502"/>
              <a:gd name="T22" fmla="*/ 940 w 1329"/>
              <a:gd name="T23" fmla="*/ 1098 h 1502"/>
              <a:gd name="T24" fmla="*/ 1053 w 1329"/>
              <a:gd name="T25" fmla="*/ 1168 h 1502"/>
              <a:gd name="T26" fmla="*/ 1214 w 1329"/>
              <a:gd name="T27" fmla="*/ 1277 h 1502"/>
              <a:gd name="T28" fmla="*/ 1329 w 1329"/>
              <a:gd name="T29" fmla="*/ 1345 h 1502"/>
              <a:gd name="T30" fmla="*/ 1273 w 1329"/>
              <a:gd name="T31" fmla="*/ 1419 h 1502"/>
              <a:gd name="T32" fmla="*/ 1198 w 1329"/>
              <a:gd name="T33" fmla="*/ 1497 h 1502"/>
              <a:gd name="T34" fmla="*/ 1167 w 1329"/>
              <a:gd name="T35" fmla="*/ 1492 h 1502"/>
              <a:gd name="T36" fmla="*/ 1149 w 1329"/>
              <a:gd name="T37" fmla="*/ 1411 h 1502"/>
              <a:gd name="T38" fmla="*/ 1121 w 1329"/>
              <a:gd name="T39" fmla="*/ 1367 h 1502"/>
              <a:gd name="T40" fmla="*/ 1058 w 1329"/>
              <a:gd name="T41" fmla="*/ 1322 h 1502"/>
              <a:gd name="T42" fmla="*/ 992 w 1329"/>
              <a:gd name="T43" fmla="*/ 1265 h 1502"/>
              <a:gd name="T44" fmla="*/ 861 w 1329"/>
              <a:gd name="T45" fmla="*/ 1215 h 1502"/>
              <a:gd name="T46" fmla="*/ 758 w 1329"/>
              <a:gd name="T47" fmla="*/ 1175 h 1502"/>
              <a:gd name="T48" fmla="*/ 880 w 1329"/>
              <a:gd name="T49" fmla="*/ 1318 h 1502"/>
              <a:gd name="T50" fmla="*/ 940 w 1329"/>
              <a:gd name="T51" fmla="*/ 1432 h 1502"/>
              <a:gd name="T52" fmla="*/ 825 w 1329"/>
              <a:gd name="T53" fmla="*/ 1463 h 1502"/>
              <a:gd name="T54" fmla="*/ 714 w 1329"/>
              <a:gd name="T55" fmla="*/ 1495 h 1502"/>
              <a:gd name="T56" fmla="*/ 682 w 1329"/>
              <a:gd name="T57" fmla="*/ 1496 h 1502"/>
              <a:gd name="T58" fmla="*/ 656 w 1329"/>
              <a:gd name="T59" fmla="*/ 1449 h 1502"/>
              <a:gd name="T60" fmla="*/ 725 w 1329"/>
              <a:gd name="T61" fmla="*/ 1391 h 1502"/>
              <a:gd name="T62" fmla="*/ 737 w 1329"/>
              <a:gd name="T63" fmla="*/ 1367 h 1502"/>
              <a:gd name="T64" fmla="*/ 699 w 1329"/>
              <a:gd name="T65" fmla="*/ 1297 h 1502"/>
              <a:gd name="T66" fmla="*/ 601 w 1329"/>
              <a:gd name="T67" fmla="*/ 1218 h 1502"/>
              <a:gd name="T68" fmla="*/ 558 w 1329"/>
              <a:gd name="T69" fmla="*/ 1151 h 1502"/>
              <a:gd name="T70" fmla="*/ 567 w 1329"/>
              <a:gd name="T71" fmla="*/ 1016 h 1502"/>
              <a:gd name="T72" fmla="*/ 616 w 1329"/>
              <a:gd name="T73" fmla="*/ 706 h 1502"/>
              <a:gd name="T74" fmla="*/ 582 w 1329"/>
              <a:gd name="T75" fmla="*/ 604 h 1502"/>
              <a:gd name="T76" fmla="*/ 416 w 1329"/>
              <a:gd name="T77" fmla="*/ 587 h 1502"/>
              <a:gd name="T78" fmla="*/ 279 w 1329"/>
              <a:gd name="T79" fmla="*/ 559 h 1502"/>
              <a:gd name="T80" fmla="*/ 233 w 1329"/>
              <a:gd name="T81" fmla="*/ 553 h 1502"/>
              <a:gd name="T82" fmla="*/ 48 w 1329"/>
              <a:gd name="T83" fmla="*/ 403 h 1502"/>
              <a:gd name="T84" fmla="*/ 4 w 1329"/>
              <a:gd name="T85" fmla="*/ 332 h 1502"/>
              <a:gd name="T86" fmla="*/ 17 w 1329"/>
              <a:gd name="T87" fmla="*/ 247 h 1502"/>
              <a:gd name="T88" fmla="*/ 29 w 1329"/>
              <a:gd name="T89" fmla="*/ 181 h 1502"/>
              <a:gd name="T90" fmla="*/ 63 w 1329"/>
              <a:gd name="T91" fmla="*/ 163 h 1502"/>
              <a:gd name="T92" fmla="*/ 175 w 1329"/>
              <a:gd name="T93" fmla="*/ 191 h 1502"/>
              <a:gd name="T94" fmla="*/ 220 w 1329"/>
              <a:gd name="T95" fmla="*/ 215 h 1502"/>
              <a:gd name="T96" fmla="*/ 270 w 1329"/>
              <a:gd name="T97" fmla="*/ 250 h 1502"/>
              <a:gd name="T98" fmla="*/ 399 w 1329"/>
              <a:gd name="T99" fmla="*/ 229 h 1502"/>
              <a:gd name="T100" fmla="*/ 422 w 1329"/>
              <a:gd name="T101" fmla="*/ 185 h 1502"/>
              <a:gd name="T102" fmla="*/ 409 w 1329"/>
              <a:gd name="T103" fmla="*/ 162 h 1502"/>
              <a:gd name="T104" fmla="*/ 252 w 1329"/>
              <a:gd name="T105" fmla="*/ 333 h 1502"/>
              <a:gd name="T106" fmla="*/ 221 w 1329"/>
              <a:gd name="T107" fmla="*/ 361 h 1502"/>
              <a:gd name="T108" fmla="*/ 189 w 1329"/>
              <a:gd name="T109" fmla="*/ 372 h 1502"/>
              <a:gd name="T110" fmla="*/ 218 w 1329"/>
              <a:gd name="T111" fmla="*/ 406 h 1502"/>
              <a:gd name="T112" fmla="*/ 277 w 1329"/>
              <a:gd name="T113" fmla="*/ 440 h 1502"/>
              <a:gd name="T114" fmla="*/ 462 w 1329"/>
              <a:gd name="T115" fmla="*/ 378 h 1502"/>
              <a:gd name="T116" fmla="*/ 452 w 1329"/>
              <a:gd name="T117" fmla="*/ 319 h 1502"/>
              <a:gd name="T118" fmla="*/ 287 w 1329"/>
              <a:gd name="T119" fmla="*/ 326 h 1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29" h="1502">
                <a:moveTo>
                  <a:pt x="413" y="145"/>
                </a:moveTo>
                <a:lnTo>
                  <a:pt x="413" y="145"/>
                </a:lnTo>
                <a:lnTo>
                  <a:pt x="411" y="125"/>
                </a:lnTo>
                <a:lnTo>
                  <a:pt x="411" y="118"/>
                </a:lnTo>
                <a:lnTo>
                  <a:pt x="413" y="114"/>
                </a:lnTo>
                <a:lnTo>
                  <a:pt x="415" y="112"/>
                </a:lnTo>
                <a:lnTo>
                  <a:pt x="415" y="112"/>
                </a:lnTo>
                <a:lnTo>
                  <a:pt x="423" y="95"/>
                </a:lnTo>
                <a:lnTo>
                  <a:pt x="433" y="81"/>
                </a:lnTo>
                <a:lnTo>
                  <a:pt x="446" y="64"/>
                </a:lnTo>
                <a:lnTo>
                  <a:pt x="453" y="55"/>
                </a:lnTo>
                <a:lnTo>
                  <a:pt x="463" y="46"/>
                </a:lnTo>
                <a:lnTo>
                  <a:pt x="472" y="38"/>
                </a:lnTo>
                <a:lnTo>
                  <a:pt x="482" y="29"/>
                </a:lnTo>
                <a:lnTo>
                  <a:pt x="494" y="22"/>
                </a:lnTo>
                <a:lnTo>
                  <a:pt x="506" y="15"/>
                </a:lnTo>
                <a:lnTo>
                  <a:pt x="520" y="10"/>
                </a:lnTo>
                <a:lnTo>
                  <a:pt x="534" y="6"/>
                </a:lnTo>
                <a:lnTo>
                  <a:pt x="534" y="6"/>
                </a:lnTo>
                <a:lnTo>
                  <a:pt x="549" y="3"/>
                </a:lnTo>
                <a:lnTo>
                  <a:pt x="563" y="1"/>
                </a:lnTo>
                <a:lnTo>
                  <a:pt x="576" y="0"/>
                </a:lnTo>
                <a:lnTo>
                  <a:pt x="588" y="0"/>
                </a:lnTo>
                <a:lnTo>
                  <a:pt x="600" y="1"/>
                </a:lnTo>
                <a:lnTo>
                  <a:pt x="611" y="2"/>
                </a:lnTo>
                <a:lnTo>
                  <a:pt x="622" y="4"/>
                </a:lnTo>
                <a:lnTo>
                  <a:pt x="631" y="8"/>
                </a:lnTo>
                <a:lnTo>
                  <a:pt x="641" y="12"/>
                </a:lnTo>
                <a:lnTo>
                  <a:pt x="649" y="16"/>
                </a:lnTo>
                <a:lnTo>
                  <a:pt x="664" y="27"/>
                </a:lnTo>
                <a:lnTo>
                  <a:pt x="677" y="38"/>
                </a:lnTo>
                <a:lnTo>
                  <a:pt x="687" y="51"/>
                </a:lnTo>
                <a:lnTo>
                  <a:pt x="696" y="64"/>
                </a:lnTo>
                <a:lnTo>
                  <a:pt x="703" y="77"/>
                </a:lnTo>
                <a:lnTo>
                  <a:pt x="709" y="90"/>
                </a:lnTo>
                <a:lnTo>
                  <a:pt x="713" y="101"/>
                </a:lnTo>
                <a:lnTo>
                  <a:pt x="717" y="119"/>
                </a:lnTo>
                <a:lnTo>
                  <a:pt x="719" y="125"/>
                </a:lnTo>
                <a:lnTo>
                  <a:pt x="719" y="125"/>
                </a:lnTo>
                <a:lnTo>
                  <a:pt x="735" y="135"/>
                </a:lnTo>
                <a:lnTo>
                  <a:pt x="752" y="145"/>
                </a:lnTo>
                <a:lnTo>
                  <a:pt x="771" y="160"/>
                </a:lnTo>
                <a:lnTo>
                  <a:pt x="792" y="175"/>
                </a:lnTo>
                <a:lnTo>
                  <a:pt x="811" y="192"/>
                </a:lnTo>
                <a:lnTo>
                  <a:pt x="819" y="201"/>
                </a:lnTo>
                <a:lnTo>
                  <a:pt x="827" y="210"/>
                </a:lnTo>
                <a:lnTo>
                  <a:pt x="833" y="218"/>
                </a:lnTo>
                <a:lnTo>
                  <a:pt x="838" y="227"/>
                </a:lnTo>
                <a:lnTo>
                  <a:pt x="838" y="227"/>
                </a:lnTo>
                <a:lnTo>
                  <a:pt x="845" y="245"/>
                </a:lnTo>
                <a:lnTo>
                  <a:pt x="851" y="263"/>
                </a:lnTo>
                <a:lnTo>
                  <a:pt x="863" y="296"/>
                </a:lnTo>
                <a:lnTo>
                  <a:pt x="870" y="327"/>
                </a:lnTo>
                <a:lnTo>
                  <a:pt x="875" y="349"/>
                </a:lnTo>
                <a:lnTo>
                  <a:pt x="875" y="349"/>
                </a:lnTo>
                <a:lnTo>
                  <a:pt x="888" y="476"/>
                </a:lnTo>
                <a:lnTo>
                  <a:pt x="888" y="476"/>
                </a:lnTo>
                <a:lnTo>
                  <a:pt x="893" y="557"/>
                </a:lnTo>
                <a:lnTo>
                  <a:pt x="894" y="581"/>
                </a:lnTo>
                <a:lnTo>
                  <a:pt x="897" y="604"/>
                </a:lnTo>
                <a:lnTo>
                  <a:pt x="900" y="622"/>
                </a:lnTo>
                <a:lnTo>
                  <a:pt x="903" y="627"/>
                </a:lnTo>
                <a:lnTo>
                  <a:pt x="904" y="632"/>
                </a:lnTo>
                <a:lnTo>
                  <a:pt x="904" y="632"/>
                </a:lnTo>
                <a:lnTo>
                  <a:pt x="923" y="659"/>
                </a:lnTo>
                <a:lnTo>
                  <a:pt x="930" y="671"/>
                </a:lnTo>
                <a:lnTo>
                  <a:pt x="931" y="675"/>
                </a:lnTo>
                <a:lnTo>
                  <a:pt x="933" y="680"/>
                </a:lnTo>
                <a:lnTo>
                  <a:pt x="933" y="680"/>
                </a:lnTo>
                <a:lnTo>
                  <a:pt x="929" y="702"/>
                </a:lnTo>
                <a:lnTo>
                  <a:pt x="929" y="702"/>
                </a:lnTo>
                <a:lnTo>
                  <a:pt x="936" y="755"/>
                </a:lnTo>
                <a:lnTo>
                  <a:pt x="941" y="806"/>
                </a:lnTo>
                <a:lnTo>
                  <a:pt x="946" y="858"/>
                </a:lnTo>
                <a:lnTo>
                  <a:pt x="946" y="858"/>
                </a:lnTo>
                <a:lnTo>
                  <a:pt x="946" y="886"/>
                </a:lnTo>
                <a:lnTo>
                  <a:pt x="946" y="916"/>
                </a:lnTo>
                <a:lnTo>
                  <a:pt x="943" y="980"/>
                </a:lnTo>
                <a:lnTo>
                  <a:pt x="940" y="1034"/>
                </a:lnTo>
                <a:lnTo>
                  <a:pt x="939" y="1059"/>
                </a:lnTo>
                <a:lnTo>
                  <a:pt x="939" y="1059"/>
                </a:lnTo>
                <a:lnTo>
                  <a:pt x="940" y="1080"/>
                </a:lnTo>
                <a:lnTo>
                  <a:pt x="940" y="1090"/>
                </a:lnTo>
                <a:lnTo>
                  <a:pt x="940" y="1098"/>
                </a:lnTo>
                <a:lnTo>
                  <a:pt x="940" y="1098"/>
                </a:lnTo>
                <a:lnTo>
                  <a:pt x="942" y="1100"/>
                </a:lnTo>
                <a:lnTo>
                  <a:pt x="947" y="1103"/>
                </a:lnTo>
                <a:lnTo>
                  <a:pt x="960" y="1114"/>
                </a:lnTo>
                <a:lnTo>
                  <a:pt x="986" y="1132"/>
                </a:lnTo>
                <a:lnTo>
                  <a:pt x="986" y="1132"/>
                </a:lnTo>
                <a:lnTo>
                  <a:pt x="1053" y="1168"/>
                </a:lnTo>
                <a:lnTo>
                  <a:pt x="1117" y="1202"/>
                </a:lnTo>
                <a:lnTo>
                  <a:pt x="1117" y="1202"/>
                </a:lnTo>
                <a:lnTo>
                  <a:pt x="1143" y="1225"/>
                </a:lnTo>
                <a:lnTo>
                  <a:pt x="1184" y="1260"/>
                </a:lnTo>
                <a:lnTo>
                  <a:pt x="1184" y="1260"/>
                </a:lnTo>
                <a:lnTo>
                  <a:pt x="1194" y="1267"/>
                </a:lnTo>
                <a:lnTo>
                  <a:pt x="1214" y="1277"/>
                </a:lnTo>
                <a:lnTo>
                  <a:pt x="1263" y="1302"/>
                </a:lnTo>
                <a:lnTo>
                  <a:pt x="1288" y="1314"/>
                </a:lnTo>
                <a:lnTo>
                  <a:pt x="1309" y="1326"/>
                </a:lnTo>
                <a:lnTo>
                  <a:pt x="1324" y="1337"/>
                </a:lnTo>
                <a:lnTo>
                  <a:pt x="1328" y="1342"/>
                </a:lnTo>
                <a:lnTo>
                  <a:pt x="1329" y="1345"/>
                </a:lnTo>
                <a:lnTo>
                  <a:pt x="1329" y="1345"/>
                </a:lnTo>
                <a:lnTo>
                  <a:pt x="1329" y="1349"/>
                </a:lnTo>
                <a:lnTo>
                  <a:pt x="1328" y="1352"/>
                </a:lnTo>
                <a:lnTo>
                  <a:pt x="1322" y="1362"/>
                </a:lnTo>
                <a:lnTo>
                  <a:pt x="1315" y="1373"/>
                </a:lnTo>
                <a:lnTo>
                  <a:pt x="1306" y="1383"/>
                </a:lnTo>
                <a:lnTo>
                  <a:pt x="1288" y="1405"/>
                </a:lnTo>
                <a:lnTo>
                  <a:pt x="1273" y="1419"/>
                </a:lnTo>
                <a:lnTo>
                  <a:pt x="1273" y="1419"/>
                </a:lnTo>
                <a:lnTo>
                  <a:pt x="1259" y="1438"/>
                </a:lnTo>
                <a:lnTo>
                  <a:pt x="1247" y="1452"/>
                </a:lnTo>
                <a:lnTo>
                  <a:pt x="1233" y="1467"/>
                </a:lnTo>
                <a:lnTo>
                  <a:pt x="1219" y="1481"/>
                </a:lnTo>
                <a:lnTo>
                  <a:pt x="1205" y="1493"/>
                </a:lnTo>
                <a:lnTo>
                  <a:pt x="1198" y="1497"/>
                </a:lnTo>
                <a:lnTo>
                  <a:pt x="1192" y="1501"/>
                </a:lnTo>
                <a:lnTo>
                  <a:pt x="1186" y="1502"/>
                </a:lnTo>
                <a:lnTo>
                  <a:pt x="1180" y="1502"/>
                </a:lnTo>
                <a:lnTo>
                  <a:pt x="1180" y="1502"/>
                </a:lnTo>
                <a:lnTo>
                  <a:pt x="1175" y="1499"/>
                </a:lnTo>
                <a:lnTo>
                  <a:pt x="1172" y="1496"/>
                </a:lnTo>
                <a:lnTo>
                  <a:pt x="1167" y="1492"/>
                </a:lnTo>
                <a:lnTo>
                  <a:pt x="1163" y="1486"/>
                </a:lnTo>
                <a:lnTo>
                  <a:pt x="1159" y="1473"/>
                </a:lnTo>
                <a:lnTo>
                  <a:pt x="1154" y="1459"/>
                </a:lnTo>
                <a:lnTo>
                  <a:pt x="1150" y="1443"/>
                </a:lnTo>
                <a:lnTo>
                  <a:pt x="1149" y="1430"/>
                </a:lnTo>
                <a:lnTo>
                  <a:pt x="1148" y="1418"/>
                </a:lnTo>
                <a:lnTo>
                  <a:pt x="1149" y="1411"/>
                </a:lnTo>
                <a:lnTo>
                  <a:pt x="1149" y="1411"/>
                </a:lnTo>
                <a:lnTo>
                  <a:pt x="1149" y="1405"/>
                </a:lnTo>
                <a:lnTo>
                  <a:pt x="1147" y="1398"/>
                </a:lnTo>
                <a:lnTo>
                  <a:pt x="1143" y="1391"/>
                </a:lnTo>
                <a:lnTo>
                  <a:pt x="1137" y="1382"/>
                </a:lnTo>
                <a:lnTo>
                  <a:pt x="1130" y="1374"/>
                </a:lnTo>
                <a:lnTo>
                  <a:pt x="1121" y="1367"/>
                </a:lnTo>
                <a:lnTo>
                  <a:pt x="1113" y="1359"/>
                </a:lnTo>
                <a:lnTo>
                  <a:pt x="1104" y="1356"/>
                </a:lnTo>
                <a:lnTo>
                  <a:pt x="1104" y="1356"/>
                </a:lnTo>
                <a:lnTo>
                  <a:pt x="1093" y="1350"/>
                </a:lnTo>
                <a:lnTo>
                  <a:pt x="1081" y="1343"/>
                </a:lnTo>
                <a:lnTo>
                  <a:pt x="1070" y="1333"/>
                </a:lnTo>
                <a:lnTo>
                  <a:pt x="1058" y="1322"/>
                </a:lnTo>
                <a:lnTo>
                  <a:pt x="1041" y="1304"/>
                </a:lnTo>
                <a:lnTo>
                  <a:pt x="1034" y="1297"/>
                </a:lnTo>
                <a:lnTo>
                  <a:pt x="1031" y="1285"/>
                </a:lnTo>
                <a:lnTo>
                  <a:pt x="1031" y="1285"/>
                </a:lnTo>
                <a:lnTo>
                  <a:pt x="1015" y="1276"/>
                </a:lnTo>
                <a:lnTo>
                  <a:pt x="1002" y="1269"/>
                </a:lnTo>
                <a:lnTo>
                  <a:pt x="992" y="1265"/>
                </a:lnTo>
                <a:lnTo>
                  <a:pt x="992" y="1265"/>
                </a:lnTo>
                <a:lnTo>
                  <a:pt x="985" y="1263"/>
                </a:lnTo>
                <a:lnTo>
                  <a:pt x="972" y="1255"/>
                </a:lnTo>
                <a:lnTo>
                  <a:pt x="936" y="1237"/>
                </a:lnTo>
                <a:lnTo>
                  <a:pt x="885" y="1212"/>
                </a:lnTo>
                <a:lnTo>
                  <a:pt x="885" y="1212"/>
                </a:lnTo>
                <a:lnTo>
                  <a:pt x="861" y="1215"/>
                </a:lnTo>
                <a:lnTo>
                  <a:pt x="843" y="1215"/>
                </a:lnTo>
                <a:lnTo>
                  <a:pt x="837" y="1215"/>
                </a:lnTo>
                <a:lnTo>
                  <a:pt x="833" y="1215"/>
                </a:lnTo>
                <a:lnTo>
                  <a:pt x="833" y="1215"/>
                </a:lnTo>
                <a:lnTo>
                  <a:pt x="807" y="1196"/>
                </a:lnTo>
                <a:lnTo>
                  <a:pt x="784" y="1178"/>
                </a:lnTo>
                <a:lnTo>
                  <a:pt x="758" y="1175"/>
                </a:lnTo>
                <a:lnTo>
                  <a:pt x="757" y="1192"/>
                </a:lnTo>
                <a:lnTo>
                  <a:pt x="813" y="1266"/>
                </a:lnTo>
                <a:lnTo>
                  <a:pt x="846" y="1266"/>
                </a:lnTo>
                <a:lnTo>
                  <a:pt x="846" y="1266"/>
                </a:lnTo>
                <a:lnTo>
                  <a:pt x="862" y="1289"/>
                </a:lnTo>
                <a:lnTo>
                  <a:pt x="880" y="1318"/>
                </a:lnTo>
                <a:lnTo>
                  <a:pt x="880" y="1318"/>
                </a:lnTo>
                <a:lnTo>
                  <a:pt x="892" y="1337"/>
                </a:lnTo>
                <a:lnTo>
                  <a:pt x="915" y="1373"/>
                </a:lnTo>
                <a:lnTo>
                  <a:pt x="927" y="1392"/>
                </a:lnTo>
                <a:lnTo>
                  <a:pt x="935" y="1410"/>
                </a:lnTo>
                <a:lnTo>
                  <a:pt x="941" y="1424"/>
                </a:lnTo>
                <a:lnTo>
                  <a:pt x="941" y="1429"/>
                </a:lnTo>
                <a:lnTo>
                  <a:pt x="940" y="1432"/>
                </a:lnTo>
                <a:lnTo>
                  <a:pt x="940" y="1432"/>
                </a:lnTo>
                <a:lnTo>
                  <a:pt x="937" y="1435"/>
                </a:lnTo>
                <a:lnTo>
                  <a:pt x="931" y="1437"/>
                </a:lnTo>
                <a:lnTo>
                  <a:pt x="915" y="1443"/>
                </a:lnTo>
                <a:lnTo>
                  <a:pt x="893" y="1449"/>
                </a:lnTo>
                <a:lnTo>
                  <a:pt x="869" y="1455"/>
                </a:lnTo>
                <a:lnTo>
                  <a:pt x="825" y="1463"/>
                </a:lnTo>
                <a:lnTo>
                  <a:pt x="805" y="1468"/>
                </a:lnTo>
                <a:lnTo>
                  <a:pt x="805" y="1468"/>
                </a:lnTo>
                <a:lnTo>
                  <a:pt x="795" y="1472"/>
                </a:lnTo>
                <a:lnTo>
                  <a:pt x="770" y="1480"/>
                </a:lnTo>
                <a:lnTo>
                  <a:pt x="740" y="1490"/>
                </a:lnTo>
                <a:lnTo>
                  <a:pt x="726" y="1493"/>
                </a:lnTo>
                <a:lnTo>
                  <a:pt x="714" y="1495"/>
                </a:lnTo>
                <a:lnTo>
                  <a:pt x="714" y="1495"/>
                </a:lnTo>
                <a:lnTo>
                  <a:pt x="704" y="1496"/>
                </a:lnTo>
                <a:lnTo>
                  <a:pt x="698" y="1498"/>
                </a:lnTo>
                <a:lnTo>
                  <a:pt x="690" y="1502"/>
                </a:lnTo>
                <a:lnTo>
                  <a:pt x="687" y="1502"/>
                </a:lnTo>
                <a:lnTo>
                  <a:pt x="685" y="1499"/>
                </a:lnTo>
                <a:lnTo>
                  <a:pt x="682" y="1496"/>
                </a:lnTo>
                <a:lnTo>
                  <a:pt x="678" y="1489"/>
                </a:lnTo>
                <a:lnTo>
                  <a:pt x="678" y="1489"/>
                </a:lnTo>
                <a:lnTo>
                  <a:pt x="667" y="1473"/>
                </a:lnTo>
                <a:lnTo>
                  <a:pt x="660" y="1462"/>
                </a:lnTo>
                <a:lnTo>
                  <a:pt x="658" y="1458"/>
                </a:lnTo>
                <a:lnTo>
                  <a:pt x="656" y="1454"/>
                </a:lnTo>
                <a:lnTo>
                  <a:pt x="656" y="1449"/>
                </a:lnTo>
                <a:lnTo>
                  <a:pt x="659" y="1444"/>
                </a:lnTo>
                <a:lnTo>
                  <a:pt x="659" y="1444"/>
                </a:lnTo>
                <a:lnTo>
                  <a:pt x="665" y="1440"/>
                </a:lnTo>
                <a:lnTo>
                  <a:pt x="673" y="1431"/>
                </a:lnTo>
                <a:lnTo>
                  <a:pt x="696" y="1413"/>
                </a:lnTo>
                <a:lnTo>
                  <a:pt x="717" y="1397"/>
                </a:lnTo>
                <a:lnTo>
                  <a:pt x="725" y="1391"/>
                </a:lnTo>
                <a:lnTo>
                  <a:pt x="728" y="1386"/>
                </a:lnTo>
                <a:lnTo>
                  <a:pt x="728" y="1386"/>
                </a:lnTo>
                <a:lnTo>
                  <a:pt x="733" y="1382"/>
                </a:lnTo>
                <a:lnTo>
                  <a:pt x="737" y="1377"/>
                </a:lnTo>
                <a:lnTo>
                  <a:pt x="738" y="1374"/>
                </a:lnTo>
                <a:lnTo>
                  <a:pt x="738" y="1371"/>
                </a:lnTo>
                <a:lnTo>
                  <a:pt x="737" y="1367"/>
                </a:lnTo>
                <a:lnTo>
                  <a:pt x="733" y="1362"/>
                </a:lnTo>
                <a:lnTo>
                  <a:pt x="733" y="1362"/>
                </a:lnTo>
                <a:lnTo>
                  <a:pt x="725" y="1349"/>
                </a:lnTo>
                <a:lnTo>
                  <a:pt x="717" y="1333"/>
                </a:lnTo>
                <a:lnTo>
                  <a:pt x="704" y="1307"/>
                </a:lnTo>
                <a:lnTo>
                  <a:pt x="704" y="1307"/>
                </a:lnTo>
                <a:lnTo>
                  <a:pt x="699" y="1297"/>
                </a:lnTo>
                <a:lnTo>
                  <a:pt x="698" y="1291"/>
                </a:lnTo>
                <a:lnTo>
                  <a:pt x="698" y="1291"/>
                </a:lnTo>
                <a:lnTo>
                  <a:pt x="693" y="1285"/>
                </a:lnTo>
                <a:lnTo>
                  <a:pt x="683" y="1277"/>
                </a:lnTo>
                <a:lnTo>
                  <a:pt x="649" y="1252"/>
                </a:lnTo>
                <a:lnTo>
                  <a:pt x="601" y="1218"/>
                </a:lnTo>
                <a:lnTo>
                  <a:pt x="601" y="1218"/>
                </a:lnTo>
                <a:lnTo>
                  <a:pt x="586" y="1212"/>
                </a:lnTo>
                <a:lnTo>
                  <a:pt x="575" y="1206"/>
                </a:lnTo>
                <a:lnTo>
                  <a:pt x="570" y="1204"/>
                </a:lnTo>
                <a:lnTo>
                  <a:pt x="569" y="1202"/>
                </a:lnTo>
                <a:lnTo>
                  <a:pt x="569" y="1202"/>
                </a:lnTo>
                <a:lnTo>
                  <a:pt x="562" y="1173"/>
                </a:lnTo>
                <a:lnTo>
                  <a:pt x="558" y="1151"/>
                </a:lnTo>
                <a:lnTo>
                  <a:pt x="556" y="1131"/>
                </a:lnTo>
                <a:lnTo>
                  <a:pt x="556" y="1131"/>
                </a:lnTo>
                <a:lnTo>
                  <a:pt x="555" y="1120"/>
                </a:lnTo>
                <a:lnTo>
                  <a:pt x="556" y="1106"/>
                </a:lnTo>
                <a:lnTo>
                  <a:pt x="558" y="1070"/>
                </a:lnTo>
                <a:lnTo>
                  <a:pt x="563" y="1037"/>
                </a:lnTo>
                <a:lnTo>
                  <a:pt x="567" y="1016"/>
                </a:lnTo>
                <a:lnTo>
                  <a:pt x="567" y="1016"/>
                </a:lnTo>
                <a:lnTo>
                  <a:pt x="582" y="972"/>
                </a:lnTo>
                <a:lnTo>
                  <a:pt x="611" y="888"/>
                </a:lnTo>
                <a:lnTo>
                  <a:pt x="653" y="772"/>
                </a:lnTo>
                <a:lnTo>
                  <a:pt x="653" y="772"/>
                </a:lnTo>
                <a:lnTo>
                  <a:pt x="632" y="734"/>
                </a:lnTo>
                <a:lnTo>
                  <a:pt x="616" y="706"/>
                </a:lnTo>
                <a:lnTo>
                  <a:pt x="610" y="697"/>
                </a:lnTo>
                <a:lnTo>
                  <a:pt x="606" y="692"/>
                </a:lnTo>
                <a:lnTo>
                  <a:pt x="606" y="692"/>
                </a:lnTo>
                <a:lnTo>
                  <a:pt x="604" y="690"/>
                </a:lnTo>
                <a:lnTo>
                  <a:pt x="603" y="684"/>
                </a:lnTo>
                <a:lnTo>
                  <a:pt x="597" y="663"/>
                </a:lnTo>
                <a:lnTo>
                  <a:pt x="582" y="604"/>
                </a:lnTo>
                <a:lnTo>
                  <a:pt x="564" y="519"/>
                </a:lnTo>
                <a:lnTo>
                  <a:pt x="527" y="529"/>
                </a:lnTo>
                <a:lnTo>
                  <a:pt x="515" y="531"/>
                </a:lnTo>
                <a:lnTo>
                  <a:pt x="515" y="531"/>
                </a:lnTo>
                <a:lnTo>
                  <a:pt x="466" y="559"/>
                </a:lnTo>
                <a:lnTo>
                  <a:pt x="430" y="580"/>
                </a:lnTo>
                <a:lnTo>
                  <a:pt x="416" y="587"/>
                </a:lnTo>
                <a:lnTo>
                  <a:pt x="408" y="590"/>
                </a:lnTo>
                <a:lnTo>
                  <a:pt x="408" y="590"/>
                </a:lnTo>
                <a:lnTo>
                  <a:pt x="404" y="590"/>
                </a:lnTo>
                <a:lnTo>
                  <a:pt x="398" y="590"/>
                </a:lnTo>
                <a:lnTo>
                  <a:pt x="383" y="587"/>
                </a:lnTo>
                <a:lnTo>
                  <a:pt x="338" y="576"/>
                </a:lnTo>
                <a:lnTo>
                  <a:pt x="279" y="559"/>
                </a:lnTo>
                <a:lnTo>
                  <a:pt x="279" y="559"/>
                </a:lnTo>
                <a:lnTo>
                  <a:pt x="265" y="561"/>
                </a:lnTo>
                <a:lnTo>
                  <a:pt x="254" y="561"/>
                </a:lnTo>
                <a:lnTo>
                  <a:pt x="248" y="561"/>
                </a:lnTo>
                <a:lnTo>
                  <a:pt x="243" y="559"/>
                </a:lnTo>
                <a:lnTo>
                  <a:pt x="243" y="559"/>
                </a:lnTo>
                <a:lnTo>
                  <a:pt x="233" y="553"/>
                </a:lnTo>
                <a:lnTo>
                  <a:pt x="214" y="540"/>
                </a:lnTo>
                <a:lnTo>
                  <a:pt x="161" y="500"/>
                </a:lnTo>
                <a:lnTo>
                  <a:pt x="106" y="455"/>
                </a:lnTo>
                <a:lnTo>
                  <a:pt x="84" y="436"/>
                </a:lnTo>
                <a:lnTo>
                  <a:pt x="68" y="422"/>
                </a:lnTo>
                <a:lnTo>
                  <a:pt x="68" y="422"/>
                </a:lnTo>
                <a:lnTo>
                  <a:pt x="48" y="403"/>
                </a:lnTo>
                <a:lnTo>
                  <a:pt x="31" y="383"/>
                </a:lnTo>
                <a:lnTo>
                  <a:pt x="23" y="375"/>
                </a:lnTo>
                <a:lnTo>
                  <a:pt x="17" y="366"/>
                </a:lnTo>
                <a:lnTo>
                  <a:pt x="11" y="355"/>
                </a:lnTo>
                <a:lnTo>
                  <a:pt x="6" y="344"/>
                </a:lnTo>
                <a:lnTo>
                  <a:pt x="6" y="344"/>
                </a:lnTo>
                <a:lnTo>
                  <a:pt x="4" y="332"/>
                </a:lnTo>
                <a:lnTo>
                  <a:pt x="1" y="321"/>
                </a:lnTo>
                <a:lnTo>
                  <a:pt x="0" y="309"/>
                </a:lnTo>
                <a:lnTo>
                  <a:pt x="0" y="300"/>
                </a:lnTo>
                <a:lnTo>
                  <a:pt x="1" y="283"/>
                </a:lnTo>
                <a:lnTo>
                  <a:pt x="2" y="275"/>
                </a:lnTo>
                <a:lnTo>
                  <a:pt x="2" y="275"/>
                </a:lnTo>
                <a:lnTo>
                  <a:pt x="17" y="247"/>
                </a:lnTo>
                <a:lnTo>
                  <a:pt x="17" y="247"/>
                </a:lnTo>
                <a:lnTo>
                  <a:pt x="17" y="239"/>
                </a:lnTo>
                <a:lnTo>
                  <a:pt x="17" y="229"/>
                </a:lnTo>
                <a:lnTo>
                  <a:pt x="18" y="218"/>
                </a:lnTo>
                <a:lnTo>
                  <a:pt x="20" y="205"/>
                </a:lnTo>
                <a:lnTo>
                  <a:pt x="24" y="193"/>
                </a:lnTo>
                <a:lnTo>
                  <a:pt x="29" y="181"/>
                </a:lnTo>
                <a:lnTo>
                  <a:pt x="32" y="177"/>
                </a:lnTo>
                <a:lnTo>
                  <a:pt x="37" y="172"/>
                </a:lnTo>
                <a:lnTo>
                  <a:pt x="37" y="172"/>
                </a:lnTo>
                <a:lnTo>
                  <a:pt x="42" y="168"/>
                </a:lnTo>
                <a:lnTo>
                  <a:pt x="49" y="166"/>
                </a:lnTo>
                <a:lnTo>
                  <a:pt x="55" y="163"/>
                </a:lnTo>
                <a:lnTo>
                  <a:pt x="63" y="163"/>
                </a:lnTo>
                <a:lnTo>
                  <a:pt x="80" y="163"/>
                </a:lnTo>
                <a:lnTo>
                  <a:pt x="98" y="166"/>
                </a:lnTo>
                <a:lnTo>
                  <a:pt x="114" y="169"/>
                </a:lnTo>
                <a:lnTo>
                  <a:pt x="128" y="173"/>
                </a:lnTo>
                <a:lnTo>
                  <a:pt x="140" y="177"/>
                </a:lnTo>
                <a:lnTo>
                  <a:pt x="175" y="191"/>
                </a:lnTo>
                <a:lnTo>
                  <a:pt x="175" y="191"/>
                </a:lnTo>
                <a:lnTo>
                  <a:pt x="187" y="197"/>
                </a:lnTo>
                <a:lnTo>
                  <a:pt x="202" y="205"/>
                </a:lnTo>
                <a:lnTo>
                  <a:pt x="202" y="205"/>
                </a:lnTo>
                <a:lnTo>
                  <a:pt x="207" y="208"/>
                </a:lnTo>
                <a:lnTo>
                  <a:pt x="209" y="208"/>
                </a:lnTo>
                <a:lnTo>
                  <a:pt x="213" y="210"/>
                </a:lnTo>
                <a:lnTo>
                  <a:pt x="220" y="215"/>
                </a:lnTo>
                <a:lnTo>
                  <a:pt x="220" y="215"/>
                </a:lnTo>
                <a:lnTo>
                  <a:pt x="245" y="233"/>
                </a:lnTo>
                <a:lnTo>
                  <a:pt x="257" y="241"/>
                </a:lnTo>
                <a:lnTo>
                  <a:pt x="263" y="247"/>
                </a:lnTo>
                <a:lnTo>
                  <a:pt x="263" y="247"/>
                </a:lnTo>
                <a:lnTo>
                  <a:pt x="265" y="248"/>
                </a:lnTo>
                <a:lnTo>
                  <a:pt x="270" y="250"/>
                </a:lnTo>
                <a:lnTo>
                  <a:pt x="287" y="251"/>
                </a:lnTo>
                <a:lnTo>
                  <a:pt x="335" y="252"/>
                </a:lnTo>
                <a:lnTo>
                  <a:pt x="403" y="252"/>
                </a:lnTo>
                <a:lnTo>
                  <a:pt x="403" y="252"/>
                </a:lnTo>
                <a:lnTo>
                  <a:pt x="399" y="242"/>
                </a:lnTo>
                <a:lnTo>
                  <a:pt x="398" y="234"/>
                </a:lnTo>
                <a:lnTo>
                  <a:pt x="399" y="229"/>
                </a:lnTo>
                <a:lnTo>
                  <a:pt x="401" y="226"/>
                </a:lnTo>
                <a:lnTo>
                  <a:pt x="401" y="226"/>
                </a:lnTo>
                <a:lnTo>
                  <a:pt x="405" y="214"/>
                </a:lnTo>
                <a:lnTo>
                  <a:pt x="408" y="208"/>
                </a:lnTo>
                <a:lnTo>
                  <a:pt x="413" y="201"/>
                </a:lnTo>
                <a:lnTo>
                  <a:pt x="413" y="201"/>
                </a:lnTo>
                <a:lnTo>
                  <a:pt x="422" y="185"/>
                </a:lnTo>
                <a:lnTo>
                  <a:pt x="424" y="178"/>
                </a:lnTo>
                <a:lnTo>
                  <a:pt x="424" y="178"/>
                </a:lnTo>
                <a:lnTo>
                  <a:pt x="419" y="173"/>
                </a:lnTo>
                <a:lnTo>
                  <a:pt x="409" y="165"/>
                </a:lnTo>
                <a:lnTo>
                  <a:pt x="409" y="165"/>
                </a:lnTo>
                <a:lnTo>
                  <a:pt x="409" y="163"/>
                </a:lnTo>
                <a:lnTo>
                  <a:pt x="409" y="162"/>
                </a:lnTo>
                <a:lnTo>
                  <a:pt x="410" y="160"/>
                </a:lnTo>
                <a:lnTo>
                  <a:pt x="411" y="154"/>
                </a:lnTo>
                <a:lnTo>
                  <a:pt x="413" y="145"/>
                </a:lnTo>
                <a:lnTo>
                  <a:pt x="413" y="145"/>
                </a:lnTo>
                <a:close/>
                <a:moveTo>
                  <a:pt x="263" y="321"/>
                </a:moveTo>
                <a:lnTo>
                  <a:pt x="263" y="321"/>
                </a:lnTo>
                <a:lnTo>
                  <a:pt x="252" y="333"/>
                </a:lnTo>
                <a:lnTo>
                  <a:pt x="239" y="350"/>
                </a:lnTo>
                <a:lnTo>
                  <a:pt x="239" y="350"/>
                </a:lnTo>
                <a:lnTo>
                  <a:pt x="234" y="354"/>
                </a:lnTo>
                <a:lnTo>
                  <a:pt x="228" y="356"/>
                </a:lnTo>
                <a:lnTo>
                  <a:pt x="224" y="358"/>
                </a:lnTo>
                <a:lnTo>
                  <a:pt x="221" y="361"/>
                </a:lnTo>
                <a:lnTo>
                  <a:pt x="221" y="361"/>
                </a:lnTo>
                <a:lnTo>
                  <a:pt x="216" y="363"/>
                </a:lnTo>
                <a:lnTo>
                  <a:pt x="207" y="366"/>
                </a:lnTo>
                <a:lnTo>
                  <a:pt x="195" y="368"/>
                </a:lnTo>
                <a:lnTo>
                  <a:pt x="190" y="370"/>
                </a:lnTo>
                <a:lnTo>
                  <a:pt x="190" y="370"/>
                </a:lnTo>
                <a:lnTo>
                  <a:pt x="190" y="370"/>
                </a:lnTo>
                <a:lnTo>
                  <a:pt x="189" y="372"/>
                </a:lnTo>
                <a:lnTo>
                  <a:pt x="189" y="374"/>
                </a:lnTo>
                <a:lnTo>
                  <a:pt x="191" y="378"/>
                </a:lnTo>
                <a:lnTo>
                  <a:pt x="191" y="378"/>
                </a:lnTo>
                <a:lnTo>
                  <a:pt x="201" y="389"/>
                </a:lnTo>
                <a:lnTo>
                  <a:pt x="207" y="398"/>
                </a:lnTo>
                <a:lnTo>
                  <a:pt x="207" y="398"/>
                </a:lnTo>
                <a:lnTo>
                  <a:pt x="218" y="406"/>
                </a:lnTo>
                <a:lnTo>
                  <a:pt x="231" y="417"/>
                </a:lnTo>
                <a:lnTo>
                  <a:pt x="231" y="417"/>
                </a:lnTo>
                <a:lnTo>
                  <a:pt x="240" y="422"/>
                </a:lnTo>
                <a:lnTo>
                  <a:pt x="255" y="429"/>
                </a:lnTo>
                <a:lnTo>
                  <a:pt x="269" y="435"/>
                </a:lnTo>
                <a:lnTo>
                  <a:pt x="277" y="440"/>
                </a:lnTo>
                <a:lnTo>
                  <a:pt x="277" y="440"/>
                </a:lnTo>
                <a:lnTo>
                  <a:pt x="288" y="447"/>
                </a:lnTo>
                <a:lnTo>
                  <a:pt x="293" y="450"/>
                </a:lnTo>
                <a:lnTo>
                  <a:pt x="316" y="458"/>
                </a:lnTo>
                <a:lnTo>
                  <a:pt x="446" y="424"/>
                </a:lnTo>
                <a:lnTo>
                  <a:pt x="446" y="424"/>
                </a:lnTo>
                <a:lnTo>
                  <a:pt x="462" y="378"/>
                </a:lnTo>
                <a:lnTo>
                  <a:pt x="462" y="378"/>
                </a:lnTo>
                <a:lnTo>
                  <a:pt x="466" y="368"/>
                </a:lnTo>
                <a:lnTo>
                  <a:pt x="476" y="352"/>
                </a:lnTo>
                <a:lnTo>
                  <a:pt x="490" y="330"/>
                </a:lnTo>
                <a:lnTo>
                  <a:pt x="496" y="311"/>
                </a:lnTo>
                <a:lnTo>
                  <a:pt x="496" y="311"/>
                </a:lnTo>
                <a:lnTo>
                  <a:pt x="470" y="318"/>
                </a:lnTo>
                <a:lnTo>
                  <a:pt x="452" y="319"/>
                </a:lnTo>
                <a:lnTo>
                  <a:pt x="452" y="319"/>
                </a:lnTo>
                <a:lnTo>
                  <a:pt x="396" y="324"/>
                </a:lnTo>
                <a:lnTo>
                  <a:pt x="325" y="330"/>
                </a:lnTo>
                <a:lnTo>
                  <a:pt x="325" y="330"/>
                </a:lnTo>
                <a:lnTo>
                  <a:pt x="318" y="331"/>
                </a:lnTo>
                <a:lnTo>
                  <a:pt x="309" y="330"/>
                </a:lnTo>
                <a:lnTo>
                  <a:pt x="287" y="326"/>
                </a:lnTo>
                <a:lnTo>
                  <a:pt x="263" y="321"/>
                </a:lnTo>
                <a:lnTo>
                  <a:pt x="263" y="32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8">
            <a:extLst>
              <a:ext uri="{FF2B5EF4-FFF2-40B4-BE49-F238E27FC236}">
                <a16:creationId xmlns:a16="http://schemas.microsoft.com/office/drawing/2014/main" id="{F3D15D0F-1483-4A34-A040-504B2E4556A7}"/>
              </a:ext>
            </a:extLst>
          </p:cNvPr>
          <p:cNvSpPr>
            <a:spLocks noEditPoints="1"/>
          </p:cNvSpPr>
          <p:nvPr/>
        </p:nvSpPr>
        <p:spPr bwMode="auto">
          <a:xfrm>
            <a:off x="6675436" y="1014413"/>
            <a:ext cx="2553107" cy="2543969"/>
          </a:xfrm>
          <a:custGeom>
            <a:avLst/>
            <a:gdLst>
              <a:gd name="T0" fmla="*/ 1125 w 1397"/>
              <a:gd name="T1" fmla="*/ 713 h 1392"/>
              <a:gd name="T2" fmla="*/ 1218 w 1397"/>
              <a:gd name="T3" fmla="*/ 786 h 1392"/>
              <a:gd name="T4" fmla="*/ 1338 w 1397"/>
              <a:gd name="T5" fmla="*/ 787 h 1392"/>
              <a:gd name="T6" fmla="*/ 1397 w 1397"/>
              <a:gd name="T7" fmla="*/ 743 h 1392"/>
              <a:gd name="T8" fmla="*/ 1365 w 1397"/>
              <a:gd name="T9" fmla="*/ 667 h 1392"/>
              <a:gd name="T10" fmla="*/ 1259 w 1397"/>
              <a:gd name="T11" fmla="*/ 614 h 1392"/>
              <a:gd name="T12" fmla="*/ 1146 w 1397"/>
              <a:gd name="T13" fmla="*/ 635 h 1392"/>
              <a:gd name="T14" fmla="*/ 583 w 1397"/>
              <a:gd name="T15" fmla="*/ 193 h 1392"/>
              <a:gd name="T16" fmla="*/ 480 w 1397"/>
              <a:gd name="T17" fmla="*/ 264 h 1392"/>
              <a:gd name="T18" fmla="*/ 442 w 1397"/>
              <a:gd name="T19" fmla="*/ 331 h 1392"/>
              <a:gd name="T20" fmla="*/ 475 w 1397"/>
              <a:gd name="T21" fmla="*/ 390 h 1392"/>
              <a:gd name="T22" fmla="*/ 468 w 1397"/>
              <a:gd name="T23" fmla="*/ 486 h 1392"/>
              <a:gd name="T24" fmla="*/ 419 w 1397"/>
              <a:gd name="T25" fmla="*/ 544 h 1392"/>
              <a:gd name="T26" fmla="*/ 377 w 1397"/>
              <a:gd name="T27" fmla="*/ 581 h 1392"/>
              <a:gd name="T28" fmla="*/ 378 w 1397"/>
              <a:gd name="T29" fmla="*/ 630 h 1392"/>
              <a:gd name="T30" fmla="*/ 403 w 1397"/>
              <a:gd name="T31" fmla="*/ 651 h 1392"/>
              <a:gd name="T32" fmla="*/ 422 w 1397"/>
              <a:gd name="T33" fmla="*/ 660 h 1392"/>
              <a:gd name="T34" fmla="*/ 468 w 1397"/>
              <a:gd name="T35" fmla="*/ 643 h 1392"/>
              <a:gd name="T36" fmla="*/ 521 w 1397"/>
              <a:gd name="T37" fmla="*/ 641 h 1392"/>
              <a:gd name="T38" fmla="*/ 467 w 1397"/>
              <a:gd name="T39" fmla="*/ 771 h 1392"/>
              <a:gd name="T40" fmla="*/ 346 w 1397"/>
              <a:gd name="T41" fmla="*/ 1001 h 1392"/>
              <a:gd name="T42" fmla="*/ 118 w 1397"/>
              <a:gd name="T43" fmla="*/ 1119 h 1392"/>
              <a:gd name="T44" fmla="*/ 2 w 1397"/>
              <a:gd name="T45" fmla="*/ 1147 h 1392"/>
              <a:gd name="T46" fmla="*/ 17 w 1397"/>
              <a:gd name="T47" fmla="*/ 1271 h 1392"/>
              <a:gd name="T48" fmla="*/ 82 w 1397"/>
              <a:gd name="T49" fmla="*/ 1384 h 1392"/>
              <a:gd name="T50" fmla="*/ 107 w 1397"/>
              <a:gd name="T51" fmla="*/ 1362 h 1392"/>
              <a:gd name="T52" fmla="*/ 133 w 1397"/>
              <a:gd name="T53" fmla="*/ 1250 h 1392"/>
              <a:gd name="T54" fmla="*/ 382 w 1397"/>
              <a:gd name="T55" fmla="*/ 1106 h 1392"/>
              <a:gd name="T56" fmla="*/ 451 w 1397"/>
              <a:gd name="T57" fmla="*/ 1106 h 1392"/>
              <a:gd name="T58" fmla="*/ 554 w 1397"/>
              <a:gd name="T59" fmla="*/ 993 h 1392"/>
              <a:gd name="T60" fmla="*/ 745 w 1397"/>
              <a:gd name="T61" fmla="*/ 959 h 1392"/>
              <a:gd name="T62" fmla="*/ 920 w 1397"/>
              <a:gd name="T63" fmla="*/ 1039 h 1392"/>
              <a:gd name="T64" fmla="*/ 990 w 1397"/>
              <a:gd name="T65" fmla="*/ 1159 h 1392"/>
              <a:gd name="T66" fmla="*/ 1076 w 1397"/>
              <a:gd name="T67" fmla="*/ 1267 h 1392"/>
              <a:gd name="T68" fmla="*/ 1124 w 1397"/>
              <a:gd name="T69" fmla="*/ 1322 h 1392"/>
              <a:gd name="T70" fmla="*/ 1295 w 1397"/>
              <a:gd name="T71" fmla="*/ 1274 h 1392"/>
              <a:gd name="T72" fmla="*/ 1329 w 1397"/>
              <a:gd name="T73" fmla="*/ 1241 h 1392"/>
              <a:gd name="T74" fmla="*/ 1251 w 1397"/>
              <a:gd name="T75" fmla="*/ 1213 h 1392"/>
              <a:gd name="T76" fmla="*/ 1147 w 1397"/>
              <a:gd name="T77" fmla="*/ 1212 h 1392"/>
              <a:gd name="T78" fmla="*/ 1093 w 1397"/>
              <a:gd name="T79" fmla="*/ 1067 h 1392"/>
              <a:gd name="T80" fmla="*/ 1067 w 1397"/>
              <a:gd name="T81" fmla="*/ 1017 h 1392"/>
              <a:gd name="T82" fmla="*/ 1029 w 1397"/>
              <a:gd name="T83" fmla="*/ 952 h 1392"/>
              <a:gd name="T84" fmla="*/ 841 w 1397"/>
              <a:gd name="T85" fmla="*/ 808 h 1392"/>
              <a:gd name="T86" fmla="*/ 787 w 1397"/>
              <a:gd name="T87" fmla="*/ 761 h 1392"/>
              <a:gd name="T88" fmla="*/ 784 w 1397"/>
              <a:gd name="T89" fmla="*/ 608 h 1392"/>
              <a:gd name="T90" fmla="*/ 909 w 1397"/>
              <a:gd name="T91" fmla="*/ 629 h 1392"/>
              <a:gd name="T92" fmla="*/ 988 w 1397"/>
              <a:gd name="T93" fmla="*/ 688 h 1392"/>
              <a:gd name="T94" fmla="*/ 1026 w 1397"/>
              <a:gd name="T95" fmla="*/ 783 h 1392"/>
              <a:gd name="T96" fmla="*/ 1043 w 1397"/>
              <a:gd name="T97" fmla="*/ 770 h 1392"/>
              <a:gd name="T98" fmla="*/ 1056 w 1397"/>
              <a:gd name="T99" fmla="*/ 774 h 1392"/>
              <a:gd name="T100" fmla="*/ 1061 w 1397"/>
              <a:gd name="T101" fmla="*/ 648 h 1392"/>
              <a:gd name="T102" fmla="*/ 1084 w 1397"/>
              <a:gd name="T103" fmla="*/ 590 h 1392"/>
              <a:gd name="T104" fmla="*/ 1013 w 1397"/>
              <a:gd name="T105" fmla="*/ 600 h 1392"/>
              <a:gd name="T106" fmla="*/ 897 w 1397"/>
              <a:gd name="T107" fmla="*/ 544 h 1392"/>
              <a:gd name="T108" fmla="*/ 799 w 1397"/>
              <a:gd name="T109" fmla="*/ 352 h 1392"/>
              <a:gd name="T110" fmla="*/ 846 w 1397"/>
              <a:gd name="T111" fmla="*/ 268 h 1392"/>
              <a:gd name="T112" fmla="*/ 872 w 1397"/>
              <a:gd name="T113" fmla="*/ 237 h 1392"/>
              <a:gd name="T114" fmla="*/ 876 w 1397"/>
              <a:gd name="T115" fmla="*/ 115 h 1392"/>
              <a:gd name="T116" fmla="*/ 776 w 1397"/>
              <a:gd name="T117" fmla="*/ 17 h 1392"/>
              <a:gd name="T118" fmla="*/ 652 w 1397"/>
              <a:gd name="T119" fmla="*/ 17 h 1392"/>
              <a:gd name="T120" fmla="*/ 564 w 1397"/>
              <a:gd name="T121" fmla="*/ 122 h 1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97" h="1392">
                <a:moveTo>
                  <a:pt x="1115" y="666"/>
                </a:moveTo>
                <a:lnTo>
                  <a:pt x="1115" y="666"/>
                </a:lnTo>
                <a:lnTo>
                  <a:pt x="1115" y="671"/>
                </a:lnTo>
                <a:lnTo>
                  <a:pt x="1113" y="676"/>
                </a:lnTo>
                <a:lnTo>
                  <a:pt x="1115" y="683"/>
                </a:lnTo>
                <a:lnTo>
                  <a:pt x="1116" y="689"/>
                </a:lnTo>
                <a:lnTo>
                  <a:pt x="1118" y="697"/>
                </a:lnTo>
                <a:lnTo>
                  <a:pt x="1121" y="704"/>
                </a:lnTo>
                <a:lnTo>
                  <a:pt x="1125" y="713"/>
                </a:lnTo>
                <a:lnTo>
                  <a:pt x="1130" y="722"/>
                </a:lnTo>
                <a:lnTo>
                  <a:pt x="1136" y="731"/>
                </a:lnTo>
                <a:lnTo>
                  <a:pt x="1145" y="739"/>
                </a:lnTo>
                <a:lnTo>
                  <a:pt x="1153" y="749"/>
                </a:lnTo>
                <a:lnTo>
                  <a:pt x="1163" y="757"/>
                </a:lnTo>
                <a:lnTo>
                  <a:pt x="1174" y="764"/>
                </a:lnTo>
                <a:lnTo>
                  <a:pt x="1188" y="773"/>
                </a:lnTo>
                <a:lnTo>
                  <a:pt x="1202" y="780"/>
                </a:lnTo>
                <a:lnTo>
                  <a:pt x="1218" y="786"/>
                </a:lnTo>
                <a:lnTo>
                  <a:pt x="1218" y="786"/>
                </a:lnTo>
                <a:lnTo>
                  <a:pt x="1234" y="792"/>
                </a:lnTo>
                <a:lnTo>
                  <a:pt x="1250" y="795"/>
                </a:lnTo>
                <a:lnTo>
                  <a:pt x="1267" y="797"/>
                </a:lnTo>
                <a:lnTo>
                  <a:pt x="1282" y="798"/>
                </a:lnTo>
                <a:lnTo>
                  <a:pt x="1298" y="797"/>
                </a:lnTo>
                <a:lnTo>
                  <a:pt x="1312" y="794"/>
                </a:lnTo>
                <a:lnTo>
                  <a:pt x="1325" y="791"/>
                </a:lnTo>
                <a:lnTo>
                  <a:pt x="1338" y="787"/>
                </a:lnTo>
                <a:lnTo>
                  <a:pt x="1350" y="782"/>
                </a:lnTo>
                <a:lnTo>
                  <a:pt x="1361" y="777"/>
                </a:lnTo>
                <a:lnTo>
                  <a:pt x="1371" y="771"/>
                </a:lnTo>
                <a:lnTo>
                  <a:pt x="1379" y="765"/>
                </a:lnTo>
                <a:lnTo>
                  <a:pt x="1386" y="761"/>
                </a:lnTo>
                <a:lnTo>
                  <a:pt x="1391" y="755"/>
                </a:lnTo>
                <a:lnTo>
                  <a:pt x="1394" y="749"/>
                </a:lnTo>
                <a:lnTo>
                  <a:pt x="1397" y="743"/>
                </a:lnTo>
                <a:lnTo>
                  <a:pt x="1397" y="743"/>
                </a:lnTo>
                <a:lnTo>
                  <a:pt x="1397" y="738"/>
                </a:lnTo>
                <a:lnTo>
                  <a:pt x="1397" y="731"/>
                </a:lnTo>
                <a:lnTo>
                  <a:pt x="1394" y="724"/>
                </a:lnTo>
                <a:lnTo>
                  <a:pt x="1392" y="715"/>
                </a:lnTo>
                <a:lnTo>
                  <a:pt x="1388" y="706"/>
                </a:lnTo>
                <a:lnTo>
                  <a:pt x="1385" y="696"/>
                </a:lnTo>
                <a:lnTo>
                  <a:pt x="1379" y="686"/>
                </a:lnTo>
                <a:lnTo>
                  <a:pt x="1372" y="677"/>
                </a:lnTo>
                <a:lnTo>
                  <a:pt x="1365" y="667"/>
                </a:lnTo>
                <a:lnTo>
                  <a:pt x="1355" y="658"/>
                </a:lnTo>
                <a:lnTo>
                  <a:pt x="1345" y="649"/>
                </a:lnTo>
                <a:lnTo>
                  <a:pt x="1333" y="641"/>
                </a:lnTo>
                <a:lnTo>
                  <a:pt x="1322" y="633"/>
                </a:lnTo>
                <a:lnTo>
                  <a:pt x="1307" y="627"/>
                </a:lnTo>
                <a:lnTo>
                  <a:pt x="1293" y="621"/>
                </a:lnTo>
                <a:lnTo>
                  <a:pt x="1276" y="616"/>
                </a:lnTo>
                <a:lnTo>
                  <a:pt x="1276" y="616"/>
                </a:lnTo>
                <a:lnTo>
                  <a:pt x="1259" y="614"/>
                </a:lnTo>
                <a:lnTo>
                  <a:pt x="1244" y="611"/>
                </a:lnTo>
                <a:lnTo>
                  <a:pt x="1228" y="611"/>
                </a:lnTo>
                <a:lnTo>
                  <a:pt x="1214" y="612"/>
                </a:lnTo>
                <a:lnTo>
                  <a:pt x="1200" y="615"/>
                </a:lnTo>
                <a:lnTo>
                  <a:pt x="1188" y="617"/>
                </a:lnTo>
                <a:lnTo>
                  <a:pt x="1176" y="621"/>
                </a:lnTo>
                <a:lnTo>
                  <a:pt x="1164" y="625"/>
                </a:lnTo>
                <a:lnTo>
                  <a:pt x="1154" y="630"/>
                </a:lnTo>
                <a:lnTo>
                  <a:pt x="1146" y="635"/>
                </a:lnTo>
                <a:lnTo>
                  <a:pt x="1137" y="641"/>
                </a:lnTo>
                <a:lnTo>
                  <a:pt x="1130" y="646"/>
                </a:lnTo>
                <a:lnTo>
                  <a:pt x="1124" y="652"/>
                </a:lnTo>
                <a:lnTo>
                  <a:pt x="1121" y="657"/>
                </a:lnTo>
                <a:lnTo>
                  <a:pt x="1117" y="661"/>
                </a:lnTo>
                <a:lnTo>
                  <a:pt x="1115" y="666"/>
                </a:lnTo>
                <a:lnTo>
                  <a:pt x="1115" y="666"/>
                </a:lnTo>
                <a:close/>
                <a:moveTo>
                  <a:pt x="571" y="163"/>
                </a:moveTo>
                <a:lnTo>
                  <a:pt x="583" y="193"/>
                </a:lnTo>
                <a:lnTo>
                  <a:pt x="591" y="213"/>
                </a:lnTo>
                <a:lnTo>
                  <a:pt x="591" y="213"/>
                </a:lnTo>
                <a:lnTo>
                  <a:pt x="548" y="231"/>
                </a:lnTo>
                <a:lnTo>
                  <a:pt x="515" y="245"/>
                </a:lnTo>
                <a:lnTo>
                  <a:pt x="501" y="252"/>
                </a:lnTo>
                <a:lnTo>
                  <a:pt x="492" y="258"/>
                </a:lnTo>
                <a:lnTo>
                  <a:pt x="492" y="258"/>
                </a:lnTo>
                <a:lnTo>
                  <a:pt x="485" y="262"/>
                </a:lnTo>
                <a:lnTo>
                  <a:pt x="480" y="264"/>
                </a:lnTo>
                <a:lnTo>
                  <a:pt x="472" y="268"/>
                </a:lnTo>
                <a:lnTo>
                  <a:pt x="468" y="270"/>
                </a:lnTo>
                <a:lnTo>
                  <a:pt x="464" y="274"/>
                </a:lnTo>
                <a:lnTo>
                  <a:pt x="460" y="281"/>
                </a:lnTo>
                <a:lnTo>
                  <a:pt x="455" y="291"/>
                </a:lnTo>
                <a:lnTo>
                  <a:pt x="455" y="291"/>
                </a:lnTo>
                <a:lnTo>
                  <a:pt x="443" y="318"/>
                </a:lnTo>
                <a:lnTo>
                  <a:pt x="442" y="324"/>
                </a:lnTo>
                <a:lnTo>
                  <a:pt x="442" y="331"/>
                </a:lnTo>
                <a:lnTo>
                  <a:pt x="442" y="331"/>
                </a:lnTo>
                <a:lnTo>
                  <a:pt x="442" y="336"/>
                </a:lnTo>
                <a:lnTo>
                  <a:pt x="443" y="341"/>
                </a:lnTo>
                <a:lnTo>
                  <a:pt x="448" y="353"/>
                </a:lnTo>
                <a:lnTo>
                  <a:pt x="452" y="362"/>
                </a:lnTo>
                <a:lnTo>
                  <a:pt x="455" y="367"/>
                </a:lnTo>
                <a:lnTo>
                  <a:pt x="455" y="367"/>
                </a:lnTo>
                <a:lnTo>
                  <a:pt x="467" y="379"/>
                </a:lnTo>
                <a:lnTo>
                  <a:pt x="475" y="390"/>
                </a:lnTo>
                <a:lnTo>
                  <a:pt x="475" y="410"/>
                </a:lnTo>
                <a:lnTo>
                  <a:pt x="475" y="410"/>
                </a:lnTo>
                <a:lnTo>
                  <a:pt x="477" y="435"/>
                </a:lnTo>
                <a:lnTo>
                  <a:pt x="477" y="444"/>
                </a:lnTo>
                <a:lnTo>
                  <a:pt x="477" y="452"/>
                </a:lnTo>
                <a:lnTo>
                  <a:pt x="476" y="460"/>
                </a:lnTo>
                <a:lnTo>
                  <a:pt x="473" y="469"/>
                </a:lnTo>
                <a:lnTo>
                  <a:pt x="473" y="469"/>
                </a:lnTo>
                <a:lnTo>
                  <a:pt x="468" y="486"/>
                </a:lnTo>
                <a:lnTo>
                  <a:pt x="464" y="501"/>
                </a:lnTo>
                <a:lnTo>
                  <a:pt x="462" y="519"/>
                </a:lnTo>
                <a:lnTo>
                  <a:pt x="462" y="519"/>
                </a:lnTo>
                <a:lnTo>
                  <a:pt x="460" y="521"/>
                </a:lnTo>
                <a:lnTo>
                  <a:pt x="455" y="524"/>
                </a:lnTo>
                <a:lnTo>
                  <a:pt x="440" y="533"/>
                </a:lnTo>
                <a:lnTo>
                  <a:pt x="426" y="541"/>
                </a:lnTo>
                <a:lnTo>
                  <a:pt x="419" y="544"/>
                </a:lnTo>
                <a:lnTo>
                  <a:pt x="419" y="544"/>
                </a:lnTo>
                <a:lnTo>
                  <a:pt x="413" y="544"/>
                </a:lnTo>
                <a:lnTo>
                  <a:pt x="402" y="547"/>
                </a:lnTo>
                <a:lnTo>
                  <a:pt x="390" y="551"/>
                </a:lnTo>
                <a:lnTo>
                  <a:pt x="385" y="554"/>
                </a:lnTo>
                <a:lnTo>
                  <a:pt x="383" y="557"/>
                </a:lnTo>
                <a:lnTo>
                  <a:pt x="383" y="557"/>
                </a:lnTo>
                <a:lnTo>
                  <a:pt x="381" y="562"/>
                </a:lnTo>
                <a:lnTo>
                  <a:pt x="379" y="568"/>
                </a:lnTo>
                <a:lnTo>
                  <a:pt x="377" y="581"/>
                </a:lnTo>
                <a:lnTo>
                  <a:pt x="376" y="594"/>
                </a:lnTo>
                <a:lnTo>
                  <a:pt x="375" y="599"/>
                </a:lnTo>
                <a:lnTo>
                  <a:pt x="373" y="603"/>
                </a:lnTo>
                <a:lnTo>
                  <a:pt x="373" y="603"/>
                </a:lnTo>
                <a:lnTo>
                  <a:pt x="372" y="605"/>
                </a:lnTo>
                <a:lnTo>
                  <a:pt x="372" y="609"/>
                </a:lnTo>
                <a:lnTo>
                  <a:pt x="375" y="617"/>
                </a:lnTo>
                <a:lnTo>
                  <a:pt x="378" y="630"/>
                </a:lnTo>
                <a:lnTo>
                  <a:pt x="378" y="630"/>
                </a:lnTo>
                <a:lnTo>
                  <a:pt x="379" y="633"/>
                </a:lnTo>
                <a:lnTo>
                  <a:pt x="384" y="637"/>
                </a:lnTo>
                <a:lnTo>
                  <a:pt x="391" y="646"/>
                </a:lnTo>
                <a:lnTo>
                  <a:pt x="391" y="646"/>
                </a:lnTo>
                <a:lnTo>
                  <a:pt x="395" y="647"/>
                </a:lnTo>
                <a:lnTo>
                  <a:pt x="400" y="649"/>
                </a:lnTo>
                <a:lnTo>
                  <a:pt x="406" y="651"/>
                </a:lnTo>
                <a:lnTo>
                  <a:pt x="406" y="651"/>
                </a:lnTo>
                <a:lnTo>
                  <a:pt x="403" y="651"/>
                </a:lnTo>
                <a:lnTo>
                  <a:pt x="402" y="653"/>
                </a:lnTo>
                <a:lnTo>
                  <a:pt x="402" y="654"/>
                </a:lnTo>
                <a:lnTo>
                  <a:pt x="403" y="655"/>
                </a:lnTo>
                <a:lnTo>
                  <a:pt x="406" y="657"/>
                </a:lnTo>
                <a:lnTo>
                  <a:pt x="409" y="657"/>
                </a:lnTo>
                <a:lnTo>
                  <a:pt x="409" y="657"/>
                </a:lnTo>
                <a:lnTo>
                  <a:pt x="418" y="658"/>
                </a:lnTo>
                <a:lnTo>
                  <a:pt x="420" y="659"/>
                </a:lnTo>
                <a:lnTo>
                  <a:pt x="422" y="660"/>
                </a:lnTo>
                <a:lnTo>
                  <a:pt x="427" y="659"/>
                </a:lnTo>
                <a:lnTo>
                  <a:pt x="427" y="659"/>
                </a:lnTo>
                <a:lnTo>
                  <a:pt x="443" y="655"/>
                </a:lnTo>
                <a:lnTo>
                  <a:pt x="450" y="652"/>
                </a:lnTo>
                <a:lnTo>
                  <a:pt x="455" y="648"/>
                </a:lnTo>
                <a:lnTo>
                  <a:pt x="455" y="648"/>
                </a:lnTo>
                <a:lnTo>
                  <a:pt x="458" y="646"/>
                </a:lnTo>
                <a:lnTo>
                  <a:pt x="461" y="645"/>
                </a:lnTo>
                <a:lnTo>
                  <a:pt x="468" y="643"/>
                </a:lnTo>
                <a:lnTo>
                  <a:pt x="475" y="643"/>
                </a:lnTo>
                <a:lnTo>
                  <a:pt x="475" y="643"/>
                </a:lnTo>
                <a:lnTo>
                  <a:pt x="497" y="642"/>
                </a:lnTo>
                <a:lnTo>
                  <a:pt x="512" y="641"/>
                </a:lnTo>
                <a:lnTo>
                  <a:pt x="518" y="640"/>
                </a:lnTo>
                <a:lnTo>
                  <a:pt x="521" y="639"/>
                </a:lnTo>
                <a:lnTo>
                  <a:pt x="521" y="639"/>
                </a:lnTo>
                <a:lnTo>
                  <a:pt x="522" y="639"/>
                </a:lnTo>
                <a:lnTo>
                  <a:pt x="521" y="641"/>
                </a:lnTo>
                <a:lnTo>
                  <a:pt x="518" y="649"/>
                </a:lnTo>
                <a:lnTo>
                  <a:pt x="510" y="671"/>
                </a:lnTo>
                <a:lnTo>
                  <a:pt x="510" y="671"/>
                </a:lnTo>
                <a:lnTo>
                  <a:pt x="505" y="681"/>
                </a:lnTo>
                <a:lnTo>
                  <a:pt x="498" y="695"/>
                </a:lnTo>
                <a:lnTo>
                  <a:pt x="488" y="713"/>
                </a:lnTo>
                <a:lnTo>
                  <a:pt x="480" y="732"/>
                </a:lnTo>
                <a:lnTo>
                  <a:pt x="480" y="732"/>
                </a:lnTo>
                <a:lnTo>
                  <a:pt x="467" y="771"/>
                </a:lnTo>
                <a:lnTo>
                  <a:pt x="446" y="835"/>
                </a:lnTo>
                <a:lnTo>
                  <a:pt x="436" y="867"/>
                </a:lnTo>
                <a:lnTo>
                  <a:pt x="425" y="897"/>
                </a:lnTo>
                <a:lnTo>
                  <a:pt x="415" y="920"/>
                </a:lnTo>
                <a:lnTo>
                  <a:pt x="411" y="928"/>
                </a:lnTo>
                <a:lnTo>
                  <a:pt x="407" y="934"/>
                </a:lnTo>
                <a:lnTo>
                  <a:pt x="407" y="934"/>
                </a:lnTo>
                <a:lnTo>
                  <a:pt x="370" y="975"/>
                </a:lnTo>
                <a:lnTo>
                  <a:pt x="346" y="1001"/>
                </a:lnTo>
                <a:lnTo>
                  <a:pt x="346" y="1001"/>
                </a:lnTo>
                <a:lnTo>
                  <a:pt x="283" y="1038"/>
                </a:lnTo>
                <a:lnTo>
                  <a:pt x="232" y="1067"/>
                </a:lnTo>
                <a:lnTo>
                  <a:pt x="210" y="1078"/>
                </a:lnTo>
                <a:lnTo>
                  <a:pt x="194" y="1085"/>
                </a:lnTo>
                <a:lnTo>
                  <a:pt x="194" y="1085"/>
                </a:lnTo>
                <a:lnTo>
                  <a:pt x="169" y="1096"/>
                </a:lnTo>
                <a:lnTo>
                  <a:pt x="144" y="1107"/>
                </a:lnTo>
                <a:lnTo>
                  <a:pt x="118" y="1119"/>
                </a:lnTo>
                <a:lnTo>
                  <a:pt x="118" y="1119"/>
                </a:lnTo>
                <a:lnTo>
                  <a:pt x="40" y="1128"/>
                </a:lnTo>
                <a:lnTo>
                  <a:pt x="40" y="1128"/>
                </a:lnTo>
                <a:lnTo>
                  <a:pt x="29" y="1130"/>
                </a:lnTo>
                <a:lnTo>
                  <a:pt x="18" y="1134"/>
                </a:lnTo>
                <a:lnTo>
                  <a:pt x="8" y="1140"/>
                </a:lnTo>
                <a:lnTo>
                  <a:pt x="4" y="1143"/>
                </a:lnTo>
                <a:lnTo>
                  <a:pt x="2" y="1147"/>
                </a:lnTo>
                <a:lnTo>
                  <a:pt x="2" y="1147"/>
                </a:lnTo>
                <a:lnTo>
                  <a:pt x="0" y="1149"/>
                </a:lnTo>
                <a:lnTo>
                  <a:pt x="0" y="1153"/>
                </a:lnTo>
                <a:lnTo>
                  <a:pt x="2" y="1161"/>
                </a:lnTo>
                <a:lnTo>
                  <a:pt x="8" y="1186"/>
                </a:lnTo>
                <a:lnTo>
                  <a:pt x="14" y="1213"/>
                </a:lnTo>
                <a:lnTo>
                  <a:pt x="16" y="1222"/>
                </a:lnTo>
                <a:lnTo>
                  <a:pt x="17" y="1231"/>
                </a:lnTo>
                <a:lnTo>
                  <a:pt x="17" y="1231"/>
                </a:lnTo>
                <a:lnTo>
                  <a:pt x="17" y="1271"/>
                </a:lnTo>
                <a:lnTo>
                  <a:pt x="17" y="1294"/>
                </a:lnTo>
                <a:lnTo>
                  <a:pt x="17" y="1307"/>
                </a:lnTo>
                <a:lnTo>
                  <a:pt x="17" y="1307"/>
                </a:lnTo>
                <a:lnTo>
                  <a:pt x="21" y="1313"/>
                </a:lnTo>
                <a:lnTo>
                  <a:pt x="29" y="1325"/>
                </a:lnTo>
                <a:lnTo>
                  <a:pt x="41" y="1341"/>
                </a:lnTo>
                <a:lnTo>
                  <a:pt x="54" y="1356"/>
                </a:lnTo>
                <a:lnTo>
                  <a:pt x="69" y="1372"/>
                </a:lnTo>
                <a:lnTo>
                  <a:pt x="82" y="1384"/>
                </a:lnTo>
                <a:lnTo>
                  <a:pt x="88" y="1389"/>
                </a:lnTo>
                <a:lnTo>
                  <a:pt x="93" y="1391"/>
                </a:lnTo>
                <a:lnTo>
                  <a:pt x="96" y="1392"/>
                </a:lnTo>
                <a:lnTo>
                  <a:pt x="99" y="1391"/>
                </a:lnTo>
                <a:lnTo>
                  <a:pt x="99" y="1391"/>
                </a:lnTo>
                <a:lnTo>
                  <a:pt x="101" y="1389"/>
                </a:lnTo>
                <a:lnTo>
                  <a:pt x="102" y="1385"/>
                </a:lnTo>
                <a:lnTo>
                  <a:pt x="106" y="1374"/>
                </a:lnTo>
                <a:lnTo>
                  <a:pt x="107" y="1362"/>
                </a:lnTo>
                <a:lnTo>
                  <a:pt x="108" y="1348"/>
                </a:lnTo>
                <a:lnTo>
                  <a:pt x="108" y="1322"/>
                </a:lnTo>
                <a:lnTo>
                  <a:pt x="108" y="1307"/>
                </a:lnTo>
                <a:lnTo>
                  <a:pt x="108" y="1307"/>
                </a:lnTo>
                <a:lnTo>
                  <a:pt x="109" y="1300"/>
                </a:lnTo>
                <a:lnTo>
                  <a:pt x="113" y="1293"/>
                </a:lnTo>
                <a:lnTo>
                  <a:pt x="121" y="1276"/>
                </a:lnTo>
                <a:lnTo>
                  <a:pt x="121" y="1276"/>
                </a:lnTo>
                <a:lnTo>
                  <a:pt x="133" y="1250"/>
                </a:lnTo>
                <a:lnTo>
                  <a:pt x="139" y="1235"/>
                </a:lnTo>
                <a:lnTo>
                  <a:pt x="142" y="1226"/>
                </a:lnTo>
                <a:lnTo>
                  <a:pt x="142" y="1226"/>
                </a:lnTo>
                <a:lnTo>
                  <a:pt x="145" y="1216"/>
                </a:lnTo>
                <a:lnTo>
                  <a:pt x="152" y="1204"/>
                </a:lnTo>
                <a:lnTo>
                  <a:pt x="163" y="1188"/>
                </a:lnTo>
                <a:lnTo>
                  <a:pt x="383" y="1105"/>
                </a:lnTo>
                <a:lnTo>
                  <a:pt x="383" y="1105"/>
                </a:lnTo>
                <a:lnTo>
                  <a:pt x="382" y="1106"/>
                </a:lnTo>
                <a:lnTo>
                  <a:pt x="382" y="1107"/>
                </a:lnTo>
                <a:lnTo>
                  <a:pt x="382" y="1109"/>
                </a:lnTo>
                <a:lnTo>
                  <a:pt x="384" y="1109"/>
                </a:lnTo>
                <a:lnTo>
                  <a:pt x="388" y="1110"/>
                </a:lnTo>
                <a:lnTo>
                  <a:pt x="403" y="1110"/>
                </a:lnTo>
                <a:lnTo>
                  <a:pt x="403" y="1110"/>
                </a:lnTo>
                <a:lnTo>
                  <a:pt x="424" y="1110"/>
                </a:lnTo>
                <a:lnTo>
                  <a:pt x="443" y="1107"/>
                </a:lnTo>
                <a:lnTo>
                  <a:pt x="451" y="1106"/>
                </a:lnTo>
                <a:lnTo>
                  <a:pt x="458" y="1104"/>
                </a:lnTo>
                <a:lnTo>
                  <a:pt x="464" y="1100"/>
                </a:lnTo>
                <a:lnTo>
                  <a:pt x="469" y="1097"/>
                </a:lnTo>
                <a:lnTo>
                  <a:pt x="469" y="1097"/>
                </a:lnTo>
                <a:lnTo>
                  <a:pt x="504" y="1051"/>
                </a:lnTo>
                <a:lnTo>
                  <a:pt x="541" y="1003"/>
                </a:lnTo>
                <a:lnTo>
                  <a:pt x="541" y="1003"/>
                </a:lnTo>
                <a:lnTo>
                  <a:pt x="547" y="997"/>
                </a:lnTo>
                <a:lnTo>
                  <a:pt x="554" y="993"/>
                </a:lnTo>
                <a:lnTo>
                  <a:pt x="568" y="981"/>
                </a:lnTo>
                <a:lnTo>
                  <a:pt x="584" y="969"/>
                </a:lnTo>
                <a:lnTo>
                  <a:pt x="591" y="963"/>
                </a:lnTo>
                <a:lnTo>
                  <a:pt x="598" y="956"/>
                </a:lnTo>
                <a:lnTo>
                  <a:pt x="598" y="956"/>
                </a:lnTo>
                <a:lnTo>
                  <a:pt x="625" y="929"/>
                </a:lnTo>
                <a:lnTo>
                  <a:pt x="639" y="915"/>
                </a:lnTo>
                <a:lnTo>
                  <a:pt x="639" y="915"/>
                </a:lnTo>
                <a:lnTo>
                  <a:pt x="745" y="959"/>
                </a:lnTo>
                <a:lnTo>
                  <a:pt x="870" y="1011"/>
                </a:lnTo>
                <a:lnTo>
                  <a:pt x="870" y="1011"/>
                </a:lnTo>
                <a:lnTo>
                  <a:pt x="886" y="1017"/>
                </a:lnTo>
                <a:lnTo>
                  <a:pt x="898" y="1020"/>
                </a:lnTo>
                <a:lnTo>
                  <a:pt x="907" y="1023"/>
                </a:lnTo>
                <a:lnTo>
                  <a:pt x="909" y="1025"/>
                </a:lnTo>
                <a:lnTo>
                  <a:pt x="911" y="1026"/>
                </a:lnTo>
                <a:lnTo>
                  <a:pt x="911" y="1026"/>
                </a:lnTo>
                <a:lnTo>
                  <a:pt x="920" y="1039"/>
                </a:lnTo>
                <a:lnTo>
                  <a:pt x="929" y="1056"/>
                </a:lnTo>
                <a:lnTo>
                  <a:pt x="929" y="1056"/>
                </a:lnTo>
                <a:lnTo>
                  <a:pt x="940" y="1076"/>
                </a:lnTo>
                <a:lnTo>
                  <a:pt x="946" y="1087"/>
                </a:lnTo>
                <a:lnTo>
                  <a:pt x="952" y="1099"/>
                </a:lnTo>
                <a:lnTo>
                  <a:pt x="952" y="1099"/>
                </a:lnTo>
                <a:lnTo>
                  <a:pt x="957" y="1107"/>
                </a:lnTo>
                <a:lnTo>
                  <a:pt x="965" y="1122"/>
                </a:lnTo>
                <a:lnTo>
                  <a:pt x="990" y="1159"/>
                </a:lnTo>
                <a:lnTo>
                  <a:pt x="1017" y="1196"/>
                </a:lnTo>
                <a:lnTo>
                  <a:pt x="1027" y="1209"/>
                </a:lnTo>
                <a:lnTo>
                  <a:pt x="1033" y="1216"/>
                </a:lnTo>
                <a:lnTo>
                  <a:pt x="1033" y="1216"/>
                </a:lnTo>
                <a:lnTo>
                  <a:pt x="1044" y="1228"/>
                </a:lnTo>
                <a:lnTo>
                  <a:pt x="1058" y="1243"/>
                </a:lnTo>
                <a:lnTo>
                  <a:pt x="1070" y="1257"/>
                </a:lnTo>
                <a:lnTo>
                  <a:pt x="1076" y="1267"/>
                </a:lnTo>
                <a:lnTo>
                  <a:pt x="1076" y="1267"/>
                </a:lnTo>
                <a:lnTo>
                  <a:pt x="1081" y="1289"/>
                </a:lnTo>
                <a:lnTo>
                  <a:pt x="1086" y="1305"/>
                </a:lnTo>
                <a:lnTo>
                  <a:pt x="1088" y="1311"/>
                </a:lnTo>
                <a:lnTo>
                  <a:pt x="1092" y="1317"/>
                </a:lnTo>
                <a:lnTo>
                  <a:pt x="1092" y="1317"/>
                </a:lnTo>
                <a:lnTo>
                  <a:pt x="1096" y="1318"/>
                </a:lnTo>
                <a:lnTo>
                  <a:pt x="1099" y="1319"/>
                </a:lnTo>
                <a:lnTo>
                  <a:pt x="1110" y="1322"/>
                </a:lnTo>
                <a:lnTo>
                  <a:pt x="1124" y="1322"/>
                </a:lnTo>
                <a:lnTo>
                  <a:pt x="1140" y="1322"/>
                </a:lnTo>
                <a:lnTo>
                  <a:pt x="1170" y="1318"/>
                </a:lnTo>
                <a:lnTo>
                  <a:pt x="1180" y="1316"/>
                </a:lnTo>
                <a:lnTo>
                  <a:pt x="1188" y="1314"/>
                </a:lnTo>
                <a:lnTo>
                  <a:pt x="1188" y="1314"/>
                </a:lnTo>
                <a:lnTo>
                  <a:pt x="1218" y="1304"/>
                </a:lnTo>
                <a:lnTo>
                  <a:pt x="1243" y="1295"/>
                </a:lnTo>
                <a:lnTo>
                  <a:pt x="1269" y="1285"/>
                </a:lnTo>
                <a:lnTo>
                  <a:pt x="1295" y="1274"/>
                </a:lnTo>
                <a:lnTo>
                  <a:pt x="1306" y="1268"/>
                </a:lnTo>
                <a:lnTo>
                  <a:pt x="1316" y="1262"/>
                </a:lnTo>
                <a:lnTo>
                  <a:pt x="1323" y="1256"/>
                </a:lnTo>
                <a:lnTo>
                  <a:pt x="1327" y="1251"/>
                </a:lnTo>
                <a:lnTo>
                  <a:pt x="1330" y="1249"/>
                </a:lnTo>
                <a:lnTo>
                  <a:pt x="1330" y="1246"/>
                </a:lnTo>
                <a:lnTo>
                  <a:pt x="1330" y="1244"/>
                </a:lnTo>
                <a:lnTo>
                  <a:pt x="1329" y="1241"/>
                </a:lnTo>
                <a:lnTo>
                  <a:pt x="1329" y="1241"/>
                </a:lnTo>
                <a:lnTo>
                  <a:pt x="1322" y="1234"/>
                </a:lnTo>
                <a:lnTo>
                  <a:pt x="1313" y="1227"/>
                </a:lnTo>
                <a:lnTo>
                  <a:pt x="1304" y="1222"/>
                </a:lnTo>
                <a:lnTo>
                  <a:pt x="1294" y="1218"/>
                </a:lnTo>
                <a:lnTo>
                  <a:pt x="1283" y="1215"/>
                </a:lnTo>
                <a:lnTo>
                  <a:pt x="1274" y="1213"/>
                </a:lnTo>
                <a:lnTo>
                  <a:pt x="1262" y="1213"/>
                </a:lnTo>
                <a:lnTo>
                  <a:pt x="1251" y="1213"/>
                </a:lnTo>
                <a:lnTo>
                  <a:pt x="1251" y="1213"/>
                </a:lnTo>
                <a:lnTo>
                  <a:pt x="1227" y="1214"/>
                </a:lnTo>
                <a:lnTo>
                  <a:pt x="1200" y="1219"/>
                </a:lnTo>
                <a:lnTo>
                  <a:pt x="1176" y="1221"/>
                </a:lnTo>
                <a:lnTo>
                  <a:pt x="1166" y="1222"/>
                </a:lnTo>
                <a:lnTo>
                  <a:pt x="1158" y="1221"/>
                </a:lnTo>
                <a:lnTo>
                  <a:pt x="1158" y="1221"/>
                </a:lnTo>
                <a:lnTo>
                  <a:pt x="1155" y="1220"/>
                </a:lnTo>
                <a:lnTo>
                  <a:pt x="1153" y="1218"/>
                </a:lnTo>
                <a:lnTo>
                  <a:pt x="1147" y="1212"/>
                </a:lnTo>
                <a:lnTo>
                  <a:pt x="1142" y="1203"/>
                </a:lnTo>
                <a:lnTo>
                  <a:pt x="1137" y="1194"/>
                </a:lnTo>
                <a:lnTo>
                  <a:pt x="1129" y="1173"/>
                </a:lnTo>
                <a:lnTo>
                  <a:pt x="1122" y="1158"/>
                </a:lnTo>
                <a:lnTo>
                  <a:pt x="1122" y="1158"/>
                </a:lnTo>
                <a:lnTo>
                  <a:pt x="1118" y="1149"/>
                </a:lnTo>
                <a:lnTo>
                  <a:pt x="1113" y="1136"/>
                </a:lnTo>
                <a:lnTo>
                  <a:pt x="1104" y="1102"/>
                </a:lnTo>
                <a:lnTo>
                  <a:pt x="1093" y="1067"/>
                </a:lnTo>
                <a:lnTo>
                  <a:pt x="1090" y="1055"/>
                </a:lnTo>
                <a:lnTo>
                  <a:pt x="1086" y="1046"/>
                </a:lnTo>
                <a:lnTo>
                  <a:pt x="1086" y="1046"/>
                </a:lnTo>
                <a:lnTo>
                  <a:pt x="1081" y="1038"/>
                </a:lnTo>
                <a:lnTo>
                  <a:pt x="1078" y="1031"/>
                </a:lnTo>
                <a:lnTo>
                  <a:pt x="1074" y="1025"/>
                </a:lnTo>
                <a:lnTo>
                  <a:pt x="1069" y="1019"/>
                </a:lnTo>
                <a:lnTo>
                  <a:pt x="1069" y="1019"/>
                </a:lnTo>
                <a:lnTo>
                  <a:pt x="1067" y="1017"/>
                </a:lnTo>
                <a:lnTo>
                  <a:pt x="1064" y="1013"/>
                </a:lnTo>
                <a:lnTo>
                  <a:pt x="1061" y="1002"/>
                </a:lnTo>
                <a:lnTo>
                  <a:pt x="1056" y="991"/>
                </a:lnTo>
                <a:lnTo>
                  <a:pt x="1054" y="984"/>
                </a:lnTo>
                <a:lnTo>
                  <a:pt x="1049" y="978"/>
                </a:lnTo>
                <a:lnTo>
                  <a:pt x="1049" y="978"/>
                </a:lnTo>
                <a:lnTo>
                  <a:pt x="1038" y="963"/>
                </a:lnTo>
                <a:lnTo>
                  <a:pt x="1033" y="957"/>
                </a:lnTo>
                <a:lnTo>
                  <a:pt x="1029" y="952"/>
                </a:lnTo>
                <a:lnTo>
                  <a:pt x="1029" y="952"/>
                </a:lnTo>
                <a:lnTo>
                  <a:pt x="1004" y="933"/>
                </a:lnTo>
                <a:lnTo>
                  <a:pt x="953" y="897"/>
                </a:lnTo>
                <a:lnTo>
                  <a:pt x="902" y="861"/>
                </a:lnTo>
                <a:lnTo>
                  <a:pt x="883" y="847"/>
                </a:lnTo>
                <a:lnTo>
                  <a:pt x="872" y="838"/>
                </a:lnTo>
                <a:lnTo>
                  <a:pt x="872" y="838"/>
                </a:lnTo>
                <a:lnTo>
                  <a:pt x="852" y="817"/>
                </a:lnTo>
                <a:lnTo>
                  <a:pt x="841" y="808"/>
                </a:lnTo>
                <a:lnTo>
                  <a:pt x="829" y="800"/>
                </a:lnTo>
                <a:lnTo>
                  <a:pt x="829" y="800"/>
                </a:lnTo>
                <a:lnTo>
                  <a:pt x="818" y="793"/>
                </a:lnTo>
                <a:lnTo>
                  <a:pt x="809" y="789"/>
                </a:lnTo>
                <a:lnTo>
                  <a:pt x="803" y="786"/>
                </a:lnTo>
                <a:lnTo>
                  <a:pt x="800" y="783"/>
                </a:lnTo>
                <a:lnTo>
                  <a:pt x="800" y="783"/>
                </a:lnTo>
                <a:lnTo>
                  <a:pt x="792" y="771"/>
                </a:lnTo>
                <a:lnTo>
                  <a:pt x="787" y="761"/>
                </a:lnTo>
                <a:lnTo>
                  <a:pt x="785" y="756"/>
                </a:lnTo>
                <a:lnTo>
                  <a:pt x="784" y="752"/>
                </a:lnTo>
                <a:lnTo>
                  <a:pt x="784" y="752"/>
                </a:lnTo>
                <a:lnTo>
                  <a:pt x="782" y="742"/>
                </a:lnTo>
                <a:lnTo>
                  <a:pt x="781" y="722"/>
                </a:lnTo>
                <a:lnTo>
                  <a:pt x="781" y="686"/>
                </a:lnTo>
                <a:lnTo>
                  <a:pt x="781" y="686"/>
                </a:lnTo>
                <a:lnTo>
                  <a:pt x="784" y="608"/>
                </a:lnTo>
                <a:lnTo>
                  <a:pt x="784" y="608"/>
                </a:lnTo>
                <a:lnTo>
                  <a:pt x="829" y="620"/>
                </a:lnTo>
                <a:lnTo>
                  <a:pt x="862" y="628"/>
                </a:lnTo>
                <a:lnTo>
                  <a:pt x="873" y="629"/>
                </a:lnTo>
                <a:lnTo>
                  <a:pt x="879" y="630"/>
                </a:lnTo>
                <a:lnTo>
                  <a:pt x="879" y="630"/>
                </a:lnTo>
                <a:lnTo>
                  <a:pt x="890" y="627"/>
                </a:lnTo>
                <a:lnTo>
                  <a:pt x="899" y="625"/>
                </a:lnTo>
                <a:lnTo>
                  <a:pt x="899" y="625"/>
                </a:lnTo>
                <a:lnTo>
                  <a:pt x="909" y="629"/>
                </a:lnTo>
                <a:lnTo>
                  <a:pt x="926" y="636"/>
                </a:lnTo>
                <a:lnTo>
                  <a:pt x="940" y="643"/>
                </a:lnTo>
                <a:lnTo>
                  <a:pt x="945" y="646"/>
                </a:lnTo>
                <a:lnTo>
                  <a:pt x="947" y="648"/>
                </a:lnTo>
                <a:lnTo>
                  <a:pt x="947" y="648"/>
                </a:lnTo>
                <a:lnTo>
                  <a:pt x="953" y="654"/>
                </a:lnTo>
                <a:lnTo>
                  <a:pt x="969" y="667"/>
                </a:lnTo>
                <a:lnTo>
                  <a:pt x="983" y="682"/>
                </a:lnTo>
                <a:lnTo>
                  <a:pt x="988" y="688"/>
                </a:lnTo>
                <a:lnTo>
                  <a:pt x="990" y="694"/>
                </a:lnTo>
                <a:lnTo>
                  <a:pt x="990" y="694"/>
                </a:lnTo>
                <a:lnTo>
                  <a:pt x="993" y="706"/>
                </a:lnTo>
                <a:lnTo>
                  <a:pt x="999" y="724"/>
                </a:lnTo>
                <a:lnTo>
                  <a:pt x="1006" y="743"/>
                </a:lnTo>
                <a:lnTo>
                  <a:pt x="1013" y="759"/>
                </a:lnTo>
                <a:lnTo>
                  <a:pt x="1013" y="759"/>
                </a:lnTo>
                <a:lnTo>
                  <a:pt x="1020" y="773"/>
                </a:lnTo>
                <a:lnTo>
                  <a:pt x="1026" y="783"/>
                </a:lnTo>
                <a:lnTo>
                  <a:pt x="1029" y="787"/>
                </a:lnTo>
                <a:lnTo>
                  <a:pt x="1031" y="789"/>
                </a:lnTo>
                <a:lnTo>
                  <a:pt x="1033" y="788"/>
                </a:lnTo>
                <a:lnTo>
                  <a:pt x="1036" y="783"/>
                </a:lnTo>
                <a:lnTo>
                  <a:pt x="1036" y="783"/>
                </a:lnTo>
                <a:lnTo>
                  <a:pt x="1041" y="773"/>
                </a:lnTo>
                <a:lnTo>
                  <a:pt x="1042" y="771"/>
                </a:lnTo>
                <a:lnTo>
                  <a:pt x="1043" y="770"/>
                </a:lnTo>
                <a:lnTo>
                  <a:pt x="1043" y="770"/>
                </a:lnTo>
                <a:lnTo>
                  <a:pt x="1045" y="771"/>
                </a:lnTo>
                <a:lnTo>
                  <a:pt x="1048" y="774"/>
                </a:lnTo>
                <a:lnTo>
                  <a:pt x="1051" y="775"/>
                </a:lnTo>
                <a:lnTo>
                  <a:pt x="1053" y="776"/>
                </a:lnTo>
                <a:lnTo>
                  <a:pt x="1054" y="775"/>
                </a:lnTo>
                <a:lnTo>
                  <a:pt x="1054" y="775"/>
                </a:lnTo>
                <a:lnTo>
                  <a:pt x="1055" y="774"/>
                </a:lnTo>
                <a:lnTo>
                  <a:pt x="1056" y="774"/>
                </a:lnTo>
                <a:lnTo>
                  <a:pt x="1056" y="774"/>
                </a:lnTo>
                <a:lnTo>
                  <a:pt x="1056" y="774"/>
                </a:lnTo>
                <a:lnTo>
                  <a:pt x="1058" y="752"/>
                </a:lnTo>
                <a:lnTo>
                  <a:pt x="1058" y="752"/>
                </a:lnTo>
                <a:lnTo>
                  <a:pt x="1058" y="728"/>
                </a:lnTo>
                <a:lnTo>
                  <a:pt x="1057" y="701"/>
                </a:lnTo>
                <a:lnTo>
                  <a:pt x="1057" y="675"/>
                </a:lnTo>
                <a:lnTo>
                  <a:pt x="1058" y="661"/>
                </a:lnTo>
                <a:lnTo>
                  <a:pt x="1061" y="648"/>
                </a:lnTo>
                <a:lnTo>
                  <a:pt x="1061" y="648"/>
                </a:lnTo>
                <a:lnTo>
                  <a:pt x="1064" y="636"/>
                </a:lnTo>
                <a:lnTo>
                  <a:pt x="1069" y="627"/>
                </a:lnTo>
                <a:lnTo>
                  <a:pt x="1074" y="618"/>
                </a:lnTo>
                <a:lnTo>
                  <a:pt x="1079" y="611"/>
                </a:lnTo>
                <a:lnTo>
                  <a:pt x="1084" y="605"/>
                </a:lnTo>
                <a:lnTo>
                  <a:pt x="1086" y="599"/>
                </a:lnTo>
                <a:lnTo>
                  <a:pt x="1086" y="594"/>
                </a:lnTo>
                <a:lnTo>
                  <a:pt x="1085" y="592"/>
                </a:lnTo>
                <a:lnTo>
                  <a:pt x="1084" y="590"/>
                </a:lnTo>
                <a:lnTo>
                  <a:pt x="1084" y="590"/>
                </a:lnTo>
                <a:lnTo>
                  <a:pt x="1076" y="581"/>
                </a:lnTo>
                <a:lnTo>
                  <a:pt x="1073" y="580"/>
                </a:lnTo>
                <a:lnTo>
                  <a:pt x="1070" y="580"/>
                </a:lnTo>
                <a:lnTo>
                  <a:pt x="1066" y="581"/>
                </a:lnTo>
                <a:lnTo>
                  <a:pt x="1058" y="585"/>
                </a:lnTo>
                <a:lnTo>
                  <a:pt x="1058" y="585"/>
                </a:lnTo>
                <a:lnTo>
                  <a:pt x="1013" y="600"/>
                </a:lnTo>
                <a:lnTo>
                  <a:pt x="1013" y="600"/>
                </a:lnTo>
                <a:lnTo>
                  <a:pt x="999" y="593"/>
                </a:lnTo>
                <a:lnTo>
                  <a:pt x="987" y="588"/>
                </a:lnTo>
                <a:lnTo>
                  <a:pt x="977" y="585"/>
                </a:lnTo>
                <a:lnTo>
                  <a:pt x="977" y="585"/>
                </a:lnTo>
                <a:lnTo>
                  <a:pt x="964" y="580"/>
                </a:lnTo>
                <a:lnTo>
                  <a:pt x="946" y="572"/>
                </a:lnTo>
                <a:lnTo>
                  <a:pt x="925" y="562"/>
                </a:lnTo>
                <a:lnTo>
                  <a:pt x="897" y="544"/>
                </a:lnTo>
                <a:lnTo>
                  <a:pt x="897" y="544"/>
                </a:lnTo>
                <a:lnTo>
                  <a:pt x="850" y="480"/>
                </a:lnTo>
                <a:lnTo>
                  <a:pt x="817" y="433"/>
                </a:lnTo>
                <a:lnTo>
                  <a:pt x="798" y="403"/>
                </a:lnTo>
                <a:lnTo>
                  <a:pt x="798" y="403"/>
                </a:lnTo>
                <a:lnTo>
                  <a:pt x="792" y="390"/>
                </a:lnTo>
                <a:lnTo>
                  <a:pt x="788" y="377"/>
                </a:lnTo>
                <a:lnTo>
                  <a:pt x="786" y="362"/>
                </a:lnTo>
                <a:lnTo>
                  <a:pt x="786" y="362"/>
                </a:lnTo>
                <a:lnTo>
                  <a:pt x="799" y="352"/>
                </a:lnTo>
                <a:lnTo>
                  <a:pt x="809" y="341"/>
                </a:lnTo>
                <a:lnTo>
                  <a:pt x="818" y="331"/>
                </a:lnTo>
                <a:lnTo>
                  <a:pt x="818" y="331"/>
                </a:lnTo>
                <a:lnTo>
                  <a:pt x="827" y="317"/>
                </a:lnTo>
                <a:lnTo>
                  <a:pt x="835" y="298"/>
                </a:lnTo>
                <a:lnTo>
                  <a:pt x="842" y="280"/>
                </a:lnTo>
                <a:lnTo>
                  <a:pt x="846" y="271"/>
                </a:lnTo>
                <a:lnTo>
                  <a:pt x="846" y="271"/>
                </a:lnTo>
                <a:lnTo>
                  <a:pt x="846" y="268"/>
                </a:lnTo>
                <a:lnTo>
                  <a:pt x="847" y="262"/>
                </a:lnTo>
                <a:lnTo>
                  <a:pt x="849" y="255"/>
                </a:lnTo>
                <a:lnTo>
                  <a:pt x="852" y="251"/>
                </a:lnTo>
                <a:lnTo>
                  <a:pt x="854" y="249"/>
                </a:lnTo>
                <a:lnTo>
                  <a:pt x="854" y="249"/>
                </a:lnTo>
                <a:lnTo>
                  <a:pt x="867" y="244"/>
                </a:lnTo>
                <a:lnTo>
                  <a:pt x="870" y="243"/>
                </a:lnTo>
                <a:lnTo>
                  <a:pt x="871" y="240"/>
                </a:lnTo>
                <a:lnTo>
                  <a:pt x="872" y="237"/>
                </a:lnTo>
                <a:lnTo>
                  <a:pt x="872" y="233"/>
                </a:lnTo>
                <a:lnTo>
                  <a:pt x="872" y="233"/>
                </a:lnTo>
                <a:lnTo>
                  <a:pt x="874" y="214"/>
                </a:lnTo>
                <a:lnTo>
                  <a:pt x="877" y="182"/>
                </a:lnTo>
                <a:lnTo>
                  <a:pt x="879" y="147"/>
                </a:lnTo>
                <a:lnTo>
                  <a:pt x="878" y="132"/>
                </a:lnTo>
                <a:lnTo>
                  <a:pt x="877" y="120"/>
                </a:lnTo>
                <a:lnTo>
                  <a:pt x="877" y="120"/>
                </a:lnTo>
                <a:lnTo>
                  <a:pt x="876" y="115"/>
                </a:lnTo>
                <a:lnTo>
                  <a:pt x="872" y="108"/>
                </a:lnTo>
                <a:lnTo>
                  <a:pt x="861" y="91"/>
                </a:lnTo>
                <a:lnTo>
                  <a:pt x="847" y="72"/>
                </a:lnTo>
                <a:lnTo>
                  <a:pt x="837" y="62"/>
                </a:lnTo>
                <a:lnTo>
                  <a:pt x="828" y="51"/>
                </a:lnTo>
                <a:lnTo>
                  <a:pt x="816" y="42"/>
                </a:lnTo>
                <a:lnTo>
                  <a:pt x="804" y="32"/>
                </a:lnTo>
                <a:lnTo>
                  <a:pt x="791" y="24"/>
                </a:lnTo>
                <a:lnTo>
                  <a:pt x="776" y="17"/>
                </a:lnTo>
                <a:lnTo>
                  <a:pt x="762" y="11"/>
                </a:lnTo>
                <a:lnTo>
                  <a:pt x="746" y="5"/>
                </a:lnTo>
                <a:lnTo>
                  <a:pt x="731" y="1"/>
                </a:lnTo>
                <a:lnTo>
                  <a:pt x="714" y="0"/>
                </a:lnTo>
                <a:lnTo>
                  <a:pt x="714" y="0"/>
                </a:lnTo>
                <a:lnTo>
                  <a:pt x="697" y="1"/>
                </a:lnTo>
                <a:lnTo>
                  <a:pt x="682" y="4"/>
                </a:lnTo>
                <a:lnTo>
                  <a:pt x="666" y="10"/>
                </a:lnTo>
                <a:lnTo>
                  <a:pt x="652" y="17"/>
                </a:lnTo>
                <a:lnTo>
                  <a:pt x="639" y="25"/>
                </a:lnTo>
                <a:lnTo>
                  <a:pt x="627" y="35"/>
                </a:lnTo>
                <a:lnTo>
                  <a:pt x="616" y="45"/>
                </a:lnTo>
                <a:lnTo>
                  <a:pt x="607" y="57"/>
                </a:lnTo>
                <a:lnTo>
                  <a:pt x="597" y="68"/>
                </a:lnTo>
                <a:lnTo>
                  <a:pt x="589" y="79"/>
                </a:lnTo>
                <a:lnTo>
                  <a:pt x="576" y="99"/>
                </a:lnTo>
                <a:lnTo>
                  <a:pt x="567" y="115"/>
                </a:lnTo>
                <a:lnTo>
                  <a:pt x="564" y="122"/>
                </a:lnTo>
                <a:lnTo>
                  <a:pt x="564" y="122"/>
                </a:lnTo>
                <a:lnTo>
                  <a:pt x="564" y="127"/>
                </a:lnTo>
                <a:lnTo>
                  <a:pt x="564" y="132"/>
                </a:lnTo>
                <a:lnTo>
                  <a:pt x="566" y="146"/>
                </a:lnTo>
                <a:lnTo>
                  <a:pt x="571" y="163"/>
                </a:lnTo>
                <a:lnTo>
                  <a:pt x="571" y="16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8">
            <a:extLst>
              <a:ext uri="{FF2B5EF4-FFF2-40B4-BE49-F238E27FC236}">
                <a16:creationId xmlns:a16="http://schemas.microsoft.com/office/drawing/2014/main" id="{D50BF2F3-0D43-4DAB-9F4A-74E1876BAA0B}"/>
              </a:ext>
            </a:extLst>
          </p:cNvPr>
          <p:cNvSpPr>
            <a:spLocks noEditPoints="1"/>
          </p:cNvSpPr>
          <p:nvPr/>
        </p:nvSpPr>
        <p:spPr bwMode="auto">
          <a:xfrm>
            <a:off x="1228725" y="859583"/>
            <a:ext cx="1497012" cy="2710706"/>
          </a:xfrm>
          <a:custGeom>
            <a:avLst/>
            <a:gdLst>
              <a:gd name="T0" fmla="*/ 480 w 819"/>
              <a:gd name="T1" fmla="*/ 1207 h 1483"/>
              <a:gd name="T2" fmla="*/ 492 w 819"/>
              <a:gd name="T3" fmla="*/ 1238 h 1483"/>
              <a:gd name="T4" fmla="*/ 542 w 819"/>
              <a:gd name="T5" fmla="*/ 1339 h 1483"/>
              <a:gd name="T6" fmla="*/ 497 w 819"/>
              <a:gd name="T7" fmla="*/ 1343 h 1483"/>
              <a:gd name="T8" fmla="*/ 443 w 819"/>
              <a:gd name="T9" fmla="*/ 1358 h 1483"/>
              <a:gd name="T10" fmla="*/ 432 w 819"/>
              <a:gd name="T11" fmla="*/ 1385 h 1483"/>
              <a:gd name="T12" fmla="*/ 565 w 819"/>
              <a:gd name="T13" fmla="*/ 1419 h 1483"/>
              <a:gd name="T14" fmla="*/ 531 w 819"/>
              <a:gd name="T15" fmla="*/ 1451 h 1483"/>
              <a:gd name="T16" fmla="*/ 567 w 819"/>
              <a:gd name="T17" fmla="*/ 1483 h 1483"/>
              <a:gd name="T18" fmla="*/ 713 w 819"/>
              <a:gd name="T19" fmla="*/ 1458 h 1483"/>
              <a:gd name="T20" fmla="*/ 737 w 819"/>
              <a:gd name="T21" fmla="*/ 1432 h 1483"/>
              <a:gd name="T22" fmla="*/ 678 w 819"/>
              <a:gd name="T23" fmla="*/ 1269 h 1483"/>
              <a:gd name="T24" fmla="*/ 654 w 819"/>
              <a:gd name="T25" fmla="*/ 1175 h 1483"/>
              <a:gd name="T26" fmla="*/ 772 w 819"/>
              <a:gd name="T27" fmla="*/ 885 h 1483"/>
              <a:gd name="T28" fmla="*/ 819 w 819"/>
              <a:gd name="T29" fmla="*/ 750 h 1483"/>
              <a:gd name="T30" fmla="*/ 736 w 819"/>
              <a:gd name="T31" fmla="*/ 493 h 1483"/>
              <a:gd name="T32" fmla="*/ 582 w 819"/>
              <a:gd name="T33" fmla="*/ 214 h 1483"/>
              <a:gd name="T34" fmla="*/ 516 w 819"/>
              <a:gd name="T35" fmla="*/ 172 h 1483"/>
              <a:gd name="T36" fmla="*/ 506 w 819"/>
              <a:gd name="T37" fmla="*/ 77 h 1483"/>
              <a:gd name="T38" fmla="*/ 443 w 819"/>
              <a:gd name="T39" fmla="*/ 7 h 1483"/>
              <a:gd name="T40" fmla="*/ 320 w 819"/>
              <a:gd name="T41" fmla="*/ 16 h 1483"/>
              <a:gd name="T42" fmla="*/ 264 w 819"/>
              <a:gd name="T43" fmla="*/ 117 h 1483"/>
              <a:gd name="T44" fmla="*/ 241 w 819"/>
              <a:gd name="T45" fmla="*/ 141 h 1483"/>
              <a:gd name="T46" fmla="*/ 243 w 819"/>
              <a:gd name="T47" fmla="*/ 158 h 1483"/>
              <a:gd name="T48" fmla="*/ 259 w 819"/>
              <a:gd name="T49" fmla="*/ 230 h 1483"/>
              <a:gd name="T50" fmla="*/ 320 w 819"/>
              <a:gd name="T51" fmla="*/ 245 h 1483"/>
              <a:gd name="T52" fmla="*/ 303 w 819"/>
              <a:gd name="T53" fmla="*/ 298 h 1483"/>
              <a:gd name="T54" fmla="*/ 315 w 819"/>
              <a:gd name="T55" fmla="*/ 318 h 1483"/>
              <a:gd name="T56" fmla="*/ 340 w 819"/>
              <a:gd name="T57" fmla="*/ 394 h 1483"/>
              <a:gd name="T58" fmla="*/ 231 w 819"/>
              <a:gd name="T59" fmla="*/ 281 h 1483"/>
              <a:gd name="T60" fmla="*/ 175 w 819"/>
              <a:gd name="T61" fmla="*/ 196 h 1483"/>
              <a:gd name="T62" fmla="*/ 175 w 819"/>
              <a:gd name="T63" fmla="*/ 121 h 1483"/>
              <a:gd name="T64" fmla="*/ 114 w 819"/>
              <a:gd name="T65" fmla="*/ 125 h 1483"/>
              <a:gd name="T66" fmla="*/ 20 w 819"/>
              <a:gd name="T67" fmla="*/ 214 h 1483"/>
              <a:gd name="T68" fmla="*/ 6 w 819"/>
              <a:gd name="T69" fmla="*/ 341 h 1483"/>
              <a:gd name="T70" fmla="*/ 44 w 819"/>
              <a:gd name="T71" fmla="*/ 398 h 1483"/>
              <a:gd name="T72" fmla="*/ 150 w 819"/>
              <a:gd name="T73" fmla="*/ 318 h 1483"/>
              <a:gd name="T74" fmla="*/ 280 w 819"/>
              <a:gd name="T75" fmla="*/ 437 h 1483"/>
              <a:gd name="T76" fmla="*/ 372 w 819"/>
              <a:gd name="T77" fmla="*/ 491 h 1483"/>
              <a:gd name="T78" fmla="*/ 195 w 819"/>
              <a:gd name="T79" fmla="*/ 414 h 1483"/>
              <a:gd name="T80" fmla="*/ 130 w 819"/>
              <a:gd name="T81" fmla="*/ 400 h 1483"/>
              <a:gd name="T82" fmla="*/ 89 w 819"/>
              <a:gd name="T83" fmla="*/ 409 h 1483"/>
              <a:gd name="T84" fmla="*/ 63 w 819"/>
              <a:gd name="T85" fmla="*/ 427 h 1483"/>
              <a:gd name="T86" fmla="*/ 46 w 819"/>
              <a:gd name="T87" fmla="*/ 451 h 1483"/>
              <a:gd name="T88" fmla="*/ 110 w 819"/>
              <a:gd name="T89" fmla="*/ 486 h 1483"/>
              <a:gd name="T90" fmla="*/ 73 w 819"/>
              <a:gd name="T91" fmla="*/ 506 h 1483"/>
              <a:gd name="T92" fmla="*/ 214 w 819"/>
              <a:gd name="T93" fmla="*/ 559 h 1483"/>
              <a:gd name="T94" fmla="*/ 307 w 819"/>
              <a:gd name="T95" fmla="*/ 620 h 1483"/>
              <a:gd name="T96" fmla="*/ 424 w 819"/>
              <a:gd name="T97" fmla="*/ 674 h 1483"/>
              <a:gd name="T98" fmla="*/ 473 w 819"/>
              <a:gd name="T99" fmla="*/ 640 h 1483"/>
              <a:gd name="T100" fmla="*/ 472 w 819"/>
              <a:gd name="T101" fmla="*/ 760 h 1483"/>
              <a:gd name="T102" fmla="*/ 405 w 819"/>
              <a:gd name="T103" fmla="*/ 904 h 1483"/>
              <a:gd name="T104" fmla="*/ 370 w 819"/>
              <a:gd name="T105" fmla="*/ 1006 h 1483"/>
              <a:gd name="T106" fmla="*/ 375 w 819"/>
              <a:gd name="T107" fmla="*/ 1098 h 1483"/>
              <a:gd name="T108" fmla="*/ 440 w 819"/>
              <a:gd name="T109" fmla="*/ 1140 h 1483"/>
              <a:gd name="T110" fmla="*/ 301 w 819"/>
              <a:gd name="T111" fmla="*/ 203 h 1483"/>
              <a:gd name="T112" fmla="*/ 266 w 819"/>
              <a:gd name="T113" fmla="*/ 170 h 1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19" h="1483">
                <a:moveTo>
                  <a:pt x="445" y="1145"/>
                </a:moveTo>
                <a:lnTo>
                  <a:pt x="445" y="1145"/>
                </a:lnTo>
                <a:lnTo>
                  <a:pt x="460" y="1171"/>
                </a:lnTo>
                <a:lnTo>
                  <a:pt x="470" y="1191"/>
                </a:lnTo>
                <a:lnTo>
                  <a:pt x="479" y="1206"/>
                </a:lnTo>
                <a:lnTo>
                  <a:pt x="479" y="1206"/>
                </a:lnTo>
                <a:lnTo>
                  <a:pt x="479" y="1206"/>
                </a:lnTo>
                <a:lnTo>
                  <a:pt x="480" y="1206"/>
                </a:lnTo>
                <a:lnTo>
                  <a:pt x="480" y="1207"/>
                </a:lnTo>
                <a:lnTo>
                  <a:pt x="480" y="1207"/>
                </a:lnTo>
                <a:lnTo>
                  <a:pt x="480" y="1207"/>
                </a:lnTo>
                <a:lnTo>
                  <a:pt x="479" y="1206"/>
                </a:lnTo>
                <a:lnTo>
                  <a:pt x="479" y="1206"/>
                </a:lnTo>
                <a:lnTo>
                  <a:pt x="479" y="1207"/>
                </a:lnTo>
                <a:lnTo>
                  <a:pt x="479" y="1211"/>
                </a:lnTo>
                <a:lnTo>
                  <a:pt x="486" y="1226"/>
                </a:lnTo>
                <a:lnTo>
                  <a:pt x="486" y="1226"/>
                </a:lnTo>
                <a:lnTo>
                  <a:pt x="492" y="1238"/>
                </a:lnTo>
                <a:lnTo>
                  <a:pt x="500" y="1252"/>
                </a:lnTo>
                <a:lnTo>
                  <a:pt x="519" y="1282"/>
                </a:lnTo>
                <a:lnTo>
                  <a:pt x="536" y="1311"/>
                </a:lnTo>
                <a:lnTo>
                  <a:pt x="542" y="1323"/>
                </a:lnTo>
                <a:lnTo>
                  <a:pt x="546" y="1331"/>
                </a:lnTo>
                <a:lnTo>
                  <a:pt x="546" y="1331"/>
                </a:lnTo>
                <a:lnTo>
                  <a:pt x="546" y="1335"/>
                </a:lnTo>
                <a:lnTo>
                  <a:pt x="544" y="1336"/>
                </a:lnTo>
                <a:lnTo>
                  <a:pt x="542" y="1339"/>
                </a:lnTo>
                <a:lnTo>
                  <a:pt x="538" y="1339"/>
                </a:lnTo>
                <a:lnTo>
                  <a:pt x="531" y="1339"/>
                </a:lnTo>
                <a:lnTo>
                  <a:pt x="522" y="1339"/>
                </a:lnTo>
                <a:lnTo>
                  <a:pt x="504" y="1336"/>
                </a:lnTo>
                <a:lnTo>
                  <a:pt x="498" y="1336"/>
                </a:lnTo>
                <a:lnTo>
                  <a:pt x="497" y="1337"/>
                </a:lnTo>
                <a:lnTo>
                  <a:pt x="497" y="1340"/>
                </a:lnTo>
                <a:lnTo>
                  <a:pt x="497" y="1340"/>
                </a:lnTo>
                <a:lnTo>
                  <a:pt x="497" y="1343"/>
                </a:lnTo>
                <a:lnTo>
                  <a:pt x="499" y="1347"/>
                </a:lnTo>
                <a:lnTo>
                  <a:pt x="504" y="1350"/>
                </a:lnTo>
                <a:lnTo>
                  <a:pt x="505" y="1352"/>
                </a:lnTo>
                <a:lnTo>
                  <a:pt x="504" y="1353"/>
                </a:lnTo>
                <a:lnTo>
                  <a:pt x="492" y="1353"/>
                </a:lnTo>
                <a:lnTo>
                  <a:pt x="492" y="1353"/>
                </a:lnTo>
                <a:lnTo>
                  <a:pt x="469" y="1354"/>
                </a:lnTo>
                <a:lnTo>
                  <a:pt x="456" y="1355"/>
                </a:lnTo>
                <a:lnTo>
                  <a:pt x="443" y="1358"/>
                </a:lnTo>
                <a:lnTo>
                  <a:pt x="433" y="1360"/>
                </a:lnTo>
                <a:lnTo>
                  <a:pt x="428" y="1362"/>
                </a:lnTo>
                <a:lnTo>
                  <a:pt x="426" y="1365"/>
                </a:lnTo>
                <a:lnTo>
                  <a:pt x="424" y="1367"/>
                </a:lnTo>
                <a:lnTo>
                  <a:pt x="423" y="1371"/>
                </a:lnTo>
                <a:lnTo>
                  <a:pt x="424" y="1374"/>
                </a:lnTo>
                <a:lnTo>
                  <a:pt x="425" y="1378"/>
                </a:lnTo>
                <a:lnTo>
                  <a:pt x="425" y="1378"/>
                </a:lnTo>
                <a:lnTo>
                  <a:pt x="432" y="1385"/>
                </a:lnTo>
                <a:lnTo>
                  <a:pt x="440" y="1391"/>
                </a:lnTo>
                <a:lnTo>
                  <a:pt x="450" y="1395"/>
                </a:lnTo>
                <a:lnTo>
                  <a:pt x="461" y="1398"/>
                </a:lnTo>
                <a:lnTo>
                  <a:pt x="482" y="1403"/>
                </a:lnTo>
                <a:lnTo>
                  <a:pt x="500" y="1408"/>
                </a:lnTo>
                <a:lnTo>
                  <a:pt x="500" y="1408"/>
                </a:lnTo>
                <a:lnTo>
                  <a:pt x="519" y="1413"/>
                </a:lnTo>
                <a:lnTo>
                  <a:pt x="540" y="1416"/>
                </a:lnTo>
                <a:lnTo>
                  <a:pt x="565" y="1419"/>
                </a:lnTo>
                <a:lnTo>
                  <a:pt x="565" y="1419"/>
                </a:lnTo>
                <a:lnTo>
                  <a:pt x="549" y="1427"/>
                </a:lnTo>
                <a:lnTo>
                  <a:pt x="538" y="1433"/>
                </a:lnTo>
                <a:lnTo>
                  <a:pt x="536" y="1435"/>
                </a:lnTo>
                <a:lnTo>
                  <a:pt x="535" y="1437"/>
                </a:lnTo>
                <a:lnTo>
                  <a:pt x="535" y="1437"/>
                </a:lnTo>
                <a:lnTo>
                  <a:pt x="532" y="1440"/>
                </a:lnTo>
                <a:lnTo>
                  <a:pt x="531" y="1447"/>
                </a:lnTo>
                <a:lnTo>
                  <a:pt x="531" y="1451"/>
                </a:lnTo>
                <a:lnTo>
                  <a:pt x="532" y="1456"/>
                </a:lnTo>
                <a:lnTo>
                  <a:pt x="536" y="1459"/>
                </a:lnTo>
                <a:lnTo>
                  <a:pt x="541" y="1464"/>
                </a:lnTo>
                <a:lnTo>
                  <a:pt x="541" y="1464"/>
                </a:lnTo>
                <a:lnTo>
                  <a:pt x="547" y="1468"/>
                </a:lnTo>
                <a:lnTo>
                  <a:pt x="552" y="1472"/>
                </a:lnTo>
                <a:lnTo>
                  <a:pt x="559" y="1480"/>
                </a:lnTo>
                <a:lnTo>
                  <a:pt x="562" y="1482"/>
                </a:lnTo>
                <a:lnTo>
                  <a:pt x="567" y="1483"/>
                </a:lnTo>
                <a:lnTo>
                  <a:pt x="572" y="1483"/>
                </a:lnTo>
                <a:lnTo>
                  <a:pt x="578" y="1481"/>
                </a:lnTo>
                <a:lnTo>
                  <a:pt x="578" y="1481"/>
                </a:lnTo>
                <a:lnTo>
                  <a:pt x="598" y="1476"/>
                </a:lnTo>
                <a:lnTo>
                  <a:pt x="627" y="1469"/>
                </a:lnTo>
                <a:lnTo>
                  <a:pt x="659" y="1463"/>
                </a:lnTo>
                <a:lnTo>
                  <a:pt x="688" y="1459"/>
                </a:lnTo>
                <a:lnTo>
                  <a:pt x="688" y="1459"/>
                </a:lnTo>
                <a:lnTo>
                  <a:pt x="713" y="1458"/>
                </a:lnTo>
                <a:lnTo>
                  <a:pt x="732" y="1457"/>
                </a:lnTo>
                <a:lnTo>
                  <a:pt x="738" y="1456"/>
                </a:lnTo>
                <a:lnTo>
                  <a:pt x="743" y="1453"/>
                </a:lnTo>
                <a:lnTo>
                  <a:pt x="744" y="1451"/>
                </a:lnTo>
                <a:lnTo>
                  <a:pt x="745" y="1450"/>
                </a:lnTo>
                <a:lnTo>
                  <a:pt x="744" y="1445"/>
                </a:lnTo>
                <a:lnTo>
                  <a:pt x="744" y="1445"/>
                </a:lnTo>
                <a:lnTo>
                  <a:pt x="742" y="1439"/>
                </a:lnTo>
                <a:lnTo>
                  <a:pt x="737" y="1432"/>
                </a:lnTo>
                <a:lnTo>
                  <a:pt x="726" y="1417"/>
                </a:lnTo>
                <a:lnTo>
                  <a:pt x="714" y="1400"/>
                </a:lnTo>
                <a:lnTo>
                  <a:pt x="708" y="1390"/>
                </a:lnTo>
                <a:lnTo>
                  <a:pt x="703" y="1379"/>
                </a:lnTo>
                <a:lnTo>
                  <a:pt x="703" y="1379"/>
                </a:lnTo>
                <a:lnTo>
                  <a:pt x="699" y="1365"/>
                </a:lnTo>
                <a:lnTo>
                  <a:pt x="694" y="1348"/>
                </a:lnTo>
                <a:lnTo>
                  <a:pt x="686" y="1307"/>
                </a:lnTo>
                <a:lnTo>
                  <a:pt x="678" y="1269"/>
                </a:lnTo>
                <a:lnTo>
                  <a:pt x="677" y="1254"/>
                </a:lnTo>
                <a:lnTo>
                  <a:pt x="676" y="1244"/>
                </a:lnTo>
                <a:lnTo>
                  <a:pt x="676" y="1244"/>
                </a:lnTo>
                <a:lnTo>
                  <a:pt x="676" y="1236"/>
                </a:lnTo>
                <a:lnTo>
                  <a:pt x="675" y="1226"/>
                </a:lnTo>
                <a:lnTo>
                  <a:pt x="670" y="1206"/>
                </a:lnTo>
                <a:lnTo>
                  <a:pt x="664" y="1181"/>
                </a:lnTo>
                <a:lnTo>
                  <a:pt x="664" y="1181"/>
                </a:lnTo>
                <a:lnTo>
                  <a:pt x="654" y="1175"/>
                </a:lnTo>
                <a:lnTo>
                  <a:pt x="648" y="1170"/>
                </a:lnTo>
                <a:lnTo>
                  <a:pt x="645" y="1166"/>
                </a:lnTo>
                <a:lnTo>
                  <a:pt x="645" y="1166"/>
                </a:lnTo>
                <a:lnTo>
                  <a:pt x="603" y="1047"/>
                </a:lnTo>
                <a:lnTo>
                  <a:pt x="603" y="1047"/>
                </a:lnTo>
                <a:lnTo>
                  <a:pt x="678" y="975"/>
                </a:lnTo>
                <a:lnTo>
                  <a:pt x="736" y="921"/>
                </a:lnTo>
                <a:lnTo>
                  <a:pt x="758" y="900"/>
                </a:lnTo>
                <a:lnTo>
                  <a:pt x="772" y="885"/>
                </a:lnTo>
                <a:lnTo>
                  <a:pt x="772" y="885"/>
                </a:lnTo>
                <a:lnTo>
                  <a:pt x="780" y="873"/>
                </a:lnTo>
                <a:lnTo>
                  <a:pt x="788" y="859"/>
                </a:lnTo>
                <a:lnTo>
                  <a:pt x="797" y="841"/>
                </a:lnTo>
                <a:lnTo>
                  <a:pt x="805" y="822"/>
                </a:lnTo>
                <a:lnTo>
                  <a:pt x="811" y="803"/>
                </a:lnTo>
                <a:lnTo>
                  <a:pt x="816" y="784"/>
                </a:lnTo>
                <a:lnTo>
                  <a:pt x="819" y="766"/>
                </a:lnTo>
                <a:lnTo>
                  <a:pt x="819" y="750"/>
                </a:lnTo>
                <a:lnTo>
                  <a:pt x="819" y="750"/>
                </a:lnTo>
                <a:lnTo>
                  <a:pt x="817" y="724"/>
                </a:lnTo>
                <a:lnTo>
                  <a:pt x="813" y="703"/>
                </a:lnTo>
                <a:lnTo>
                  <a:pt x="810" y="684"/>
                </a:lnTo>
                <a:lnTo>
                  <a:pt x="813" y="664"/>
                </a:lnTo>
                <a:lnTo>
                  <a:pt x="813" y="664"/>
                </a:lnTo>
                <a:lnTo>
                  <a:pt x="782" y="595"/>
                </a:lnTo>
                <a:lnTo>
                  <a:pt x="736" y="493"/>
                </a:lnTo>
                <a:lnTo>
                  <a:pt x="736" y="493"/>
                </a:lnTo>
                <a:lnTo>
                  <a:pt x="726" y="471"/>
                </a:lnTo>
                <a:lnTo>
                  <a:pt x="709" y="443"/>
                </a:lnTo>
                <a:lnTo>
                  <a:pt x="669" y="370"/>
                </a:lnTo>
                <a:lnTo>
                  <a:pt x="629" y="299"/>
                </a:lnTo>
                <a:lnTo>
                  <a:pt x="605" y="256"/>
                </a:lnTo>
                <a:lnTo>
                  <a:pt x="605" y="256"/>
                </a:lnTo>
                <a:lnTo>
                  <a:pt x="596" y="237"/>
                </a:lnTo>
                <a:lnTo>
                  <a:pt x="589" y="225"/>
                </a:lnTo>
                <a:lnTo>
                  <a:pt x="582" y="214"/>
                </a:lnTo>
                <a:lnTo>
                  <a:pt x="572" y="202"/>
                </a:lnTo>
                <a:lnTo>
                  <a:pt x="572" y="202"/>
                </a:lnTo>
                <a:lnTo>
                  <a:pt x="566" y="196"/>
                </a:lnTo>
                <a:lnTo>
                  <a:pt x="558" y="190"/>
                </a:lnTo>
                <a:lnTo>
                  <a:pt x="548" y="186"/>
                </a:lnTo>
                <a:lnTo>
                  <a:pt x="538" y="181"/>
                </a:lnTo>
                <a:lnTo>
                  <a:pt x="522" y="175"/>
                </a:lnTo>
                <a:lnTo>
                  <a:pt x="516" y="172"/>
                </a:lnTo>
                <a:lnTo>
                  <a:pt x="516" y="172"/>
                </a:lnTo>
                <a:lnTo>
                  <a:pt x="516" y="166"/>
                </a:lnTo>
                <a:lnTo>
                  <a:pt x="518" y="150"/>
                </a:lnTo>
                <a:lnTo>
                  <a:pt x="518" y="139"/>
                </a:lnTo>
                <a:lnTo>
                  <a:pt x="518" y="127"/>
                </a:lnTo>
                <a:lnTo>
                  <a:pt x="516" y="115"/>
                </a:lnTo>
                <a:lnTo>
                  <a:pt x="513" y="102"/>
                </a:lnTo>
                <a:lnTo>
                  <a:pt x="513" y="102"/>
                </a:lnTo>
                <a:lnTo>
                  <a:pt x="511" y="89"/>
                </a:lnTo>
                <a:lnTo>
                  <a:pt x="506" y="77"/>
                </a:lnTo>
                <a:lnTo>
                  <a:pt x="501" y="65"/>
                </a:lnTo>
                <a:lnTo>
                  <a:pt x="497" y="54"/>
                </a:lnTo>
                <a:lnTo>
                  <a:pt x="489" y="43"/>
                </a:lnTo>
                <a:lnTo>
                  <a:pt x="481" y="32"/>
                </a:lnTo>
                <a:lnTo>
                  <a:pt x="470" y="23"/>
                </a:lnTo>
                <a:lnTo>
                  <a:pt x="458" y="15"/>
                </a:lnTo>
                <a:lnTo>
                  <a:pt x="458" y="15"/>
                </a:lnTo>
                <a:lnTo>
                  <a:pt x="451" y="11"/>
                </a:lnTo>
                <a:lnTo>
                  <a:pt x="443" y="7"/>
                </a:lnTo>
                <a:lnTo>
                  <a:pt x="433" y="5"/>
                </a:lnTo>
                <a:lnTo>
                  <a:pt x="424" y="3"/>
                </a:lnTo>
                <a:lnTo>
                  <a:pt x="402" y="0"/>
                </a:lnTo>
                <a:lnTo>
                  <a:pt x="379" y="0"/>
                </a:lnTo>
                <a:lnTo>
                  <a:pt x="358" y="3"/>
                </a:lnTo>
                <a:lnTo>
                  <a:pt x="347" y="5"/>
                </a:lnTo>
                <a:lnTo>
                  <a:pt x="338" y="9"/>
                </a:lnTo>
                <a:lnTo>
                  <a:pt x="328" y="11"/>
                </a:lnTo>
                <a:lnTo>
                  <a:pt x="320" y="16"/>
                </a:lnTo>
                <a:lnTo>
                  <a:pt x="313" y="20"/>
                </a:lnTo>
                <a:lnTo>
                  <a:pt x="307" y="25"/>
                </a:lnTo>
                <a:lnTo>
                  <a:pt x="307" y="25"/>
                </a:lnTo>
                <a:lnTo>
                  <a:pt x="297" y="38"/>
                </a:lnTo>
                <a:lnTo>
                  <a:pt x="287" y="53"/>
                </a:lnTo>
                <a:lnTo>
                  <a:pt x="280" y="67"/>
                </a:lnTo>
                <a:lnTo>
                  <a:pt x="274" y="83"/>
                </a:lnTo>
                <a:lnTo>
                  <a:pt x="266" y="107"/>
                </a:lnTo>
                <a:lnTo>
                  <a:pt x="264" y="117"/>
                </a:lnTo>
                <a:lnTo>
                  <a:pt x="264" y="117"/>
                </a:lnTo>
                <a:lnTo>
                  <a:pt x="248" y="122"/>
                </a:lnTo>
                <a:lnTo>
                  <a:pt x="237" y="126"/>
                </a:lnTo>
                <a:lnTo>
                  <a:pt x="234" y="128"/>
                </a:lnTo>
                <a:lnTo>
                  <a:pt x="234" y="131"/>
                </a:lnTo>
                <a:lnTo>
                  <a:pt x="234" y="131"/>
                </a:lnTo>
                <a:lnTo>
                  <a:pt x="235" y="134"/>
                </a:lnTo>
                <a:lnTo>
                  <a:pt x="238" y="139"/>
                </a:lnTo>
                <a:lnTo>
                  <a:pt x="241" y="141"/>
                </a:lnTo>
                <a:lnTo>
                  <a:pt x="241" y="142"/>
                </a:lnTo>
                <a:lnTo>
                  <a:pt x="241" y="142"/>
                </a:lnTo>
                <a:lnTo>
                  <a:pt x="240" y="142"/>
                </a:lnTo>
                <a:lnTo>
                  <a:pt x="237" y="144"/>
                </a:lnTo>
                <a:lnTo>
                  <a:pt x="236" y="146"/>
                </a:lnTo>
                <a:lnTo>
                  <a:pt x="236" y="148"/>
                </a:lnTo>
                <a:lnTo>
                  <a:pt x="236" y="148"/>
                </a:lnTo>
                <a:lnTo>
                  <a:pt x="240" y="153"/>
                </a:lnTo>
                <a:lnTo>
                  <a:pt x="243" y="158"/>
                </a:lnTo>
                <a:lnTo>
                  <a:pt x="253" y="168"/>
                </a:lnTo>
                <a:lnTo>
                  <a:pt x="266" y="219"/>
                </a:lnTo>
                <a:lnTo>
                  <a:pt x="266" y="219"/>
                </a:lnTo>
                <a:lnTo>
                  <a:pt x="265" y="219"/>
                </a:lnTo>
                <a:lnTo>
                  <a:pt x="261" y="220"/>
                </a:lnTo>
                <a:lnTo>
                  <a:pt x="260" y="221"/>
                </a:lnTo>
                <a:lnTo>
                  <a:pt x="259" y="224"/>
                </a:lnTo>
                <a:lnTo>
                  <a:pt x="259" y="226"/>
                </a:lnTo>
                <a:lnTo>
                  <a:pt x="259" y="230"/>
                </a:lnTo>
                <a:lnTo>
                  <a:pt x="259" y="230"/>
                </a:lnTo>
                <a:lnTo>
                  <a:pt x="260" y="232"/>
                </a:lnTo>
                <a:lnTo>
                  <a:pt x="262" y="235"/>
                </a:lnTo>
                <a:lnTo>
                  <a:pt x="271" y="237"/>
                </a:lnTo>
                <a:lnTo>
                  <a:pt x="280" y="241"/>
                </a:lnTo>
                <a:lnTo>
                  <a:pt x="291" y="242"/>
                </a:lnTo>
                <a:lnTo>
                  <a:pt x="311" y="245"/>
                </a:lnTo>
                <a:lnTo>
                  <a:pt x="320" y="245"/>
                </a:lnTo>
                <a:lnTo>
                  <a:pt x="320" y="245"/>
                </a:lnTo>
                <a:lnTo>
                  <a:pt x="321" y="255"/>
                </a:lnTo>
                <a:lnTo>
                  <a:pt x="322" y="263"/>
                </a:lnTo>
                <a:lnTo>
                  <a:pt x="324" y="268"/>
                </a:lnTo>
                <a:lnTo>
                  <a:pt x="324" y="268"/>
                </a:lnTo>
                <a:lnTo>
                  <a:pt x="342" y="300"/>
                </a:lnTo>
                <a:lnTo>
                  <a:pt x="342" y="300"/>
                </a:lnTo>
                <a:lnTo>
                  <a:pt x="333" y="299"/>
                </a:lnTo>
                <a:lnTo>
                  <a:pt x="314" y="298"/>
                </a:lnTo>
                <a:lnTo>
                  <a:pt x="303" y="298"/>
                </a:lnTo>
                <a:lnTo>
                  <a:pt x="296" y="299"/>
                </a:lnTo>
                <a:lnTo>
                  <a:pt x="293" y="300"/>
                </a:lnTo>
                <a:lnTo>
                  <a:pt x="291" y="303"/>
                </a:lnTo>
                <a:lnTo>
                  <a:pt x="291" y="305"/>
                </a:lnTo>
                <a:lnTo>
                  <a:pt x="292" y="308"/>
                </a:lnTo>
                <a:lnTo>
                  <a:pt x="292" y="308"/>
                </a:lnTo>
                <a:lnTo>
                  <a:pt x="295" y="311"/>
                </a:lnTo>
                <a:lnTo>
                  <a:pt x="301" y="314"/>
                </a:lnTo>
                <a:lnTo>
                  <a:pt x="315" y="318"/>
                </a:lnTo>
                <a:lnTo>
                  <a:pt x="335" y="323"/>
                </a:lnTo>
                <a:lnTo>
                  <a:pt x="340" y="335"/>
                </a:lnTo>
                <a:lnTo>
                  <a:pt x="340" y="335"/>
                </a:lnTo>
                <a:lnTo>
                  <a:pt x="341" y="352"/>
                </a:lnTo>
                <a:lnTo>
                  <a:pt x="341" y="352"/>
                </a:lnTo>
                <a:lnTo>
                  <a:pt x="341" y="375"/>
                </a:lnTo>
                <a:lnTo>
                  <a:pt x="340" y="388"/>
                </a:lnTo>
                <a:lnTo>
                  <a:pt x="340" y="394"/>
                </a:lnTo>
                <a:lnTo>
                  <a:pt x="340" y="394"/>
                </a:lnTo>
                <a:lnTo>
                  <a:pt x="338" y="392"/>
                </a:lnTo>
                <a:lnTo>
                  <a:pt x="335" y="388"/>
                </a:lnTo>
                <a:lnTo>
                  <a:pt x="332" y="382"/>
                </a:lnTo>
                <a:lnTo>
                  <a:pt x="332" y="382"/>
                </a:lnTo>
                <a:lnTo>
                  <a:pt x="299" y="348"/>
                </a:lnTo>
                <a:lnTo>
                  <a:pt x="271" y="320"/>
                </a:lnTo>
                <a:lnTo>
                  <a:pt x="243" y="293"/>
                </a:lnTo>
                <a:lnTo>
                  <a:pt x="243" y="293"/>
                </a:lnTo>
                <a:lnTo>
                  <a:pt x="231" y="281"/>
                </a:lnTo>
                <a:lnTo>
                  <a:pt x="223" y="270"/>
                </a:lnTo>
                <a:lnTo>
                  <a:pt x="216" y="261"/>
                </a:lnTo>
                <a:lnTo>
                  <a:pt x="210" y="251"/>
                </a:lnTo>
                <a:lnTo>
                  <a:pt x="203" y="235"/>
                </a:lnTo>
                <a:lnTo>
                  <a:pt x="200" y="229"/>
                </a:lnTo>
                <a:lnTo>
                  <a:pt x="197" y="224"/>
                </a:lnTo>
                <a:lnTo>
                  <a:pt x="197" y="224"/>
                </a:lnTo>
                <a:lnTo>
                  <a:pt x="182" y="206"/>
                </a:lnTo>
                <a:lnTo>
                  <a:pt x="175" y="196"/>
                </a:lnTo>
                <a:lnTo>
                  <a:pt x="175" y="196"/>
                </a:lnTo>
                <a:lnTo>
                  <a:pt x="177" y="186"/>
                </a:lnTo>
                <a:lnTo>
                  <a:pt x="180" y="174"/>
                </a:lnTo>
                <a:lnTo>
                  <a:pt x="182" y="160"/>
                </a:lnTo>
                <a:lnTo>
                  <a:pt x="182" y="146"/>
                </a:lnTo>
                <a:lnTo>
                  <a:pt x="181" y="134"/>
                </a:lnTo>
                <a:lnTo>
                  <a:pt x="180" y="128"/>
                </a:lnTo>
                <a:lnTo>
                  <a:pt x="177" y="123"/>
                </a:lnTo>
                <a:lnTo>
                  <a:pt x="175" y="121"/>
                </a:lnTo>
                <a:lnTo>
                  <a:pt x="170" y="119"/>
                </a:lnTo>
                <a:lnTo>
                  <a:pt x="170" y="119"/>
                </a:lnTo>
                <a:lnTo>
                  <a:pt x="165" y="117"/>
                </a:lnTo>
                <a:lnTo>
                  <a:pt x="158" y="116"/>
                </a:lnTo>
                <a:lnTo>
                  <a:pt x="151" y="116"/>
                </a:lnTo>
                <a:lnTo>
                  <a:pt x="143" y="117"/>
                </a:lnTo>
                <a:lnTo>
                  <a:pt x="134" y="119"/>
                </a:lnTo>
                <a:lnTo>
                  <a:pt x="125" y="121"/>
                </a:lnTo>
                <a:lnTo>
                  <a:pt x="114" y="125"/>
                </a:lnTo>
                <a:lnTo>
                  <a:pt x="103" y="128"/>
                </a:lnTo>
                <a:lnTo>
                  <a:pt x="93" y="134"/>
                </a:lnTo>
                <a:lnTo>
                  <a:pt x="82" y="141"/>
                </a:lnTo>
                <a:lnTo>
                  <a:pt x="70" y="150"/>
                </a:lnTo>
                <a:lnTo>
                  <a:pt x="59" y="159"/>
                </a:lnTo>
                <a:lnTo>
                  <a:pt x="48" y="170"/>
                </a:lnTo>
                <a:lnTo>
                  <a:pt x="39" y="183"/>
                </a:lnTo>
                <a:lnTo>
                  <a:pt x="28" y="198"/>
                </a:lnTo>
                <a:lnTo>
                  <a:pt x="20" y="214"/>
                </a:lnTo>
                <a:lnTo>
                  <a:pt x="20" y="214"/>
                </a:lnTo>
                <a:lnTo>
                  <a:pt x="11" y="231"/>
                </a:lnTo>
                <a:lnTo>
                  <a:pt x="5" y="248"/>
                </a:lnTo>
                <a:lnTo>
                  <a:pt x="2" y="264"/>
                </a:lnTo>
                <a:lnTo>
                  <a:pt x="0" y="281"/>
                </a:lnTo>
                <a:lnTo>
                  <a:pt x="0" y="297"/>
                </a:lnTo>
                <a:lnTo>
                  <a:pt x="2" y="312"/>
                </a:lnTo>
                <a:lnTo>
                  <a:pt x="4" y="327"/>
                </a:lnTo>
                <a:lnTo>
                  <a:pt x="6" y="341"/>
                </a:lnTo>
                <a:lnTo>
                  <a:pt x="11" y="353"/>
                </a:lnTo>
                <a:lnTo>
                  <a:pt x="16" y="364"/>
                </a:lnTo>
                <a:lnTo>
                  <a:pt x="21" y="375"/>
                </a:lnTo>
                <a:lnTo>
                  <a:pt x="26" y="383"/>
                </a:lnTo>
                <a:lnTo>
                  <a:pt x="30" y="389"/>
                </a:lnTo>
                <a:lnTo>
                  <a:pt x="35" y="394"/>
                </a:lnTo>
                <a:lnTo>
                  <a:pt x="40" y="397"/>
                </a:lnTo>
                <a:lnTo>
                  <a:pt x="44" y="398"/>
                </a:lnTo>
                <a:lnTo>
                  <a:pt x="44" y="398"/>
                </a:lnTo>
                <a:lnTo>
                  <a:pt x="47" y="397"/>
                </a:lnTo>
                <a:lnTo>
                  <a:pt x="53" y="395"/>
                </a:lnTo>
                <a:lnTo>
                  <a:pt x="66" y="388"/>
                </a:lnTo>
                <a:lnTo>
                  <a:pt x="83" y="376"/>
                </a:lnTo>
                <a:lnTo>
                  <a:pt x="101" y="364"/>
                </a:lnTo>
                <a:lnTo>
                  <a:pt x="118" y="351"/>
                </a:lnTo>
                <a:lnTo>
                  <a:pt x="133" y="337"/>
                </a:lnTo>
                <a:lnTo>
                  <a:pt x="144" y="327"/>
                </a:lnTo>
                <a:lnTo>
                  <a:pt x="150" y="318"/>
                </a:lnTo>
                <a:lnTo>
                  <a:pt x="150" y="318"/>
                </a:lnTo>
                <a:lnTo>
                  <a:pt x="159" y="300"/>
                </a:lnTo>
                <a:lnTo>
                  <a:pt x="163" y="294"/>
                </a:lnTo>
                <a:lnTo>
                  <a:pt x="194" y="311"/>
                </a:lnTo>
                <a:lnTo>
                  <a:pt x="194" y="311"/>
                </a:lnTo>
                <a:lnTo>
                  <a:pt x="220" y="351"/>
                </a:lnTo>
                <a:lnTo>
                  <a:pt x="265" y="414"/>
                </a:lnTo>
                <a:lnTo>
                  <a:pt x="265" y="414"/>
                </a:lnTo>
                <a:lnTo>
                  <a:pt x="280" y="437"/>
                </a:lnTo>
                <a:lnTo>
                  <a:pt x="297" y="455"/>
                </a:lnTo>
                <a:lnTo>
                  <a:pt x="314" y="469"/>
                </a:lnTo>
                <a:lnTo>
                  <a:pt x="330" y="480"/>
                </a:lnTo>
                <a:lnTo>
                  <a:pt x="330" y="480"/>
                </a:lnTo>
                <a:lnTo>
                  <a:pt x="338" y="483"/>
                </a:lnTo>
                <a:lnTo>
                  <a:pt x="346" y="487"/>
                </a:lnTo>
                <a:lnTo>
                  <a:pt x="359" y="489"/>
                </a:lnTo>
                <a:lnTo>
                  <a:pt x="369" y="491"/>
                </a:lnTo>
                <a:lnTo>
                  <a:pt x="372" y="491"/>
                </a:lnTo>
                <a:lnTo>
                  <a:pt x="391" y="508"/>
                </a:lnTo>
                <a:lnTo>
                  <a:pt x="390" y="559"/>
                </a:lnTo>
                <a:lnTo>
                  <a:pt x="234" y="488"/>
                </a:lnTo>
                <a:lnTo>
                  <a:pt x="234" y="488"/>
                </a:lnTo>
                <a:lnTo>
                  <a:pt x="217" y="452"/>
                </a:lnTo>
                <a:lnTo>
                  <a:pt x="204" y="427"/>
                </a:lnTo>
                <a:lnTo>
                  <a:pt x="199" y="419"/>
                </a:lnTo>
                <a:lnTo>
                  <a:pt x="195" y="414"/>
                </a:lnTo>
                <a:lnTo>
                  <a:pt x="195" y="414"/>
                </a:lnTo>
                <a:lnTo>
                  <a:pt x="191" y="413"/>
                </a:lnTo>
                <a:lnTo>
                  <a:pt x="186" y="413"/>
                </a:lnTo>
                <a:lnTo>
                  <a:pt x="182" y="414"/>
                </a:lnTo>
                <a:lnTo>
                  <a:pt x="182" y="414"/>
                </a:lnTo>
                <a:lnTo>
                  <a:pt x="179" y="413"/>
                </a:lnTo>
                <a:lnTo>
                  <a:pt x="168" y="408"/>
                </a:lnTo>
                <a:lnTo>
                  <a:pt x="150" y="403"/>
                </a:lnTo>
                <a:lnTo>
                  <a:pt x="140" y="401"/>
                </a:lnTo>
                <a:lnTo>
                  <a:pt x="130" y="400"/>
                </a:lnTo>
                <a:lnTo>
                  <a:pt x="130" y="400"/>
                </a:lnTo>
                <a:lnTo>
                  <a:pt x="109" y="398"/>
                </a:lnTo>
                <a:lnTo>
                  <a:pt x="94" y="398"/>
                </a:lnTo>
                <a:lnTo>
                  <a:pt x="88" y="400"/>
                </a:lnTo>
                <a:lnTo>
                  <a:pt x="84" y="401"/>
                </a:lnTo>
                <a:lnTo>
                  <a:pt x="83" y="402"/>
                </a:lnTo>
                <a:lnTo>
                  <a:pt x="84" y="404"/>
                </a:lnTo>
                <a:lnTo>
                  <a:pt x="84" y="404"/>
                </a:lnTo>
                <a:lnTo>
                  <a:pt x="89" y="409"/>
                </a:lnTo>
                <a:lnTo>
                  <a:pt x="90" y="413"/>
                </a:lnTo>
                <a:lnTo>
                  <a:pt x="91" y="415"/>
                </a:lnTo>
                <a:lnTo>
                  <a:pt x="91" y="415"/>
                </a:lnTo>
                <a:lnTo>
                  <a:pt x="75" y="419"/>
                </a:lnTo>
                <a:lnTo>
                  <a:pt x="70" y="420"/>
                </a:lnTo>
                <a:lnTo>
                  <a:pt x="65" y="422"/>
                </a:lnTo>
                <a:lnTo>
                  <a:pt x="63" y="424"/>
                </a:lnTo>
                <a:lnTo>
                  <a:pt x="63" y="425"/>
                </a:lnTo>
                <a:lnTo>
                  <a:pt x="63" y="427"/>
                </a:lnTo>
                <a:lnTo>
                  <a:pt x="63" y="427"/>
                </a:lnTo>
                <a:lnTo>
                  <a:pt x="69" y="432"/>
                </a:lnTo>
                <a:lnTo>
                  <a:pt x="75" y="436"/>
                </a:lnTo>
                <a:lnTo>
                  <a:pt x="83" y="439"/>
                </a:lnTo>
                <a:lnTo>
                  <a:pt x="83" y="439"/>
                </a:lnTo>
                <a:lnTo>
                  <a:pt x="76" y="440"/>
                </a:lnTo>
                <a:lnTo>
                  <a:pt x="59" y="445"/>
                </a:lnTo>
                <a:lnTo>
                  <a:pt x="52" y="447"/>
                </a:lnTo>
                <a:lnTo>
                  <a:pt x="46" y="451"/>
                </a:lnTo>
                <a:lnTo>
                  <a:pt x="45" y="453"/>
                </a:lnTo>
                <a:lnTo>
                  <a:pt x="44" y="456"/>
                </a:lnTo>
                <a:lnTo>
                  <a:pt x="45" y="457"/>
                </a:lnTo>
                <a:lnTo>
                  <a:pt x="46" y="459"/>
                </a:lnTo>
                <a:lnTo>
                  <a:pt x="46" y="459"/>
                </a:lnTo>
                <a:lnTo>
                  <a:pt x="53" y="463"/>
                </a:lnTo>
                <a:lnTo>
                  <a:pt x="63" y="468"/>
                </a:lnTo>
                <a:lnTo>
                  <a:pt x="84" y="476"/>
                </a:lnTo>
                <a:lnTo>
                  <a:pt x="110" y="486"/>
                </a:lnTo>
                <a:lnTo>
                  <a:pt x="110" y="486"/>
                </a:lnTo>
                <a:lnTo>
                  <a:pt x="100" y="488"/>
                </a:lnTo>
                <a:lnTo>
                  <a:pt x="79" y="494"/>
                </a:lnTo>
                <a:lnTo>
                  <a:pt x="71" y="499"/>
                </a:lnTo>
                <a:lnTo>
                  <a:pt x="69" y="500"/>
                </a:lnTo>
                <a:lnTo>
                  <a:pt x="67" y="502"/>
                </a:lnTo>
                <a:lnTo>
                  <a:pt x="67" y="504"/>
                </a:lnTo>
                <a:lnTo>
                  <a:pt x="70" y="505"/>
                </a:lnTo>
                <a:lnTo>
                  <a:pt x="73" y="506"/>
                </a:lnTo>
                <a:lnTo>
                  <a:pt x="81" y="507"/>
                </a:lnTo>
                <a:lnTo>
                  <a:pt x="81" y="507"/>
                </a:lnTo>
                <a:lnTo>
                  <a:pt x="106" y="510"/>
                </a:lnTo>
                <a:lnTo>
                  <a:pt x="121" y="511"/>
                </a:lnTo>
                <a:lnTo>
                  <a:pt x="128" y="513"/>
                </a:lnTo>
                <a:lnTo>
                  <a:pt x="137" y="517"/>
                </a:lnTo>
                <a:lnTo>
                  <a:pt x="161" y="529"/>
                </a:lnTo>
                <a:lnTo>
                  <a:pt x="161" y="529"/>
                </a:lnTo>
                <a:lnTo>
                  <a:pt x="214" y="559"/>
                </a:lnTo>
                <a:lnTo>
                  <a:pt x="232" y="569"/>
                </a:lnTo>
                <a:lnTo>
                  <a:pt x="243" y="577"/>
                </a:lnTo>
                <a:lnTo>
                  <a:pt x="243" y="577"/>
                </a:lnTo>
                <a:lnTo>
                  <a:pt x="267" y="592"/>
                </a:lnTo>
                <a:lnTo>
                  <a:pt x="283" y="603"/>
                </a:lnTo>
                <a:lnTo>
                  <a:pt x="293" y="611"/>
                </a:lnTo>
                <a:lnTo>
                  <a:pt x="293" y="611"/>
                </a:lnTo>
                <a:lnTo>
                  <a:pt x="298" y="615"/>
                </a:lnTo>
                <a:lnTo>
                  <a:pt x="307" y="620"/>
                </a:lnTo>
                <a:lnTo>
                  <a:pt x="329" y="630"/>
                </a:lnTo>
                <a:lnTo>
                  <a:pt x="354" y="644"/>
                </a:lnTo>
                <a:lnTo>
                  <a:pt x="375" y="654"/>
                </a:lnTo>
                <a:lnTo>
                  <a:pt x="375" y="654"/>
                </a:lnTo>
                <a:lnTo>
                  <a:pt x="390" y="664"/>
                </a:lnTo>
                <a:lnTo>
                  <a:pt x="403" y="670"/>
                </a:lnTo>
                <a:lnTo>
                  <a:pt x="409" y="672"/>
                </a:lnTo>
                <a:lnTo>
                  <a:pt x="417" y="674"/>
                </a:lnTo>
                <a:lnTo>
                  <a:pt x="424" y="674"/>
                </a:lnTo>
                <a:lnTo>
                  <a:pt x="431" y="674"/>
                </a:lnTo>
                <a:lnTo>
                  <a:pt x="431" y="674"/>
                </a:lnTo>
                <a:lnTo>
                  <a:pt x="438" y="671"/>
                </a:lnTo>
                <a:lnTo>
                  <a:pt x="446" y="668"/>
                </a:lnTo>
                <a:lnTo>
                  <a:pt x="454" y="663"/>
                </a:lnTo>
                <a:lnTo>
                  <a:pt x="460" y="656"/>
                </a:lnTo>
                <a:lnTo>
                  <a:pt x="469" y="645"/>
                </a:lnTo>
                <a:lnTo>
                  <a:pt x="473" y="640"/>
                </a:lnTo>
                <a:lnTo>
                  <a:pt x="473" y="640"/>
                </a:lnTo>
                <a:lnTo>
                  <a:pt x="478" y="663"/>
                </a:lnTo>
                <a:lnTo>
                  <a:pt x="482" y="690"/>
                </a:lnTo>
                <a:lnTo>
                  <a:pt x="482" y="709"/>
                </a:lnTo>
                <a:lnTo>
                  <a:pt x="482" y="709"/>
                </a:lnTo>
                <a:lnTo>
                  <a:pt x="483" y="713"/>
                </a:lnTo>
                <a:lnTo>
                  <a:pt x="485" y="717"/>
                </a:lnTo>
                <a:lnTo>
                  <a:pt x="483" y="720"/>
                </a:lnTo>
                <a:lnTo>
                  <a:pt x="483" y="720"/>
                </a:lnTo>
                <a:lnTo>
                  <a:pt x="472" y="760"/>
                </a:lnTo>
                <a:lnTo>
                  <a:pt x="454" y="811"/>
                </a:lnTo>
                <a:lnTo>
                  <a:pt x="454" y="811"/>
                </a:lnTo>
                <a:lnTo>
                  <a:pt x="450" y="819"/>
                </a:lnTo>
                <a:lnTo>
                  <a:pt x="444" y="830"/>
                </a:lnTo>
                <a:lnTo>
                  <a:pt x="427" y="854"/>
                </a:lnTo>
                <a:lnTo>
                  <a:pt x="420" y="866"/>
                </a:lnTo>
                <a:lnTo>
                  <a:pt x="413" y="879"/>
                </a:lnTo>
                <a:lnTo>
                  <a:pt x="407" y="892"/>
                </a:lnTo>
                <a:lnTo>
                  <a:pt x="405" y="904"/>
                </a:lnTo>
                <a:lnTo>
                  <a:pt x="405" y="904"/>
                </a:lnTo>
                <a:lnTo>
                  <a:pt x="402" y="943"/>
                </a:lnTo>
                <a:lnTo>
                  <a:pt x="402" y="957"/>
                </a:lnTo>
                <a:lnTo>
                  <a:pt x="402" y="957"/>
                </a:lnTo>
                <a:lnTo>
                  <a:pt x="395" y="964"/>
                </a:lnTo>
                <a:lnTo>
                  <a:pt x="388" y="974"/>
                </a:lnTo>
                <a:lnTo>
                  <a:pt x="379" y="984"/>
                </a:lnTo>
                <a:lnTo>
                  <a:pt x="372" y="999"/>
                </a:lnTo>
                <a:lnTo>
                  <a:pt x="370" y="1006"/>
                </a:lnTo>
                <a:lnTo>
                  <a:pt x="368" y="1014"/>
                </a:lnTo>
                <a:lnTo>
                  <a:pt x="365" y="1023"/>
                </a:lnTo>
                <a:lnTo>
                  <a:pt x="365" y="1032"/>
                </a:lnTo>
                <a:lnTo>
                  <a:pt x="365" y="1042"/>
                </a:lnTo>
                <a:lnTo>
                  <a:pt x="366" y="1051"/>
                </a:lnTo>
                <a:lnTo>
                  <a:pt x="366" y="1051"/>
                </a:lnTo>
                <a:lnTo>
                  <a:pt x="370" y="1069"/>
                </a:lnTo>
                <a:lnTo>
                  <a:pt x="372" y="1083"/>
                </a:lnTo>
                <a:lnTo>
                  <a:pt x="375" y="1098"/>
                </a:lnTo>
                <a:lnTo>
                  <a:pt x="377" y="1103"/>
                </a:lnTo>
                <a:lnTo>
                  <a:pt x="379" y="1105"/>
                </a:lnTo>
                <a:lnTo>
                  <a:pt x="385" y="1108"/>
                </a:lnTo>
                <a:lnTo>
                  <a:pt x="393" y="1110"/>
                </a:lnTo>
                <a:lnTo>
                  <a:pt x="393" y="1110"/>
                </a:lnTo>
                <a:lnTo>
                  <a:pt x="402" y="1114"/>
                </a:lnTo>
                <a:lnTo>
                  <a:pt x="412" y="1118"/>
                </a:lnTo>
                <a:lnTo>
                  <a:pt x="428" y="1130"/>
                </a:lnTo>
                <a:lnTo>
                  <a:pt x="440" y="1140"/>
                </a:lnTo>
                <a:lnTo>
                  <a:pt x="445" y="1145"/>
                </a:lnTo>
                <a:lnTo>
                  <a:pt x="445" y="1145"/>
                </a:lnTo>
                <a:close/>
                <a:moveTo>
                  <a:pt x="290" y="171"/>
                </a:moveTo>
                <a:lnTo>
                  <a:pt x="290" y="171"/>
                </a:lnTo>
                <a:lnTo>
                  <a:pt x="296" y="183"/>
                </a:lnTo>
                <a:lnTo>
                  <a:pt x="298" y="192"/>
                </a:lnTo>
                <a:lnTo>
                  <a:pt x="299" y="198"/>
                </a:lnTo>
                <a:lnTo>
                  <a:pt x="299" y="198"/>
                </a:lnTo>
                <a:lnTo>
                  <a:pt x="301" y="203"/>
                </a:lnTo>
                <a:lnTo>
                  <a:pt x="301" y="212"/>
                </a:lnTo>
                <a:lnTo>
                  <a:pt x="303" y="221"/>
                </a:lnTo>
                <a:lnTo>
                  <a:pt x="303" y="221"/>
                </a:lnTo>
                <a:lnTo>
                  <a:pt x="290" y="221"/>
                </a:lnTo>
                <a:lnTo>
                  <a:pt x="281" y="221"/>
                </a:lnTo>
                <a:lnTo>
                  <a:pt x="279" y="221"/>
                </a:lnTo>
                <a:lnTo>
                  <a:pt x="278" y="220"/>
                </a:lnTo>
                <a:lnTo>
                  <a:pt x="278" y="220"/>
                </a:lnTo>
                <a:lnTo>
                  <a:pt x="266" y="170"/>
                </a:lnTo>
                <a:lnTo>
                  <a:pt x="290" y="17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1">
            <a:extLst>
              <a:ext uri="{FF2B5EF4-FFF2-40B4-BE49-F238E27FC236}">
                <a16:creationId xmlns:a16="http://schemas.microsoft.com/office/drawing/2014/main" id="{1F1E8EAE-134A-4529-9D08-56DC0E6D0A8F}"/>
              </a:ext>
            </a:extLst>
          </p:cNvPr>
          <p:cNvSpPr>
            <a:spLocks noEditPoints="1"/>
          </p:cNvSpPr>
          <p:nvPr/>
        </p:nvSpPr>
        <p:spPr bwMode="auto">
          <a:xfrm>
            <a:off x="4278313" y="859583"/>
            <a:ext cx="1636712" cy="2711184"/>
          </a:xfrm>
          <a:custGeom>
            <a:avLst/>
            <a:gdLst>
              <a:gd name="T0" fmla="*/ 956 w 1080"/>
              <a:gd name="T1" fmla="*/ 46 h 1789"/>
              <a:gd name="T2" fmla="*/ 896 w 1080"/>
              <a:gd name="T3" fmla="*/ 7 h 1789"/>
              <a:gd name="T4" fmla="*/ 786 w 1080"/>
              <a:gd name="T5" fmla="*/ 12 h 1789"/>
              <a:gd name="T6" fmla="*/ 715 w 1080"/>
              <a:gd name="T7" fmla="*/ 63 h 1789"/>
              <a:gd name="T8" fmla="*/ 701 w 1080"/>
              <a:gd name="T9" fmla="*/ 169 h 1789"/>
              <a:gd name="T10" fmla="*/ 684 w 1080"/>
              <a:gd name="T11" fmla="*/ 202 h 1789"/>
              <a:gd name="T12" fmla="*/ 604 w 1080"/>
              <a:gd name="T13" fmla="*/ 211 h 1789"/>
              <a:gd name="T14" fmla="*/ 520 w 1080"/>
              <a:gd name="T15" fmla="*/ 253 h 1789"/>
              <a:gd name="T16" fmla="*/ 498 w 1080"/>
              <a:gd name="T17" fmla="*/ 366 h 1789"/>
              <a:gd name="T18" fmla="*/ 424 w 1080"/>
              <a:gd name="T19" fmla="*/ 540 h 1789"/>
              <a:gd name="T20" fmla="*/ 420 w 1080"/>
              <a:gd name="T21" fmla="*/ 602 h 1789"/>
              <a:gd name="T22" fmla="*/ 530 w 1080"/>
              <a:gd name="T23" fmla="*/ 667 h 1789"/>
              <a:gd name="T24" fmla="*/ 498 w 1080"/>
              <a:gd name="T25" fmla="*/ 796 h 1789"/>
              <a:gd name="T26" fmla="*/ 479 w 1080"/>
              <a:gd name="T27" fmla="*/ 926 h 1789"/>
              <a:gd name="T28" fmla="*/ 488 w 1080"/>
              <a:gd name="T29" fmla="*/ 991 h 1789"/>
              <a:gd name="T30" fmla="*/ 461 w 1080"/>
              <a:gd name="T31" fmla="*/ 1102 h 1789"/>
              <a:gd name="T32" fmla="*/ 421 w 1080"/>
              <a:gd name="T33" fmla="*/ 1258 h 1789"/>
              <a:gd name="T34" fmla="*/ 308 w 1080"/>
              <a:gd name="T35" fmla="*/ 1345 h 1789"/>
              <a:gd name="T36" fmla="*/ 171 w 1080"/>
              <a:gd name="T37" fmla="*/ 1425 h 1789"/>
              <a:gd name="T38" fmla="*/ 100 w 1080"/>
              <a:gd name="T39" fmla="*/ 1467 h 1789"/>
              <a:gd name="T40" fmla="*/ 18 w 1080"/>
              <a:gd name="T41" fmla="*/ 1483 h 1789"/>
              <a:gd name="T42" fmla="*/ 0 w 1080"/>
              <a:gd name="T43" fmla="*/ 1525 h 1789"/>
              <a:gd name="T44" fmla="*/ 45 w 1080"/>
              <a:gd name="T45" fmla="*/ 1662 h 1789"/>
              <a:gd name="T46" fmla="*/ 91 w 1080"/>
              <a:gd name="T47" fmla="*/ 1752 h 1789"/>
              <a:gd name="T48" fmla="*/ 140 w 1080"/>
              <a:gd name="T49" fmla="*/ 1782 h 1789"/>
              <a:gd name="T50" fmla="*/ 231 w 1080"/>
              <a:gd name="T51" fmla="*/ 1780 h 1789"/>
              <a:gd name="T52" fmla="*/ 217 w 1080"/>
              <a:gd name="T53" fmla="*/ 1733 h 1789"/>
              <a:gd name="T54" fmla="*/ 193 w 1080"/>
              <a:gd name="T55" fmla="*/ 1645 h 1789"/>
              <a:gd name="T56" fmla="*/ 230 w 1080"/>
              <a:gd name="T57" fmla="*/ 1580 h 1789"/>
              <a:gd name="T58" fmla="*/ 369 w 1080"/>
              <a:gd name="T59" fmla="*/ 1495 h 1789"/>
              <a:gd name="T60" fmla="*/ 471 w 1080"/>
              <a:gd name="T61" fmla="*/ 1434 h 1789"/>
              <a:gd name="T62" fmla="*/ 575 w 1080"/>
              <a:gd name="T63" fmla="*/ 1380 h 1789"/>
              <a:gd name="T64" fmla="*/ 753 w 1080"/>
              <a:gd name="T65" fmla="*/ 1346 h 1789"/>
              <a:gd name="T66" fmla="*/ 734 w 1080"/>
              <a:gd name="T67" fmla="*/ 1394 h 1789"/>
              <a:gd name="T68" fmla="*/ 693 w 1080"/>
              <a:gd name="T69" fmla="*/ 1486 h 1789"/>
              <a:gd name="T70" fmla="*/ 635 w 1080"/>
              <a:gd name="T71" fmla="*/ 1605 h 1789"/>
              <a:gd name="T72" fmla="*/ 667 w 1080"/>
              <a:gd name="T73" fmla="*/ 1657 h 1789"/>
              <a:gd name="T74" fmla="*/ 781 w 1080"/>
              <a:gd name="T75" fmla="*/ 1734 h 1789"/>
              <a:gd name="T76" fmla="*/ 912 w 1080"/>
              <a:gd name="T77" fmla="*/ 1742 h 1789"/>
              <a:gd name="T78" fmla="*/ 942 w 1080"/>
              <a:gd name="T79" fmla="*/ 1728 h 1789"/>
              <a:gd name="T80" fmla="*/ 911 w 1080"/>
              <a:gd name="T81" fmla="*/ 1678 h 1789"/>
              <a:gd name="T82" fmla="*/ 856 w 1080"/>
              <a:gd name="T83" fmla="*/ 1605 h 1789"/>
              <a:gd name="T84" fmla="*/ 886 w 1080"/>
              <a:gd name="T85" fmla="*/ 1442 h 1789"/>
              <a:gd name="T86" fmla="*/ 959 w 1080"/>
              <a:gd name="T87" fmla="*/ 1231 h 1789"/>
              <a:gd name="T88" fmla="*/ 996 w 1080"/>
              <a:gd name="T89" fmla="*/ 1179 h 1789"/>
              <a:gd name="T90" fmla="*/ 798 w 1080"/>
              <a:gd name="T91" fmla="*/ 816 h 1789"/>
              <a:gd name="T92" fmla="*/ 831 w 1080"/>
              <a:gd name="T93" fmla="*/ 779 h 1789"/>
              <a:gd name="T94" fmla="*/ 903 w 1080"/>
              <a:gd name="T95" fmla="*/ 813 h 1789"/>
              <a:gd name="T96" fmla="*/ 976 w 1080"/>
              <a:gd name="T97" fmla="*/ 806 h 1789"/>
              <a:gd name="T98" fmla="*/ 1028 w 1080"/>
              <a:gd name="T99" fmla="*/ 771 h 1789"/>
              <a:gd name="T100" fmla="*/ 1063 w 1080"/>
              <a:gd name="T101" fmla="*/ 717 h 1789"/>
              <a:gd name="T102" fmla="*/ 1052 w 1080"/>
              <a:gd name="T103" fmla="*/ 588 h 1789"/>
              <a:gd name="T104" fmla="*/ 1066 w 1080"/>
              <a:gd name="T105" fmla="*/ 466 h 1789"/>
              <a:gd name="T106" fmla="*/ 1079 w 1080"/>
              <a:gd name="T107" fmla="*/ 376 h 1789"/>
              <a:gd name="T108" fmla="*/ 1061 w 1080"/>
              <a:gd name="T109" fmla="*/ 315 h 1789"/>
              <a:gd name="T110" fmla="*/ 1014 w 1080"/>
              <a:gd name="T111" fmla="*/ 258 h 1789"/>
              <a:gd name="T112" fmla="*/ 1000 w 1080"/>
              <a:gd name="T113" fmla="*/ 203 h 1789"/>
              <a:gd name="T114" fmla="*/ 1002 w 1080"/>
              <a:gd name="T115" fmla="*/ 180 h 1789"/>
              <a:gd name="T116" fmla="*/ 983 w 1080"/>
              <a:gd name="T117" fmla="*/ 123 h 17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80" h="1789">
                <a:moveTo>
                  <a:pt x="975" y="120"/>
                </a:moveTo>
                <a:lnTo>
                  <a:pt x="975" y="120"/>
                </a:lnTo>
                <a:lnTo>
                  <a:pt x="973" y="110"/>
                </a:lnTo>
                <a:lnTo>
                  <a:pt x="970" y="87"/>
                </a:lnTo>
                <a:lnTo>
                  <a:pt x="966" y="74"/>
                </a:lnTo>
                <a:lnTo>
                  <a:pt x="962" y="59"/>
                </a:lnTo>
                <a:lnTo>
                  <a:pt x="956" y="46"/>
                </a:lnTo>
                <a:lnTo>
                  <a:pt x="952" y="41"/>
                </a:lnTo>
                <a:lnTo>
                  <a:pt x="947" y="37"/>
                </a:lnTo>
                <a:lnTo>
                  <a:pt x="947" y="37"/>
                </a:lnTo>
                <a:lnTo>
                  <a:pt x="938" y="27"/>
                </a:lnTo>
                <a:lnTo>
                  <a:pt x="924" y="19"/>
                </a:lnTo>
                <a:lnTo>
                  <a:pt x="911" y="13"/>
                </a:lnTo>
                <a:lnTo>
                  <a:pt x="896" y="7"/>
                </a:lnTo>
                <a:lnTo>
                  <a:pt x="879" y="2"/>
                </a:lnTo>
                <a:lnTo>
                  <a:pt x="860" y="0"/>
                </a:lnTo>
                <a:lnTo>
                  <a:pt x="842" y="0"/>
                </a:lnTo>
                <a:lnTo>
                  <a:pt x="822" y="2"/>
                </a:lnTo>
                <a:lnTo>
                  <a:pt x="822" y="2"/>
                </a:lnTo>
                <a:lnTo>
                  <a:pt x="803" y="6"/>
                </a:lnTo>
                <a:lnTo>
                  <a:pt x="786" y="12"/>
                </a:lnTo>
                <a:lnTo>
                  <a:pt x="770" y="18"/>
                </a:lnTo>
                <a:lnTo>
                  <a:pt x="756" y="25"/>
                </a:lnTo>
                <a:lnTo>
                  <a:pt x="744" y="33"/>
                </a:lnTo>
                <a:lnTo>
                  <a:pt x="733" y="43"/>
                </a:lnTo>
                <a:lnTo>
                  <a:pt x="724" y="52"/>
                </a:lnTo>
                <a:lnTo>
                  <a:pt x="715" y="63"/>
                </a:lnTo>
                <a:lnTo>
                  <a:pt x="715" y="63"/>
                </a:lnTo>
                <a:lnTo>
                  <a:pt x="712" y="69"/>
                </a:lnTo>
                <a:lnTo>
                  <a:pt x="708" y="76"/>
                </a:lnTo>
                <a:lnTo>
                  <a:pt x="706" y="85"/>
                </a:lnTo>
                <a:lnTo>
                  <a:pt x="704" y="94"/>
                </a:lnTo>
                <a:lnTo>
                  <a:pt x="701" y="113"/>
                </a:lnTo>
                <a:lnTo>
                  <a:pt x="701" y="134"/>
                </a:lnTo>
                <a:lnTo>
                  <a:pt x="701" y="169"/>
                </a:lnTo>
                <a:lnTo>
                  <a:pt x="701" y="185"/>
                </a:lnTo>
                <a:lnTo>
                  <a:pt x="701" y="185"/>
                </a:lnTo>
                <a:lnTo>
                  <a:pt x="695" y="189"/>
                </a:lnTo>
                <a:lnTo>
                  <a:pt x="690" y="193"/>
                </a:lnTo>
                <a:lnTo>
                  <a:pt x="685" y="199"/>
                </a:lnTo>
                <a:lnTo>
                  <a:pt x="685" y="199"/>
                </a:lnTo>
                <a:lnTo>
                  <a:pt x="684" y="202"/>
                </a:lnTo>
                <a:lnTo>
                  <a:pt x="682" y="203"/>
                </a:lnTo>
                <a:lnTo>
                  <a:pt x="676" y="204"/>
                </a:lnTo>
                <a:lnTo>
                  <a:pt x="657" y="204"/>
                </a:lnTo>
                <a:lnTo>
                  <a:pt x="632" y="205"/>
                </a:lnTo>
                <a:lnTo>
                  <a:pt x="618" y="208"/>
                </a:lnTo>
                <a:lnTo>
                  <a:pt x="604" y="211"/>
                </a:lnTo>
                <a:lnTo>
                  <a:pt x="604" y="211"/>
                </a:lnTo>
                <a:lnTo>
                  <a:pt x="589" y="216"/>
                </a:lnTo>
                <a:lnTo>
                  <a:pt x="575" y="221"/>
                </a:lnTo>
                <a:lnTo>
                  <a:pt x="549" y="233"/>
                </a:lnTo>
                <a:lnTo>
                  <a:pt x="530" y="245"/>
                </a:lnTo>
                <a:lnTo>
                  <a:pt x="524" y="250"/>
                </a:lnTo>
                <a:lnTo>
                  <a:pt x="520" y="253"/>
                </a:lnTo>
                <a:lnTo>
                  <a:pt x="520" y="253"/>
                </a:lnTo>
                <a:lnTo>
                  <a:pt x="479" y="318"/>
                </a:lnTo>
                <a:lnTo>
                  <a:pt x="479" y="318"/>
                </a:lnTo>
                <a:lnTo>
                  <a:pt x="482" y="332"/>
                </a:lnTo>
                <a:lnTo>
                  <a:pt x="486" y="344"/>
                </a:lnTo>
                <a:lnTo>
                  <a:pt x="489" y="352"/>
                </a:lnTo>
                <a:lnTo>
                  <a:pt x="489" y="352"/>
                </a:lnTo>
                <a:lnTo>
                  <a:pt x="498" y="366"/>
                </a:lnTo>
                <a:lnTo>
                  <a:pt x="504" y="375"/>
                </a:lnTo>
                <a:lnTo>
                  <a:pt x="504" y="375"/>
                </a:lnTo>
                <a:lnTo>
                  <a:pt x="488" y="404"/>
                </a:lnTo>
                <a:lnTo>
                  <a:pt x="473" y="433"/>
                </a:lnTo>
                <a:lnTo>
                  <a:pt x="456" y="468"/>
                </a:lnTo>
                <a:lnTo>
                  <a:pt x="438" y="506"/>
                </a:lnTo>
                <a:lnTo>
                  <a:pt x="424" y="540"/>
                </a:lnTo>
                <a:lnTo>
                  <a:pt x="418" y="556"/>
                </a:lnTo>
                <a:lnTo>
                  <a:pt x="414" y="569"/>
                </a:lnTo>
                <a:lnTo>
                  <a:pt x="412" y="580"/>
                </a:lnTo>
                <a:lnTo>
                  <a:pt x="412" y="588"/>
                </a:lnTo>
                <a:lnTo>
                  <a:pt x="412" y="588"/>
                </a:lnTo>
                <a:lnTo>
                  <a:pt x="414" y="595"/>
                </a:lnTo>
                <a:lnTo>
                  <a:pt x="420" y="602"/>
                </a:lnTo>
                <a:lnTo>
                  <a:pt x="427" y="610"/>
                </a:lnTo>
                <a:lnTo>
                  <a:pt x="435" y="617"/>
                </a:lnTo>
                <a:lnTo>
                  <a:pt x="446" y="624"/>
                </a:lnTo>
                <a:lnTo>
                  <a:pt x="458" y="631"/>
                </a:lnTo>
                <a:lnTo>
                  <a:pt x="483" y="645"/>
                </a:lnTo>
                <a:lnTo>
                  <a:pt x="508" y="657"/>
                </a:lnTo>
                <a:lnTo>
                  <a:pt x="530" y="667"/>
                </a:lnTo>
                <a:lnTo>
                  <a:pt x="550" y="675"/>
                </a:lnTo>
                <a:lnTo>
                  <a:pt x="550" y="675"/>
                </a:lnTo>
                <a:lnTo>
                  <a:pt x="543" y="688"/>
                </a:lnTo>
                <a:lnTo>
                  <a:pt x="528" y="722"/>
                </a:lnTo>
                <a:lnTo>
                  <a:pt x="518" y="745"/>
                </a:lnTo>
                <a:lnTo>
                  <a:pt x="507" y="770"/>
                </a:lnTo>
                <a:lnTo>
                  <a:pt x="498" y="796"/>
                </a:lnTo>
                <a:lnTo>
                  <a:pt x="489" y="824"/>
                </a:lnTo>
                <a:lnTo>
                  <a:pt x="489" y="824"/>
                </a:lnTo>
                <a:lnTo>
                  <a:pt x="486" y="838"/>
                </a:lnTo>
                <a:lnTo>
                  <a:pt x="483" y="852"/>
                </a:lnTo>
                <a:lnTo>
                  <a:pt x="480" y="879"/>
                </a:lnTo>
                <a:lnTo>
                  <a:pt x="479" y="904"/>
                </a:lnTo>
                <a:lnTo>
                  <a:pt x="479" y="926"/>
                </a:lnTo>
                <a:lnTo>
                  <a:pt x="481" y="947"/>
                </a:lnTo>
                <a:lnTo>
                  <a:pt x="482" y="961"/>
                </a:lnTo>
                <a:lnTo>
                  <a:pt x="484" y="972"/>
                </a:lnTo>
                <a:lnTo>
                  <a:pt x="486" y="977"/>
                </a:lnTo>
                <a:lnTo>
                  <a:pt x="486" y="977"/>
                </a:lnTo>
                <a:lnTo>
                  <a:pt x="487" y="983"/>
                </a:lnTo>
                <a:lnTo>
                  <a:pt x="488" y="991"/>
                </a:lnTo>
                <a:lnTo>
                  <a:pt x="488" y="1003"/>
                </a:lnTo>
                <a:lnTo>
                  <a:pt x="488" y="1003"/>
                </a:lnTo>
                <a:lnTo>
                  <a:pt x="480" y="1040"/>
                </a:lnTo>
                <a:lnTo>
                  <a:pt x="471" y="1072"/>
                </a:lnTo>
                <a:lnTo>
                  <a:pt x="465" y="1088"/>
                </a:lnTo>
                <a:lnTo>
                  <a:pt x="461" y="1102"/>
                </a:lnTo>
                <a:lnTo>
                  <a:pt x="461" y="1102"/>
                </a:lnTo>
                <a:lnTo>
                  <a:pt x="455" y="1118"/>
                </a:lnTo>
                <a:lnTo>
                  <a:pt x="450" y="1138"/>
                </a:lnTo>
                <a:lnTo>
                  <a:pt x="439" y="1188"/>
                </a:lnTo>
                <a:lnTo>
                  <a:pt x="434" y="1212"/>
                </a:lnTo>
                <a:lnTo>
                  <a:pt x="430" y="1234"/>
                </a:lnTo>
                <a:lnTo>
                  <a:pt x="424" y="1252"/>
                </a:lnTo>
                <a:lnTo>
                  <a:pt x="421" y="1258"/>
                </a:lnTo>
                <a:lnTo>
                  <a:pt x="418" y="1263"/>
                </a:lnTo>
                <a:lnTo>
                  <a:pt x="418" y="1263"/>
                </a:lnTo>
                <a:lnTo>
                  <a:pt x="400" y="1283"/>
                </a:lnTo>
                <a:lnTo>
                  <a:pt x="392" y="1290"/>
                </a:lnTo>
                <a:lnTo>
                  <a:pt x="385" y="1296"/>
                </a:lnTo>
                <a:lnTo>
                  <a:pt x="385" y="1296"/>
                </a:lnTo>
                <a:lnTo>
                  <a:pt x="308" y="1345"/>
                </a:lnTo>
                <a:lnTo>
                  <a:pt x="257" y="1376"/>
                </a:lnTo>
                <a:lnTo>
                  <a:pt x="235" y="1392"/>
                </a:lnTo>
                <a:lnTo>
                  <a:pt x="235" y="1392"/>
                </a:lnTo>
                <a:lnTo>
                  <a:pt x="225" y="1398"/>
                </a:lnTo>
                <a:lnTo>
                  <a:pt x="206" y="1407"/>
                </a:lnTo>
                <a:lnTo>
                  <a:pt x="186" y="1417"/>
                </a:lnTo>
                <a:lnTo>
                  <a:pt x="171" y="1425"/>
                </a:lnTo>
                <a:lnTo>
                  <a:pt x="171" y="1425"/>
                </a:lnTo>
                <a:lnTo>
                  <a:pt x="157" y="1435"/>
                </a:lnTo>
                <a:lnTo>
                  <a:pt x="138" y="1448"/>
                </a:lnTo>
                <a:lnTo>
                  <a:pt x="116" y="1460"/>
                </a:lnTo>
                <a:lnTo>
                  <a:pt x="108" y="1465"/>
                </a:lnTo>
                <a:lnTo>
                  <a:pt x="100" y="1467"/>
                </a:lnTo>
                <a:lnTo>
                  <a:pt x="100" y="1467"/>
                </a:lnTo>
                <a:lnTo>
                  <a:pt x="90" y="1469"/>
                </a:lnTo>
                <a:lnTo>
                  <a:pt x="78" y="1471"/>
                </a:lnTo>
                <a:lnTo>
                  <a:pt x="62" y="1471"/>
                </a:lnTo>
                <a:lnTo>
                  <a:pt x="47" y="1473"/>
                </a:lnTo>
                <a:lnTo>
                  <a:pt x="31" y="1477"/>
                </a:lnTo>
                <a:lnTo>
                  <a:pt x="24" y="1479"/>
                </a:lnTo>
                <a:lnTo>
                  <a:pt x="18" y="1483"/>
                </a:lnTo>
                <a:lnTo>
                  <a:pt x="12" y="1486"/>
                </a:lnTo>
                <a:lnTo>
                  <a:pt x="7" y="1492"/>
                </a:lnTo>
                <a:lnTo>
                  <a:pt x="4" y="1498"/>
                </a:lnTo>
                <a:lnTo>
                  <a:pt x="2" y="1505"/>
                </a:lnTo>
                <a:lnTo>
                  <a:pt x="2" y="1505"/>
                </a:lnTo>
                <a:lnTo>
                  <a:pt x="0" y="1515"/>
                </a:lnTo>
                <a:lnTo>
                  <a:pt x="0" y="1525"/>
                </a:lnTo>
                <a:lnTo>
                  <a:pt x="2" y="1535"/>
                </a:lnTo>
                <a:lnTo>
                  <a:pt x="3" y="1546"/>
                </a:lnTo>
                <a:lnTo>
                  <a:pt x="9" y="1570"/>
                </a:lnTo>
                <a:lnTo>
                  <a:pt x="16" y="1594"/>
                </a:lnTo>
                <a:lnTo>
                  <a:pt x="24" y="1617"/>
                </a:lnTo>
                <a:lnTo>
                  <a:pt x="33" y="1637"/>
                </a:lnTo>
                <a:lnTo>
                  <a:pt x="45" y="1662"/>
                </a:lnTo>
                <a:lnTo>
                  <a:pt x="45" y="1662"/>
                </a:lnTo>
                <a:lnTo>
                  <a:pt x="52" y="1681"/>
                </a:lnTo>
                <a:lnTo>
                  <a:pt x="57" y="1693"/>
                </a:lnTo>
                <a:lnTo>
                  <a:pt x="62" y="1707"/>
                </a:lnTo>
                <a:lnTo>
                  <a:pt x="70" y="1723"/>
                </a:lnTo>
                <a:lnTo>
                  <a:pt x="79" y="1739"/>
                </a:lnTo>
                <a:lnTo>
                  <a:pt x="91" y="1752"/>
                </a:lnTo>
                <a:lnTo>
                  <a:pt x="97" y="1759"/>
                </a:lnTo>
                <a:lnTo>
                  <a:pt x="104" y="1765"/>
                </a:lnTo>
                <a:lnTo>
                  <a:pt x="104" y="1765"/>
                </a:lnTo>
                <a:lnTo>
                  <a:pt x="113" y="1770"/>
                </a:lnTo>
                <a:lnTo>
                  <a:pt x="121" y="1774"/>
                </a:lnTo>
                <a:lnTo>
                  <a:pt x="131" y="1778"/>
                </a:lnTo>
                <a:lnTo>
                  <a:pt x="140" y="1782"/>
                </a:lnTo>
                <a:lnTo>
                  <a:pt x="159" y="1786"/>
                </a:lnTo>
                <a:lnTo>
                  <a:pt x="178" y="1789"/>
                </a:lnTo>
                <a:lnTo>
                  <a:pt x="196" y="1789"/>
                </a:lnTo>
                <a:lnTo>
                  <a:pt x="212" y="1788"/>
                </a:lnTo>
                <a:lnTo>
                  <a:pt x="224" y="1784"/>
                </a:lnTo>
                <a:lnTo>
                  <a:pt x="229" y="1782"/>
                </a:lnTo>
                <a:lnTo>
                  <a:pt x="231" y="1780"/>
                </a:lnTo>
                <a:lnTo>
                  <a:pt x="231" y="1780"/>
                </a:lnTo>
                <a:lnTo>
                  <a:pt x="233" y="1777"/>
                </a:lnTo>
                <a:lnTo>
                  <a:pt x="233" y="1774"/>
                </a:lnTo>
                <a:lnTo>
                  <a:pt x="233" y="1768"/>
                </a:lnTo>
                <a:lnTo>
                  <a:pt x="231" y="1760"/>
                </a:lnTo>
                <a:lnTo>
                  <a:pt x="227" y="1752"/>
                </a:lnTo>
                <a:lnTo>
                  <a:pt x="217" y="1733"/>
                </a:lnTo>
                <a:lnTo>
                  <a:pt x="212" y="1723"/>
                </a:lnTo>
                <a:lnTo>
                  <a:pt x="207" y="1711"/>
                </a:lnTo>
                <a:lnTo>
                  <a:pt x="207" y="1711"/>
                </a:lnTo>
                <a:lnTo>
                  <a:pt x="200" y="1688"/>
                </a:lnTo>
                <a:lnTo>
                  <a:pt x="195" y="1666"/>
                </a:lnTo>
                <a:lnTo>
                  <a:pt x="193" y="1655"/>
                </a:lnTo>
                <a:lnTo>
                  <a:pt x="193" y="1645"/>
                </a:lnTo>
                <a:lnTo>
                  <a:pt x="193" y="1636"/>
                </a:lnTo>
                <a:lnTo>
                  <a:pt x="196" y="1627"/>
                </a:lnTo>
                <a:lnTo>
                  <a:pt x="196" y="1627"/>
                </a:lnTo>
                <a:lnTo>
                  <a:pt x="210" y="1602"/>
                </a:lnTo>
                <a:lnTo>
                  <a:pt x="221" y="1586"/>
                </a:lnTo>
                <a:lnTo>
                  <a:pt x="221" y="1586"/>
                </a:lnTo>
                <a:lnTo>
                  <a:pt x="230" y="1580"/>
                </a:lnTo>
                <a:lnTo>
                  <a:pt x="248" y="1569"/>
                </a:lnTo>
                <a:lnTo>
                  <a:pt x="299" y="1539"/>
                </a:lnTo>
                <a:lnTo>
                  <a:pt x="348" y="1510"/>
                </a:lnTo>
                <a:lnTo>
                  <a:pt x="364" y="1499"/>
                </a:lnTo>
                <a:lnTo>
                  <a:pt x="367" y="1496"/>
                </a:lnTo>
                <a:lnTo>
                  <a:pt x="369" y="1495"/>
                </a:lnTo>
                <a:lnTo>
                  <a:pt x="369" y="1495"/>
                </a:lnTo>
                <a:lnTo>
                  <a:pt x="369" y="1492"/>
                </a:lnTo>
                <a:lnTo>
                  <a:pt x="371" y="1490"/>
                </a:lnTo>
                <a:lnTo>
                  <a:pt x="382" y="1483"/>
                </a:lnTo>
                <a:lnTo>
                  <a:pt x="416" y="1464"/>
                </a:lnTo>
                <a:lnTo>
                  <a:pt x="452" y="1444"/>
                </a:lnTo>
                <a:lnTo>
                  <a:pt x="465" y="1437"/>
                </a:lnTo>
                <a:lnTo>
                  <a:pt x="471" y="1434"/>
                </a:lnTo>
                <a:lnTo>
                  <a:pt x="471" y="1434"/>
                </a:lnTo>
                <a:lnTo>
                  <a:pt x="477" y="1430"/>
                </a:lnTo>
                <a:lnTo>
                  <a:pt x="490" y="1424"/>
                </a:lnTo>
                <a:lnTo>
                  <a:pt x="526" y="1407"/>
                </a:lnTo>
                <a:lnTo>
                  <a:pt x="544" y="1398"/>
                </a:lnTo>
                <a:lnTo>
                  <a:pt x="562" y="1388"/>
                </a:lnTo>
                <a:lnTo>
                  <a:pt x="575" y="1380"/>
                </a:lnTo>
                <a:lnTo>
                  <a:pt x="580" y="1376"/>
                </a:lnTo>
                <a:lnTo>
                  <a:pt x="583" y="1373"/>
                </a:lnTo>
                <a:lnTo>
                  <a:pt x="583" y="1373"/>
                </a:lnTo>
                <a:lnTo>
                  <a:pt x="654" y="1261"/>
                </a:lnTo>
                <a:lnTo>
                  <a:pt x="720" y="1163"/>
                </a:lnTo>
                <a:lnTo>
                  <a:pt x="795" y="1202"/>
                </a:lnTo>
                <a:lnTo>
                  <a:pt x="753" y="1346"/>
                </a:lnTo>
                <a:lnTo>
                  <a:pt x="753" y="1346"/>
                </a:lnTo>
                <a:lnTo>
                  <a:pt x="750" y="1358"/>
                </a:lnTo>
                <a:lnTo>
                  <a:pt x="745" y="1369"/>
                </a:lnTo>
                <a:lnTo>
                  <a:pt x="740" y="1380"/>
                </a:lnTo>
                <a:lnTo>
                  <a:pt x="740" y="1380"/>
                </a:lnTo>
                <a:lnTo>
                  <a:pt x="737" y="1388"/>
                </a:lnTo>
                <a:lnTo>
                  <a:pt x="734" y="1394"/>
                </a:lnTo>
                <a:lnTo>
                  <a:pt x="732" y="1400"/>
                </a:lnTo>
                <a:lnTo>
                  <a:pt x="727" y="1407"/>
                </a:lnTo>
                <a:lnTo>
                  <a:pt x="727" y="1407"/>
                </a:lnTo>
                <a:lnTo>
                  <a:pt x="720" y="1419"/>
                </a:lnTo>
                <a:lnTo>
                  <a:pt x="712" y="1438"/>
                </a:lnTo>
                <a:lnTo>
                  <a:pt x="693" y="1486"/>
                </a:lnTo>
                <a:lnTo>
                  <a:pt x="693" y="1486"/>
                </a:lnTo>
                <a:lnTo>
                  <a:pt x="679" y="1515"/>
                </a:lnTo>
                <a:lnTo>
                  <a:pt x="664" y="1547"/>
                </a:lnTo>
                <a:lnTo>
                  <a:pt x="641" y="1589"/>
                </a:lnTo>
                <a:lnTo>
                  <a:pt x="641" y="1589"/>
                </a:lnTo>
                <a:lnTo>
                  <a:pt x="638" y="1595"/>
                </a:lnTo>
                <a:lnTo>
                  <a:pt x="635" y="1601"/>
                </a:lnTo>
                <a:lnTo>
                  <a:pt x="635" y="1605"/>
                </a:lnTo>
                <a:lnTo>
                  <a:pt x="635" y="1609"/>
                </a:lnTo>
                <a:lnTo>
                  <a:pt x="636" y="1614"/>
                </a:lnTo>
                <a:lnTo>
                  <a:pt x="640" y="1620"/>
                </a:lnTo>
                <a:lnTo>
                  <a:pt x="640" y="1620"/>
                </a:lnTo>
                <a:lnTo>
                  <a:pt x="648" y="1633"/>
                </a:lnTo>
                <a:lnTo>
                  <a:pt x="658" y="1646"/>
                </a:lnTo>
                <a:lnTo>
                  <a:pt x="667" y="1657"/>
                </a:lnTo>
                <a:lnTo>
                  <a:pt x="671" y="1662"/>
                </a:lnTo>
                <a:lnTo>
                  <a:pt x="676" y="1666"/>
                </a:lnTo>
                <a:lnTo>
                  <a:pt x="676" y="1666"/>
                </a:lnTo>
                <a:lnTo>
                  <a:pt x="726" y="1700"/>
                </a:lnTo>
                <a:lnTo>
                  <a:pt x="758" y="1722"/>
                </a:lnTo>
                <a:lnTo>
                  <a:pt x="771" y="1730"/>
                </a:lnTo>
                <a:lnTo>
                  <a:pt x="781" y="1734"/>
                </a:lnTo>
                <a:lnTo>
                  <a:pt x="781" y="1734"/>
                </a:lnTo>
                <a:lnTo>
                  <a:pt x="793" y="1736"/>
                </a:lnTo>
                <a:lnTo>
                  <a:pt x="812" y="1740"/>
                </a:lnTo>
                <a:lnTo>
                  <a:pt x="837" y="1741"/>
                </a:lnTo>
                <a:lnTo>
                  <a:pt x="863" y="1742"/>
                </a:lnTo>
                <a:lnTo>
                  <a:pt x="889" y="1743"/>
                </a:lnTo>
                <a:lnTo>
                  <a:pt x="912" y="1742"/>
                </a:lnTo>
                <a:lnTo>
                  <a:pt x="922" y="1741"/>
                </a:lnTo>
                <a:lnTo>
                  <a:pt x="929" y="1740"/>
                </a:lnTo>
                <a:lnTo>
                  <a:pt x="935" y="1737"/>
                </a:lnTo>
                <a:lnTo>
                  <a:pt x="939" y="1734"/>
                </a:lnTo>
                <a:lnTo>
                  <a:pt x="939" y="1734"/>
                </a:lnTo>
                <a:lnTo>
                  <a:pt x="941" y="1731"/>
                </a:lnTo>
                <a:lnTo>
                  <a:pt x="942" y="1728"/>
                </a:lnTo>
                <a:lnTo>
                  <a:pt x="942" y="1721"/>
                </a:lnTo>
                <a:lnTo>
                  <a:pt x="941" y="1713"/>
                </a:lnTo>
                <a:lnTo>
                  <a:pt x="938" y="1706"/>
                </a:lnTo>
                <a:lnTo>
                  <a:pt x="932" y="1699"/>
                </a:lnTo>
                <a:lnTo>
                  <a:pt x="926" y="1691"/>
                </a:lnTo>
                <a:lnTo>
                  <a:pt x="911" y="1678"/>
                </a:lnTo>
                <a:lnTo>
                  <a:pt x="911" y="1678"/>
                </a:lnTo>
                <a:lnTo>
                  <a:pt x="895" y="1661"/>
                </a:lnTo>
                <a:lnTo>
                  <a:pt x="877" y="1642"/>
                </a:lnTo>
                <a:lnTo>
                  <a:pt x="869" y="1631"/>
                </a:lnTo>
                <a:lnTo>
                  <a:pt x="863" y="1621"/>
                </a:lnTo>
                <a:lnTo>
                  <a:pt x="859" y="1613"/>
                </a:lnTo>
                <a:lnTo>
                  <a:pt x="856" y="1605"/>
                </a:lnTo>
                <a:lnTo>
                  <a:pt x="856" y="1605"/>
                </a:lnTo>
                <a:lnTo>
                  <a:pt x="856" y="1586"/>
                </a:lnTo>
                <a:lnTo>
                  <a:pt x="859" y="1560"/>
                </a:lnTo>
                <a:lnTo>
                  <a:pt x="861" y="1535"/>
                </a:lnTo>
                <a:lnTo>
                  <a:pt x="865" y="1517"/>
                </a:lnTo>
                <a:lnTo>
                  <a:pt x="865" y="1517"/>
                </a:lnTo>
                <a:lnTo>
                  <a:pt x="879" y="1468"/>
                </a:lnTo>
                <a:lnTo>
                  <a:pt x="886" y="1442"/>
                </a:lnTo>
                <a:lnTo>
                  <a:pt x="892" y="1425"/>
                </a:lnTo>
                <a:lnTo>
                  <a:pt x="892" y="1425"/>
                </a:lnTo>
                <a:lnTo>
                  <a:pt x="895" y="1416"/>
                </a:lnTo>
                <a:lnTo>
                  <a:pt x="897" y="1405"/>
                </a:lnTo>
                <a:lnTo>
                  <a:pt x="898" y="1392"/>
                </a:lnTo>
                <a:lnTo>
                  <a:pt x="959" y="1231"/>
                </a:lnTo>
                <a:lnTo>
                  <a:pt x="959" y="1231"/>
                </a:lnTo>
                <a:lnTo>
                  <a:pt x="964" y="1228"/>
                </a:lnTo>
                <a:lnTo>
                  <a:pt x="975" y="1217"/>
                </a:lnTo>
                <a:lnTo>
                  <a:pt x="981" y="1210"/>
                </a:lnTo>
                <a:lnTo>
                  <a:pt x="987" y="1200"/>
                </a:lnTo>
                <a:lnTo>
                  <a:pt x="993" y="1190"/>
                </a:lnTo>
                <a:lnTo>
                  <a:pt x="996" y="1179"/>
                </a:lnTo>
                <a:lnTo>
                  <a:pt x="996" y="1179"/>
                </a:lnTo>
                <a:lnTo>
                  <a:pt x="1003" y="1153"/>
                </a:lnTo>
                <a:lnTo>
                  <a:pt x="1008" y="1130"/>
                </a:lnTo>
                <a:lnTo>
                  <a:pt x="1012" y="1106"/>
                </a:lnTo>
                <a:lnTo>
                  <a:pt x="803" y="874"/>
                </a:lnTo>
                <a:lnTo>
                  <a:pt x="803" y="874"/>
                </a:lnTo>
                <a:lnTo>
                  <a:pt x="801" y="848"/>
                </a:lnTo>
                <a:lnTo>
                  <a:pt x="798" y="816"/>
                </a:lnTo>
                <a:lnTo>
                  <a:pt x="798" y="816"/>
                </a:lnTo>
                <a:lnTo>
                  <a:pt x="799" y="813"/>
                </a:lnTo>
                <a:lnTo>
                  <a:pt x="800" y="806"/>
                </a:lnTo>
                <a:lnTo>
                  <a:pt x="807" y="788"/>
                </a:lnTo>
                <a:lnTo>
                  <a:pt x="816" y="764"/>
                </a:lnTo>
                <a:lnTo>
                  <a:pt x="816" y="764"/>
                </a:lnTo>
                <a:lnTo>
                  <a:pt x="831" y="779"/>
                </a:lnTo>
                <a:lnTo>
                  <a:pt x="849" y="797"/>
                </a:lnTo>
                <a:lnTo>
                  <a:pt x="849" y="797"/>
                </a:lnTo>
                <a:lnTo>
                  <a:pt x="856" y="801"/>
                </a:lnTo>
                <a:lnTo>
                  <a:pt x="869" y="806"/>
                </a:lnTo>
                <a:lnTo>
                  <a:pt x="886" y="809"/>
                </a:lnTo>
                <a:lnTo>
                  <a:pt x="903" y="813"/>
                </a:lnTo>
                <a:lnTo>
                  <a:pt x="903" y="813"/>
                </a:lnTo>
                <a:lnTo>
                  <a:pt x="918" y="814"/>
                </a:lnTo>
                <a:lnTo>
                  <a:pt x="936" y="814"/>
                </a:lnTo>
                <a:lnTo>
                  <a:pt x="946" y="813"/>
                </a:lnTo>
                <a:lnTo>
                  <a:pt x="956" y="812"/>
                </a:lnTo>
                <a:lnTo>
                  <a:pt x="965" y="809"/>
                </a:lnTo>
                <a:lnTo>
                  <a:pt x="976" y="806"/>
                </a:lnTo>
                <a:lnTo>
                  <a:pt x="976" y="806"/>
                </a:lnTo>
                <a:lnTo>
                  <a:pt x="987" y="801"/>
                </a:lnTo>
                <a:lnTo>
                  <a:pt x="995" y="796"/>
                </a:lnTo>
                <a:lnTo>
                  <a:pt x="1009" y="787"/>
                </a:lnTo>
                <a:lnTo>
                  <a:pt x="1019" y="779"/>
                </a:lnTo>
                <a:lnTo>
                  <a:pt x="1024" y="775"/>
                </a:lnTo>
                <a:lnTo>
                  <a:pt x="1024" y="775"/>
                </a:lnTo>
                <a:lnTo>
                  <a:pt x="1028" y="771"/>
                </a:lnTo>
                <a:lnTo>
                  <a:pt x="1037" y="764"/>
                </a:lnTo>
                <a:lnTo>
                  <a:pt x="1048" y="752"/>
                </a:lnTo>
                <a:lnTo>
                  <a:pt x="1052" y="745"/>
                </a:lnTo>
                <a:lnTo>
                  <a:pt x="1056" y="736"/>
                </a:lnTo>
                <a:lnTo>
                  <a:pt x="1056" y="736"/>
                </a:lnTo>
                <a:lnTo>
                  <a:pt x="1060" y="727"/>
                </a:lnTo>
                <a:lnTo>
                  <a:pt x="1063" y="717"/>
                </a:lnTo>
                <a:lnTo>
                  <a:pt x="1067" y="694"/>
                </a:lnTo>
                <a:lnTo>
                  <a:pt x="1069" y="673"/>
                </a:lnTo>
                <a:lnTo>
                  <a:pt x="1069" y="663"/>
                </a:lnTo>
                <a:lnTo>
                  <a:pt x="1068" y="656"/>
                </a:lnTo>
                <a:lnTo>
                  <a:pt x="1068" y="656"/>
                </a:lnTo>
                <a:lnTo>
                  <a:pt x="1058" y="617"/>
                </a:lnTo>
                <a:lnTo>
                  <a:pt x="1052" y="588"/>
                </a:lnTo>
                <a:lnTo>
                  <a:pt x="1038" y="482"/>
                </a:lnTo>
                <a:lnTo>
                  <a:pt x="1038" y="482"/>
                </a:lnTo>
                <a:lnTo>
                  <a:pt x="1052" y="476"/>
                </a:lnTo>
                <a:lnTo>
                  <a:pt x="1062" y="471"/>
                </a:lnTo>
                <a:lnTo>
                  <a:pt x="1064" y="468"/>
                </a:lnTo>
                <a:lnTo>
                  <a:pt x="1066" y="466"/>
                </a:lnTo>
                <a:lnTo>
                  <a:pt x="1066" y="466"/>
                </a:lnTo>
                <a:lnTo>
                  <a:pt x="1066" y="458"/>
                </a:lnTo>
                <a:lnTo>
                  <a:pt x="1068" y="442"/>
                </a:lnTo>
                <a:lnTo>
                  <a:pt x="1071" y="421"/>
                </a:lnTo>
                <a:lnTo>
                  <a:pt x="1071" y="421"/>
                </a:lnTo>
                <a:lnTo>
                  <a:pt x="1074" y="412"/>
                </a:lnTo>
                <a:lnTo>
                  <a:pt x="1077" y="389"/>
                </a:lnTo>
                <a:lnTo>
                  <a:pt x="1079" y="376"/>
                </a:lnTo>
                <a:lnTo>
                  <a:pt x="1080" y="362"/>
                </a:lnTo>
                <a:lnTo>
                  <a:pt x="1079" y="349"/>
                </a:lnTo>
                <a:lnTo>
                  <a:pt x="1076" y="337"/>
                </a:lnTo>
                <a:lnTo>
                  <a:pt x="1076" y="337"/>
                </a:lnTo>
                <a:lnTo>
                  <a:pt x="1073" y="331"/>
                </a:lnTo>
                <a:lnTo>
                  <a:pt x="1070" y="326"/>
                </a:lnTo>
                <a:lnTo>
                  <a:pt x="1061" y="315"/>
                </a:lnTo>
                <a:lnTo>
                  <a:pt x="1050" y="305"/>
                </a:lnTo>
                <a:lnTo>
                  <a:pt x="1039" y="295"/>
                </a:lnTo>
                <a:lnTo>
                  <a:pt x="1018" y="282"/>
                </a:lnTo>
                <a:lnTo>
                  <a:pt x="1009" y="276"/>
                </a:lnTo>
                <a:lnTo>
                  <a:pt x="1009" y="276"/>
                </a:lnTo>
                <a:lnTo>
                  <a:pt x="1011" y="271"/>
                </a:lnTo>
                <a:lnTo>
                  <a:pt x="1014" y="258"/>
                </a:lnTo>
                <a:lnTo>
                  <a:pt x="1016" y="241"/>
                </a:lnTo>
                <a:lnTo>
                  <a:pt x="1016" y="233"/>
                </a:lnTo>
                <a:lnTo>
                  <a:pt x="1015" y="227"/>
                </a:lnTo>
                <a:lnTo>
                  <a:pt x="1015" y="227"/>
                </a:lnTo>
                <a:lnTo>
                  <a:pt x="1011" y="216"/>
                </a:lnTo>
                <a:lnTo>
                  <a:pt x="1005" y="208"/>
                </a:lnTo>
                <a:lnTo>
                  <a:pt x="1000" y="203"/>
                </a:lnTo>
                <a:lnTo>
                  <a:pt x="997" y="201"/>
                </a:lnTo>
                <a:lnTo>
                  <a:pt x="997" y="201"/>
                </a:lnTo>
                <a:lnTo>
                  <a:pt x="999" y="201"/>
                </a:lnTo>
                <a:lnTo>
                  <a:pt x="1000" y="198"/>
                </a:lnTo>
                <a:lnTo>
                  <a:pt x="1002" y="193"/>
                </a:lnTo>
                <a:lnTo>
                  <a:pt x="1002" y="180"/>
                </a:lnTo>
                <a:lnTo>
                  <a:pt x="1002" y="180"/>
                </a:lnTo>
                <a:lnTo>
                  <a:pt x="1002" y="149"/>
                </a:lnTo>
                <a:lnTo>
                  <a:pt x="1000" y="138"/>
                </a:lnTo>
                <a:lnTo>
                  <a:pt x="999" y="135"/>
                </a:lnTo>
                <a:lnTo>
                  <a:pt x="997" y="131"/>
                </a:lnTo>
                <a:lnTo>
                  <a:pt x="997" y="131"/>
                </a:lnTo>
                <a:lnTo>
                  <a:pt x="990" y="126"/>
                </a:lnTo>
                <a:lnTo>
                  <a:pt x="983" y="123"/>
                </a:lnTo>
                <a:lnTo>
                  <a:pt x="975" y="120"/>
                </a:lnTo>
                <a:lnTo>
                  <a:pt x="975" y="120"/>
                </a:lnTo>
                <a:close/>
                <a:moveTo>
                  <a:pt x="609" y="508"/>
                </a:moveTo>
                <a:lnTo>
                  <a:pt x="590" y="577"/>
                </a:lnTo>
                <a:lnTo>
                  <a:pt x="563" y="558"/>
                </a:lnTo>
                <a:lnTo>
                  <a:pt x="609" y="50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2">
            <a:extLst>
              <a:ext uri="{FF2B5EF4-FFF2-40B4-BE49-F238E27FC236}">
                <a16:creationId xmlns:a16="http://schemas.microsoft.com/office/drawing/2014/main" id="{4DC45EAF-8349-4AB5-BE7D-4AF291053315}"/>
              </a:ext>
            </a:extLst>
          </p:cNvPr>
          <p:cNvSpPr>
            <a:spLocks noEditPoints="1"/>
          </p:cNvSpPr>
          <p:nvPr/>
        </p:nvSpPr>
        <p:spPr bwMode="auto">
          <a:xfrm>
            <a:off x="1228724" y="3802904"/>
            <a:ext cx="1800225" cy="2668500"/>
          </a:xfrm>
          <a:custGeom>
            <a:avLst/>
            <a:gdLst>
              <a:gd name="T0" fmla="*/ 89 w 933"/>
              <a:gd name="T1" fmla="*/ 337 h 1383"/>
              <a:gd name="T2" fmla="*/ 91 w 933"/>
              <a:gd name="T3" fmla="*/ 380 h 1383"/>
              <a:gd name="T4" fmla="*/ 22 w 933"/>
              <a:gd name="T5" fmla="*/ 538 h 1383"/>
              <a:gd name="T6" fmla="*/ 11 w 933"/>
              <a:gd name="T7" fmla="*/ 710 h 1383"/>
              <a:gd name="T8" fmla="*/ 7 w 933"/>
              <a:gd name="T9" fmla="*/ 768 h 1383"/>
              <a:gd name="T10" fmla="*/ 10 w 933"/>
              <a:gd name="T11" fmla="*/ 826 h 1383"/>
              <a:gd name="T12" fmla="*/ 64 w 933"/>
              <a:gd name="T13" fmla="*/ 963 h 1383"/>
              <a:gd name="T14" fmla="*/ 168 w 933"/>
              <a:gd name="T15" fmla="*/ 1041 h 1383"/>
              <a:gd name="T16" fmla="*/ 335 w 933"/>
              <a:gd name="T17" fmla="*/ 1140 h 1383"/>
              <a:gd name="T18" fmla="*/ 490 w 933"/>
              <a:gd name="T19" fmla="*/ 1234 h 1383"/>
              <a:gd name="T20" fmla="*/ 525 w 933"/>
              <a:gd name="T21" fmla="*/ 1267 h 1383"/>
              <a:gd name="T22" fmla="*/ 553 w 933"/>
              <a:gd name="T23" fmla="*/ 1348 h 1383"/>
              <a:gd name="T24" fmla="*/ 600 w 933"/>
              <a:gd name="T25" fmla="*/ 1375 h 1383"/>
              <a:gd name="T26" fmla="*/ 726 w 933"/>
              <a:gd name="T27" fmla="*/ 1373 h 1383"/>
              <a:gd name="T28" fmla="*/ 727 w 933"/>
              <a:gd name="T29" fmla="*/ 1310 h 1383"/>
              <a:gd name="T30" fmla="*/ 908 w 933"/>
              <a:gd name="T31" fmla="*/ 1307 h 1383"/>
              <a:gd name="T32" fmla="*/ 933 w 933"/>
              <a:gd name="T33" fmla="*/ 1287 h 1383"/>
              <a:gd name="T34" fmla="*/ 875 w 933"/>
              <a:gd name="T35" fmla="*/ 1258 h 1383"/>
              <a:gd name="T36" fmla="*/ 768 w 933"/>
              <a:gd name="T37" fmla="*/ 1182 h 1383"/>
              <a:gd name="T38" fmla="*/ 757 w 933"/>
              <a:gd name="T39" fmla="*/ 1067 h 1383"/>
              <a:gd name="T40" fmla="*/ 684 w 933"/>
              <a:gd name="T41" fmla="*/ 812 h 1383"/>
              <a:gd name="T42" fmla="*/ 749 w 933"/>
              <a:gd name="T43" fmla="*/ 794 h 1383"/>
              <a:gd name="T44" fmla="*/ 747 w 933"/>
              <a:gd name="T45" fmla="*/ 782 h 1383"/>
              <a:gd name="T46" fmla="*/ 744 w 933"/>
              <a:gd name="T47" fmla="*/ 765 h 1383"/>
              <a:gd name="T48" fmla="*/ 774 w 933"/>
              <a:gd name="T49" fmla="*/ 739 h 1383"/>
              <a:gd name="T50" fmla="*/ 761 w 933"/>
              <a:gd name="T51" fmla="*/ 722 h 1383"/>
              <a:gd name="T52" fmla="*/ 704 w 933"/>
              <a:gd name="T53" fmla="*/ 712 h 1383"/>
              <a:gd name="T54" fmla="*/ 684 w 933"/>
              <a:gd name="T55" fmla="*/ 681 h 1383"/>
              <a:gd name="T56" fmla="*/ 642 w 933"/>
              <a:gd name="T57" fmla="*/ 688 h 1383"/>
              <a:gd name="T58" fmla="*/ 452 w 933"/>
              <a:gd name="T59" fmla="*/ 687 h 1383"/>
              <a:gd name="T60" fmla="*/ 427 w 933"/>
              <a:gd name="T61" fmla="*/ 612 h 1383"/>
              <a:gd name="T62" fmla="*/ 476 w 933"/>
              <a:gd name="T63" fmla="*/ 551 h 1383"/>
              <a:gd name="T64" fmla="*/ 513 w 933"/>
              <a:gd name="T65" fmla="*/ 584 h 1383"/>
              <a:gd name="T66" fmla="*/ 627 w 933"/>
              <a:gd name="T67" fmla="*/ 579 h 1383"/>
              <a:gd name="T68" fmla="*/ 702 w 933"/>
              <a:gd name="T69" fmla="*/ 501 h 1383"/>
              <a:gd name="T70" fmla="*/ 702 w 933"/>
              <a:gd name="T71" fmla="*/ 441 h 1383"/>
              <a:gd name="T72" fmla="*/ 623 w 933"/>
              <a:gd name="T73" fmla="*/ 395 h 1383"/>
              <a:gd name="T74" fmla="*/ 502 w 933"/>
              <a:gd name="T75" fmla="*/ 403 h 1383"/>
              <a:gd name="T76" fmla="*/ 568 w 933"/>
              <a:gd name="T77" fmla="*/ 373 h 1383"/>
              <a:gd name="T78" fmla="*/ 594 w 933"/>
              <a:gd name="T79" fmla="*/ 349 h 1383"/>
              <a:gd name="T80" fmla="*/ 609 w 933"/>
              <a:gd name="T81" fmla="*/ 318 h 1383"/>
              <a:gd name="T82" fmla="*/ 627 w 933"/>
              <a:gd name="T83" fmla="*/ 268 h 1383"/>
              <a:gd name="T84" fmla="*/ 614 w 933"/>
              <a:gd name="T85" fmla="*/ 230 h 1383"/>
              <a:gd name="T86" fmla="*/ 634 w 933"/>
              <a:gd name="T87" fmla="*/ 196 h 1383"/>
              <a:gd name="T88" fmla="*/ 631 w 933"/>
              <a:gd name="T89" fmla="*/ 177 h 1383"/>
              <a:gd name="T90" fmla="*/ 611 w 933"/>
              <a:gd name="T91" fmla="*/ 141 h 1383"/>
              <a:gd name="T92" fmla="*/ 581 w 933"/>
              <a:gd name="T93" fmla="*/ 63 h 1383"/>
              <a:gd name="T94" fmla="*/ 486 w 933"/>
              <a:gd name="T95" fmla="*/ 7 h 1383"/>
              <a:gd name="T96" fmla="*/ 365 w 933"/>
              <a:gd name="T97" fmla="*/ 17 h 1383"/>
              <a:gd name="T98" fmla="*/ 292 w 933"/>
              <a:gd name="T99" fmla="*/ 99 h 1383"/>
              <a:gd name="T100" fmla="*/ 280 w 933"/>
              <a:gd name="T101" fmla="*/ 197 h 1383"/>
              <a:gd name="T102" fmla="*/ 565 w 933"/>
              <a:gd name="T103" fmla="*/ 336 h 1383"/>
              <a:gd name="T104" fmla="*/ 525 w 933"/>
              <a:gd name="T105" fmla="*/ 344 h 1383"/>
              <a:gd name="T106" fmla="*/ 547 w 933"/>
              <a:gd name="T107" fmla="*/ 307 h 1383"/>
              <a:gd name="T108" fmla="*/ 580 w 933"/>
              <a:gd name="T109" fmla="*/ 1056 h 1383"/>
              <a:gd name="T110" fmla="*/ 623 w 933"/>
              <a:gd name="T111" fmla="*/ 1085 h 1383"/>
              <a:gd name="T112" fmla="*/ 658 w 933"/>
              <a:gd name="T113" fmla="*/ 1179 h 1383"/>
              <a:gd name="T114" fmla="*/ 664 w 933"/>
              <a:gd name="T115" fmla="*/ 1237 h 1383"/>
              <a:gd name="T116" fmla="*/ 584 w 933"/>
              <a:gd name="T117" fmla="*/ 1173 h 1383"/>
              <a:gd name="T118" fmla="*/ 519 w 933"/>
              <a:gd name="T119" fmla="*/ 1081 h 1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33" h="1383">
                <a:moveTo>
                  <a:pt x="276" y="226"/>
                </a:moveTo>
                <a:lnTo>
                  <a:pt x="276" y="226"/>
                </a:lnTo>
                <a:lnTo>
                  <a:pt x="141" y="299"/>
                </a:lnTo>
                <a:lnTo>
                  <a:pt x="141" y="299"/>
                </a:lnTo>
                <a:lnTo>
                  <a:pt x="123" y="309"/>
                </a:lnTo>
                <a:lnTo>
                  <a:pt x="103" y="323"/>
                </a:lnTo>
                <a:lnTo>
                  <a:pt x="95" y="330"/>
                </a:lnTo>
                <a:lnTo>
                  <a:pt x="89" y="337"/>
                </a:lnTo>
                <a:lnTo>
                  <a:pt x="85" y="343"/>
                </a:lnTo>
                <a:lnTo>
                  <a:pt x="85" y="347"/>
                </a:lnTo>
                <a:lnTo>
                  <a:pt x="86" y="349"/>
                </a:lnTo>
                <a:lnTo>
                  <a:pt x="86" y="349"/>
                </a:lnTo>
                <a:lnTo>
                  <a:pt x="97" y="371"/>
                </a:lnTo>
                <a:lnTo>
                  <a:pt x="97" y="371"/>
                </a:lnTo>
                <a:lnTo>
                  <a:pt x="96" y="374"/>
                </a:lnTo>
                <a:lnTo>
                  <a:pt x="91" y="380"/>
                </a:lnTo>
                <a:lnTo>
                  <a:pt x="74" y="398"/>
                </a:lnTo>
                <a:lnTo>
                  <a:pt x="58" y="419"/>
                </a:lnTo>
                <a:lnTo>
                  <a:pt x="50" y="427"/>
                </a:lnTo>
                <a:lnTo>
                  <a:pt x="47" y="433"/>
                </a:lnTo>
                <a:lnTo>
                  <a:pt x="47" y="433"/>
                </a:lnTo>
                <a:lnTo>
                  <a:pt x="42" y="445"/>
                </a:lnTo>
                <a:lnTo>
                  <a:pt x="36" y="469"/>
                </a:lnTo>
                <a:lnTo>
                  <a:pt x="22" y="538"/>
                </a:lnTo>
                <a:lnTo>
                  <a:pt x="7" y="610"/>
                </a:lnTo>
                <a:lnTo>
                  <a:pt x="3" y="636"/>
                </a:lnTo>
                <a:lnTo>
                  <a:pt x="0" y="651"/>
                </a:lnTo>
                <a:lnTo>
                  <a:pt x="0" y="651"/>
                </a:lnTo>
                <a:lnTo>
                  <a:pt x="0" y="659"/>
                </a:lnTo>
                <a:lnTo>
                  <a:pt x="1" y="670"/>
                </a:lnTo>
                <a:lnTo>
                  <a:pt x="6" y="690"/>
                </a:lnTo>
                <a:lnTo>
                  <a:pt x="11" y="710"/>
                </a:lnTo>
                <a:lnTo>
                  <a:pt x="13" y="726"/>
                </a:lnTo>
                <a:lnTo>
                  <a:pt x="13" y="726"/>
                </a:lnTo>
                <a:lnTo>
                  <a:pt x="15" y="738"/>
                </a:lnTo>
                <a:lnTo>
                  <a:pt x="15" y="749"/>
                </a:lnTo>
                <a:lnTo>
                  <a:pt x="13" y="754"/>
                </a:lnTo>
                <a:lnTo>
                  <a:pt x="12" y="758"/>
                </a:lnTo>
                <a:lnTo>
                  <a:pt x="10" y="763"/>
                </a:lnTo>
                <a:lnTo>
                  <a:pt x="7" y="768"/>
                </a:lnTo>
                <a:lnTo>
                  <a:pt x="7" y="768"/>
                </a:lnTo>
                <a:lnTo>
                  <a:pt x="5" y="770"/>
                </a:lnTo>
                <a:lnTo>
                  <a:pt x="4" y="774"/>
                </a:lnTo>
                <a:lnTo>
                  <a:pt x="3" y="782"/>
                </a:lnTo>
                <a:lnTo>
                  <a:pt x="3" y="792"/>
                </a:lnTo>
                <a:lnTo>
                  <a:pt x="4" y="801"/>
                </a:lnTo>
                <a:lnTo>
                  <a:pt x="7" y="819"/>
                </a:lnTo>
                <a:lnTo>
                  <a:pt x="10" y="826"/>
                </a:lnTo>
                <a:lnTo>
                  <a:pt x="11" y="829"/>
                </a:lnTo>
                <a:lnTo>
                  <a:pt x="11" y="829"/>
                </a:lnTo>
                <a:lnTo>
                  <a:pt x="19" y="847"/>
                </a:lnTo>
                <a:lnTo>
                  <a:pt x="33" y="883"/>
                </a:lnTo>
                <a:lnTo>
                  <a:pt x="58" y="952"/>
                </a:lnTo>
                <a:lnTo>
                  <a:pt x="58" y="952"/>
                </a:lnTo>
                <a:lnTo>
                  <a:pt x="60" y="958"/>
                </a:lnTo>
                <a:lnTo>
                  <a:pt x="64" y="963"/>
                </a:lnTo>
                <a:lnTo>
                  <a:pt x="76" y="976"/>
                </a:lnTo>
                <a:lnTo>
                  <a:pt x="91" y="989"/>
                </a:lnTo>
                <a:lnTo>
                  <a:pt x="108" y="1003"/>
                </a:lnTo>
                <a:lnTo>
                  <a:pt x="126" y="1015"/>
                </a:lnTo>
                <a:lnTo>
                  <a:pt x="143" y="1027"/>
                </a:lnTo>
                <a:lnTo>
                  <a:pt x="157" y="1036"/>
                </a:lnTo>
                <a:lnTo>
                  <a:pt x="168" y="1041"/>
                </a:lnTo>
                <a:lnTo>
                  <a:pt x="168" y="1041"/>
                </a:lnTo>
                <a:lnTo>
                  <a:pt x="198" y="1055"/>
                </a:lnTo>
                <a:lnTo>
                  <a:pt x="245" y="1079"/>
                </a:lnTo>
                <a:lnTo>
                  <a:pt x="291" y="1103"/>
                </a:lnTo>
                <a:lnTo>
                  <a:pt x="305" y="1111"/>
                </a:lnTo>
                <a:lnTo>
                  <a:pt x="312" y="1116"/>
                </a:lnTo>
                <a:lnTo>
                  <a:pt x="312" y="1116"/>
                </a:lnTo>
                <a:lnTo>
                  <a:pt x="319" y="1124"/>
                </a:lnTo>
                <a:lnTo>
                  <a:pt x="335" y="1140"/>
                </a:lnTo>
                <a:lnTo>
                  <a:pt x="362" y="1164"/>
                </a:lnTo>
                <a:lnTo>
                  <a:pt x="362" y="1164"/>
                </a:lnTo>
                <a:lnTo>
                  <a:pt x="377" y="1172"/>
                </a:lnTo>
                <a:lnTo>
                  <a:pt x="400" y="1184"/>
                </a:lnTo>
                <a:lnTo>
                  <a:pt x="446" y="1208"/>
                </a:lnTo>
                <a:lnTo>
                  <a:pt x="446" y="1208"/>
                </a:lnTo>
                <a:lnTo>
                  <a:pt x="467" y="1220"/>
                </a:lnTo>
                <a:lnTo>
                  <a:pt x="490" y="1234"/>
                </a:lnTo>
                <a:lnTo>
                  <a:pt x="518" y="1252"/>
                </a:lnTo>
                <a:lnTo>
                  <a:pt x="518" y="1252"/>
                </a:lnTo>
                <a:lnTo>
                  <a:pt x="520" y="1255"/>
                </a:lnTo>
                <a:lnTo>
                  <a:pt x="521" y="1257"/>
                </a:lnTo>
                <a:lnTo>
                  <a:pt x="523" y="1261"/>
                </a:lnTo>
                <a:lnTo>
                  <a:pt x="523" y="1261"/>
                </a:lnTo>
                <a:lnTo>
                  <a:pt x="524" y="1264"/>
                </a:lnTo>
                <a:lnTo>
                  <a:pt x="525" y="1267"/>
                </a:lnTo>
                <a:lnTo>
                  <a:pt x="529" y="1276"/>
                </a:lnTo>
                <a:lnTo>
                  <a:pt x="529" y="1276"/>
                </a:lnTo>
                <a:lnTo>
                  <a:pt x="541" y="1302"/>
                </a:lnTo>
                <a:lnTo>
                  <a:pt x="547" y="1317"/>
                </a:lnTo>
                <a:lnTo>
                  <a:pt x="551" y="1329"/>
                </a:lnTo>
                <a:lnTo>
                  <a:pt x="551" y="1329"/>
                </a:lnTo>
                <a:lnTo>
                  <a:pt x="551" y="1338"/>
                </a:lnTo>
                <a:lnTo>
                  <a:pt x="553" y="1348"/>
                </a:lnTo>
                <a:lnTo>
                  <a:pt x="553" y="1353"/>
                </a:lnTo>
                <a:lnTo>
                  <a:pt x="554" y="1357"/>
                </a:lnTo>
                <a:lnTo>
                  <a:pt x="556" y="1361"/>
                </a:lnTo>
                <a:lnTo>
                  <a:pt x="560" y="1365"/>
                </a:lnTo>
                <a:lnTo>
                  <a:pt x="560" y="1365"/>
                </a:lnTo>
                <a:lnTo>
                  <a:pt x="568" y="1367"/>
                </a:lnTo>
                <a:lnTo>
                  <a:pt x="581" y="1372"/>
                </a:lnTo>
                <a:lnTo>
                  <a:pt x="600" y="1375"/>
                </a:lnTo>
                <a:lnTo>
                  <a:pt x="622" y="1379"/>
                </a:lnTo>
                <a:lnTo>
                  <a:pt x="645" y="1381"/>
                </a:lnTo>
                <a:lnTo>
                  <a:pt x="669" y="1383"/>
                </a:lnTo>
                <a:lnTo>
                  <a:pt x="691" y="1383"/>
                </a:lnTo>
                <a:lnTo>
                  <a:pt x="712" y="1380"/>
                </a:lnTo>
                <a:lnTo>
                  <a:pt x="712" y="1380"/>
                </a:lnTo>
                <a:lnTo>
                  <a:pt x="719" y="1378"/>
                </a:lnTo>
                <a:lnTo>
                  <a:pt x="726" y="1373"/>
                </a:lnTo>
                <a:lnTo>
                  <a:pt x="730" y="1368"/>
                </a:lnTo>
                <a:lnTo>
                  <a:pt x="733" y="1363"/>
                </a:lnTo>
                <a:lnTo>
                  <a:pt x="735" y="1356"/>
                </a:lnTo>
                <a:lnTo>
                  <a:pt x="735" y="1350"/>
                </a:lnTo>
                <a:lnTo>
                  <a:pt x="735" y="1343"/>
                </a:lnTo>
                <a:lnTo>
                  <a:pt x="734" y="1336"/>
                </a:lnTo>
                <a:lnTo>
                  <a:pt x="732" y="1322"/>
                </a:lnTo>
                <a:lnTo>
                  <a:pt x="727" y="1310"/>
                </a:lnTo>
                <a:lnTo>
                  <a:pt x="722" y="1299"/>
                </a:lnTo>
                <a:lnTo>
                  <a:pt x="722" y="1299"/>
                </a:lnTo>
                <a:lnTo>
                  <a:pt x="780" y="1300"/>
                </a:lnTo>
                <a:lnTo>
                  <a:pt x="860" y="1302"/>
                </a:lnTo>
                <a:lnTo>
                  <a:pt x="860" y="1302"/>
                </a:lnTo>
                <a:lnTo>
                  <a:pt x="872" y="1304"/>
                </a:lnTo>
                <a:lnTo>
                  <a:pt x="884" y="1305"/>
                </a:lnTo>
                <a:lnTo>
                  <a:pt x="908" y="1307"/>
                </a:lnTo>
                <a:lnTo>
                  <a:pt x="917" y="1306"/>
                </a:lnTo>
                <a:lnTo>
                  <a:pt x="926" y="1305"/>
                </a:lnTo>
                <a:lnTo>
                  <a:pt x="928" y="1302"/>
                </a:lnTo>
                <a:lnTo>
                  <a:pt x="930" y="1300"/>
                </a:lnTo>
                <a:lnTo>
                  <a:pt x="932" y="1296"/>
                </a:lnTo>
                <a:lnTo>
                  <a:pt x="933" y="1292"/>
                </a:lnTo>
                <a:lnTo>
                  <a:pt x="933" y="1292"/>
                </a:lnTo>
                <a:lnTo>
                  <a:pt x="933" y="1287"/>
                </a:lnTo>
                <a:lnTo>
                  <a:pt x="932" y="1283"/>
                </a:lnTo>
                <a:lnTo>
                  <a:pt x="929" y="1280"/>
                </a:lnTo>
                <a:lnTo>
                  <a:pt x="927" y="1276"/>
                </a:lnTo>
                <a:lnTo>
                  <a:pt x="920" y="1271"/>
                </a:lnTo>
                <a:lnTo>
                  <a:pt x="910" y="1268"/>
                </a:lnTo>
                <a:lnTo>
                  <a:pt x="891" y="1263"/>
                </a:lnTo>
                <a:lnTo>
                  <a:pt x="883" y="1261"/>
                </a:lnTo>
                <a:lnTo>
                  <a:pt x="875" y="1258"/>
                </a:lnTo>
                <a:lnTo>
                  <a:pt x="875" y="1258"/>
                </a:lnTo>
                <a:lnTo>
                  <a:pt x="867" y="1253"/>
                </a:lnTo>
                <a:lnTo>
                  <a:pt x="853" y="1245"/>
                </a:lnTo>
                <a:lnTo>
                  <a:pt x="818" y="1221"/>
                </a:lnTo>
                <a:lnTo>
                  <a:pt x="785" y="1196"/>
                </a:lnTo>
                <a:lnTo>
                  <a:pt x="774" y="1186"/>
                </a:lnTo>
                <a:lnTo>
                  <a:pt x="768" y="1182"/>
                </a:lnTo>
                <a:lnTo>
                  <a:pt x="768" y="1182"/>
                </a:lnTo>
                <a:lnTo>
                  <a:pt x="765" y="1176"/>
                </a:lnTo>
                <a:lnTo>
                  <a:pt x="763" y="1167"/>
                </a:lnTo>
                <a:lnTo>
                  <a:pt x="762" y="1148"/>
                </a:lnTo>
                <a:lnTo>
                  <a:pt x="762" y="1148"/>
                </a:lnTo>
                <a:lnTo>
                  <a:pt x="761" y="1108"/>
                </a:lnTo>
                <a:lnTo>
                  <a:pt x="759" y="1085"/>
                </a:lnTo>
                <a:lnTo>
                  <a:pt x="759" y="1074"/>
                </a:lnTo>
                <a:lnTo>
                  <a:pt x="757" y="1067"/>
                </a:lnTo>
                <a:lnTo>
                  <a:pt x="757" y="1067"/>
                </a:lnTo>
                <a:lnTo>
                  <a:pt x="753" y="1053"/>
                </a:lnTo>
                <a:lnTo>
                  <a:pt x="750" y="1033"/>
                </a:lnTo>
                <a:lnTo>
                  <a:pt x="746" y="1012"/>
                </a:lnTo>
                <a:lnTo>
                  <a:pt x="633" y="813"/>
                </a:lnTo>
                <a:lnTo>
                  <a:pt x="633" y="813"/>
                </a:lnTo>
                <a:lnTo>
                  <a:pt x="660" y="813"/>
                </a:lnTo>
                <a:lnTo>
                  <a:pt x="684" y="812"/>
                </a:lnTo>
                <a:lnTo>
                  <a:pt x="704" y="810"/>
                </a:lnTo>
                <a:lnTo>
                  <a:pt x="704" y="810"/>
                </a:lnTo>
                <a:lnTo>
                  <a:pt x="721" y="806"/>
                </a:lnTo>
                <a:lnTo>
                  <a:pt x="737" y="803"/>
                </a:lnTo>
                <a:lnTo>
                  <a:pt x="741" y="801"/>
                </a:lnTo>
                <a:lnTo>
                  <a:pt x="746" y="799"/>
                </a:lnTo>
                <a:lnTo>
                  <a:pt x="749" y="797"/>
                </a:lnTo>
                <a:lnTo>
                  <a:pt x="749" y="794"/>
                </a:lnTo>
                <a:lnTo>
                  <a:pt x="749" y="794"/>
                </a:lnTo>
                <a:lnTo>
                  <a:pt x="746" y="792"/>
                </a:lnTo>
                <a:lnTo>
                  <a:pt x="743" y="791"/>
                </a:lnTo>
                <a:lnTo>
                  <a:pt x="735" y="788"/>
                </a:lnTo>
                <a:lnTo>
                  <a:pt x="725" y="787"/>
                </a:lnTo>
                <a:lnTo>
                  <a:pt x="725" y="787"/>
                </a:lnTo>
                <a:lnTo>
                  <a:pt x="732" y="786"/>
                </a:lnTo>
                <a:lnTo>
                  <a:pt x="747" y="782"/>
                </a:lnTo>
                <a:lnTo>
                  <a:pt x="755" y="780"/>
                </a:lnTo>
                <a:lnTo>
                  <a:pt x="761" y="777"/>
                </a:lnTo>
                <a:lnTo>
                  <a:pt x="762" y="776"/>
                </a:lnTo>
                <a:lnTo>
                  <a:pt x="762" y="775"/>
                </a:lnTo>
                <a:lnTo>
                  <a:pt x="762" y="773"/>
                </a:lnTo>
                <a:lnTo>
                  <a:pt x="759" y="771"/>
                </a:lnTo>
                <a:lnTo>
                  <a:pt x="759" y="771"/>
                </a:lnTo>
                <a:lnTo>
                  <a:pt x="744" y="765"/>
                </a:lnTo>
                <a:lnTo>
                  <a:pt x="744" y="765"/>
                </a:lnTo>
                <a:lnTo>
                  <a:pt x="752" y="762"/>
                </a:lnTo>
                <a:lnTo>
                  <a:pt x="767" y="754"/>
                </a:lnTo>
                <a:lnTo>
                  <a:pt x="774" y="749"/>
                </a:lnTo>
                <a:lnTo>
                  <a:pt x="777" y="744"/>
                </a:lnTo>
                <a:lnTo>
                  <a:pt x="777" y="743"/>
                </a:lnTo>
                <a:lnTo>
                  <a:pt x="776" y="740"/>
                </a:lnTo>
                <a:lnTo>
                  <a:pt x="774" y="739"/>
                </a:lnTo>
                <a:lnTo>
                  <a:pt x="770" y="739"/>
                </a:lnTo>
                <a:lnTo>
                  <a:pt x="770" y="739"/>
                </a:lnTo>
                <a:lnTo>
                  <a:pt x="743" y="736"/>
                </a:lnTo>
                <a:lnTo>
                  <a:pt x="735" y="734"/>
                </a:lnTo>
                <a:lnTo>
                  <a:pt x="735" y="734"/>
                </a:lnTo>
                <a:lnTo>
                  <a:pt x="741" y="732"/>
                </a:lnTo>
                <a:lnTo>
                  <a:pt x="755" y="726"/>
                </a:lnTo>
                <a:lnTo>
                  <a:pt x="761" y="722"/>
                </a:lnTo>
                <a:lnTo>
                  <a:pt x="763" y="719"/>
                </a:lnTo>
                <a:lnTo>
                  <a:pt x="764" y="718"/>
                </a:lnTo>
                <a:lnTo>
                  <a:pt x="763" y="716"/>
                </a:lnTo>
                <a:lnTo>
                  <a:pt x="761" y="715"/>
                </a:lnTo>
                <a:lnTo>
                  <a:pt x="757" y="715"/>
                </a:lnTo>
                <a:lnTo>
                  <a:pt x="757" y="715"/>
                </a:lnTo>
                <a:lnTo>
                  <a:pt x="734" y="713"/>
                </a:lnTo>
                <a:lnTo>
                  <a:pt x="704" y="712"/>
                </a:lnTo>
                <a:lnTo>
                  <a:pt x="670" y="710"/>
                </a:lnTo>
                <a:lnTo>
                  <a:pt x="670" y="710"/>
                </a:lnTo>
                <a:lnTo>
                  <a:pt x="672" y="706"/>
                </a:lnTo>
                <a:lnTo>
                  <a:pt x="679" y="696"/>
                </a:lnTo>
                <a:lnTo>
                  <a:pt x="682" y="691"/>
                </a:lnTo>
                <a:lnTo>
                  <a:pt x="684" y="687"/>
                </a:lnTo>
                <a:lnTo>
                  <a:pt x="684" y="682"/>
                </a:lnTo>
                <a:lnTo>
                  <a:pt x="684" y="681"/>
                </a:lnTo>
                <a:lnTo>
                  <a:pt x="683" y="679"/>
                </a:lnTo>
                <a:lnTo>
                  <a:pt x="683" y="679"/>
                </a:lnTo>
                <a:lnTo>
                  <a:pt x="677" y="677"/>
                </a:lnTo>
                <a:lnTo>
                  <a:pt x="671" y="678"/>
                </a:lnTo>
                <a:lnTo>
                  <a:pt x="664" y="681"/>
                </a:lnTo>
                <a:lnTo>
                  <a:pt x="654" y="684"/>
                </a:lnTo>
                <a:lnTo>
                  <a:pt x="654" y="684"/>
                </a:lnTo>
                <a:lnTo>
                  <a:pt x="642" y="688"/>
                </a:lnTo>
                <a:lnTo>
                  <a:pt x="630" y="691"/>
                </a:lnTo>
                <a:lnTo>
                  <a:pt x="617" y="696"/>
                </a:lnTo>
                <a:lnTo>
                  <a:pt x="606" y="702"/>
                </a:lnTo>
                <a:lnTo>
                  <a:pt x="565" y="728"/>
                </a:lnTo>
                <a:lnTo>
                  <a:pt x="565" y="728"/>
                </a:lnTo>
                <a:lnTo>
                  <a:pt x="514" y="709"/>
                </a:lnTo>
                <a:lnTo>
                  <a:pt x="476" y="696"/>
                </a:lnTo>
                <a:lnTo>
                  <a:pt x="452" y="687"/>
                </a:lnTo>
                <a:lnTo>
                  <a:pt x="452" y="687"/>
                </a:lnTo>
                <a:lnTo>
                  <a:pt x="445" y="682"/>
                </a:lnTo>
                <a:lnTo>
                  <a:pt x="438" y="676"/>
                </a:lnTo>
                <a:lnTo>
                  <a:pt x="421" y="660"/>
                </a:lnTo>
                <a:lnTo>
                  <a:pt x="402" y="640"/>
                </a:lnTo>
                <a:lnTo>
                  <a:pt x="402" y="640"/>
                </a:lnTo>
                <a:lnTo>
                  <a:pt x="416" y="626"/>
                </a:lnTo>
                <a:lnTo>
                  <a:pt x="427" y="612"/>
                </a:lnTo>
                <a:lnTo>
                  <a:pt x="437" y="600"/>
                </a:lnTo>
                <a:lnTo>
                  <a:pt x="437" y="600"/>
                </a:lnTo>
                <a:lnTo>
                  <a:pt x="445" y="585"/>
                </a:lnTo>
                <a:lnTo>
                  <a:pt x="452" y="566"/>
                </a:lnTo>
                <a:lnTo>
                  <a:pt x="461" y="543"/>
                </a:lnTo>
                <a:lnTo>
                  <a:pt x="476" y="548"/>
                </a:lnTo>
                <a:lnTo>
                  <a:pt x="476" y="548"/>
                </a:lnTo>
                <a:lnTo>
                  <a:pt x="476" y="551"/>
                </a:lnTo>
                <a:lnTo>
                  <a:pt x="477" y="560"/>
                </a:lnTo>
                <a:lnTo>
                  <a:pt x="478" y="565"/>
                </a:lnTo>
                <a:lnTo>
                  <a:pt x="481" y="571"/>
                </a:lnTo>
                <a:lnTo>
                  <a:pt x="486" y="574"/>
                </a:lnTo>
                <a:lnTo>
                  <a:pt x="492" y="578"/>
                </a:lnTo>
                <a:lnTo>
                  <a:pt x="492" y="578"/>
                </a:lnTo>
                <a:lnTo>
                  <a:pt x="501" y="581"/>
                </a:lnTo>
                <a:lnTo>
                  <a:pt x="513" y="584"/>
                </a:lnTo>
                <a:lnTo>
                  <a:pt x="529" y="585"/>
                </a:lnTo>
                <a:lnTo>
                  <a:pt x="544" y="586"/>
                </a:lnTo>
                <a:lnTo>
                  <a:pt x="562" y="586"/>
                </a:lnTo>
                <a:lnTo>
                  <a:pt x="580" y="586"/>
                </a:lnTo>
                <a:lnTo>
                  <a:pt x="597" y="585"/>
                </a:lnTo>
                <a:lnTo>
                  <a:pt x="612" y="582"/>
                </a:lnTo>
                <a:lnTo>
                  <a:pt x="612" y="582"/>
                </a:lnTo>
                <a:lnTo>
                  <a:pt x="627" y="579"/>
                </a:lnTo>
                <a:lnTo>
                  <a:pt x="641" y="572"/>
                </a:lnTo>
                <a:lnTo>
                  <a:pt x="653" y="563"/>
                </a:lnTo>
                <a:lnTo>
                  <a:pt x="665" y="554"/>
                </a:lnTo>
                <a:lnTo>
                  <a:pt x="676" y="542"/>
                </a:lnTo>
                <a:lnTo>
                  <a:pt x="686" y="529"/>
                </a:lnTo>
                <a:lnTo>
                  <a:pt x="695" y="515"/>
                </a:lnTo>
                <a:lnTo>
                  <a:pt x="702" y="501"/>
                </a:lnTo>
                <a:lnTo>
                  <a:pt x="702" y="501"/>
                </a:lnTo>
                <a:lnTo>
                  <a:pt x="708" y="487"/>
                </a:lnTo>
                <a:lnTo>
                  <a:pt x="709" y="480"/>
                </a:lnTo>
                <a:lnTo>
                  <a:pt x="710" y="472"/>
                </a:lnTo>
                <a:lnTo>
                  <a:pt x="710" y="466"/>
                </a:lnTo>
                <a:lnTo>
                  <a:pt x="709" y="459"/>
                </a:lnTo>
                <a:lnTo>
                  <a:pt x="708" y="453"/>
                </a:lnTo>
                <a:lnTo>
                  <a:pt x="706" y="447"/>
                </a:lnTo>
                <a:lnTo>
                  <a:pt x="702" y="441"/>
                </a:lnTo>
                <a:lnTo>
                  <a:pt x="698" y="435"/>
                </a:lnTo>
                <a:lnTo>
                  <a:pt x="694" y="431"/>
                </a:lnTo>
                <a:lnTo>
                  <a:pt x="689" y="425"/>
                </a:lnTo>
                <a:lnTo>
                  <a:pt x="676" y="415"/>
                </a:lnTo>
                <a:lnTo>
                  <a:pt x="659" y="407"/>
                </a:lnTo>
                <a:lnTo>
                  <a:pt x="659" y="407"/>
                </a:lnTo>
                <a:lnTo>
                  <a:pt x="641" y="399"/>
                </a:lnTo>
                <a:lnTo>
                  <a:pt x="623" y="395"/>
                </a:lnTo>
                <a:lnTo>
                  <a:pt x="608" y="394"/>
                </a:lnTo>
                <a:lnTo>
                  <a:pt x="592" y="392"/>
                </a:lnTo>
                <a:lnTo>
                  <a:pt x="576" y="394"/>
                </a:lnTo>
                <a:lnTo>
                  <a:pt x="563" y="395"/>
                </a:lnTo>
                <a:lnTo>
                  <a:pt x="538" y="397"/>
                </a:lnTo>
                <a:lnTo>
                  <a:pt x="538" y="397"/>
                </a:lnTo>
                <a:lnTo>
                  <a:pt x="517" y="401"/>
                </a:lnTo>
                <a:lnTo>
                  <a:pt x="502" y="403"/>
                </a:lnTo>
                <a:lnTo>
                  <a:pt x="489" y="407"/>
                </a:lnTo>
                <a:lnTo>
                  <a:pt x="510" y="378"/>
                </a:lnTo>
                <a:lnTo>
                  <a:pt x="512" y="373"/>
                </a:lnTo>
                <a:lnTo>
                  <a:pt x="512" y="373"/>
                </a:lnTo>
                <a:lnTo>
                  <a:pt x="536" y="376"/>
                </a:lnTo>
                <a:lnTo>
                  <a:pt x="555" y="376"/>
                </a:lnTo>
                <a:lnTo>
                  <a:pt x="563" y="374"/>
                </a:lnTo>
                <a:lnTo>
                  <a:pt x="568" y="373"/>
                </a:lnTo>
                <a:lnTo>
                  <a:pt x="568" y="373"/>
                </a:lnTo>
                <a:lnTo>
                  <a:pt x="578" y="370"/>
                </a:lnTo>
                <a:lnTo>
                  <a:pt x="585" y="365"/>
                </a:lnTo>
                <a:lnTo>
                  <a:pt x="588" y="361"/>
                </a:lnTo>
                <a:lnTo>
                  <a:pt x="591" y="358"/>
                </a:lnTo>
                <a:lnTo>
                  <a:pt x="593" y="354"/>
                </a:lnTo>
                <a:lnTo>
                  <a:pt x="594" y="349"/>
                </a:lnTo>
                <a:lnTo>
                  <a:pt x="594" y="349"/>
                </a:lnTo>
                <a:lnTo>
                  <a:pt x="596" y="341"/>
                </a:lnTo>
                <a:lnTo>
                  <a:pt x="596" y="335"/>
                </a:lnTo>
                <a:lnTo>
                  <a:pt x="596" y="331"/>
                </a:lnTo>
                <a:lnTo>
                  <a:pt x="597" y="329"/>
                </a:lnTo>
                <a:lnTo>
                  <a:pt x="599" y="327"/>
                </a:lnTo>
                <a:lnTo>
                  <a:pt x="604" y="323"/>
                </a:lnTo>
                <a:lnTo>
                  <a:pt x="604" y="323"/>
                </a:lnTo>
                <a:lnTo>
                  <a:pt x="609" y="318"/>
                </a:lnTo>
                <a:lnTo>
                  <a:pt x="612" y="313"/>
                </a:lnTo>
                <a:lnTo>
                  <a:pt x="620" y="304"/>
                </a:lnTo>
                <a:lnTo>
                  <a:pt x="624" y="294"/>
                </a:lnTo>
                <a:lnTo>
                  <a:pt x="628" y="285"/>
                </a:lnTo>
                <a:lnTo>
                  <a:pt x="628" y="285"/>
                </a:lnTo>
                <a:lnTo>
                  <a:pt x="629" y="279"/>
                </a:lnTo>
                <a:lnTo>
                  <a:pt x="628" y="273"/>
                </a:lnTo>
                <a:lnTo>
                  <a:pt x="627" y="268"/>
                </a:lnTo>
                <a:lnTo>
                  <a:pt x="626" y="266"/>
                </a:lnTo>
                <a:lnTo>
                  <a:pt x="626" y="266"/>
                </a:lnTo>
                <a:lnTo>
                  <a:pt x="622" y="256"/>
                </a:lnTo>
                <a:lnTo>
                  <a:pt x="618" y="251"/>
                </a:lnTo>
                <a:lnTo>
                  <a:pt x="617" y="248"/>
                </a:lnTo>
                <a:lnTo>
                  <a:pt x="617" y="248"/>
                </a:lnTo>
                <a:lnTo>
                  <a:pt x="615" y="242"/>
                </a:lnTo>
                <a:lnTo>
                  <a:pt x="614" y="230"/>
                </a:lnTo>
                <a:lnTo>
                  <a:pt x="612" y="213"/>
                </a:lnTo>
                <a:lnTo>
                  <a:pt x="612" y="213"/>
                </a:lnTo>
                <a:lnTo>
                  <a:pt x="621" y="209"/>
                </a:lnTo>
                <a:lnTo>
                  <a:pt x="627" y="207"/>
                </a:lnTo>
                <a:lnTo>
                  <a:pt x="630" y="203"/>
                </a:lnTo>
                <a:lnTo>
                  <a:pt x="630" y="203"/>
                </a:lnTo>
                <a:lnTo>
                  <a:pt x="633" y="199"/>
                </a:lnTo>
                <a:lnTo>
                  <a:pt x="634" y="196"/>
                </a:lnTo>
                <a:lnTo>
                  <a:pt x="633" y="193"/>
                </a:lnTo>
                <a:lnTo>
                  <a:pt x="633" y="193"/>
                </a:lnTo>
                <a:lnTo>
                  <a:pt x="630" y="190"/>
                </a:lnTo>
                <a:lnTo>
                  <a:pt x="630" y="187"/>
                </a:lnTo>
                <a:lnTo>
                  <a:pt x="630" y="187"/>
                </a:lnTo>
                <a:lnTo>
                  <a:pt x="630" y="183"/>
                </a:lnTo>
                <a:lnTo>
                  <a:pt x="631" y="181"/>
                </a:lnTo>
                <a:lnTo>
                  <a:pt x="631" y="177"/>
                </a:lnTo>
                <a:lnTo>
                  <a:pt x="630" y="171"/>
                </a:lnTo>
                <a:lnTo>
                  <a:pt x="630" y="171"/>
                </a:lnTo>
                <a:lnTo>
                  <a:pt x="628" y="167"/>
                </a:lnTo>
                <a:lnTo>
                  <a:pt x="626" y="164"/>
                </a:lnTo>
                <a:lnTo>
                  <a:pt x="618" y="157"/>
                </a:lnTo>
                <a:lnTo>
                  <a:pt x="610" y="151"/>
                </a:lnTo>
                <a:lnTo>
                  <a:pt x="610" y="151"/>
                </a:lnTo>
                <a:lnTo>
                  <a:pt x="611" y="141"/>
                </a:lnTo>
                <a:lnTo>
                  <a:pt x="610" y="130"/>
                </a:lnTo>
                <a:lnTo>
                  <a:pt x="609" y="117"/>
                </a:lnTo>
                <a:lnTo>
                  <a:pt x="604" y="103"/>
                </a:lnTo>
                <a:lnTo>
                  <a:pt x="602" y="95"/>
                </a:lnTo>
                <a:lnTo>
                  <a:pt x="598" y="86"/>
                </a:lnTo>
                <a:lnTo>
                  <a:pt x="593" y="79"/>
                </a:lnTo>
                <a:lnTo>
                  <a:pt x="587" y="71"/>
                </a:lnTo>
                <a:lnTo>
                  <a:pt x="581" y="63"/>
                </a:lnTo>
                <a:lnTo>
                  <a:pt x="573" y="56"/>
                </a:lnTo>
                <a:lnTo>
                  <a:pt x="573" y="56"/>
                </a:lnTo>
                <a:lnTo>
                  <a:pt x="555" y="42"/>
                </a:lnTo>
                <a:lnTo>
                  <a:pt x="535" y="29"/>
                </a:lnTo>
                <a:lnTo>
                  <a:pt x="523" y="23"/>
                </a:lnTo>
                <a:lnTo>
                  <a:pt x="511" y="17"/>
                </a:lnTo>
                <a:lnTo>
                  <a:pt x="499" y="12"/>
                </a:lnTo>
                <a:lnTo>
                  <a:pt x="486" y="7"/>
                </a:lnTo>
                <a:lnTo>
                  <a:pt x="472" y="4"/>
                </a:lnTo>
                <a:lnTo>
                  <a:pt x="458" y="1"/>
                </a:lnTo>
                <a:lnTo>
                  <a:pt x="444" y="0"/>
                </a:lnTo>
                <a:lnTo>
                  <a:pt x="428" y="0"/>
                </a:lnTo>
                <a:lnTo>
                  <a:pt x="414" y="1"/>
                </a:lnTo>
                <a:lnTo>
                  <a:pt x="397" y="5"/>
                </a:lnTo>
                <a:lnTo>
                  <a:pt x="382" y="10"/>
                </a:lnTo>
                <a:lnTo>
                  <a:pt x="365" y="17"/>
                </a:lnTo>
                <a:lnTo>
                  <a:pt x="365" y="17"/>
                </a:lnTo>
                <a:lnTo>
                  <a:pt x="348" y="25"/>
                </a:lnTo>
                <a:lnTo>
                  <a:pt x="335" y="35"/>
                </a:lnTo>
                <a:lnTo>
                  <a:pt x="323" y="47"/>
                </a:lnTo>
                <a:lnTo>
                  <a:pt x="313" y="59"/>
                </a:lnTo>
                <a:lnTo>
                  <a:pt x="304" y="72"/>
                </a:lnTo>
                <a:lnTo>
                  <a:pt x="297" y="86"/>
                </a:lnTo>
                <a:lnTo>
                  <a:pt x="292" y="99"/>
                </a:lnTo>
                <a:lnTo>
                  <a:pt x="287" y="112"/>
                </a:lnTo>
                <a:lnTo>
                  <a:pt x="284" y="126"/>
                </a:lnTo>
                <a:lnTo>
                  <a:pt x="281" y="139"/>
                </a:lnTo>
                <a:lnTo>
                  <a:pt x="278" y="160"/>
                </a:lnTo>
                <a:lnTo>
                  <a:pt x="276" y="175"/>
                </a:lnTo>
                <a:lnTo>
                  <a:pt x="276" y="182"/>
                </a:lnTo>
                <a:lnTo>
                  <a:pt x="276" y="182"/>
                </a:lnTo>
                <a:lnTo>
                  <a:pt x="280" y="197"/>
                </a:lnTo>
                <a:lnTo>
                  <a:pt x="284" y="211"/>
                </a:lnTo>
                <a:lnTo>
                  <a:pt x="287" y="216"/>
                </a:lnTo>
                <a:lnTo>
                  <a:pt x="276" y="226"/>
                </a:lnTo>
                <a:close/>
                <a:moveTo>
                  <a:pt x="547" y="307"/>
                </a:moveTo>
                <a:lnTo>
                  <a:pt x="560" y="307"/>
                </a:lnTo>
                <a:lnTo>
                  <a:pt x="560" y="307"/>
                </a:lnTo>
                <a:lnTo>
                  <a:pt x="565" y="336"/>
                </a:lnTo>
                <a:lnTo>
                  <a:pt x="565" y="336"/>
                </a:lnTo>
                <a:lnTo>
                  <a:pt x="565" y="338"/>
                </a:lnTo>
                <a:lnTo>
                  <a:pt x="563" y="341"/>
                </a:lnTo>
                <a:lnTo>
                  <a:pt x="560" y="342"/>
                </a:lnTo>
                <a:lnTo>
                  <a:pt x="554" y="344"/>
                </a:lnTo>
                <a:lnTo>
                  <a:pt x="554" y="344"/>
                </a:lnTo>
                <a:lnTo>
                  <a:pt x="544" y="346"/>
                </a:lnTo>
                <a:lnTo>
                  <a:pt x="535" y="346"/>
                </a:lnTo>
                <a:lnTo>
                  <a:pt x="525" y="344"/>
                </a:lnTo>
                <a:lnTo>
                  <a:pt x="523" y="334"/>
                </a:lnTo>
                <a:lnTo>
                  <a:pt x="523" y="334"/>
                </a:lnTo>
                <a:lnTo>
                  <a:pt x="524" y="333"/>
                </a:lnTo>
                <a:lnTo>
                  <a:pt x="529" y="329"/>
                </a:lnTo>
                <a:lnTo>
                  <a:pt x="529" y="329"/>
                </a:lnTo>
                <a:lnTo>
                  <a:pt x="538" y="324"/>
                </a:lnTo>
                <a:lnTo>
                  <a:pt x="544" y="321"/>
                </a:lnTo>
                <a:lnTo>
                  <a:pt x="547" y="307"/>
                </a:lnTo>
                <a:close/>
                <a:moveTo>
                  <a:pt x="444" y="1006"/>
                </a:moveTo>
                <a:lnTo>
                  <a:pt x="444" y="1006"/>
                </a:lnTo>
                <a:lnTo>
                  <a:pt x="489" y="1024"/>
                </a:lnTo>
                <a:lnTo>
                  <a:pt x="541" y="1043"/>
                </a:lnTo>
                <a:lnTo>
                  <a:pt x="541" y="1043"/>
                </a:lnTo>
                <a:lnTo>
                  <a:pt x="559" y="1049"/>
                </a:lnTo>
                <a:lnTo>
                  <a:pt x="580" y="1056"/>
                </a:lnTo>
                <a:lnTo>
                  <a:pt x="580" y="1056"/>
                </a:lnTo>
                <a:lnTo>
                  <a:pt x="587" y="1061"/>
                </a:lnTo>
                <a:lnTo>
                  <a:pt x="594" y="1066"/>
                </a:lnTo>
                <a:lnTo>
                  <a:pt x="606" y="1074"/>
                </a:lnTo>
                <a:lnTo>
                  <a:pt x="606" y="1074"/>
                </a:lnTo>
                <a:lnTo>
                  <a:pt x="614" y="1078"/>
                </a:lnTo>
                <a:lnTo>
                  <a:pt x="621" y="1080"/>
                </a:lnTo>
                <a:lnTo>
                  <a:pt x="621" y="1080"/>
                </a:lnTo>
                <a:lnTo>
                  <a:pt x="623" y="1085"/>
                </a:lnTo>
                <a:lnTo>
                  <a:pt x="624" y="1093"/>
                </a:lnTo>
                <a:lnTo>
                  <a:pt x="630" y="1118"/>
                </a:lnTo>
                <a:lnTo>
                  <a:pt x="630" y="1118"/>
                </a:lnTo>
                <a:lnTo>
                  <a:pt x="634" y="1130"/>
                </a:lnTo>
                <a:lnTo>
                  <a:pt x="640" y="1143"/>
                </a:lnTo>
                <a:lnTo>
                  <a:pt x="654" y="1171"/>
                </a:lnTo>
                <a:lnTo>
                  <a:pt x="654" y="1171"/>
                </a:lnTo>
                <a:lnTo>
                  <a:pt x="658" y="1179"/>
                </a:lnTo>
                <a:lnTo>
                  <a:pt x="661" y="1190"/>
                </a:lnTo>
                <a:lnTo>
                  <a:pt x="666" y="1213"/>
                </a:lnTo>
                <a:lnTo>
                  <a:pt x="670" y="1232"/>
                </a:lnTo>
                <a:lnTo>
                  <a:pt x="672" y="1241"/>
                </a:lnTo>
                <a:lnTo>
                  <a:pt x="672" y="1241"/>
                </a:lnTo>
                <a:lnTo>
                  <a:pt x="671" y="1241"/>
                </a:lnTo>
                <a:lnTo>
                  <a:pt x="670" y="1240"/>
                </a:lnTo>
                <a:lnTo>
                  <a:pt x="664" y="1237"/>
                </a:lnTo>
                <a:lnTo>
                  <a:pt x="646" y="1221"/>
                </a:lnTo>
                <a:lnTo>
                  <a:pt x="646" y="1221"/>
                </a:lnTo>
                <a:lnTo>
                  <a:pt x="630" y="1209"/>
                </a:lnTo>
                <a:lnTo>
                  <a:pt x="621" y="1202"/>
                </a:lnTo>
                <a:lnTo>
                  <a:pt x="621" y="1202"/>
                </a:lnTo>
                <a:lnTo>
                  <a:pt x="612" y="1195"/>
                </a:lnTo>
                <a:lnTo>
                  <a:pt x="599" y="1185"/>
                </a:lnTo>
                <a:lnTo>
                  <a:pt x="584" y="1173"/>
                </a:lnTo>
                <a:lnTo>
                  <a:pt x="576" y="1167"/>
                </a:lnTo>
                <a:lnTo>
                  <a:pt x="571" y="1161"/>
                </a:lnTo>
                <a:lnTo>
                  <a:pt x="571" y="1161"/>
                </a:lnTo>
                <a:lnTo>
                  <a:pt x="560" y="1146"/>
                </a:lnTo>
                <a:lnTo>
                  <a:pt x="547" y="1123"/>
                </a:lnTo>
                <a:lnTo>
                  <a:pt x="525" y="1087"/>
                </a:lnTo>
                <a:lnTo>
                  <a:pt x="525" y="1087"/>
                </a:lnTo>
                <a:lnTo>
                  <a:pt x="519" y="1081"/>
                </a:lnTo>
                <a:lnTo>
                  <a:pt x="511" y="1075"/>
                </a:lnTo>
                <a:lnTo>
                  <a:pt x="488" y="1060"/>
                </a:lnTo>
                <a:lnTo>
                  <a:pt x="457" y="1043"/>
                </a:lnTo>
                <a:lnTo>
                  <a:pt x="444" y="100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6">
            <a:extLst>
              <a:ext uri="{FF2B5EF4-FFF2-40B4-BE49-F238E27FC236}">
                <a16:creationId xmlns:a16="http://schemas.microsoft.com/office/drawing/2014/main" id="{E1F1046A-A09D-49F1-B0DE-C5C3FDE37FD1}"/>
              </a:ext>
            </a:extLst>
          </p:cNvPr>
          <p:cNvSpPr>
            <a:spLocks noEditPoints="1"/>
          </p:cNvSpPr>
          <p:nvPr/>
        </p:nvSpPr>
        <p:spPr bwMode="auto">
          <a:xfrm>
            <a:off x="6505776" y="4394200"/>
            <a:ext cx="2892425" cy="1958975"/>
          </a:xfrm>
          <a:custGeom>
            <a:avLst/>
            <a:gdLst>
              <a:gd name="T0" fmla="*/ 1211 w 1822"/>
              <a:gd name="T1" fmla="*/ 280 h 1234"/>
              <a:gd name="T2" fmla="*/ 1221 w 1822"/>
              <a:gd name="T3" fmla="*/ 329 h 1234"/>
              <a:gd name="T4" fmla="*/ 1302 w 1822"/>
              <a:gd name="T5" fmla="*/ 526 h 1234"/>
              <a:gd name="T6" fmla="*/ 1184 w 1822"/>
              <a:gd name="T7" fmla="*/ 836 h 1234"/>
              <a:gd name="T8" fmla="*/ 1057 w 1822"/>
              <a:gd name="T9" fmla="*/ 713 h 1234"/>
              <a:gd name="T10" fmla="*/ 1046 w 1822"/>
              <a:gd name="T11" fmla="*/ 623 h 1234"/>
              <a:gd name="T12" fmla="*/ 993 w 1822"/>
              <a:gd name="T13" fmla="*/ 497 h 1234"/>
              <a:gd name="T14" fmla="*/ 963 w 1822"/>
              <a:gd name="T15" fmla="*/ 418 h 1234"/>
              <a:gd name="T16" fmla="*/ 860 w 1822"/>
              <a:gd name="T17" fmla="*/ 400 h 1234"/>
              <a:gd name="T18" fmla="*/ 789 w 1822"/>
              <a:gd name="T19" fmla="*/ 490 h 1234"/>
              <a:gd name="T20" fmla="*/ 621 w 1822"/>
              <a:gd name="T21" fmla="*/ 536 h 1234"/>
              <a:gd name="T22" fmla="*/ 556 w 1822"/>
              <a:gd name="T23" fmla="*/ 615 h 1234"/>
              <a:gd name="T24" fmla="*/ 490 w 1822"/>
              <a:gd name="T25" fmla="*/ 649 h 1234"/>
              <a:gd name="T26" fmla="*/ 383 w 1822"/>
              <a:gd name="T27" fmla="*/ 789 h 1234"/>
              <a:gd name="T28" fmla="*/ 288 w 1822"/>
              <a:gd name="T29" fmla="*/ 940 h 1234"/>
              <a:gd name="T30" fmla="*/ 181 w 1822"/>
              <a:gd name="T31" fmla="*/ 1018 h 1234"/>
              <a:gd name="T32" fmla="*/ 60 w 1822"/>
              <a:gd name="T33" fmla="*/ 1143 h 1234"/>
              <a:gd name="T34" fmla="*/ 0 w 1822"/>
              <a:gd name="T35" fmla="*/ 1191 h 1234"/>
              <a:gd name="T36" fmla="*/ 80 w 1822"/>
              <a:gd name="T37" fmla="*/ 1209 h 1234"/>
              <a:gd name="T38" fmla="*/ 146 w 1822"/>
              <a:gd name="T39" fmla="*/ 1156 h 1234"/>
              <a:gd name="T40" fmla="*/ 315 w 1822"/>
              <a:gd name="T41" fmla="*/ 1043 h 1234"/>
              <a:gd name="T42" fmla="*/ 376 w 1822"/>
              <a:gd name="T43" fmla="*/ 1012 h 1234"/>
              <a:gd name="T44" fmla="*/ 658 w 1822"/>
              <a:gd name="T45" fmla="*/ 930 h 1234"/>
              <a:gd name="T46" fmla="*/ 702 w 1822"/>
              <a:gd name="T47" fmla="*/ 1002 h 1234"/>
              <a:gd name="T48" fmla="*/ 629 w 1822"/>
              <a:gd name="T49" fmla="*/ 1120 h 1234"/>
              <a:gd name="T50" fmla="*/ 617 w 1822"/>
              <a:gd name="T51" fmla="*/ 1197 h 1234"/>
              <a:gd name="T52" fmla="*/ 808 w 1822"/>
              <a:gd name="T53" fmla="*/ 1234 h 1234"/>
              <a:gd name="T54" fmla="*/ 795 w 1822"/>
              <a:gd name="T55" fmla="*/ 1196 h 1234"/>
              <a:gd name="T56" fmla="*/ 707 w 1822"/>
              <a:gd name="T57" fmla="*/ 1131 h 1234"/>
              <a:gd name="T58" fmla="*/ 829 w 1822"/>
              <a:gd name="T59" fmla="*/ 994 h 1234"/>
              <a:gd name="T60" fmla="*/ 860 w 1822"/>
              <a:gd name="T61" fmla="*/ 920 h 1234"/>
              <a:gd name="T62" fmla="*/ 806 w 1822"/>
              <a:gd name="T63" fmla="*/ 826 h 1234"/>
              <a:gd name="T64" fmla="*/ 1064 w 1822"/>
              <a:gd name="T65" fmla="*/ 830 h 1234"/>
              <a:gd name="T66" fmla="*/ 1051 w 1822"/>
              <a:gd name="T67" fmla="*/ 945 h 1234"/>
              <a:gd name="T68" fmla="*/ 1038 w 1822"/>
              <a:gd name="T69" fmla="*/ 1018 h 1234"/>
              <a:gd name="T70" fmla="*/ 1085 w 1822"/>
              <a:gd name="T71" fmla="*/ 1019 h 1234"/>
              <a:gd name="T72" fmla="*/ 1166 w 1822"/>
              <a:gd name="T73" fmla="*/ 920 h 1234"/>
              <a:gd name="T74" fmla="*/ 1235 w 1822"/>
              <a:gd name="T75" fmla="*/ 964 h 1234"/>
              <a:gd name="T76" fmla="*/ 1159 w 1822"/>
              <a:gd name="T77" fmla="*/ 1014 h 1234"/>
              <a:gd name="T78" fmla="*/ 1119 w 1822"/>
              <a:gd name="T79" fmla="*/ 1085 h 1234"/>
              <a:gd name="T80" fmla="*/ 1166 w 1822"/>
              <a:gd name="T81" fmla="*/ 1183 h 1234"/>
              <a:gd name="T82" fmla="*/ 1193 w 1822"/>
              <a:gd name="T83" fmla="*/ 1128 h 1234"/>
              <a:gd name="T84" fmla="*/ 1227 w 1822"/>
              <a:gd name="T85" fmla="*/ 1037 h 1234"/>
              <a:gd name="T86" fmla="*/ 1325 w 1822"/>
              <a:gd name="T87" fmla="*/ 1034 h 1234"/>
              <a:gd name="T88" fmla="*/ 1349 w 1822"/>
              <a:gd name="T89" fmla="*/ 1025 h 1234"/>
              <a:gd name="T90" fmla="*/ 1473 w 1822"/>
              <a:gd name="T91" fmla="*/ 945 h 1234"/>
              <a:gd name="T92" fmla="*/ 1558 w 1822"/>
              <a:gd name="T93" fmla="*/ 744 h 1234"/>
              <a:gd name="T94" fmla="*/ 1600 w 1822"/>
              <a:gd name="T95" fmla="*/ 472 h 1234"/>
              <a:gd name="T96" fmla="*/ 1617 w 1822"/>
              <a:gd name="T97" fmla="*/ 341 h 1234"/>
              <a:gd name="T98" fmla="*/ 1650 w 1822"/>
              <a:gd name="T99" fmla="*/ 263 h 1234"/>
              <a:gd name="T100" fmla="*/ 1657 w 1822"/>
              <a:gd name="T101" fmla="*/ 322 h 1234"/>
              <a:gd name="T102" fmla="*/ 1701 w 1822"/>
              <a:gd name="T103" fmla="*/ 314 h 1234"/>
              <a:gd name="T104" fmla="*/ 1740 w 1822"/>
              <a:gd name="T105" fmla="*/ 304 h 1234"/>
              <a:gd name="T106" fmla="*/ 1796 w 1822"/>
              <a:gd name="T107" fmla="*/ 270 h 1234"/>
              <a:gd name="T108" fmla="*/ 1805 w 1822"/>
              <a:gd name="T109" fmla="*/ 210 h 1234"/>
              <a:gd name="T110" fmla="*/ 1630 w 1822"/>
              <a:gd name="T111" fmla="*/ 111 h 1234"/>
              <a:gd name="T112" fmla="*/ 1532 w 1822"/>
              <a:gd name="T113" fmla="*/ 97 h 1234"/>
              <a:gd name="T114" fmla="*/ 1477 w 1822"/>
              <a:gd name="T115" fmla="*/ 9 h 1234"/>
              <a:gd name="T116" fmla="*/ 1360 w 1822"/>
              <a:gd name="T117" fmla="*/ 21 h 1234"/>
              <a:gd name="T118" fmla="*/ 1314 w 1822"/>
              <a:gd name="T119" fmla="*/ 127 h 1234"/>
              <a:gd name="T120" fmla="*/ 1382 w 1822"/>
              <a:gd name="T121" fmla="*/ 885 h 1234"/>
              <a:gd name="T122" fmla="*/ 1313 w 1822"/>
              <a:gd name="T123" fmla="*/ 914 h 1234"/>
              <a:gd name="T124" fmla="*/ 1373 w 1822"/>
              <a:gd name="T125" fmla="*/ 832 h 1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822" h="1234">
                <a:moveTo>
                  <a:pt x="1324" y="179"/>
                </a:moveTo>
                <a:lnTo>
                  <a:pt x="1324" y="179"/>
                </a:lnTo>
                <a:lnTo>
                  <a:pt x="1307" y="191"/>
                </a:lnTo>
                <a:lnTo>
                  <a:pt x="1269" y="220"/>
                </a:lnTo>
                <a:lnTo>
                  <a:pt x="1247" y="237"/>
                </a:lnTo>
                <a:lnTo>
                  <a:pt x="1229" y="251"/>
                </a:lnTo>
                <a:lnTo>
                  <a:pt x="1216" y="264"/>
                </a:lnTo>
                <a:lnTo>
                  <a:pt x="1212" y="269"/>
                </a:lnTo>
                <a:lnTo>
                  <a:pt x="1211" y="272"/>
                </a:lnTo>
                <a:lnTo>
                  <a:pt x="1211" y="272"/>
                </a:lnTo>
                <a:lnTo>
                  <a:pt x="1211" y="280"/>
                </a:lnTo>
                <a:lnTo>
                  <a:pt x="1211" y="283"/>
                </a:lnTo>
                <a:lnTo>
                  <a:pt x="1212" y="284"/>
                </a:lnTo>
                <a:lnTo>
                  <a:pt x="1214" y="290"/>
                </a:lnTo>
                <a:lnTo>
                  <a:pt x="1214" y="290"/>
                </a:lnTo>
                <a:lnTo>
                  <a:pt x="1214" y="295"/>
                </a:lnTo>
                <a:lnTo>
                  <a:pt x="1214" y="299"/>
                </a:lnTo>
                <a:lnTo>
                  <a:pt x="1212" y="304"/>
                </a:lnTo>
                <a:lnTo>
                  <a:pt x="1212" y="308"/>
                </a:lnTo>
                <a:lnTo>
                  <a:pt x="1212" y="314"/>
                </a:lnTo>
                <a:lnTo>
                  <a:pt x="1216" y="322"/>
                </a:lnTo>
                <a:lnTo>
                  <a:pt x="1221" y="329"/>
                </a:lnTo>
                <a:lnTo>
                  <a:pt x="1229" y="338"/>
                </a:lnTo>
                <a:lnTo>
                  <a:pt x="1229" y="338"/>
                </a:lnTo>
                <a:lnTo>
                  <a:pt x="1257" y="365"/>
                </a:lnTo>
                <a:lnTo>
                  <a:pt x="1264" y="368"/>
                </a:lnTo>
                <a:lnTo>
                  <a:pt x="1269" y="369"/>
                </a:lnTo>
                <a:lnTo>
                  <a:pt x="1269" y="369"/>
                </a:lnTo>
                <a:lnTo>
                  <a:pt x="1287" y="372"/>
                </a:lnTo>
                <a:lnTo>
                  <a:pt x="1300" y="373"/>
                </a:lnTo>
                <a:lnTo>
                  <a:pt x="1328" y="435"/>
                </a:lnTo>
                <a:lnTo>
                  <a:pt x="1328" y="435"/>
                </a:lnTo>
                <a:lnTo>
                  <a:pt x="1302" y="526"/>
                </a:lnTo>
                <a:lnTo>
                  <a:pt x="1302" y="526"/>
                </a:lnTo>
                <a:lnTo>
                  <a:pt x="1299" y="543"/>
                </a:lnTo>
                <a:lnTo>
                  <a:pt x="1293" y="569"/>
                </a:lnTo>
                <a:lnTo>
                  <a:pt x="1278" y="641"/>
                </a:lnTo>
                <a:lnTo>
                  <a:pt x="1266" y="713"/>
                </a:lnTo>
                <a:lnTo>
                  <a:pt x="1263" y="738"/>
                </a:lnTo>
                <a:lnTo>
                  <a:pt x="1260" y="752"/>
                </a:lnTo>
                <a:lnTo>
                  <a:pt x="1260" y="752"/>
                </a:lnTo>
                <a:lnTo>
                  <a:pt x="1259" y="818"/>
                </a:lnTo>
                <a:lnTo>
                  <a:pt x="1184" y="836"/>
                </a:lnTo>
                <a:lnTo>
                  <a:pt x="1184" y="836"/>
                </a:lnTo>
                <a:lnTo>
                  <a:pt x="1160" y="813"/>
                </a:lnTo>
                <a:lnTo>
                  <a:pt x="1130" y="784"/>
                </a:lnTo>
                <a:lnTo>
                  <a:pt x="1130" y="784"/>
                </a:lnTo>
                <a:lnTo>
                  <a:pt x="1120" y="778"/>
                </a:lnTo>
                <a:lnTo>
                  <a:pt x="1108" y="770"/>
                </a:lnTo>
                <a:lnTo>
                  <a:pt x="1095" y="762"/>
                </a:lnTo>
                <a:lnTo>
                  <a:pt x="1083" y="751"/>
                </a:lnTo>
                <a:lnTo>
                  <a:pt x="1083" y="751"/>
                </a:lnTo>
                <a:lnTo>
                  <a:pt x="1077" y="745"/>
                </a:lnTo>
                <a:lnTo>
                  <a:pt x="1070" y="735"/>
                </a:lnTo>
                <a:lnTo>
                  <a:pt x="1057" y="713"/>
                </a:lnTo>
                <a:lnTo>
                  <a:pt x="1045" y="692"/>
                </a:lnTo>
                <a:lnTo>
                  <a:pt x="1042" y="685"/>
                </a:lnTo>
                <a:lnTo>
                  <a:pt x="1042" y="683"/>
                </a:lnTo>
                <a:lnTo>
                  <a:pt x="1042" y="683"/>
                </a:lnTo>
                <a:lnTo>
                  <a:pt x="1044" y="677"/>
                </a:lnTo>
                <a:lnTo>
                  <a:pt x="1048" y="662"/>
                </a:lnTo>
                <a:lnTo>
                  <a:pt x="1051" y="647"/>
                </a:lnTo>
                <a:lnTo>
                  <a:pt x="1052" y="636"/>
                </a:lnTo>
                <a:lnTo>
                  <a:pt x="1052" y="636"/>
                </a:lnTo>
                <a:lnTo>
                  <a:pt x="1050" y="631"/>
                </a:lnTo>
                <a:lnTo>
                  <a:pt x="1046" y="623"/>
                </a:lnTo>
                <a:lnTo>
                  <a:pt x="1034" y="604"/>
                </a:lnTo>
                <a:lnTo>
                  <a:pt x="1015" y="577"/>
                </a:lnTo>
                <a:lnTo>
                  <a:pt x="1015" y="577"/>
                </a:lnTo>
                <a:lnTo>
                  <a:pt x="1010" y="571"/>
                </a:lnTo>
                <a:lnTo>
                  <a:pt x="1007" y="567"/>
                </a:lnTo>
                <a:lnTo>
                  <a:pt x="1006" y="562"/>
                </a:lnTo>
                <a:lnTo>
                  <a:pt x="1006" y="532"/>
                </a:lnTo>
                <a:lnTo>
                  <a:pt x="1006" y="532"/>
                </a:lnTo>
                <a:lnTo>
                  <a:pt x="1003" y="524"/>
                </a:lnTo>
                <a:lnTo>
                  <a:pt x="1000" y="513"/>
                </a:lnTo>
                <a:lnTo>
                  <a:pt x="993" y="497"/>
                </a:lnTo>
                <a:lnTo>
                  <a:pt x="993" y="497"/>
                </a:lnTo>
                <a:lnTo>
                  <a:pt x="989" y="493"/>
                </a:lnTo>
                <a:lnTo>
                  <a:pt x="989" y="489"/>
                </a:lnTo>
                <a:lnTo>
                  <a:pt x="989" y="469"/>
                </a:lnTo>
                <a:lnTo>
                  <a:pt x="989" y="469"/>
                </a:lnTo>
                <a:lnTo>
                  <a:pt x="988" y="463"/>
                </a:lnTo>
                <a:lnTo>
                  <a:pt x="985" y="454"/>
                </a:lnTo>
                <a:lnTo>
                  <a:pt x="982" y="447"/>
                </a:lnTo>
                <a:lnTo>
                  <a:pt x="977" y="438"/>
                </a:lnTo>
                <a:lnTo>
                  <a:pt x="967" y="423"/>
                </a:lnTo>
                <a:lnTo>
                  <a:pt x="963" y="418"/>
                </a:lnTo>
                <a:lnTo>
                  <a:pt x="959" y="415"/>
                </a:lnTo>
                <a:lnTo>
                  <a:pt x="959" y="415"/>
                </a:lnTo>
                <a:lnTo>
                  <a:pt x="947" y="410"/>
                </a:lnTo>
                <a:lnTo>
                  <a:pt x="929" y="405"/>
                </a:lnTo>
                <a:lnTo>
                  <a:pt x="918" y="403"/>
                </a:lnTo>
                <a:lnTo>
                  <a:pt x="905" y="400"/>
                </a:lnTo>
                <a:lnTo>
                  <a:pt x="891" y="399"/>
                </a:lnTo>
                <a:lnTo>
                  <a:pt x="875" y="399"/>
                </a:lnTo>
                <a:lnTo>
                  <a:pt x="875" y="399"/>
                </a:lnTo>
                <a:lnTo>
                  <a:pt x="867" y="399"/>
                </a:lnTo>
                <a:lnTo>
                  <a:pt x="860" y="400"/>
                </a:lnTo>
                <a:lnTo>
                  <a:pt x="853" y="403"/>
                </a:lnTo>
                <a:lnTo>
                  <a:pt x="847" y="405"/>
                </a:lnTo>
                <a:lnTo>
                  <a:pt x="835" y="412"/>
                </a:lnTo>
                <a:lnTo>
                  <a:pt x="824" y="421"/>
                </a:lnTo>
                <a:lnTo>
                  <a:pt x="816" y="429"/>
                </a:lnTo>
                <a:lnTo>
                  <a:pt x="808" y="439"/>
                </a:lnTo>
                <a:lnTo>
                  <a:pt x="804" y="448"/>
                </a:lnTo>
                <a:lnTo>
                  <a:pt x="800" y="457"/>
                </a:lnTo>
                <a:lnTo>
                  <a:pt x="800" y="457"/>
                </a:lnTo>
                <a:lnTo>
                  <a:pt x="792" y="479"/>
                </a:lnTo>
                <a:lnTo>
                  <a:pt x="789" y="490"/>
                </a:lnTo>
                <a:lnTo>
                  <a:pt x="789" y="490"/>
                </a:lnTo>
                <a:lnTo>
                  <a:pt x="786" y="493"/>
                </a:lnTo>
                <a:lnTo>
                  <a:pt x="780" y="496"/>
                </a:lnTo>
                <a:lnTo>
                  <a:pt x="770" y="500"/>
                </a:lnTo>
                <a:lnTo>
                  <a:pt x="770" y="500"/>
                </a:lnTo>
                <a:lnTo>
                  <a:pt x="716" y="509"/>
                </a:lnTo>
                <a:lnTo>
                  <a:pt x="676" y="518"/>
                </a:lnTo>
                <a:lnTo>
                  <a:pt x="659" y="521"/>
                </a:lnTo>
                <a:lnTo>
                  <a:pt x="647" y="525"/>
                </a:lnTo>
                <a:lnTo>
                  <a:pt x="647" y="525"/>
                </a:lnTo>
                <a:lnTo>
                  <a:pt x="621" y="536"/>
                </a:lnTo>
                <a:lnTo>
                  <a:pt x="611" y="540"/>
                </a:lnTo>
                <a:lnTo>
                  <a:pt x="605" y="545"/>
                </a:lnTo>
                <a:lnTo>
                  <a:pt x="605" y="545"/>
                </a:lnTo>
                <a:lnTo>
                  <a:pt x="596" y="556"/>
                </a:lnTo>
                <a:lnTo>
                  <a:pt x="582" y="571"/>
                </a:lnTo>
                <a:lnTo>
                  <a:pt x="572" y="587"/>
                </a:lnTo>
                <a:lnTo>
                  <a:pt x="566" y="595"/>
                </a:lnTo>
                <a:lnTo>
                  <a:pt x="566" y="595"/>
                </a:lnTo>
                <a:lnTo>
                  <a:pt x="565" y="600"/>
                </a:lnTo>
                <a:lnTo>
                  <a:pt x="561" y="607"/>
                </a:lnTo>
                <a:lnTo>
                  <a:pt x="556" y="615"/>
                </a:lnTo>
                <a:lnTo>
                  <a:pt x="553" y="617"/>
                </a:lnTo>
                <a:lnTo>
                  <a:pt x="549" y="619"/>
                </a:lnTo>
                <a:lnTo>
                  <a:pt x="549" y="619"/>
                </a:lnTo>
                <a:lnTo>
                  <a:pt x="524" y="630"/>
                </a:lnTo>
                <a:lnTo>
                  <a:pt x="511" y="635"/>
                </a:lnTo>
                <a:lnTo>
                  <a:pt x="502" y="640"/>
                </a:lnTo>
                <a:lnTo>
                  <a:pt x="502" y="640"/>
                </a:lnTo>
                <a:lnTo>
                  <a:pt x="498" y="643"/>
                </a:lnTo>
                <a:lnTo>
                  <a:pt x="494" y="644"/>
                </a:lnTo>
                <a:lnTo>
                  <a:pt x="492" y="646"/>
                </a:lnTo>
                <a:lnTo>
                  <a:pt x="490" y="649"/>
                </a:lnTo>
                <a:lnTo>
                  <a:pt x="490" y="649"/>
                </a:lnTo>
                <a:lnTo>
                  <a:pt x="490" y="654"/>
                </a:lnTo>
                <a:lnTo>
                  <a:pt x="490" y="658"/>
                </a:lnTo>
                <a:lnTo>
                  <a:pt x="490" y="660"/>
                </a:lnTo>
                <a:lnTo>
                  <a:pt x="488" y="664"/>
                </a:lnTo>
                <a:lnTo>
                  <a:pt x="488" y="664"/>
                </a:lnTo>
                <a:lnTo>
                  <a:pt x="471" y="680"/>
                </a:lnTo>
                <a:lnTo>
                  <a:pt x="437" y="719"/>
                </a:lnTo>
                <a:lnTo>
                  <a:pt x="417" y="741"/>
                </a:lnTo>
                <a:lnTo>
                  <a:pt x="400" y="766"/>
                </a:lnTo>
                <a:lnTo>
                  <a:pt x="383" y="789"/>
                </a:lnTo>
                <a:lnTo>
                  <a:pt x="377" y="800"/>
                </a:lnTo>
                <a:lnTo>
                  <a:pt x="371" y="811"/>
                </a:lnTo>
                <a:lnTo>
                  <a:pt x="371" y="811"/>
                </a:lnTo>
                <a:lnTo>
                  <a:pt x="361" y="830"/>
                </a:lnTo>
                <a:lnTo>
                  <a:pt x="352" y="848"/>
                </a:lnTo>
                <a:lnTo>
                  <a:pt x="333" y="879"/>
                </a:lnTo>
                <a:lnTo>
                  <a:pt x="318" y="899"/>
                </a:lnTo>
                <a:lnTo>
                  <a:pt x="311" y="908"/>
                </a:lnTo>
                <a:lnTo>
                  <a:pt x="311" y="908"/>
                </a:lnTo>
                <a:lnTo>
                  <a:pt x="297" y="927"/>
                </a:lnTo>
                <a:lnTo>
                  <a:pt x="288" y="940"/>
                </a:lnTo>
                <a:lnTo>
                  <a:pt x="286" y="946"/>
                </a:lnTo>
                <a:lnTo>
                  <a:pt x="285" y="949"/>
                </a:lnTo>
                <a:lnTo>
                  <a:pt x="285" y="965"/>
                </a:lnTo>
                <a:lnTo>
                  <a:pt x="285" y="965"/>
                </a:lnTo>
                <a:lnTo>
                  <a:pt x="274" y="969"/>
                </a:lnTo>
                <a:lnTo>
                  <a:pt x="249" y="978"/>
                </a:lnTo>
                <a:lnTo>
                  <a:pt x="233" y="985"/>
                </a:lnTo>
                <a:lnTo>
                  <a:pt x="215" y="995"/>
                </a:lnTo>
                <a:lnTo>
                  <a:pt x="197" y="1006"/>
                </a:lnTo>
                <a:lnTo>
                  <a:pt x="181" y="1018"/>
                </a:lnTo>
                <a:lnTo>
                  <a:pt x="181" y="1018"/>
                </a:lnTo>
                <a:lnTo>
                  <a:pt x="165" y="1031"/>
                </a:lnTo>
                <a:lnTo>
                  <a:pt x="153" y="1044"/>
                </a:lnTo>
                <a:lnTo>
                  <a:pt x="143" y="1056"/>
                </a:lnTo>
                <a:lnTo>
                  <a:pt x="134" y="1067"/>
                </a:lnTo>
                <a:lnTo>
                  <a:pt x="119" y="1088"/>
                </a:lnTo>
                <a:lnTo>
                  <a:pt x="110" y="1098"/>
                </a:lnTo>
                <a:lnTo>
                  <a:pt x="102" y="1107"/>
                </a:lnTo>
                <a:lnTo>
                  <a:pt x="102" y="1107"/>
                </a:lnTo>
                <a:lnTo>
                  <a:pt x="84" y="1123"/>
                </a:lnTo>
                <a:lnTo>
                  <a:pt x="71" y="1135"/>
                </a:lnTo>
                <a:lnTo>
                  <a:pt x="60" y="1143"/>
                </a:lnTo>
                <a:lnTo>
                  <a:pt x="49" y="1149"/>
                </a:lnTo>
                <a:lnTo>
                  <a:pt x="49" y="1149"/>
                </a:lnTo>
                <a:lnTo>
                  <a:pt x="37" y="1154"/>
                </a:lnTo>
                <a:lnTo>
                  <a:pt x="23" y="1159"/>
                </a:lnTo>
                <a:lnTo>
                  <a:pt x="16" y="1162"/>
                </a:lnTo>
                <a:lnTo>
                  <a:pt x="10" y="1166"/>
                </a:lnTo>
                <a:lnTo>
                  <a:pt x="6" y="1170"/>
                </a:lnTo>
                <a:lnTo>
                  <a:pt x="4" y="1173"/>
                </a:lnTo>
                <a:lnTo>
                  <a:pt x="4" y="1173"/>
                </a:lnTo>
                <a:lnTo>
                  <a:pt x="3" y="1181"/>
                </a:lnTo>
                <a:lnTo>
                  <a:pt x="0" y="1191"/>
                </a:lnTo>
                <a:lnTo>
                  <a:pt x="0" y="1195"/>
                </a:lnTo>
                <a:lnTo>
                  <a:pt x="0" y="1198"/>
                </a:lnTo>
                <a:lnTo>
                  <a:pt x="3" y="1202"/>
                </a:lnTo>
                <a:lnTo>
                  <a:pt x="5" y="1204"/>
                </a:lnTo>
                <a:lnTo>
                  <a:pt x="5" y="1204"/>
                </a:lnTo>
                <a:lnTo>
                  <a:pt x="11" y="1207"/>
                </a:lnTo>
                <a:lnTo>
                  <a:pt x="19" y="1208"/>
                </a:lnTo>
                <a:lnTo>
                  <a:pt x="40" y="1208"/>
                </a:lnTo>
                <a:lnTo>
                  <a:pt x="62" y="1209"/>
                </a:lnTo>
                <a:lnTo>
                  <a:pt x="80" y="1209"/>
                </a:lnTo>
                <a:lnTo>
                  <a:pt x="80" y="1209"/>
                </a:lnTo>
                <a:lnTo>
                  <a:pt x="91" y="1211"/>
                </a:lnTo>
                <a:lnTo>
                  <a:pt x="97" y="1214"/>
                </a:lnTo>
                <a:lnTo>
                  <a:pt x="99" y="1214"/>
                </a:lnTo>
                <a:lnTo>
                  <a:pt x="101" y="1213"/>
                </a:lnTo>
                <a:lnTo>
                  <a:pt x="107" y="1208"/>
                </a:lnTo>
                <a:lnTo>
                  <a:pt x="107" y="1208"/>
                </a:lnTo>
                <a:lnTo>
                  <a:pt x="116" y="1197"/>
                </a:lnTo>
                <a:lnTo>
                  <a:pt x="127" y="1181"/>
                </a:lnTo>
                <a:lnTo>
                  <a:pt x="127" y="1181"/>
                </a:lnTo>
                <a:lnTo>
                  <a:pt x="137" y="1168"/>
                </a:lnTo>
                <a:lnTo>
                  <a:pt x="146" y="1156"/>
                </a:lnTo>
                <a:lnTo>
                  <a:pt x="154" y="1147"/>
                </a:lnTo>
                <a:lnTo>
                  <a:pt x="162" y="1141"/>
                </a:lnTo>
                <a:lnTo>
                  <a:pt x="162" y="1141"/>
                </a:lnTo>
                <a:lnTo>
                  <a:pt x="183" y="1128"/>
                </a:lnTo>
                <a:lnTo>
                  <a:pt x="225" y="1103"/>
                </a:lnTo>
                <a:lnTo>
                  <a:pt x="268" y="1076"/>
                </a:lnTo>
                <a:lnTo>
                  <a:pt x="284" y="1067"/>
                </a:lnTo>
                <a:lnTo>
                  <a:pt x="292" y="1061"/>
                </a:lnTo>
                <a:lnTo>
                  <a:pt x="292" y="1061"/>
                </a:lnTo>
                <a:lnTo>
                  <a:pt x="303" y="1052"/>
                </a:lnTo>
                <a:lnTo>
                  <a:pt x="315" y="1043"/>
                </a:lnTo>
                <a:lnTo>
                  <a:pt x="327" y="1037"/>
                </a:lnTo>
                <a:lnTo>
                  <a:pt x="331" y="1034"/>
                </a:lnTo>
                <a:lnTo>
                  <a:pt x="335" y="1033"/>
                </a:lnTo>
                <a:lnTo>
                  <a:pt x="335" y="1033"/>
                </a:lnTo>
                <a:lnTo>
                  <a:pt x="339" y="1034"/>
                </a:lnTo>
                <a:lnTo>
                  <a:pt x="340" y="1034"/>
                </a:lnTo>
                <a:lnTo>
                  <a:pt x="342" y="1034"/>
                </a:lnTo>
                <a:lnTo>
                  <a:pt x="347" y="1033"/>
                </a:lnTo>
                <a:lnTo>
                  <a:pt x="347" y="1033"/>
                </a:lnTo>
                <a:lnTo>
                  <a:pt x="357" y="1027"/>
                </a:lnTo>
                <a:lnTo>
                  <a:pt x="376" y="1012"/>
                </a:lnTo>
                <a:lnTo>
                  <a:pt x="431" y="965"/>
                </a:lnTo>
                <a:lnTo>
                  <a:pt x="486" y="917"/>
                </a:lnTo>
                <a:lnTo>
                  <a:pt x="514" y="893"/>
                </a:lnTo>
                <a:lnTo>
                  <a:pt x="514" y="893"/>
                </a:lnTo>
                <a:lnTo>
                  <a:pt x="526" y="886"/>
                </a:lnTo>
                <a:lnTo>
                  <a:pt x="532" y="882"/>
                </a:lnTo>
                <a:lnTo>
                  <a:pt x="532" y="882"/>
                </a:lnTo>
                <a:lnTo>
                  <a:pt x="579" y="900"/>
                </a:lnTo>
                <a:lnTo>
                  <a:pt x="621" y="916"/>
                </a:lnTo>
                <a:lnTo>
                  <a:pt x="658" y="930"/>
                </a:lnTo>
                <a:lnTo>
                  <a:pt x="658" y="930"/>
                </a:lnTo>
                <a:lnTo>
                  <a:pt x="708" y="948"/>
                </a:lnTo>
                <a:lnTo>
                  <a:pt x="726" y="955"/>
                </a:lnTo>
                <a:lnTo>
                  <a:pt x="726" y="955"/>
                </a:lnTo>
                <a:lnTo>
                  <a:pt x="728" y="960"/>
                </a:lnTo>
                <a:lnTo>
                  <a:pt x="730" y="965"/>
                </a:lnTo>
                <a:lnTo>
                  <a:pt x="730" y="969"/>
                </a:lnTo>
                <a:lnTo>
                  <a:pt x="730" y="969"/>
                </a:lnTo>
                <a:lnTo>
                  <a:pt x="725" y="976"/>
                </a:lnTo>
                <a:lnTo>
                  <a:pt x="715" y="987"/>
                </a:lnTo>
                <a:lnTo>
                  <a:pt x="702" y="1002"/>
                </a:lnTo>
                <a:lnTo>
                  <a:pt x="702" y="1002"/>
                </a:lnTo>
                <a:lnTo>
                  <a:pt x="697" y="1009"/>
                </a:lnTo>
                <a:lnTo>
                  <a:pt x="694" y="1015"/>
                </a:lnTo>
                <a:lnTo>
                  <a:pt x="690" y="1021"/>
                </a:lnTo>
                <a:lnTo>
                  <a:pt x="690" y="1021"/>
                </a:lnTo>
                <a:lnTo>
                  <a:pt x="680" y="1039"/>
                </a:lnTo>
                <a:lnTo>
                  <a:pt x="664" y="1069"/>
                </a:lnTo>
                <a:lnTo>
                  <a:pt x="639" y="1111"/>
                </a:lnTo>
                <a:lnTo>
                  <a:pt x="639" y="1111"/>
                </a:lnTo>
                <a:lnTo>
                  <a:pt x="636" y="1112"/>
                </a:lnTo>
                <a:lnTo>
                  <a:pt x="633" y="1114"/>
                </a:lnTo>
                <a:lnTo>
                  <a:pt x="629" y="1120"/>
                </a:lnTo>
                <a:lnTo>
                  <a:pt x="629" y="1120"/>
                </a:lnTo>
                <a:lnTo>
                  <a:pt x="627" y="1128"/>
                </a:lnTo>
                <a:lnTo>
                  <a:pt x="625" y="1135"/>
                </a:lnTo>
                <a:lnTo>
                  <a:pt x="624" y="1143"/>
                </a:lnTo>
                <a:lnTo>
                  <a:pt x="623" y="1152"/>
                </a:lnTo>
                <a:lnTo>
                  <a:pt x="623" y="1152"/>
                </a:lnTo>
                <a:lnTo>
                  <a:pt x="617" y="1175"/>
                </a:lnTo>
                <a:lnTo>
                  <a:pt x="616" y="1187"/>
                </a:lnTo>
                <a:lnTo>
                  <a:pt x="616" y="1192"/>
                </a:lnTo>
                <a:lnTo>
                  <a:pt x="617" y="1197"/>
                </a:lnTo>
                <a:lnTo>
                  <a:pt x="617" y="1197"/>
                </a:lnTo>
                <a:lnTo>
                  <a:pt x="622" y="1199"/>
                </a:lnTo>
                <a:lnTo>
                  <a:pt x="631" y="1203"/>
                </a:lnTo>
                <a:lnTo>
                  <a:pt x="660" y="1209"/>
                </a:lnTo>
                <a:lnTo>
                  <a:pt x="695" y="1214"/>
                </a:lnTo>
                <a:lnTo>
                  <a:pt x="725" y="1219"/>
                </a:lnTo>
                <a:lnTo>
                  <a:pt x="725" y="1219"/>
                </a:lnTo>
                <a:lnTo>
                  <a:pt x="739" y="1221"/>
                </a:lnTo>
                <a:lnTo>
                  <a:pt x="755" y="1225"/>
                </a:lnTo>
                <a:lnTo>
                  <a:pt x="784" y="1232"/>
                </a:lnTo>
                <a:lnTo>
                  <a:pt x="798" y="1234"/>
                </a:lnTo>
                <a:lnTo>
                  <a:pt x="808" y="1234"/>
                </a:lnTo>
                <a:lnTo>
                  <a:pt x="813" y="1233"/>
                </a:lnTo>
                <a:lnTo>
                  <a:pt x="816" y="1232"/>
                </a:lnTo>
                <a:lnTo>
                  <a:pt x="818" y="1229"/>
                </a:lnTo>
                <a:lnTo>
                  <a:pt x="820" y="1226"/>
                </a:lnTo>
                <a:lnTo>
                  <a:pt x="820" y="1226"/>
                </a:lnTo>
                <a:lnTo>
                  <a:pt x="820" y="1220"/>
                </a:lnTo>
                <a:lnTo>
                  <a:pt x="818" y="1214"/>
                </a:lnTo>
                <a:lnTo>
                  <a:pt x="814" y="1208"/>
                </a:lnTo>
                <a:lnTo>
                  <a:pt x="810" y="1203"/>
                </a:lnTo>
                <a:lnTo>
                  <a:pt x="802" y="1199"/>
                </a:lnTo>
                <a:lnTo>
                  <a:pt x="795" y="1196"/>
                </a:lnTo>
                <a:lnTo>
                  <a:pt x="777" y="1189"/>
                </a:lnTo>
                <a:lnTo>
                  <a:pt x="777" y="1189"/>
                </a:lnTo>
                <a:lnTo>
                  <a:pt x="758" y="1180"/>
                </a:lnTo>
                <a:lnTo>
                  <a:pt x="739" y="1172"/>
                </a:lnTo>
                <a:lnTo>
                  <a:pt x="726" y="1164"/>
                </a:lnTo>
                <a:lnTo>
                  <a:pt x="719" y="1159"/>
                </a:lnTo>
                <a:lnTo>
                  <a:pt x="719" y="1159"/>
                </a:lnTo>
                <a:lnTo>
                  <a:pt x="716" y="1154"/>
                </a:lnTo>
                <a:lnTo>
                  <a:pt x="712" y="1146"/>
                </a:lnTo>
                <a:lnTo>
                  <a:pt x="707" y="1131"/>
                </a:lnTo>
                <a:lnTo>
                  <a:pt x="707" y="1131"/>
                </a:lnTo>
                <a:lnTo>
                  <a:pt x="706" y="1126"/>
                </a:lnTo>
                <a:lnTo>
                  <a:pt x="707" y="1123"/>
                </a:lnTo>
                <a:lnTo>
                  <a:pt x="709" y="1116"/>
                </a:lnTo>
                <a:lnTo>
                  <a:pt x="709" y="1116"/>
                </a:lnTo>
                <a:lnTo>
                  <a:pt x="715" y="1110"/>
                </a:lnTo>
                <a:lnTo>
                  <a:pt x="725" y="1099"/>
                </a:lnTo>
                <a:lnTo>
                  <a:pt x="755" y="1069"/>
                </a:lnTo>
                <a:lnTo>
                  <a:pt x="812" y="1014"/>
                </a:lnTo>
                <a:lnTo>
                  <a:pt x="812" y="1014"/>
                </a:lnTo>
                <a:lnTo>
                  <a:pt x="820" y="1004"/>
                </a:lnTo>
                <a:lnTo>
                  <a:pt x="829" y="994"/>
                </a:lnTo>
                <a:lnTo>
                  <a:pt x="835" y="982"/>
                </a:lnTo>
                <a:lnTo>
                  <a:pt x="841" y="971"/>
                </a:lnTo>
                <a:lnTo>
                  <a:pt x="849" y="952"/>
                </a:lnTo>
                <a:lnTo>
                  <a:pt x="853" y="945"/>
                </a:lnTo>
                <a:lnTo>
                  <a:pt x="853" y="945"/>
                </a:lnTo>
                <a:lnTo>
                  <a:pt x="856" y="931"/>
                </a:lnTo>
                <a:lnTo>
                  <a:pt x="856" y="931"/>
                </a:lnTo>
                <a:lnTo>
                  <a:pt x="859" y="928"/>
                </a:lnTo>
                <a:lnTo>
                  <a:pt x="859" y="927"/>
                </a:lnTo>
                <a:lnTo>
                  <a:pt x="860" y="923"/>
                </a:lnTo>
                <a:lnTo>
                  <a:pt x="860" y="920"/>
                </a:lnTo>
                <a:lnTo>
                  <a:pt x="859" y="914"/>
                </a:lnTo>
                <a:lnTo>
                  <a:pt x="856" y="906"/>
                </a:lnTo>
                <a:lnTo>
                  <a:pt x="851" y="897"/>
                </a:lnTo>
                <a:lnTo>
                  <a:pt x="851" y="897"/>
                </a:lnTo>
                <a:lnTo>
                  <a:pt x="843" y="879"/>
                </a:lnTo>
                <a:lnTo>
                  <a:pt x="839" y="869"/>
                </a:lnTo>
                <a:lnTo>
                  <a:pt x="838" y="865"/>
                </a:lnTo>
                <a:lnTo>
                  <a:pt x="835" y="860"/>
                </a:lnTo>
                <a:lnTo>
                  <a:pt x="824" y="845"/>
                </a:lnTo>
                <a:lnTo>
                  <a:pt x="824" y="845"/>
                </a:lnTo>
                <a:lnTo>
                  <a:pt x="806" y="826"/>
                </a:lnTo>
                <a:lnTo>
                  <a:pt x="787" y="808"/>
                </a:lnTo>
                <a:lnTo>
                  <a:pt x="767" y="790"/>
                </a:lnTo>
                <a:lnTo>
                  <a:pt x="942" y="726"/>
                </a:lnTo>
                <a:lnTo>
                  <a:pt x="942" y="726"/>
                </a:lnTo>
                <a:lnTo>
                  <a:pt x="973" y="757"/>
                </a:lnTo>
                <a:lnTo>
                  <a:pt x="1000" y="782"/>
                </a:lnTo>
                <a:lnTo>
                  <a:pt x="1010" y="792"/>
                </a:lnTo>
                <a:lnTo>
                  <a:pt x="1020" y="798"/>
                </a:lnTo>
                <a:lnTo>
                  <a:pt x="1020" y="798"/>
                </a:lnTo>
                <a:lnTo>
                  <a:pt x="1050" y="818"/>
                </a:lnTo>
                <a:lnTo>
                  <a:pt x="1064" y="830"/>
                </a:lnTo>
                <a:lnTo>
                  <a:pt x="1076" y="841"/>
                </a:lnTo>
                <a:lnTo>
                  <a:pt x="1076" y="841"/>
                </a:lnTo>
                <a:lnTo>
                  <a:pt x="1095" y="857"/>
                </a:lnTo>
                <a:lnTo>
                  <a:pt x="1103" y="863"/>
                </a:lnTo>
                <a:lnTo>
                  <a:pt x="1103" y="863"/>
                </a:lnTo>
                <a:lnTo>
                  <a:pt x="1088" y="890"/>
                </a:lnTo>
                <a:lnTo>
                  <a:pt x="1077" y="909"/>
                </a:lnTo>
                <a:lnTo>
                  <a:pt x="1070" y="922"/>
                </a:lnTo>
                <a:lnTo>
                  <a:pt x="1070" y="922"/>
                </a:lnTo>
                <a:lnTo>
                  <a:pt x="1062" y="931"/>
                </a:lnTo>
                <a:lnTo>
                  <a:pt x="1051" y="945"/>
                </a:lnTo>
                <a:lnTo>
                  <a:pt x="1045" y="953"/>
                </a:lnTo>
                <a:lnTo>
                  <a:pt x="1039" y="963"/>
                </a:lnTo>
                <a:lnTo>
                  <a:pt x="1034" y="975"/>
                </a:lnTo>
                <a:lnTo>
                  <a:pt x="1031" y="987"/>
                </a:lnTo>
                <a:lnTo>
                  <a:pt x="1031" y="987"/>
                </a:lnTo>
                <a:lnTo>
                  <a:pt x="1031" y="994"/>
                </a:lnTo>
                <a:lnTo>
                  <a:pt x="1031" y="1000"/>
                </a:lnTo>
                <a:lnTo>
                  <a:pt x="1031" y="1004"/>
                </a:lnTo>
                <a:lnTo>
                  <a:pt x="1033" y="1010"/>
                </a:lnTo>
                <a:lnTo>
                  <a:pt x="1034" y="1014"/>
                </a:lnTo>
                <a:lnTo>
                  <a:pt x="1038" y="1018"/>
                </a:lnTo>
                <a:lnTo>
                  <a:pt x="1040" y="1021"/>
                </a:lnTo>
                <a:lnTo>
                  <a:pt x="1045" y="1024"/>
                </a:lnTo>
                <a:lnTo>
                  <a:pt x="1049" y="1026"/>
                </a:lnTo>
                <a:lnTo>
                  <a:pt x="1053" y="1027"/>
                </a:lnTo>
                <a:lnTo>
                  <a:pt x="1058" y="1027"/>
                </a:lnTo>
                <a:lnTo>
                  <a:pt x="1063" y="1027"/>
                </a:lnTo>
                <a:lnTo>
                  <a:pt x="1068" y="1026"/>
                </a:lnTo>
                <a:lnTo>
                  <a:pt x="1074" y="1025"/>
                </a:lnTo>
                <a:lnTo>
                  <a:pt x="1079" y="1022"/>
                </a:lnTo>
                <a:lnTo>
                  <a:pt x="1085" y="1019"/>
                </a:lnTo>
                <a:lnTo>
                  <a:pt x="1085" y="1019"/>
                </a:lnTo>
                <a:lnTo>
                  <a:pt x="1094" y="1010"/>
                </a:lnTo>
                <a:lnTo>
                  <a:pt x="1104" y="1001"/>
                </a:lnTo>
                <a:lnTo>
                  <a:pt x="1111" y="990"/>
                </a:lnTo>
                <a:lnTo>
                  <a:pt x="1118" y="979"/>
                </a:lnTo>
                <a:lnTo>
                  <a:pt x="1129" y="959"/>
                </a:lnTo>
                <a:lnTo>
                  <a:pt x="1132" y="952"/>
                </a:lnTo>
                <a:lnTo>
                  <a:pt x="1136" y="947"/>
                </a:lnTo>
                <a:lnTo>
                  <a:pt x="1136" y="947"/>
                </a:lnTo>
                <a:lnTo>
                  <a:pt x="1144" y="939"/>
                </a:lnTo>
                <a:lnTo>
                  <a:pt x="1156" y="928"/>
                </a:lnTo>
                <a:lnTo>
                  <a:pt x="1166" y="920"/>
                </a:lnTo>
                <a:lnTo>
                  <a:pt x="1169" y="915"/>
                </a:lnTo>
                <a:lnTo>
                  <a:pt x="1169" y="915"/>
                </a:lnTo>
                <a:lnTo>
                  <a:pt x="1172" y="915"/>
                </a:lnTo>
                <a:lnTo>
                  <a:pt x="1179" y="918"/>
                </a:lnTo>
                <a:lnTo>
                  <a:pt x="1198" y="930"/>
                </a:lnTo>
                <a:lnTo>
                  <a:pt x="1226" y="948"/>
                </a:lnTo>
                <a:lnTo>
                  <a:pt x="1229" y="957"/>
                </a:lnTo>
                <a:lnTo>
                  <a:pt x="1229" y="957"/>
                </a:lnTo>
                <a:lnTo>
                  <a:pt x="1232" y="958"/>
                </a:lnTo>
                <a:lnTo>
                  <a:pt x="1234" y="961"/>
                </a:lnTo>
                <a:lnTo>
                  <a:pt x="1235" y="964"/>
                </a:lnTo>
                <a:lnTo>
                  <a:pt x="1235" y="966"/>
                </a:lnTo>
                <a:lnTo>
                  <a:pt x="1234" y="969"/>
                </a:lnTo>
                <a:lnTo>
                  <a:pt x="1232" y="971"/>
                </a:lnTo>
                <a:lnTo>
                  <a:pt x="1232" y="971"/>
                </a:lnTo>
                <a:lnTo>
                  <a:pt x="1224" y="978"/>
                </a:lnTo>
                <a:lnTo>
                  <a:pt x="1212" y="988"/>
                </a:lnTo>
                <a:lnTo>
                  <a:pt x="1195" y="1001"/>
                </a:lnTo>
                <a:lnTo>
                  <a:pt x="1195" y="1001"/>
                </a:lnTo>
                <a:lnTo>
                  <a:pt x="1186" y="1004"/>
                </a:lnTo>
                <a:lnTo>
                  <a:pt x="1174" y="1009"/>
                </a:lnTo>
                <a:lnTo>
                  <a:pt x="1159" y="1014"/>
                </a:lnTo>
                <a:lnTo>
                  <a:pt x="1142" y="1021"/>
                </a:lnTo>
                <a:lnTo>
                  <a:pt x="1142" y="1021"/>
                </a:lnTo>
                <a:lnTo>
                  <a:pt x="1129" y="1030"/>
                </a:lnTo>
                <a:lnTo>
                  <a:pt x="1120" y="1036"/>
                </a:lnTo>
                <a:lnTo>
                  <a:pt x="1118" y="1040"/>
                </a:lnTo>
                <a:lnTo>
                  <a:pt x="1117" y="1044"/>
                </a:lnTo>
                <a:lnTo>
                  <a:pt x="1117" y="1044"/>
                </a:lnTo>
                <a:lnTo>
                  <a:pt x="1118" y="1055"/>
                </a:lnTo>
                <a:lnTo>
                  <a:pt x="1119" y="1068"/>
                </a:lnTo>
                <a:lnTo>
                  <a:pt x="1119" y="1068"/>
                </a:lnTo>
                <a:lnTo>
                  <a:pt x="1119" y="1085"/>
                </a:lnTo>
                <a:lnTo>
                  <a:pt x="1120" y="1113"/>
                </a:lnTo>
                <a:lnTo>
                  <a:pt x="1122" y="1130"/>
                </a:lnTo>
                <a:lnTo>
                  <a:pt x="1124" y="1144"/>
                </a:lnTo>
                <a:lnTo>
                  <a:pt x="1128" y="1158"/>
                </a:lnTo>
                <a:lnTo>
                  <a:pt x="1130" y="1162"/>
                </a:lnTo>
                <a:lnTo>
                  <a:pt x="1132" y="1167"/>
                </a:lnTo>
                <a:lnTo>
                  <a:pt x="1132" y="1167"/>
                </a:lnTo>
                <a:lnTo>
                  <a:pt x="1136" y="1171"/>
                </a:lnTo>
                <a:lnTo>
                  <a:pt x="1141" y="1173"/>
                </a:lnTo>
                <a:lnTo>
                  <a:pt x="1152" y="1179"/>
                </a:lnTo>
                <a:lnTo>
                  <a:pt x="1166" y="1183"/>
                </a:lnTo>
                <a:lnTo>
                  <a:pt x="1180" y="1185"/>
                </a:lnTo>
                <a:lnTo>
                  <a:pt x="1193" y="1187"/>
                </a:lnTo>
                <a:lnTo>
                  <a:pt x="1204" y="1187"/>
                </a:lnTo>
                <a:lnTo>
                  <a:pt x="1211" y="1185"/>
                </a:lnTo>
                <a:lnTo>
                  <a:pt x="1214" y="1184"/>
                </a:lnTo>
                <a:lnTo>
                  <a:pt x="1214" y="1183"/>
                </a:lnTo>
                <a:lnTo>
                  <a:pt x="1214" y="1183"/>
                </a:lnTo>
                <a:lnTo>
                  <a:pt x="1210" y="1172"/>
                </a:lnTo>
                <a:lnTo>
                  <a:pt x="1203" y="1156"/>
                </a:lnTo>
                <a:lnTo>
                  <a:pt x="1196" y="1137"/>
                </a:lnTo>
                <a:lnTo>
                  <a:pt x="1193" y="1128"/>
                </a:lnTo>
                <a:lnTo>
                  <a:pt x="1192" y="1118"/>
                </a:lnTo>
                <a:lnTo>
                  <a:pt x="1192" y="1118"/>
                </a:lnTo>
                <a:lnTo>
                  <a:pt x="1192" y="1106"/>
                </a:lnTo>
                <a:lnTo>
                  <a:pt x="1195" y="1094"/>
                </a:lnTo>
                <a:lnTo>
                  <a:pt x="1199" y="1082"/>
                </a:lnTo>
                <a:lnTo>
                  <a:pt x="1205" y="1070"/>
                </a:lnTo>
                <a:lnTo>
                  <a:pt x="1211" y="1059"/>
                </a:lnTo>
                <a:lnTo>
                  <a:pt x="1217" y="1049"/>
                </a:lnTo>
                <a:lnTo>
                  <a:pt x="1223" y="1042"/>
                </a:lnTo>
                <a:lnTo>
                  <a:pt x="1227" y="1037"/>
                </a:lnTo>
                <a:lnTo>
                  <a:pt x="1227" y="1037"/>
                </a:lnTo>
                <a:lnTo>
                  <a:pt x="1232" y="1034"/>
                </a:lnTo>
                <a:lnTo>
                  <a:pt x="1240" y="1032"/>
                </a:lnTo>
                <a:lnTo>
                  <a:pt x="1259" y="1026"/>
                </a:lnTo>
                <a:lnTo>
                  <a:pt x="1285" y="1020"/>
                </a:lnTo>
                <a:lnTo>
                  <a:pt x="1285" y="1020"/>
                </a:lnTo>
                <a:lnTo>
                  <a:pt x="1300" y="1031"/>
                </a:lnTo>
                <a:lnTo>
                  <a:pt x="1312" y="1037"/>
                </a:lnTo>
                <a:lnTo>
                  <a:pt x="1316" y="1038"/>
                </a:lnTo>
                <a:lnTo>
                  <a:pt x="1320" y="1037"/>
                </a:lnTo>
                <a:lnTo>
                  <a:pt x="1320" y="1037"/>
                </a:lnTo>
                <a:lnTo>
                  <a:pt x="1325" y="1034"/>
                </a:lnTo>
                <a:lnTo>
                  <a:pt x="1327" y="1032"/>
                </a:lnTo>
                <a:lnTo>
                  <a:pt x="1330" y="1030"/>
                </a:lnTo>
                <a:lnTo>
                  <a:pt x="1330" y="1030"/>
                </a:lnTo>
                <a:lnTo>
                  <a:pt x="1331" y="1031"/>
                </a:lnTo>
                <a:lnTo>
                  <a:pt x="1334" y="1032"/>
                </a:lnTo>
                <a:lnTo>
                  <a:pt x="1339" y="1032"/>
                </a:lnTo>
                <a:lnTo>
                  <a:pt x="1339" y="1032"/>
                </a:lnTo>
                <a:lnTo>
                  <a:pt x="1344" y="1032"/>
                </a:lnTo>
                <a:lnTo>
                  <a:pt x="1346" y="1031"/>
                </a:lnTo>
                <a:lnTo>
                  <a:pt x="1349" y="1025"/>
                </a:lnTo>
                <a:lnTo>
                  <a:pt x="1349" y="1025"/>
                </a:lnTo>
                <a:lnTo>
                  <a:pt x="1352" y="1016"/>
                </a:lnTo>
                <a:lnTo>
                  <a:pt x="1355" y="1006"/>
                </a:lnTo>
                <a:lnTo>
                  <a:pt x="1358" y="994"/>
                </a:lnTo>
                <a:lnTo>
                  <a:pt x="1358" y="994"/>
                </a:lnTo>
                <a:lnTo>
                  <a:pt x="1401" y="978"/>
                </a:lnTo>
                <a:lnTo>
                  <a:pt x="1434" y="967"/>
                </a:lnTo>
                <a:lnTo>
                  <a:pt x="1456" y="961"/>
                </a:lnTo>
                <a:lnTo>
                  <a:pt x="1456" y="961"/>
                </a:lnTo>
                <a:lnTo>
                  <a:pt x="1460" y="959"/>
                </a:lnTo>
                <a:lnTo>
                  <a:pt x="1464" y="955"/>
                </a:lnTo>
                <a:lnTo>
                  <a:pt x="1473" y="945"/>
                </a:lnTo>
                <a:lnTo>
                  <a:pt x="1484" y="930"/>
                </a:lnTo>
                <a:lnTo>
                  <a:pt x="1495" y="911"/>
                </a:lnTo>
                <a:lnTo>
                  <a:pt x="1516" y="872"/>
                </a:lnTo>
                <a:lnTo>
                  <a:pt x="1532" y="838"/>
                </a:lnTo>
                <a:lnTo>
                  <a:pt x="1532" y="838"/>
                </a:lnTo>
                <a:lnTo>
                  <a:pt x="1542" y="813"/>
                </a:lnTo>
                <a:lnTo>
                  <a:pt x="1546" y="801"/>
                </a:lnTo>
                <a:lnTo>
                  <a:pt x="1550" y="788"/>
                </a:lnTo>
                <a:lnTo>
                  <a:pt x="1553" y="775"/>
                </a:lnTo>
                <a:lnTo>
                  <a:pt x="1556" y="760"/>
                </a:lnTo>
                <a:lnTo>
                  <a:pt x="1558" y="744"/>
                </a:lnTo>
                <a:lnTo>
                  <a:pt x="1559" y="725"/>
                </a:lnTo>
                <a:lnTo>
                  <a:pt x="1559" y="725"/>
                </a:lnTo>
                <a:lnTo>
                  <a:pt x="1563" y="648"/>
                </a:lnTo>
                <a:lnTo>
                  <a:pt x="1565" y="623"/>
                </a:lnTo>
                <a:lnTo>
                  <a:pt x="1566" y="613"/>
                </a:lnTo>
                <a:lnTo>
                  <a:pt x="1566" y="613"/>
                </a:lnTo>
                <a:lnTo>
                  <a:pt x="1570" y="594"/>
                </a:lnTo>
                <a:lnTo>
                  <a:pt x="1574" y="576"/>
                </a:lnTo>
                <a:lnTo>
                  <a:pt x="1574" y="576"/>
                </a:lnTo>
                <a:lnTo>
                  <a:pt x="1589" y="519"/>
                </a:lnTo>
                <a:lnTo>
                  <a:pt x="1600" y="472"/>
                </a:lnTo>
                <a:lnTo>
                  <a:pt x="1605" y="452"/>
                </a:lnTo>
                <a:lnTo>
                  <a:pt x="1607" y="436"/>
                </a:lnTo>
                <a:lnTo>
                  <a:pt x="1607" y="436"/>
                </a:lnTo>
                <a:lnTo>
                  <a:pt x="1612" y="392"/>
                </a:lnTo>
                <a:lnTo>
                  <a:pt x="1613" y="371"/>
                </a:lnTo>
                <a:lnTo>
                  <a:pt x="1613" y="371"/>
                </a:lnTo>
                <a:lnTo>
                  <a:pt x="1618" y="361"/>
                </a:lnTo>
                <a:lnTo>
                  <a:pt x="1620" y="354"/>
                </a:lnTo>
                <a:lnTo>
                  <a:pt x="1621" y="349"/>
                </a:lnTo>
                <a:lnTo>
                  <a:pt x="1621" y="349"/>
                </a:lnTo>
                <a:lnTo>
                  <a:pt x="1617" y="341"/>
                </a:lnTo>
                <a:lnTo>
                  <a:pt x="1614" y="335"/>
                </a:lnTo>
                <a:lnTo>
                  <a:pt x="1613" y="330"/>
                </a:lnTo>
                <a:lnTo>
                  <a:pt x="1613" y="330"/>
                </a:lnTo>
                <a:lnTo>
                  <a:pt x="1615" y="316"/>
                </a:lnTo>
                <a:lnTo>
                  <a:pt x="1618" y="301"/>
                </a:lnTo>
                <a:lnTo>
                  <a:pt x="1618" y="301"/>
                </a:lnTo>
                <a:lnTo>
                  <a:pt x="1625" y="265"/>
                </a:lnTo>
                <a:lnTo>
                  <a:pt x="1666" y="251"/>
                </a:lnTo>
                <a:lnTo>
                  <a:pt x="1666" y="251"/>
                </a:lnTo>
                <a:lnTo>
                  <a:pt x="1661" y="255"/>
                </a:lnTo>
                <a:lnTo>
                  <a:pt x="1650" y="263"/>
                </a:lnTo>
                <a:lnTo>
                  <a:pt x="1645" y="269"/>
                </a:lnTo>
                <a:lnTo>
                  <a:pt x="1640" y="274"/>
                </a:lnTo>
                <a:lnTo>
                  <a:pt x="1638" y="278"/>
                </a:lnTo>
                <a:lnTo>
                  <a:pt x="1638" y="281"/>
                </a:lnTo>
                <a:lnTo>
                  <a:pt x="1638" y="283"/>
                </a:lnTo>
                <a:lnTo>
                  <a:pt x="1638" y="283"/>
                </a:lnTo>
                <a:lnTo>
                  <a:pt x="1646" y="299"/>
                </a:lnTo>
                <a:lnTo>
                  <a:pt x="1650" y="307"/>
                </a:lnTo>
                <a:lnTo>
                  <a:pt x="1655" y="317"/>
                </a:lnTo>
                <a:lnTo>
                  <a:pt x="1655" y="317"/>
                </a:lnTo>
                <a:lnTo>
                  <a:pt x="1657" y="322"/>
                </a:lnTo>
                <a:lnTo>
                  <a:pt x="1662" y="325"/>
                </a:lnTo>
                <a:lnTo>
                  <a:pt x="1667" y="329"/>
                </a:lnTo>
                <a:lnTo>
                  <a:pt x="1672" y="331"/>
                </a:lnTo>
                <a:lnTo>
                  <a:pt x="1678" y="332"/>
                </a:lnTo>
                <a:lnTo>
                  <a:pt x="1682" y="332"/>
                </a:lnTo>
                <a:lnTo>
                  <a:pt x="1687" y="331"/>
                </a:lnTo>
                <a:lnTo>
                  <a:pt x="1691" y="330"/>
                </a:lnTo>
                <a:lnTo>
                  <a:pt x="1691" y="330"/>
                </a:lnTo>
                <a:lnTo>
                  <a:pt x="1694" y="326"/>
                </a:lnTo>
                <a:lnTo>
                  <a:pt x="1697" y="323"/>
                </a:lnTo>
                <a:lnTo>
                  <a:pt x="1701" y="314"/>
                </a:lnTo>
                <a:lnTo>
                  <a:pt x="1705" y="307"/>
                </a:lnTo>
                <a:lnTo>
                  <a:pt x="1707" y="305"/>
                </a:lnTo>
                <a:lnTo>
                  <a:pt x="1710" y="304"/>
                </a:lnTo>
                <a:lnTo>
                  <a:pt x="1710" y="304"/>
                </a:lnTo>
                <a:lnTo>
                  <a:pt x="1712" y="302"/>
                </a:lnTo>
                <a:lnTo>
                  <a:pt x="1722" y="302"/>
                </a:lnTo>
                <a:lnTo>
                  <a:pt x="1722" y="302"/>
                </a:lnTo>
                <a:lnTo>
                  <a:pt x="1731" y="304"/>
                </a:lnTo>
                <a:lnTo>
                  <a:pt x="1737" y="305"/>
                </a:lnTo>
                <a:lnTo>
                  <a:pt x="1739" y="304"/>
                </a:lnTo>
                <a:lnTo>
                  <a:pt x="1740" y="304"/>
                </a:lnTo>
                <a:lnTo>
                  <a:pt x="1741" y="299"/>
                </a:lnTo>
                <a:lnTo>
                  <a:pt x="1741" y="299"/>
                </a:lnTo>
                <a:lnTo>
                  <a:pt x="1740" y="292"/>
                </a:lnTo>
                <a:lnTo>
                  <a:pt x="1739" y="288"/>
                </a:lnTo>
                <a:lnTo>
                  <a:pt x="1739" y="287"/>
                </a:lnTo>
                <a:lnTo>
                  <a:pt x="1740" y="286"/>
                </a:lnTo>
                <a:lnTo>
                  <a:pt x="1740" y="286"/>
                </a:lnTo>
                <a:lnTo>
                  <a:pt x="1753" y="283"/>
                </a:lnTo>
                <a:lnTo>
                  <a:pt x="1766" y="280"/>
                </a:lnTo>
                <a:lnTo>
                  <a:pt x="1782" y="276"/>
                </a:lnTo>
                <a:lnTo>
                  <a:pt x="1796" y="270"/>
                </a:lnTo>
                <a:lnTo>
                  <a:pt x="1803" y="267"/>
                </a:lnTo>
                <a:lnTo>
                  <a:pt x="1809" y="263"/>
                </a:lnTo>
                <a:lnTo>
                  <a:pt x="1814" y="258"/>
                </a:lnTo>
                <a:lnTo>
                  <a:pt x="1819" y="253"/>
                </a:lnTo>
                <a:lnTo>
                  <a:pt x="1821" y="249"/>
                </a:lnTo>
                <a:lnTo>
                  <a:pt x="1822" y="243"/>
                </a:lnTo>
                <a:lnTo>
                  <a:pt x="1822" y="243"/>
                </a:lnTo>
                <a:lnTo>
                  <a:pt x="1821" y="232"/>
                </a:lnTo>
                <a:lnTo>
                  <a:pt x="1819" y="222"/>
                </a:lnTo>
                <a:lnTo>
                  <a:pt x="1813" y="215"/>
                </a:lnTo>
                <a:lnTo>
                  <a:pt x="1805" y="210"/>
                </a:lnTo>
                <a:lnTo>
                  <a:pt x="1796" y="204"/>
                </a:lnTo>
                <a:lnTo>
                  <a:pt x="1785" y="201"/>
                </a:lnTo>
                <a:lnTo>
                  <a:pt x="1758" y="192"/>
                </a:lnTo>
                <a:lnTo>
                  <a:pt x="1758" y="192"/>
                </a:lnTo>
                <a:lnTo>
                  <a:pt x="1663" y="164"/>
                </a:lnTo>
                <a:lnTo>
                  <a:pt x="1663" y="164"/>
                </a:lnTo>
                <a:lnTo>
                  <a:pt x="1660" y="155"/>
                </a:lnTo>
                <a:lnTo>
                  <a:pt x="1655" y="146"/>
                </a:lnTo>
                <a:lnTo>
                  <a:pt x="1648" y="134"/>
                </a:lnTo>
                <a:lnTo>
                  <a:pt x="1648" y="134"/>
                </a:lnTo>
                <a:lnTo>
                  <a:pt x="1630" y="111"/>
                </a:lnTo>
                <a:lnTo>
                  <a:pt x="1619" y="97"/>
                </a:lnTo>
                <a:lnTo>
                  <a:pt x="1619" y="97"/>
                </a:lnTo>
                <a:lnTo>
                  <a:pt x="1614" y="93"/>
                </a:lnTo>
                <a:lnTo>
                  <a:pt x="1607" y="91"/>
                </a:lnTo>
                <a:lnTo>
                  <a:pt x="1597" y="90"/>
                </a:lnTo>
                <a:lnTo>
                  <a:pt x="1588" y="88"/>
                </a:lnTo>
                <a:lnTo>
                  <a:pt x="1588" y="88"/>
                </a:lnTo>
                <a:lnTo>
                  <a:pt x="1576" y="90"/>
                </a:lnTo>
                <a:lnTo>
                  <a:pt x="1562" y="92"/>
                </a:lnTo>
                <a:lnTo>
                  <a:pt x="1546" y="94"/>
                </a:lnTo>
                <a:lnTo>
                  <a:pt x="1532" y="97"/>
                </a:lnTo>
                <a:lnTo>
                  <a:pt x="1532" y="97"/>
                </a:lnTo>
                <a:lnTo>
                  <a:pt x="1530" y="90"/>
                </a:lnTo>
                <a:lnTo>
                  <a:pt x="1529" y="82"/>
                </a:lnTo>
                <a:lnTo>
                  <a:pt x="1527" y="73"/>
                </a:lnTo>
                <a:lnTo>
                  <a:pt x="1523" y="62"/>
                </a:lnTo>
                <a:lnTo>
                  <a:pt x="1519" y="51"/>
                </a:lnTo>
                <a:lnTo>
                  <a:pt x="1510" y="39"/>
                </a:lnTo>
                <a:lnTo>
                  <a:pt x="1501" y="27"/>
                </a:lnTo>
                <a:lnTo>
                  <a:pt x="1501" y="27"/>
                </a:lnTo>
                <a:lnTo>
                  <a:pt x="1489" y="18"/>
                </a:lnTo>
                <a:lnTo>
                  <a:pt x="1477" y="9"/>
                </a:lnTo>
                <a:lnTo>
                  <a:pt x="1470" y="7"/>
                </a:lnTo>
                <a:lnTo>
                  <a:pt x="1462" y="3"/>
                </a:lnTo>
                <a:lnTo>
                  <a:pt x="1455" y="2"/>
                </a:lnTo>
                <a:lnTo>
                  <a:pt x="1448" y="1"/>
                </a:lnTo>
                <a:lnTo>
                  <a:pt x="1438" y="0"/>
                </a:lnTo>
                <a:lnTo>
                  <a:pt x="1430" y="0"/>
                </a:lnTo>
                <a:lnTo>
                  <a:pt x="1421" y="1"/>
                </a:lnTo>
                <a:lnTo>
                  <a:pt x="1410" y="3"/>
                </a:lnTo>
                <a:lnTo>
                  <a:pt x="1398" y="6"/>
                </a:lnTo>
                <a:lnTo>
                  <a:pt x="1386" y="11"/>
                </a:lnTo>
                <a:lnTo>
                  <a:pt x="1360" y="21"/>
                </a:lnTo>
                <a:lnTo>
                  <a:pt x="1360" y="21"/>
                </a:lnTo>
                <a:lnTo>
                  <a:pt x="1352" y="25"/>
                </a:lnTo>
                <a:lnTo>
                  <a:pt x="1346" y="30"/>
                </a:lnTo>
                <a:lnTo>
                  <a:pt x="1336" y="38"/>
                </a:lnTo>
                <a:lnTo>
                  <a:pt x="1327" y="50"/>
                </a:lnTo>
                <a:lnTo>
                  <a:pt x="1321" y="61"/>
                </a:lnTo>
                <a:lnTo>
                  <a:pt x="1318" y="74"/>
                </a:lnTo>
                <a:lnTo>
                  <a:pt x="1314" y="87"/>
                </a:lnTo>
                <a:lnTo>
                  <a:pt x="1313" y="100"/>
                </a:lnTo>
                <a:lnTo>
                  <a:pt x="1313" y="113"/>
                </a:lnTo>
                <a:lnTo>
                  <a:pt x="1314" y="127"/>
                </a:lnTo>
                <a:lnTo>
                  <a:pt x="1315" y="139"/>
                </a:lnTo>
                <a:lnTo>
                  <a:pt x="1319" y="160"/>
                </a:lnTo>
                <a:lnTo>
                  <a:pt x="1322" y="174"/>
                </a:lnTo>
                <a:lnTo>
                  <a:pt x="1324" y="179"/>
                </a:lnTo>
                <a:lnTo>
                  <a:pt x="1324" y="179"/>
                </a:lnTo>
                <a:close/>
                <a:moveTo>
                  <a:pt x="1415" y="714"/>
                </a:moveTo>
                <a:lnTo>
                  <a:pt x="1415" y="714"/>
                </a:lnTo>
                <a:lnTo>
                  <a:pt x="1403" y="782"/>
                </a:lnTo>
                <a:lnTo>
                  <a:pt x="1387" y="868"/>
                </a:lnTo>
                <a:lnTo>
                  <a:pt x="1387" y="868"/>
                </a:lnTo>
                <a:lnTo>
                  <a:pt x="1382" y="885"/>
                </a:lnTo>
                <a:lnTo>
                  <a:pt x="1379" y="898"/>
                </a:lnTo>
                <a:lnTo>
                  <a:pt x="1375" y="906"/>
                </a:lnTo>
                <a:lnTo>
                  <a:pt x="1373" y="912"/>
                </a:lnTo>
                <a:lnTo>
                  <a:pt x="1373" y="912"/>
                </a:lnTo>
                <a:lnTo>
                  <a:pt x="1361" y="917"/>
                </a:lnTo>
                <a:lnTo>
                  <a:pt x="1340" y="924"/>
                </a:lnTo>
                <a:lnTo>
                  <a:pt x="1313" y="934"/>
                </a:lnTo>
                <a:lnTo>
                  <a:pt x="1313" y="934"/>
                </a:lnTo>
                <a:lnTo>
                  <a:pt x="1312" y="916"/>
                </a:lnTo>
                <a:lnTo>
                  <a:pt x="1312" y="916"/>
                </a:lnTo>
                <a:lnTo>
                  <a:pt x="1313" y="914"/>
                </a:lnTo>
                <a:lnTo>
                  <a:pt x="1316" y="911"/>
                </a:lnTo>
                <a:lnTo>
                  <a:pt x="1328" y="904"/>
                </a:lnTo>
                <a:lnTo>
                  <a:pt x="1342" y="896"/>
                </a:lnTo>
                <a:lnTo>
                  <a:pt x="1352" y="887"/>
                </a:lnTo>
                <a:lnTo>
                  <a:pt x="1352" y="887"/>
                </a:lnTo>
                <a:lnTo>
                  <a:pt x="1356" y="882"/>
                </a:lnTo>
                <a:lnTo>
                  <a:pt x="1360" y="875"/>
                </a:lnTo>
                <a:lnTo>
                  <a:pt x="1366" y="859"/>
                </a:lnTo>
                <a:lnTo>
                  <a:pt x="1370" y="843"/>
                </a:lnTo>
                <a:lnTo>
                  <a:pt x="1373" y="832"/>
                </a:lnTo>
                <a:lnTo>
                  <a:pt x="1373" y="832"/>
                </a:lnTo>
                <a:lnTo>
                  <a:pt x="1394" y="771"/>
                </a:lnTo>
                <a:lnTo>
                  <a:pt x="1415" y="714"/>
                </a:lnTo>
                <a:lnTo>
                  <a:pt x="1415" y="71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7">
            <a:extLst>
              <a:ext uri="{FF2B5EF4-FFF2-40B4-BE49-F238E27FC236}">
                <a16:creationId xmlns:a16="http://schemas.microsoft.com/office/drawing/2014/main" id="{50BA1FB1-5727-47BA-BEBF-32EDFBB8A3C2}"/>
              </a:ext>
            </a:extLst>
          </p:cNvPr>
          <p:cNvSpPr>
            <a:spLocks noEditPoints="1"/>
          </p:cNvSpPr>
          <p:nvPr/>
        </p:nvSpPr>
        <p:spPr bwMode="auto">
          <a:xfrm>
            <a:off x="3875087" y="3751263"/>
            <a:ext cx="2354263" cy="2660724"/>
          </a:xfrm>
          <a:custGeom>
            <a:avLst/>
            <a:gdLst>
              <a:gd name="T0" fmla="*/ 415 w 1329"/>
              <a:gd name="T1" fmla="*/ 112 h 1502"/>
              <a:gd name="T2" fmla="*/ 482 w 1329"/>
              <a:gd name="T3" fmla="*/ 29 h 1502"/>
              <a:gd name="T4" fmla="*/ 563 w 1329"/>
              <a:gd name="T5" fmla="*/ 1 h 1502"/>
              <a:gd name="T6" fmla="*/ 641 w 1329"/>
              <a:gd name="T7" fmla="*/ 12 h 1502"/>
              <a:gd name="T8" fmla="*/ 709 w 1329"/>
              <a:gd name="T9" fmla="*/ 90 h 1502"/>
              <a:gd name="T10" fmla="*/ 771 w 1329"/>
              <a:gd name="T11" fmla="*/ 160 h 1502"/>
              <a:gd name="T12" fmla="*/ 838 w 1329"/>
              <a:gd name="T13" fmla="*/ 227 h 1502"/>
              <a:gd name="T14" fmla="*/ 888 w 1329"/>
              <a:gd name="T15" fmla="*/ 476 h 1502"/>
              <a:gd name="T16" fmla="*/ 904 w 1329"/>
              <a:gd name="T17" fmla="*/ 632 h 1502"/>
              <a:gd name="T18" fmla="*/ 929 w 1329"/>
              <a:gd name="T19" fmla="*/ 702 h 1502"/>
              <a:gd name="T20" fmla="*/ 946 w 1329"/>
              <a:gd name="T21" fmla="*/ 916 h 1502"/>
              <a:gd name="T22" fmla="*/ 940 w 1329"/>
              <a:gd name="T23" fmla="*/ 1098 h 1502"/>
              <a:gd name="T24" fmla="*/ 1053 w 1329"/>
              <a:gd name="T25" fmla="*/ 1168 h 1502"/>
              <a:gd name="T26" fmla="*/ 1214 w 1329"/>
              <a:gd name="T27" fmla="*/ 1277 h 1502"/>
              <a:gd name="T28" fmla="*/ 1329 w 1329"/>
              <a:gd name="T29" fmla="*/ 1345 h 1502"/>
              <a:gd name="T30" fmla="*/ 1273 w 1329"/>
              <a:gd name="T31" fmla="*/ 1419 h 1502"/>
              <a:gd name="T32" fmla="*/ 1198 w 1329"/>
              <a:gd name="T33" fmla="*/ 1497 h 1502"/>
              <a:gd name="T34" fmla="*/ 1167 w 1329"/>
              <a:gd name="T35" fmla="*/ 1492 h 1502"/>
              <a:gd name="T36" fmla="*/ 1149 w 1329"/>
              <a:gd name="T37" fmla="*/ 1411 h 1502"/>
              <a:gd name="T38" fmla="*/ 1121 w 1329"/>
              <a:gd name="T39" fmla="*/ 1367 h 1502"/>
              <a:gd name="T40" fmla="*/ 1058 w 1329"/>
              <a:gd name="T41" fmla="*/ 1322 h 1502"/>
              <a:gd name="T42" fmla="*/ 992 w 1329"/>
              <a:gd name="T43" fmla="*/ 1265 h 1502"/>
              <a:gd name="T44" fmla="*/ 861 w 1329"/>
              <a:gd name="T45" fmla="*/ 1215 h 1502"/>
              <a:gd name="T46" fmla="*/ 758 w 1329"/>
              <a:gd name="T47" fmla="*/ 1175 h 1502"/>
              <a:gd name="T48" fmla="*/ 880 w 1329"/>
              <a:gd name="T49" fmla="*/ 1318 h 1502"/>
              <a:gd name="T50" fmla="*/ 940 w 1329"/>
              <a:gd name="T51" fmla="*/ 1432 h 1502"/>
              <a:gd name="T52" fmla="*/ 825 w 1329"/>
              <a:gd name="T53" fmla="*/ 1463 h 1502"/>
              <a:gd name="T54" fmla="*/ 714 w 1329"/>
              <a:gd name="T55" fmla="*/ 1495 h 1502"/>
              <a:gd name="T56" fmla="*/ 682 w 1329"/>
              <a:gd name="T57" fmla="*/ 1496 h 1502"/>
              <a:gd name="T58" fmla="*/ 656 w 1329"/>
              <a:gd name="T59" fmla="*/ 1449 h 1502"/>
              <a:gd name="T60" fmla="*/ 725 w 1329"/>
              <a:gd name="T61" fmla="*/ 1391 h 1502"/>
              <a:gd name="T62" fmla="*/ 737 w 1329"/>
              <a:gd name="T63" fmla="*/ 1367 h 1502"/>
              <a:gd name="T64" fmla="*/ 699 w 1329"/>
              <a:gd name="T65" fmla="*/ 1297 h 1502"/>
              <a:gd name="T66" fmla="*/ 601 w 1329"/>
              <a:gd name="T67" fmla="*/ 1218 h 1502"/>
              <a:gd name="T68" fmla="*/ 558 w 1329"/>
              <a:gd name="T69" fmla="*/ 1151 h 1502"/>
              <a:gd name="T70" fmla="*/ 567 w 1329"/>
              <a:gd name="T71" fmla="*/ 1016 h 1502"/>
              <a:gd name="T72" fmla="*/ 616 w 1329"/>
              <a:gd name="T73" fmla="*/ 706 h 1502"/>
              <a:gd name="T74" fmla="*/ 582 w 1329"/>
              <a:gd name="T75" fmla="*/ 604 h 1502"/>
              <a:gd name="T76" fmla="*/ 416 w 1329"/>
              <a:gd name="T77" fmla="*/ 587 h 1502"/>
              <a:gd name="T78" fmla="*/ 279 w 1329"/>
              <a:gd name="T79" fmla="*/ 559 h 1502"/>
              <a:gd name="T80" fmla="*/ 233 w 1329"/>
              <a:gd name="T81" fmla="*/ 553 h 1502"/>
              <a:gd name="T82" fmla="*/ 48 w 1329"/>
              <a:gd name="T83" fmla="*/ 403 h 1502"/>
              <a:gd name="T84" fmla="*/ 4 w 1329"/>
              <a:gd name="T85" fmla="*/ 332 h 1502"/>
              <a:gd name="T86" fmla="*/ 17 w 1329"/>
              <a:gd name="T87" fmla="*/ 247 h 1502"/>
              <a:gd name="T88" fmla="*/ 29 w 1329"/>
              <a:gd name="T89" fmla="*/ 181 h 1502"/>
              <a:gd name="T90" fmla="*/ 63 w 1329"/>
              <a:gd name="T91" fmla="*/ 163 h 1502"/>
              <a:gd name="T92" fmla="*/ 175 w 1329"/>
              <a:gd name="T93" fmla="*/ 191 h 1502"/>
              <a:gd name="T94" fmla="*/ 220 w 1329"/>
              <a:gd name="T95" fmla="*/ 215 h 1502"/>
              <a:gd name="T96" fmla="*/ 270 w 1329"/>
              <a:gd name="T97" fmla="*/ 250 h 1502"/>
              <a:gd name="T98" fmla="*/ 399 w 1329"/>
              <a:gd name="T99" fmla="*/ 229 h 1502"/>
              <a:gd name="T100" fmla="*/ 422 w 1329"/>
              <a:gd name="T101" fmla="*/ 185 h 1502"/>
              <a:gd name="T102" fmla="*/ 409 w 1329"/>
              <a:gd name="T103" fmla="*/ 162 h 1502"/>
              <a:gd name="T104" fmla="*/ 252 w 1329"/>
              <a:gd name="T105" fmla="*/ 333 h 1502"/>
              <a:gd name="T106" fmla="*/ 221 w 1329"/>
              <a:gd name="T107" fmla="*/ 361 h 1502"/>
              <a:gd name="T108" fmla="*/ 189 w 1329"/>
              <a:gd name="T109" fmla="*/ 372 h 1502"/>
              <a:gd name="T110" fmla="*/ 218 w 1329"/>
              <a:gd name="T111" fmla="*/ 406 h 1502"/>
              <a:gd name="T112" fmla="*/ 277 w 1329"/>
              <a:gd name="T113" fmla="*/ 440 h 1502"/>
              <a:gd name="T114" fmla="*/ 462 w 1329"/>
              <a:gd name="T115" fmla="*/ 378 h 1502"/>
              <a:gd name="T116" fmla="*/ 452 w 1329"/>
              <a:gd name="T117" fmla="*/ 319 h 1502"/>
              <a:gd name="T118" fmla="*/ 287 w 1329"/>
              <a:gd name="T119" fmla="*/ 326 h 1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29" h="1502">
                <a:moveTo>
                  <a:pt x="413" y="145"/>
                </a:moveTo>
                <a:lnTo>
                  <a:pt x="413" y="145"/>
                </a:lnTo>
                <a:lnTo>
                  <a:pt x="411" y="125"/>
                </a:lnTo>
                <a:lnTo>
                  <a:pt x="411" y="118"/>
                </a:lnTo>
                <a:lnTo>
                  <a:pt x="413" y="114"/>
                </a:lnTo>
                <a:lnTo>
                  <a:pt x="415" y="112"/>
                </a:lnTo>
                <a:lnTo>
                  <a:pt x="415" y="112"/>
                </a:lnTo>
                <a:lnTo>
                  <a:pt x="423" y="95"/>
                </a:lnTo>
                <a:lnTo>
                  <a:pt x="433" y="81"/>
                </a:lnTo>
                <a:lnTo>
                  <a:pt x="446" y="64"/>
                </a:lnTo>
                <a:lnTo>
                  <a:pt x="453" y="55"/>
                </a:lnTo>
                <a:lnTo>
                  <a:pt x="463" y="46"/>
                </a:lnTo>
                <a:lnTo>
                  <a:pt x="472" y="38"/>
                </a:lnTo>
                <a:lnTo>
                  <a:pt x="482" y="29"/>
                </a:lnTo>
                <a:lnTo>
                  <a:pt x="494" y="22"/>
                </a:lnTo>
                <a:lnTo>
                  <a:pt x="506" y="15"/>
                </a:lnTo>
                <a:lnTo>
                  <a:pt x="520" y="10"/>
                </a:lnTo>
                <a:lnTo>
                  <a:pt x="534" y="6"/>
                </a:lnTo>
                <a:lnTo>
                  <a:pt x="534" y="6"/>
                </a:lnTo>
                <a:lnTo>
                  <a:pt x="549" y="3"/>
                </a:lnTo>
                <a:lnTo>
                  <a:pt x="563" y="1"/>
                </a:lnTo>
                <a:lnTo>
                  <a:pt x="576" y="0"/>
                </a:lnTo>
                <a:lnTo>
                  <a:pt x="588" y="0"/>
                </a:lnTo>
                <a:lnTo>
                  <a:pt x="600" y="1"/>
                </a:lnTo>
                <a:lnTo>
                  <a:pt x="611" y="2"/>
                </a:lnTo>
                <a:lnTo>
                  <a:pt x="622" y="4"/>
                </a:lnTo>
                <a:lnTo>
                  <a:pt x="631" y="8"/>
                </a:lnTo>
                <a:lnTo>
                  <a:pt x="641" y="12"/>
                </a:lnTo>
                <a:lnTo>
                  <a:pt x="649" y="16"/>
                </a:lnTo>
                <a:lnTo>
                  <a:pt x="664" y="27"/>
                </a:lnTo>
                <a:lnTo>
                  <a:pt x="677" y="38"/>
                </a:lnTo>
                <a:lnTo>
                  <a:pt x="687" y="51"/>
                </a:lnTo>
                <a:lnTo>
                  <a:pt x="696" y="64"/>
                </a:lnTo>
                <a:lnTo>
                  <a:pt x="703" y="77"/>
                </a:lnTo>
                <a:lnTo>
                  <a:pt x="709" y="90"/>
                </a:lnTo>
                <a:lnTo>
                  <a:pt x="713" y="101"/>
                </a:lnTo>
                <a:lnTo>
                  <a:pt x="717" y="119"/>
                </a:lnTo>
                <a:lnTo>
                  <a:pt x="719" y="125"/>
                </a:lnTo>
                <a:lnTo>
                  <a:pt x="719" y="125"/>
                </a:lnTo>
                <a:lnTo>
                  <a:pt x="735" y="135"/>
                </a:lnTo>
                <a:lnTo>
                  <a:pt x="752" y="145"/>
                </a:lnTo>
                <a:lnTo>
                  <a:pt x="771" y="160"/>
                </a:lnTo>
                <a:lnTo>
                  <a:pt x="792" y="175"/>
                </a:lnTo>
                <a:lnTo>
                  <a:pt x="811" y="192"/>
                </a:lnTo>
                <a:lnTo>
                  <a:pt x="819" y="201"/>
                </a:lnTo>
                <a:lnTo>
                  <a:pt x="827" y="210"/>
                </a:lnTo>
                <a:lnTo>
                  <a:pt x="833" y="218"/>
                </a:lnTo>
                <a:lnTo>
                  <a:pt x="838" y="227"/>
                </a:lnTo>
                <a:lnTo>
                  <a:pt x="838" y="227"/>
                </a:lnTo>
                <a:lnTo>
                  <a:pt x="845" y="245"/>
                </a:lnTo>
                <a:lnTo>
                  <a:pt x="851" y="263"/>
                </a:lnTo>
                <a:lnTo>
                  <a:pt x="863" y="296"/>
                </a:lnTo>
                <a:lnTo>
                  <a:pt x="870" y="327"/>
                </a:lnTo>
                <a:lnTo>
                  <a:pt x="875" y="349"/>
                </a:lnTo>
                <a:lnTo>
                  <a:pt x="875" y="349"/>
                </a:lnTo>
                <a:lnTo>
                  <a:pt x="888" y="476"/>
                </a:lnTo>
                <a:lnTo>
                  <a:pt x="888" y="476"/>
                </a:lnTo>
                <a:lnTo>
                  <a:pt x="893" y="557"/>
                </a:lnTo>
                <a:lnTo>
                  <a:pt x="894" y="581"/>
                </a:lnTo>
                <a:lnTo>
                  <a:pt x="897" y="604"/>
                </a:lnTo>
                <a:lnTo>
                  <a:pt x="900" y="622"/>
                </a:lnTo>
                <a:lnTo>
                  <a:pt x="903" y="627"/>
                </a:lnTo>
                <a:lnTo>
                  <a:pt x="904" y="632"/>
                </a:lnTo>
                <a:lnTo>
                  <a:pt x="904" y="632"/>
                </a:lnTo>
                <a:lnTo>
                  <a:pt x="923" y="659"/>
                </a:lnTo>
                <a:lnTo>
                  <a:pt x="930" y="671"/>
                </a:lnTo>
                <a:lnTo>
                  <a:pt x="931" y="675"/>
                </a:lnTo>
                <a:lnTo>
                  <a:pt x="933" y="680"/>
                </a:lnTo>
                <a:lnTo>
                  <a:pt x="933" y="680"/>
                </a:lnTo>
                <a:lnTo>
                  <a:pt x="929" y="702"/>
                </a:lnTo>
                <a:lnTo>
                  <a:pt x="929" y="702"/>
                </a:lnTo>
                <a:lnTo>
                  <a:pt x="936" y="755"/>
                </a:lnTo>
                <a:lnTo>
                  <a:pt x="941" y="806"/>
                </a:lnTo>
                <a:lnTo>
                  <a:pt x="946" y="858"/>
                </a:lnTo>
                <a:lnTo>
                  <a:pt x="946" y="858"/>
                </a:lnTo>
                <a:lnTo>
                  <a:pt x="946" y="886"/>
                </a:lnTo>
                <a:lnTo>
                  <a:pt x="946" y="916"/>
                </a:lnTo>
                <a:lnTo>
                  <a:pt x="943" y="980"/>
                </a:lnTo>
                <a:lnTo>
                  <a:pt x="940" y="1034"/>
                </a:lnTo>
                <a:lnTo>
                  <a:pt x="939" y="1059"/>
                </a:lnTo>
                <a:lnTo>
                  <a:pt x="939" y="1059"/>
                </a:lnTo>
                <a:lnTo>
                  <a:pt x="940" y="1080"/>
                </a:lnTo>
                <a:lnTo>
                  <a:pt x="940" y="1090"/>
                </a:lnTo>
                <a:lnTo>
                  <a:pt x="940" y="1098"/>
                </a:lnTo>
                <a:lnTo>
                  <a:pt x="940" y="1098"/>
                </a:lnTo>
                <a:lnTo>
                  <a:pt x="942" y="1100"/>
                </a:lnTo>
                <a:lnTo>
                  <a:pt x="947" y="1103"/>
                </a:lnTo>
                <a:lnTo>
                  <a:pt x="960" y="1114"/>
                </a:lnTo>
                <a:lnTo>
                  <a:pt x="986" y="1132"/>
                </a:lnTo>
                <a:lnTo>
                  <a:pt x="986" y="1132"/>
                </a:lnTo>
                <a:lnTo>
                  <a:pt x="1053" y="1168"/>
                </a:lnTo>
                <a:lnTo>
                  <a:pt x="1117" y="1202"/>
                </a:lnTo>
                <a:lnTo>
                  <a:pt x="1117" y="1202"/>
                </a:lnTo>
                <a:lnTo>
                  <a:pt x="1143" y="1225"/>
                </a:lnTo>
                <a:lnTo>
                  <a:pt x="1184" y="1260"/>
                </a:lnTo>
                <a:lnTo>
                  <a:pt x="1184" y="1260"/>
                </a:lnTo>
                <a:lnTo>
                  <a:pt x="1194" y="1267"/>
                </a:lnTo>
                <a:lnTo>
                  <a:pt x="1214" y="1277"/>
                </a:lnTo>
                <a:lnTo>
                  <a:pt x="1263" y="1302"/>
                </a:lnTo>
                <a:lnTo>
                  <a:pt x="1288" y="1314"/>
                </a:lnTo>
                <a:lnTo>
                  <a:pt x="1309" y="1326"/>
                </a:lnTo>
                <a:lnTo>
                  <a:pt x="1324" y="1337"/>
                </a:lnTo>
                <a:lnTo>
                  <a:pt x="1328" y="1342"/>
                </a:lnTo>
                <a:lnTo>
                  <a:pt x="1329" y="1345"/>
                </a:lnTo>
                <a:lnTo>
                  <a:pt x="1329" y="1345"/>
                </a:lnTo>
                <a:lnTo>
                  <a:pt x="1329" y="1349"/>
                </a:lnTo>
                <a:lnTo>
                  <a:pt x="1328" y="1352"/>
                </a:lnTo>
                <a:lnTo>
                  <a:pt x="1322" y="1362"/>
                </a:lnTo>
                <a:lnTo>
                  <a:pt x="1315" y="1373"/>
                </a:lnTo>
                <a:lnTo>
                  <a:pt x="1306" y="1383"/>
                </a:lnTo>
                <a:lnTo>
                  <a:pt x="1288" y="1405"/>
                </a:lnTo>
                <a:lnTo>
                  <a:pt x="1273" y="1419"/>
                </a:lnTo>
                <a:lnTo>
                  <a:pt x="1273" y="1419"/>
                </a:lnTo>
                <a:lnTo>
                  <a:pt x="1259" y="1438"/>
                </a:lnTo>
                <a:lnTo>
                  <a:pt x="1247" y="1452"/>
                </a:lnTo>
                <a:lnTo>
                  <a:pt x="1233" y="1467"/>
                </a:lnTo>
                <a:lnTo>
                  <a:pt x="1219" y="1481"/>
                </a:lnTo>
                <a:lnTo>
                  <a:pt x="1205" y="1493"/>
                </a:lnTo>
                <a:lnTo>
                  <a:pt x="1198" y="1497"/>
                </a:lnTo>
                <a:lnTo>
                  <a:pt x="1192" y="1501"/>
                </a:lnTo>
                <a:lnTo>
                  <a:pt x="1186" y="1502"/>
                </a:lnTo>
                <a:lnTo>
                  <a:pt x="1180" y="1502"/>
                </a:lnTo>
                <a:lnTo>
                  <a:pt x="1180" y="1502"/>
                </a:lnTo>
                <a:lnTo>
                  <a:pt x="1175" y="1499"/>
                </a:lnTo>
                <a:lnTo>
                  <a:pt x="1172" y="1496"/>
                </a:lnTo>
                <a:lnTo>
                  <a:pt x="1167" y="1492"/>
                </a:lnTo>
                <a:lnTo>
                  <a:pt x="1163" y="1486"/>
                </a:lnTo>
                <a:lnTo>
                  <a:pt x="1159" y="1473"/>
                </a:lnTo>
                <a:lnTo>
                  <a:pt x="1154" y="1459"/>
                </a:lnTo>
                <a:lnTo>
                  <a:pt x="1150" y="1443"/>
                </a:lnTo>
                <a:lnTo>
                  <a:pt x="1149" y="1430"/>
                </a:lnTo>
                <a:lnTo>
                  <a:pt x="1148" y="1418"/>
                </a:lnTo>
                <a:lnTo>
                  <a:pt x="1149" y="1411"/>
                </a:lnTo>
                <a:lnTo>
                  <a:pt x="1149" y="1411"/>
                </a:lnTo>
                <a:lnTo>
                  <a:pt x="1149" y="1405"/>
                </a:lnTo>
                <a:lnTo>
                  <a:pt x="1147" y="1398"/>
                </a:lnTo>
                <a:lnTo>
                  <a:pt x="1143" y="1391"/>
                </a:lnTo>
                <a:lnTo>
                  <a:pt x="1137" y="1382"/>
                </a:lnTo>
                <a:lnTo>
                  <a:pt x="1130" y="1374"/>
                </a:lnTo>
                <a:lnTo>
                  <a:pt x="1121" y="1367"/>
                </a:lnTo>
                <a:lnTo>
                  <a:pt x="1113" y="1359"/>
                </a:lnTo>
                <a:lnTo>
                  <a:pt x="1104" y="1356"/>
                </a:lnTo>
                <a:lnTo>
                  <a:pt x="1104" y="1356"/>
                </a:lnTo>
                <a:lnTo>
                  <a:pt x="1093" y="1350"/>
                </a:lnTo>
                <a:lnTo>
                  <a:pt x="1081" y="1343"/>
                </a:lnTo>
                <a:lnTo>
                  <a:pt x="1070" y="1333"/>
                </a:lnTo>
                <a:lnTo>
                  <a:pt x="1058" y="1322"/>
                </a:lnTo>
                <a:lnTo>
                  <a:pt x="1041" y="1304"/>
                </a:lnTo>
                <a:lnTo>
                  <a:pt x="1034" y="1297"/>
                </a:lnTo>
                <a:lnTo>
                  <a:pt x="1031" y="1285"/>
                </a:lnTo>
                <a:lnTo>
                  <a:pt x="1031" y="1285"/>
                </a:lnTo>
                <a:lnTo>
                  <a:pt x="1015" y="1276"/>
                </a:lnTo>
                <a:lnTo>
                  <a:pt x="1002" y="1269"/>
                </a:lnTo>
                <a:lnTo>
                  <a:pt x="992" y="1265"/>
                </a:lnTo>
                <a:lnTo>
                  <a:pt x="992" y="1265"/>
                </a:lnTo>
                <a:lnTo>
                  <a:pt x="985" y="1263"/>
                </a:lnTo>
                <a:lnTo>
                  <a:pt x="972" y="1255"/>
                </a:lnTo>
                <a:lnTo>
                  <a:pt x="936" y="1237"/>
                </a:lnTo>
                <a:lnTo>
                  <a:pt x="885" y="1212"/>
                </a:lnTo>
                <a:lnTo>
                  <a:pt x="885" y="1212"/>
                </a:lnTo>
                <a:lnTo>
                  <a:pt x="861" y="1215"/>
                </a:lnTo>
                <a:lnTo>
                  <a:pt x="843" y="1215"/>
                </a:lnTo>
                <a:lnTo>
                  <a:pt x="837" y="1215"/>
                </a:lnTo>
                <a:lnTo>
                  <a:pt x="833" y="1215"/>
                </a:lnTo>
                <a:lnTo>
                  <a:pt x="833" y="1215"/>
                </a:lnTo>
                <a:lnTo>
                  <a:pt x="807" y="1196"/>
                </a:lnTo>
                <a:lnTo>
                  <a:pt x="784" y="1178"/>
                </a:lnTo>
                <a:lnTo>
                  <a:pt x="758" y="1175"/>
                </a:lnTo>
                <a:lnTo>
                  <a:pt x="757" y="1192"/>
                </a:lnTo>
                <a:lnTo>
                  <a:pt x="813" y="1266"/>
                </a:lnTo>
                <a:lnTo>
                  <a:pt x="846" y="1266"/>
                </a:lnTo>
                <a:lnTo>
                  <a:pt x="846" y="1266"/>
                </a:lnTo>
                <a:lnTo>
                  <a:pt x="862" y="1289"/>
                </a:lnTo>
                <a:lnTo>
                  <a:pt x="880" y="1318"/>
                </a:lnTo>
                <a:lnTo>
                  <a:pt x="880" y="1318"/>
                </a:lnTo>
                <a:lnTo>
                  <a:pt x="892" y="1337"/>
                </a:lnTo>
                <a:lnTo>
                  <a:pt x="915" y="1373"/>
                </a:lnTo>
                <a:lnTo>
                  <a:pt x="927" y="1392"/>
                </a:lnTo>
                <a:lnTo>
                  <a:pt x="935" y="1410"/>
                </a:lnTo>
                <a:lnTo>
                  <a:pt x="941" y="1424"/>
                </a:lnTo>
                <a:lnTo>
                  <a:pt x="941" y="1429"/>
                </a:lnTo>
                <a:lnTo>
                  <a:pt x="940" y="1432"/>
                </a:lnTo>
                <a:lnTo>
                  <a:pt x="940" y="1432"/>
                </a:lnTo>
                <a:lnTo>
                  <a:pt x="937" y="1435"/>
                </a:lnTo>
                <a:lnTo>
                  <a:pt x="931" y="1437"/>
                </a:lnTo>
                <a:lnTo>
                  <a:pt x="915" y="1443"/>
                </a:lnTo>
                <a:lnTo>
                  <a:pt x="893" y="1449"/>
                </a:lnTo>
                <a:lnTo>
                  <a:pt x="869" y="1455"/>
                </a:lnTo>
                <a:lnTo>
                  <a:pt x="825" y="1463"/>
                </a:lnTo>
                <a:lnTo>
                  <a:pt x="805" y="1468"/>
                </a:lnTo>
                <a:lnTo>
                  <a:pt x="805" y="1468"/>
                </a:lnTo>
                <a:lnTo>
                  <a:pt x="795" y="1472"/>
                </a:lnTo>
                <a:lnTo>
                  <a:pt x="770" y="1480"/>
                </a:lnTo>
                <a:lnTo>
                  <a:pt x="740" y="1490"/>
                </a:lnTo>
                <a:lnTo>
                  <a:pt x="726" y="1493"/>
                </a:lnTo>
                <a:lnTo>
                  <a:pt x="714" y="1495"/>
                </a:lnTo>
                <a:lnTo>
                  <a:pt x="714" y="1495"/>
                </a:lnTo>
                <a:lnTo>
                  <a:pt x="704" y="1496"/>
                </a:lnTo>
                <a:lnTo>
                  <a:pt x="698" y="1498"/>
                </a:lnTo>
                <a:lnTo>
                  <a:pt x="690" y="1502"/>
                </a:lnTo>
                <a:lnTo>
                  <a:pt x="687" y="1502"/>
                </a:lnTo>
                <a:lnTo>
                  <a:pt x="685" y="1499"/>
                </a:lnTo>
                <a:lnTo>
                  <a:pt x="682" y="1496"/>
                </a:lnTo>
                <a:lnTo>
                  <a:pt x="678" y="1489"/>
                </a:lnTo>
                <a:lnTo>
                  <a:pt x="678" y="1489"/>
                </a:lnTo>
                <a:lnTo>
                  <a:pt x="667" y="1473"/>
                </a:lnTo>
                <a:lnTo>
                  <a:pt x="660" y="1462"/>
                </a:lnTo>
                <a:lnTo>
                  <a:pt x="658" y="1458"/>
                </a:lnTo>
                <a:lnTo>
                  <a:pt x="656" y="1454"/>
                </a:lnTo>
                <a:lnTo>
                  <a:pt x="656" y="1449"/>
                </a:lnTo>
                <a:lnTo>
                  <a:pt x="659" y="1444"/>
                </a:lnTo>
                <a:lnTo>
                  <a:pt x="659" y="1444"/>
                </a:lnTo>
                <a:lnTo>
                  <a:pt x="665" y="1440"/>
                </a:lnTo>
                <a:lnTo>
                  <a:pt x="673" y="1431"/>
                </a:lnTo>
                <a:lnTo>
                  <a:pt x="696" y="1413"/>
                </a:lnTo>
                <a:lnTo>
                  <a:pt x="717" y="1397"/>
                </a:lnTo>
                <a:lnTo>
                  <a:pt x="725" y="1391"/>
                </a:lnTo>
                <a:lnTo>
                  <a:pt x="728" y="1386"/>
                </a:lnTo>
                <a:lnTo>
                  <a:pt x="728" y="1386"/>
                </a:lnTo>
                <a:lnTo>
                  <a:pt x="733" y="1382"/>
                </a:lnTo>
                <a:lnTo>
                  <a:pt x="737" y="1377"/>
                </a:lnTo>
                <a:lnTo>
                  <a:pt x="738" y="1374"/>
                </a:lnTo>
                <a:lnTo>
                  <a:pt x="738" y="1371"/>
                </a:lnTo>
                <a:lnTo>
                  <a:pt x="737" y="1367"/>
                </a:lnTo>
                <a:lnTo>
                  <a:pt x="733" y="1362"/>
                </a:lnTo>
                <a:lnTo>
                  <a:pt x="733" y="1362"/>
                </a:lnTo>
                <a:lnTo>
                  <a:pt x="725" y="1349"/>
                </a:lnTo>
                <a:lnTo>
                  <a:pt x="717" y="1333"/>
                </a:lnTo>
                <a:lnTo>
                  <a:pt x="704" y="1307"/>
                </a:lnTo>
                <a:lnTo>
                  <a:pt x="704" y="1307"/>
                </a:lnTo>
                <a:lnTo>
                  <a:pt x="699" y="1297"/>
                </a:lnTo>
                <a:lnTo>
                  <a:pt x="698" y="1291"/>
                </a:lnTo>
                <a:lnTo>
                  <a:pt x="698" y="1291"/>
                </a:lnTo>
                <a:lnTo>
                  <a:pt x="693" y="1285"/>
                </a:lnTo>
                <a:lnTo>
                  <a:pt x="683" y="1277"/>
                </a:lnTo>
                <a:lnTo>
                  <a:pt x="649" y="1252"/>
                </a:lnTo>
                <a:lnTo>
                  <a:pt x="601" y="1218"/>
                </a:lnTo>
                <a:lnTo>
                  <a:pt x="601" y="1218"/>
                </a:lnTo>
                <a:lnTo>
                  <a:pt x="586" y="1212"/>
                </a:lnTo>
                <a:lnTo>
                  <a:pt x="575" y="1206"/>
                </a:lnTo>
                <a:lnTo>
                  <a:pt x="570" y="1204"/>
                </a:lnTo>
                <a:lnTo>
                  <a:pt x="569" y="1202"/>
                </a:lnTo>
                <a:lnTo>
                  <a:pt x="569" y="1202"/>
                </a:lnTo>
                <a:lnTo>
                  <a:pt x="562" y="1173"/>
                </a:lnTo>
                <a:lnTo>
                  <a:pt x="558" y="1151"/>
                </a:lnTo>
                <a:lnTo>
                  <a:pt x="556" y="1131"/>
                </a:lnTo>
                <a:lnTo>
                  <a:pt x="556" y="1131"/>
                </a:lnTo>
                <a:lnTo>
                  <a:pt x="555" y="1120"/>
                </a:lnTo>
                <a:lnTo>
                  <a:pt x="556" y="1106"/>
                </a:lnTo>
                <a:lnTo>
                  <a:pt x="558" y="1070"/>
                </a:lnTo>
                <a:lnTo>
                  <a:pt x="563" y="1037"/>
                </a:lnTo>
                <a:lnTo>
                  <a:pt x="567" y="1016"/>
                </a:lnTo>
                <a:lnTo>
                  <a:pt x="567" y="1016"/>
                </a:lnTo>
                <a:lnTo>
                  <a:pt x="582" y="972"/>
                </a:lnTo>
                <a:lnTo>
                  <a:pt x="611" y="888"/>
                </a:lnTo>
                <a:lnTo>
                  <a:pt x="653" y="772"/>
                </a:lnTo>
                <a:lnTo>
                  <a:pt x="653" y="772"/>
                </a:lnTo>
                <a:lnTo>
                  <a:pt x="632" y="734"/>
                </a:lnTo>
                <a:lnTo>
                  <a:pt x="616" y="706"/>
                </a:lnTo>
                <a:lnTo>
                  <a:pt x="610" y="697"/>
                </a:lnTo>
                <a:lnTo>
                  <a:pt x="606" y="692"/>
                </a:lnTo>
                <a:lnTo>
                  <a:pt x="606" y="692"/>
                </a:lnTo>
                <a:lnTo>
                  <a:pt x="604" y="690"/>
                </a:lnTo>
                <a:lnTo>
                  <a:pt x="603" y="684"/>
                </a:lnTo>
                <a:lnTo>
                  <a:pt x="597" y="663"/>
                </a:lnTo>
                <a:lnTo>
                  <a:pt x="582" y="604"/>
                </a:lnTo>
                <a:lnTo>
                  <a:pt x="564" y="519"/>
                </a:lnTo>
                <a:lnTo>
                  <a:pt x="527" y="529"/>
                </a:lnTo>
                <a:lnTo>
                  <a:pt x="515" y="531"/>
                </a:lnTo>
                <a:lnTo>
                  <a:pt x="515" y="531"/>
                </a:lnTo>
                <a:lnTo>
                  <a:pt x="466" y="559"/>
                </a:lnTo>
                <a:lnTo>
                  <a:pt x="430" y="580"/>
                </a:lnTo>
                <a:lnTo>
                  <a:pt x="416" y="587"/>
                </a:lnTo>
                <a:lnTo>
                  <a:pt x="408" y="590"/>
                </a:lnTo>
                <a:lnTo>
                  <a:pt x="408" y="590"/>
                </a:lnTo>
                <a:lnTo>
                  <a:pt x="404" y="590"/>
                </a:lnTo>
                <a:lnTo>
                  <a:pt x="398" y="590"/>
                </a:lnTo>
                <a:lnTo>
                  <a:pt x="383" y="587"/>
                </a:lnTo>
                <a:lnTo>
                  <a:pt x="338" y="576"/>
                </a:lnTo>
                <a:lnTo>
                  <a:pt x="279" y="559"/>
                </a:lnTo>
                <a:lnTo>
                  <a:pt x="279" y="559"/>
                </a:lnTo>
                <a:lnTo>
                  <a:pt x="265" y="561"/>
                </a:lnTo>
                <a:lnTo>
                  <a:pt x="254" y="561"/>
                </a:lnTo>
                <a:lnTo>
                  <a:pt x="248" y="561"/>
                </a:lnTo>
                <a:lnTo>
                  <a:pt x="243" y="559"/>
                </a:lnTo>
                <a:lnTo>
                  <a:pt x="243" y="559"/>
                </a:lnTo>
                <a:lnTo>
                  <a:pt x="233" y="553"/>
                </a:lnTo>
                <a:lnTo>
                  <a:pt x="214" y="540"/>
                </a:lnTo>
                <a:lnTo>
                  <a:pt x="161" y="500"/>
                </a:lnTo>
                <a:lnTo>
                  <a:pt x="106" y="455"/>
                </a:lnTo>
                <a:lnTo>
                  <a:pt x="84" y="436"/>
                </a:lnTo>
                <a:lnTo>
                  <a:pt x="68" y="422"/>
                </a:lnTo>
                <a:lnTo>
                  <a:pt x="68" y="422"/>
                </a:lnTo>
                <a:lnTo>
                  <a:pt x="48" y="403"/>
                </a:lnTo>
                <a:lnTo>
                  <a:pt x="31" y="383"/>
                </a:lnTo>
                <a:lnTo>
                  <a:pt x="23" y="375"/>
                </a:lnTo>
                <a:lnTo>
                  <a:pt x="17" y="366"/>
                </a:lnTo>
                <a:lnTo>
                  <a:pt x="11" y="355"/>
                </a:lnTo>
                <a:lnTo>
                  <a:pt x="6" y="344"/>
                </a:lnTo>
                <a:lnTo>
                  <a:pt x="6" y="344"/>
                </a:lnTo>
                <a:lnTo>
                  <a:pt x="4" y="332"/>
                </a:lnTo>
                <a:lnTo>
                  <a:pt x="1" y="321"/>
                </a:lnTo>
                <a:lnTo>
                  <a:pt x="0" y="309"/>
                </a:lnTo>
                <a:lnTo>
                  <a:pt x="0" y="300"/>
                </a:lnTo>
                <a:lnTo>
                  <a:pt x="1" y="283"/>
                </a:lnTo>
                <a:lnTo>
                  <a:pt x="2" y="275"/>
                </a:lnTo>
                <a:lnTo>
                  <a:pt x="2" y="275"/>
                </a:lnTo>
                <a:lnTo>
                  <a:pt x="17" y="247"/>
                </a:lnTo>
                <a:lnTo>
                  <a:pt x="17" y="247"/>
                </a:lnTo>
                <a:lnTo>
                  <a:pt x="17" y="239"/>
                </a:lnTo>
                <a:lnTo>
                  <a:pt x="17" y="229"/>
                </a:lnTo>
                <a:lnTo>
                  <a:pt x="18" y="218"/>
                </a:lnTo>
                <a:lnTo>
                  <a:pt x="20" y="205"/>
                </a:lnTo>
                <a:lnTo>
                  <a:pt x="24" y="193"/>
                </a:lnTo>
                <a:lnTo>
                  <a:pt x="29" y="181"/>
                </a:lnTo>
                <a:lnTo>
                  <a:pt x="32" y="177"/>
                </a:lnTo>
                <a:lnTo>
                  <a:pt x="37" y="172"/>
                </a:lnTo>
                <a:lnTo>
                  <a:pt x="37" y="172"/>
                </a:lnTo>
                <a:lnTo>
                  <a:pt x="42" y="168"/>
                </a:lnTo>
                <a:lnTo>
                  <a:pt x="49" y="166"/>
                </a:lnTo>
                <a:lnTo>
                  <a:pt x="55" y="163"/>
                </a:lnTo>
                <a:lnTo>
                  <a:pt x="63" y="163"/>
                </a:lnTo>
                <a:lnTo>
                  <a:pt x="80" y="163"/>
                </a:lnTo>
                <a:lnTo>
                  <a:pt x="98" y="166"/>
                </a:lnTo>
                <a:lnTo>
                  <a:pt x="114" y="169"/>
                </a:lnTo>
                <a:lnTo>
                  <a:pt x="128" y="173"/>
                </a:lnTo>
                <a:lnTo>
                  <a:pt x="140" y="177"/>
                </a:lnTo>
                <a:lnTo>
                  <a:pt x="175" y="191"/>
                </a:lnTo>
                <a:lnTo>
                  <a:pt x="175" y="191"/>
                </a:lnTo>
                <a:lnTo>
                  <a:pt x="187" y="197"/>
                </a:lnTo>
                <a:lnTo>
                  <a:pt x="202" y="205"/>
                </a:lnTo>
                <a:lnTo>
                  <a:pt x="202" y="205"/>
                </a:lnTo>
                <a:lnTo>
                  <a:pt x="207" y="208"/>
                </a:lnTo>
                <a:lnTo>
                  <a:pt x="209" y="208"/>
                </a:lnTo>
                <a:lnTo>
                  <a:pt x="213" y="210"/>
                </a:lnTo>
                <a:lnTo>
                  <a:pt x="220" y="215"/>
                </a:lnTo>
                <a:lnTo>
                  <a:pt x="220" y="215"/>
                </a:lnTo>
                <a:lnTo>
                  <a:pt x="245" y="233"/>
                </a:lnTo>
                <a:lnTo>
                  <a:pt x="257" y="241"/>
                </a:lnTo>
                <a:lnTo>
                  <a:pt x="263" y="247"/>
                </a:lnTo>
                <a:lnTo>
                  <a:pt x="263" y="247"/>
                </a:lnTo>
                <a:lnTo>
                  <a:pt x="265" y="248"/>
                </a:lnTo>
                <a:lnTo>
                  <a:pt x="270" y="250"/>
                </a:lnTo>
                <a:lnTo>
                  <a:pt x="287" y="251"/>
                </a:lnTo>
                <a:lnTo>
                  <a:pt x="335" y="252"/>
                </a:lnTo>
                <a:lnTo>
                  <a:pt x="403" y="252"/>
                </a:lnTo>
                <a:lnTo>
                  <a:pt x="403" y="252"/>
                </a:lnTo>
                <a:lnTo>
                  <a:pt x="399" y="242"/>
                </a:lnTo>
                <a:lnTo>
                  <a:pt x="398" y="234"/>
                </a:lnTo>
                <a:lnTo>
                  <a:pt x="399" y="229"/>
                </a:lnTo>
                <a:lnTo>
                  <a:pt x="401" y="226"/>
                </a:lnTo>
                <a:lnTo>
                  <a:pt x="401" y="226"/>
                </a:lnTo>
                <a:lnTo>
                  <a:pt x="405" y="214"/>
                </a:lnTo>
                <a:lnTo>
                  <a:pt x="408" y="208"/>
                </a:lnTo>
                <a:lnTo>
                  <a:pt x="413" y="201"/>
                </a:lnTo>
                <a:lnTo>
                  <a:pt x="413" y="201"/>
                </a:lnTo>
                <a:lnTo>
                  <a:pt x="422" y="185"/>
                </a:lnTo>
                <a:lnTo>
                  <a:pt x="424" y="178"/>
                </a:lnTo>
                <a:lnTo>
                  <a:pt x="424" y="178"/>
                </a:lnTo>
                <a:lnTo>
                  <a:pt x="419" y="173"/>
                </a:lnTo>
                <a:lnTo>
                  <a:pt x="409" y="165"/>
                </a:lnTo>
                <a:lnTo>
                  <a:pt x="409" y="165"/>
                </a:lnTo>
                <a:lnTo>
                  <a:pt x="409" y="163"/>
                </a:lnTo>
                <a:lnTo>
                  <a:pt x="409" y="162"/>
                </a:lnTo>
                <a:lnTo>
                  <a:pt x="410" y="160"/>
                </a:lnTo>
                <a:lnTo>
                  <a:pt x="411" y="154"/>
                </a:lnTo>
                <a:lnTo>
                  <a:pt x="413" y="145"/>
                </a:lnTo>
                <a:lnTo>
                  <a:pt x="413" y="145"/>
                </a:lnTo>
                <a:close/>
                <a:moveTo>
                  <a:pt x="263" y="321"/>
                </a:moveTo>
                <a:lnTo>
                  <a:pt x="263" y="321"/>
                </a:lnTo>
                <a:lnTo>
                  <a:pt x="252" y="333"/>
                </a:lnTo>
                <a:lnTo>
                  <a:pt x="239" y="350"/>
                </a:lnTo>
                <a:lnTo>
                  <a:pt x="239" y="350"/>
                </a:lnTo>
                <a:lnTo>
                  <a:pt x="234" y="354"/>
                </a:lnTo>
                <a:lnTo>
                  <a:pt x="228" y="356"/>
                </a:lnTo>
                <a:lnTo>
                  <a:pt x="224" y="358"/>
                </a:lnTo>
                <a:lnTo>
                  <a:pt x="221" y="361"/>
                </a:lnTo>
                <a:lnTo>
                  <a:pt x="221" y="361"/>
                </a:lnTo>
                <a:lnTo>
                  <a:pt x="216" y="363"/>
                </a:lnTo>
                <a:lnTo>
                  <a:pt x="207" y="366"/>
                </a:lnTo>
                <a:lnTo>
                  <a:pt x="195" y="368"/>
                </a:lnTo>
                <a:lnTo>
                  <a:pt x="190" y="370"/>
                </a:lnTo>
                <a:lnTo>
                  <a:pt x="190" y="370"/>
                </a:lnTo>
                <a:lnTo>
                  <a:pt x="190" y="370"/>
                </a:lnTo>
                <a:lnTo>
                  <a:pt x="189" y="372"/>
                </a:lnTo>
                <a:lnTo>
                  <a:pt x="189" y="374"/>
                </a:lnTo>
                <a:lnTo>
                  <a:pt x="191" y="378"/>
                </a:lnTo>
                <a:lnTo>
                  <a:pt x="191" y="378"/>
                </a:lnTo>
                <a:lnTo>
                  <a:pt x="201" y="389"/>
                </a:lnTo>
                <a:lnTo>
                  <a:pt x="207" y="398"/>
                </a:lnTo>
                <a:lnTo>
                  <a:pt x="207" y="398"/>
                </a:lnTo>
                <a:lnTo>
                  <a:pt x="218" y="406"/>
                </a:lnTo>
                <a:lnTo>
                  <a:pt x="231" y="417"/>
                </a:lnTo>
                <a:lnTo>
                  <a:pt x="231" y="417"/>
                </a:lnTo>
                <a:lnTo>
                  <a:pt x="240" y="422"/>
                </a:lnTo>
                <a:lnTo>
                  <a:pt x="255" y="429"/>
                </a:lnTo>
                <a:lnTo>
                  <a:pt x="269" y="435"/>
                </a:lnTo>
                <a:lnTo>
                  <a:pt x="277" y="440"/>
                </a:lnTo>
                <a:lnTo>
                  <a:pt x="277" y="440"/>
                </a:lnTo>
                <a:lnTo>
                  <a:pt x="288" y="447"/>
                </a:lnTo>
                <a:lnTo>
                  <a:pt x="293" y="450"/>
                </a:lnTo>
                <a:lnTo>
                  <a:pt x="316" y="458"/>
                </a:lnTo>
                <a:lnTo>
                  <a:pt x="446" y="424"/>
                </a:lnTo>
                <a:lnTo>
                  <a:pt x="446" y="424"/>
                </a:lnTo>
                <a:lnTo>
                  <a:pt x="462" y="378"/>
                </a:lnTo>
                <a:lnTo>
                  <a:pt x="462" y="378"/>
                </a:lnTo>
                <a:lnTo>
                  <a:pt x="466" y="368"/>
                </a:lnTo>
                <a:lnTo>
                  <a:pt x="476" y="352"/>
                </a:lnTo>
                <a:lnTo>
                  <a:pt x="490" y="330"/>
                </a:lnTo>
                <a:lnTo>
                  <a:pt x="496" y="311"/>
                </a:lnTo>
                <a:lnTo>
                  <a:pt x="496" y="311"/>
                </a:lnTo>
                <a:lnTo>
                  <a:pt x="470" y="318"/>
                </a:lnTo>
                <a:lnTo>
                  <a:pt x="452" y="319"/>
                </a:lnTo>
                <a:lnTo>
                  <a:pt x="452" y="319"/>
                </a:lnTo>
                <a:lnTo>
                  <a:pt x="396" y="324"/>
                </a:lnTo>
                <a:lnTo>
                  <a:pt x="325" y="330"/>
                </a:lnTo>
                <a:lnTo>
                  <a:pt x="325" y="330"/>
                </a:lnTo>
                <a:lnTo>
                  <a:pt x="318" y="331"/>
                </a:lnTo>
                <a:lnTo>
                  <a:pt x="309" y="330"/>
                </a:lnTo>
                <a:lnTo>
                  <a:pt x="287" y="326"/>
                </a:lnTo>
                <a:lnTo>
                  <a:pt x="263" y="321"/>
                </a:lnTo>
                <a:lnTo>
                  <a:pt x="263" y="32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8">
            <a:extLst>
              <a:ext uri="{FF2B5EF4-FFF2-40B4-BE49-F238E27FC236}">
                <a16:creationId xmlns:a16="http://schemas.microsoft.com/office/drawing/2014/main" id="{6929965B-6579-45A3-9C1F-045035FC7293}"/>
              </a:ext>
            </a:extLst>
          </p:cNvPr>
          <p:cNvSpPr>
            <a:spLocks noEditPoints="1"/>
          </p:cNvSpPr>
          <p:nvPr/>
        </p:nvSpPr>
        <p:spPr bwMode="auto">
          <a:xfrm>
            <a:off x="6675436" y="1014413"/>
            <a:ext cx="2553107" cy="2543969"/>
          </a:xfrm>
          <a:custGeom>
            <a:avLst/>
            <a:gdLst>
              <a:gd name="T0" fmla="*/ 1125 w 1397"/>
              <a:gd name="T1" fmla="*/ 713 h 1392"/>
              <a:gd name="T2" fmla="*/ 1218 w 1397"/>
              <a:gd name="T3" fmla="*/ 786 h 1392"/>
              <a:gd name="T4" fmla="*/ 1338 w 1397"/>
              <a:gd name="T5" fmla="*/ 787 h 1392"/>
              <a:gd name="T6" fmla="*/ 1397 w 1397"/>
              <a:gd name="T7" fmla="*/ 743 h 1392"/>
              <a:gd name="T8" fmla="*/ 1365 w 1397"/>
              <a:gd name="T9" fmla="*/ 667 h 1392"/>
              <a:gd name="T10" fmla="*/ 1259 w 1397"/>
              <a:gd name="T11" fmla="*/ 614 h 1392"/>
              <a:gd name="T12" fmla="*/ 1146 w 1397"/>
              <a:gd name="T13" fmla="*/ 635 h 1392"/>
              <a:gd name="T14" fmla="*/ 583 w 1397"/>
              <a:gd name="T15" fmla="*/ 193 h 1392"/>
              <a:gd name="T16" fmla="*/ 480 w 1397"/>
              <a:gd name="T17" fmla="*/ 264 h 1392"/>
              <a:gd name="T18" fmla="*/ 442 w 1397"/>
              <a:gd name="T19" fmla="*/ 331 h 1392"/>
              <a:gd name="T20" fmla="*/ 475 w 1397"/>
              <a:gd name="T21" fmla="*/ 390 h 1392"/>
              <a:gd name="T22" fmla="*/ 468 w 1397"/>
              <a:gd name="T23" fmla="*/ 486 h 1392"/>
              <a:gd name="T24" fmla="*/ 419 w 1397"/>
              <a:gd name="T25" fmla="*/ 544 h 1392"/>
              <a:gd name="T26" fmla="*/ 377 w 1397"/>
              <a:gd name="T27" fmla="*/ 581 h 1392"/>
              <a:gd name="T28" fmla="*/ 378 w 1397"/>
              <a:gd name="T29" fmla="*/ 630 h 1392"/>
              <a:gd name="T30" fmla="*/ 403 w 1397"/>
              <a:gd name="T31" fmla="*/ 651 h 1392"/>
              <a:gd name="T32" fmla="*/ 422 w 1397"/>
              <a:gd name="T33" fmla="*/ 660 h 1392"/>
              <a:gd name="T34" fmla="*/ 468 w 1397"/>
              <a:gd name="T35" fmla="*/ 643 h 1392"/>
              <a:gd name="T36" fmla="*/ 521 w 1397"/>
              <a:gd name="T37" fmla="*/ 641 h 1392"/>
              <a:gd name="T38" fmla="*/ 467 w 1397"/>
              <a:gd name="T39" fmla="*/ 771 h 1392"/>
              <a:gd name="T40" fmla="*/ 346 w 1397"/>
              <a:gd name="T41" fmla="*/ 1001 h 1392"/>
              <a:gd name="T42" fmla="*/ 118 w 1397"/>
              <a:gd name="T43" fmla="*/ 1119 h 1392"/>
              <a:gd name="T44" fmla="*/ 2 w 1397"/>
              <a:gd name="T45" fmla="*/ 1147 h 1392"/>
              <a:gd name="T46" fmla="*/ 17 w 1397"/>
              <a:gd name="T47" fmla="*/ 1271 h 1392"/>
              <a:gd name="T48" fmla="*/ 82 w 1397"/>
              <a:gd name="T49" fmla="*/ 1384 h 1392"/>
              <a:gd name="T50" fmla="*/ 107 w 1397"/>
              <a:gd name="T51" fmla="*/ 1362 h 1392"/>
              <a:gd name="T52" fmla="*/ 133 w 1397"/>
              <a:gd name="T53" fmla="*/ 1250 h 1392"/>
              <a:gd name="T54" fmla="*/ 382 w 1397"/>
              <a:gd name="T55" fmla="*/ 1106 h 1392"/>
              <a:gd name="T56" fmla="*/ 451 w 1397"/>
              <a:gd name="T57" fmla="*/ 1106 h 1392"/>
              <a:gd name="T58" fmla="*/ 554 w 1397"/>
              <a:gd name="T59" fmla="*/ 993 h 1392"/>
              <a:gd name="T60" fmla="*/ 745 w 1397"/>
              <a:gd name="T61" fmla="*/ 959 h 1392"/>
              <a:gd name="T62" fmla="*/ 920 w 1397"/>
              <a:gd name="T63" fmla="*/ 1039 h 1392"/>
              <a:gd name="T64" fmla="*/ 990 w 1397"/>
              <a:gd name="T65" fmla="*/ 1159 h 1392"/>
              <a:gd name="T66" fmla="*/ 1076 w 1397"/>
              <a:gd name="T67" fmla="*/ 1267 h 1392"/>
              <a:gd name="T68" fmla="*/ 1124 w 1397"/>
              <a:gd name="T69" fmla="*/ 1322 h 1392"/>
              <a:gd name="T70" fmla="*/ 1295 w 1397"/>
              <a:gd name="T71" fmla="*/ 1274 h 1392"/>
              <a:gd name="T72" fmla="*/ 1329 w 1397"/>
              <a:gd name="T73" fmla="*/ 1241 h 1392"/>
              <a:gd name="T74" fmla="*/ 1251 w 1397"/>
              <a:gd name="T75" fmla="*/ 1213 h 1392"/>
              <a:gd name="T76" fmla="*/ 1147 w 1397"/>
              <a:gd name="T77" fmla="*/ 1212 h 1392"/>
              <a:gd name="T78" fmla="*/ 1093 w 1397"/>
              <a:gd name="T79" fmla="*/ 1067 h 1392"/>
              <a:gd name="T80" fmla="*/ 1067 w 1397"/>
              <a:gd name="T81" fmla="*/ 1017 h 1392"/>
              <a:gd name="T82" fmla="*/ 1029 w 1397"/>
              <a:gd name="T83" fmla="*/ 952 h 1392"/>
              <a:gd name="T84" fmla="*/ 841 w 1397"/>
              <a:gd name="T85" fmla="*/ 808 h 1392"/>
              <a:gd name="T86" fmla="*/ 787 w 1397"/>
              <a:gd name="T87" fmla="*/ 761 h 1392"/>
              <a:gd name="T88" fmla="*/ 784 w 1397"/>
              <a:gd name="T89" fmla="*/ 608 h 1392"/>
              <a:gd name="T90" fmla="*/ 909 w 1397"/>
              <a:gd name="T91" fmla="*/ 629 h 1392"/>
              <a:gd name="T92" fmla="*/ 988 w 1397"/>
              <a:gd name="T93" fmla="*/ 688 h 1392"/>
              <a:gd name="T94" fmla="*/ 1026 w 1397"/>
              <a:gd name="T95" fmla="*/ 783 h 1392"/>
              <a:gd name="T96" fmla="*/ 1043 w 1397"/>
              <a:gd name="T97" fmla="*/ 770 h 1392"/>
              <a:gd name="T98" fmla="*/ 1056 w 1397"/>
              <a:gd name="T99" fmla="*/ 774 h 1392"/>
              <a:gd name="T100" fmla="*/ 1061 w 1397"/>
              <a:gd name="T101" fmla="*/ 648 h 1392"/>
              <a:gd name="T102" fmla="*/ 1084 w 1397"/>
              <a:gd name="T103" fmla="*/ 590 h 1392"/>
              <a:gd name="T104" fmla="*/ 1013 w 1397"/>
              <a:gd name="T105" fmla="*/ 600 h 1392"/>
              <a:gd name="T106" fmla="*/ 897 w 1397"/>
              <a:gd name="T107" fmla="*/ 544 h 1392"/>
              <a:gd name="T108" fmla="*/ 799 w 1397"/>
              <a:gd name="T109" fmla="*/ 352 h 1392"/>
              <a:gd name="T110" fmla="*/ 846 w 1397"/>
              <a:gd name="T111" fmla="*/ 268 h 1392"/>
              <a:gd name="T112" fmla="*/ 872 w 1397"/>
              <a:gd name="T113" fmla="*/ 237 h 1392"/>
              <a:gd name="T114" fmla="*/ 876 w 1397"/>
              <a:gd name="T115" fmla="*/ 115 h 1392"/>
              <a:gd name="T116" fmla="*/ 776 w 1397"/>
              <a:gd name="T117" fmla="*/ 17 h 1392"/>
              <a:gd name="T118" fmla="*/ 652 w 1397"/>
              <a:gd name="T119" fmla="*/ 17 h 1392"/>
              <a:gd name="T120" fmla="*/ 564 w 1397"/>
              <a:gd name="T121" fmla="*/ 122 h 1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97" h="1392">
                <a:moveTo>
                  <a:pt x="1115" y="666"/>
                </a:moveTo>
                <a:lnTo>
                  <a:pt x="1115" y="666"/>
                </a:lnTo>
                <a:lnTo>
                  <a:pt x="1115" y="671"/>
                </a:lnTo>
                <a:lnTo>
                  <a:pt x="1113" y="676"/>
                </a:lnTo>
                <a:lnTo>
                  <a:pt x="1115" y="683"/>
                </a:lnTo>
                <a:lnTo>
                  <a:pt x="1116" y="689"/>
                </a:lnTo>
                <a:lnTo>
                  <a:pt x="1118" y="697"/>
                </a:lnTo>
                <a:lnTo>
                  <a:pt x="1121" y="704"/>
                </a:lnTo>
                <a:lnTo>
                  <a:pt x="1125" y="713"/>
                </a:lnTo>
                <a:lnTo>
                  <a:pt x="1130" y="722"/>
                </a:lnTo>
                <a:lnTo>
                  <a:pt x="1136" y="731"/>
                </a:lnTo>
                <a:lnTo>
                  <a:pt x="1145" y="739"/>
                </a:lnTo>
                <a:lnTo>
                  <a:pt x="1153" y="749"/>
                </a:lnTo>
                <a:lnTo>
                  <a:pt x="1163" y="757"/>
                </a:lnTo>
                <a:lnTo>
                  <a:pt x="1174" y="764"/>
                </a:lnTo>
                <a:lnTo>
                  <a:pt x="1188" y="773"/>
                </a:lnTo>
                <a:lnTo>
                  <a:pt x="1202" y="780"/>
                </a:lnTo>
                <a:lnTo>
                  <a:pt x="1218" y="786"/>
                </a:lnTo>
                <a:lnTo>
                  <a:pt x="1218" y="786"/>
                </a:lnTo>
                <a:lnTo>
                  <a:pt x="1234" y="792"/>
                </a:lnTo>
                <a:lnTo>
                  <a:pt x="1250" y="795"/>
                </a:lnTo>
                <a:lnTo>
                  <a:pt x="1267" y="797"/>
                </a:lnTo>
                <a:lnTo>
                  <a:pt x="1282" y="798"/>
                </a:lnTo>
                <a:lnTo>
                  <a:pt x="1298" y="797"/>
                </a:lnTo>
                <a:lnTo>
                  <a:pt x="1312" y="794"/>
                </a:lnTo>
                <a:lnTo>
                  <a:pt x="1325" y="791"/>
                </a:lnTo>
                <a:lnTo>
                  <a:pt x="1338" y="787"/>
                </a:lnTo>
                <a:lnTo>
                  <a:pt x="1350" y="782"/>
                </a:lnTo>
                <a:lnTo>
                  <a:pt x="1361" y="777"/>
                </a:lnTo>
                <a:lnTo>
                  <a:pt x="1371" y="771"/>
                </a:lnTo>
                <a:lnTo>
                  <a:pt x="1379" y="765"/>
                </a:lnTo>
                <a:lnTo>
                  <a:pt x="1386" y="761"/>
                </a:lnTo>
                <a:lnTo>
                  <a:pt x="1391" y="755"/>
                </a:lnTo>
                <a:lnTo>
                  <a:pt x="1394" y="749"/>
                </a:lnTo>
                <a:lnTo>
                  <a:pt x="1397" y="743"/>
                </a:lnTo>
                <a:lnTo>
                  <a:pt x="1397" y="743"/>
                </a:lnTo>
                <a:lnTo>
                  <a:pt x="1397" y="738"/>
                </a:lnTo>
                <a:lnTo>
                  <a:pt x="1397" y="731"/>
                </a:lnTo>
                <a:lnTo>
                  <a:pt x="1394" y="724"/>
                </a:lnTo>
                <a:lnTo>
                  <a:pt x="1392" y="715"/>
                </a:lnTo>
                <a:lnTo>
                  <a:pt x="1388" y="706"/>
                </a:lnTo>
                <a:lnTo>
                  <a:pt x="1385" y="696"/>
                </a:lnTo>
                <a:lnTo>
                  <a:pt x="1379" y="686"/>
                </a:lnTo>
                <a:lnTo>
                  <a:pt x="1372" y="677"/>
                </a:lnTo>
                <a:lnTo>
                  <a:pt x="1365" y="667"/>
                </a:lnTo>
                <a:lnTo>
                  <a:pt x="1355" y="658"/>
                </a:lnTo>
                <a:lnTo>
                  <a:pt x="1345" y="649"/>
                </a:lnTo>
                <a:lnTo>
                  <a:pt x="1333" y="641"/>
                </a:lnTo>
                <a:lnTo>
                  <a:pt x="1322" y="633"/>
                </a:lnTo>
                <a:lnTo>
                  <a:pt x="1307" y="627"/>
                </a:lnTo>
                <a:lnTo>
                  <a:pt x="1293" y="621"/>
                </a:lnTo>
                <a:lnTo>
                  <a:pt x="1276" y="616"/>
                </a:lnTo>
                <a:lnTo>
                  <a:pt x="1276" y="616"/>
                </a:lnTo>
                <a:lnTo>
                  <a:pt x="1259" y="614"/>
                </a:lnTo>
                <a:lnTo>
                  <a:pt x="1244" y="611"/>
                </a:lnTo>
                <a:lnTo>
                  <a:pt x="1228" y="611"/>
                </a:lnTo>
                <a:lnTo>
                  <a:pt x="1214" y="612"/>
                </a:lnTo>
                <a:lnTo>
                  <a:pt x="1200" y="615"/>
                </a:lnTo>
                <a:lnTo>
                  <a:pt x="1188" y="617"/>
                </a:lnTo>
                <a:lnTo>
                  <a:pt x="1176" y="621"/>
                </a:lnTo>
                <a:lnTo>
                  <a:pt x="1164" y="625"/>
                </a:lnTo>
                <a:lnTo>
                  <a:pt x="1154" y="630"/>
                </a:lnTo>
                <a:lnTo>
                  <a:pt x="1146" y="635"/>
                </a:lnTo>
                <a:lnTo>
                  <a:pt x="1137" y="641"/>
                </a:lnTo>
                <a:lnTo>
                  <a:pt x="1130" y="646"/>
                </a:lnTo>
                <a:lnTo>
                  <a:pt x="1124" y="652"/>
                </a:lnTo>
                <a:lnTo>
                  <a:pt x="1121" y="657"/>
                </a:lnTo>
                <a:lnTo>
                  <a:pt x="1117" y="661"/>
                </a:lnTo>
                <a:lnTo>
                  <a:pt x="1115" y="666"/>
                </a:lnTo>
                <a:lnTo>
                  <a:pt x="1115" y="666"/>
                </a:lnTo>
                <a:close/>
                <a:moveTo>
                  <a:pt x="571" y="163"/>
                </a:moveTo>
                <a:lnTo>
                  <a:pt x="583" y="193"/>
                </a:lnTo>
                <a:lnTo>
                  <a:pt x="591" y="213"/>
                </a:lnTo>
                <a:lnTo>
                  <a:pt x="591" y="213"/>
                </a:lnTo>
                <a:lnTo>
                  <a:pt x="548" y="231"/>
                </a:lnTo>
                <a:lnTo>
                  <a:pt x="515" y="245"/>
                </a:lnTo>
                <a:lnTo>
                  <a:pt x="501" y="252"/>
                </a:lnTo>
                <a:lnTo>
                  <a:pt x="492" y="258"/>
                </a:lnTo>
                <a:lnTo>
                  <a:pt x="492" y="258"/>
                </a:lnTo>
                <a:lnTo>
                  <a:pt x="485" y="262"/>
                </a:lnTo>
                <a:lnTo>
                  <a:pt x="480" y="264"/>
                </a:lnTo>
                <a:lnTo>
                  <a:pt x="472" y="268"/>
                </a:lnTo>
                <a:lnTo>
                  <a:pt x="468" y="270"/>
                </a:lnTo>
                <a:lnTo>
                  <a:pt x="464" y="274"/>
                </a:lnTo>
                <a:lnTo>
                  <a:pt x="460" y="281"/>
                </a:lnTo>
                <a:lnTo>
                  <a:pt x="455" y="291"/>
                </a:lnTo>
                <a:lnTo>
                  <a:pt x="455" y="291"/>
                </a:lnTo>
                <a:lnTo>
                  <a:pt x="443" y="318"/>
                </a:lnTo>
                <a:lnTo>
                  <a:pt x="442" y="324"/>
                </a:lnTo>
                <a:lnTo>
                  <a:pt x="442" y="331"/>
                </a:lnTo>
                <a:lnTo>
                  <a:pt x="442" y="331"/>
                </a:lnTo>
                <a:lnTo>
                  <a:pt x="442" y="336"/>
                </a:lnTo>
                <a:lnTo>
                  <a:pt x="443" y="341"/>
                </a:lnTo>
                <a:lnTo>
                  <a:pt x="448" y="353"/>
                </a:lnTo>
                <a:lnTo>
                  <a:pt x="452" y="362"/>
                </a:lnTo>
                <a:lnTo>
                  <a:pt x="455" y="367"/>
                </a:lnTo>
                <a:lnTo>
                  <a:pt x="455" y="367"/>
                </a:lnTo>
                <a:lnTo>
                  <a:pt x="467" y="379"/>
                </a:lnTo>
                <a:lnTo>
                  <a:pt x="475" y="390"/>
                </a:lnTo>
                <a:lnTo>
                  <a:pt x="475" y="410"/>
                </a:lnTo>
                <a:lnTo>
                  <a:pt x="475" y="410"/>
                </a:lnTo>
                <a:lnTo>
                  <a:pt x="477" y="435"/>
                </a:lnTo>
                <a:lnTo>
                  <a:pt x="477" y="444"/>
                </a:lnTo>
                <a:lnTo>
                  <a:pt x="477" y="452"/>
                </a:lnTo>
                <a:lnTo>
                  <a:pt x="476" y="460"/>
                </a:lnTo>
                <a:lnTo>
                  <a:pt x="473" y="469"/>
                </a:lnTo>
                <a:lnTo>
                  <a:pt x="473" y="469"/>
                </a:lnTo>
                <a:lnTo>
                  <a:pt x="468" y="486"/>
                </a:lnTo>
                <a:lnTo>
                  <a:pt x="464" y="501"/>
                </a:lnTo>
                <a:lnTo>
                  <a:pt x="462" y="519"/>
                </a:lnTo>
                <a:lnTo>
                  <a:pt x="462" y="519"/>
                </a:lnTo>
                <a:lnTo>
                  <a:pt x="460" y="521"/>
                </a:lnTo>
                <a:lnTo>
                  <a:pt x="455" y="524"/>
                </a:lnTo>
                <a:lnTo>
                  <a:pt x="440" y="533"/>
                </a:lnTo>
                <a:lnTo>
                  <a:pt x="426" y="541"/>
                </a:lnTo>
                <a:lnTo>
                  <a:pt x="419" y="544"/>
                </a:lnTo>
                <a:lnTo>
                  <a:pt x="419" y="544"/>
                </a:lnTo>
                <a:lnTo>
                  <a:pt x="413" y="544"/>
                </a:lnTo>
                <a:lnTo>
                  <a:pt x="402" y="547"/>
                </a:lnTo>
                <a:lnTo>
                  <a:pt x="390" y="551"/>
                </a:lnTo>
                <a:lnTo>
                  <a:pt x="385" y="554"/>
                </a:lnTo>
                <a:lnTo>
                  <a:pt x="383" y="557"/>
                </a:lnTo>
                <a:lnTo>
                  <a:pt x="383" y="557"/>
                </a:lnTo>
                <a:lnTo>
                  <a:pt x="381" y="562"/>
                </a:lnTo>
                <a:lnTo>
                  <a:pt x="379" y="568"/>
                </a:lnTo>
                <a:lnTo>
                  <a:pt x="377" y="581"/>
                </a:lnTo>
                <a:lnTo>
                  <a:pt x="376" y="594"/>
                </a:lnTo>
                <a:lnTo>
                  <a:pt x="375" y="599"/>
                </a:lnTo>
                <a:lnTo>
                  <a:pt x="373" y="603"/>
                </a:lnTo>
                <a:lnTo>
                  <a:pt x="373" y="603"/>
                </a:lnTo>
                <a:lnTo>
                  <a:pt x="372" y="605"/>
                </a:lnTo>
                <a:lnTo>
                  <a:pt x="372" y="609"/>
                </a:lnTo>
                <a:lnTo>
                  <a:pt x="375" y="617"/>
                </a:lnTo>
                <a:lnTo>
                  <a:pt x="378" y="630"/>
                </a:lnTo>
                <a:lnTo>
                  <a:pt x="378" y="630"/>
                </a:lnTo>
                <a:lnTo>
                  <a:pt x="379" y="633"/>
                </a:lnTo>
                <a:lnTo>
                  <a:pt x="384" y="637"/>
                </a:lnTo>
                <a:lnTo>
                  <a:pt x="391" y="646"/>
                </a:lnTo>
                <a:lnTo>
                  <a:pt x="391" y="646"/>
                </a:lnTo>
                <a:lnTo>
                  <a:pt x="395" y="647"/>
                </a:lnTo>
                <a:lnTo>
                  <a:pt x="400" y="649"/>
                </a:lnTo>
                <a:lnTo>
                  <a:pt x="406" y="651"/>
                </a:lnTo>
                <a:lnTo>
                  <a:pt x="406" y="651"/>
                </a:lnTo>
                <a:lnTo>
                  <a:pt x="403" y="651"/>
                </a:lnTo>
                <a:lnTo>
                  <a:pt x="402" y="653"/>
                </a:lnTo>
                <a:lnTo>
                  <a:pt x="402" y="654"/>
                </a:lnTo>
                <a:lnTo>
                  <a:pt x="403" y="655"/>
                </a:lnTo>
                <a:lnTo>
                  <a:pt x="406" y="657"/>
                </a:lnTo>
                <a:lnTo>
                  <a:pt x="409" y="657"/>
                </a:lnTo>
                <a:lnTo>
                  <a:pt x="409" y="657"/>
                </a:lnTo>
                <a:lnTo>
                  <a:pt x="418" y="658"/>
                </a:lnTo>
                <a:lnTo>
                  <a:pt x="420" y="659"/>
                </a:lnTo>
                <a:lnTo>
                  <a:pt x="422" y="660"/>
                </a:lnTo>
                <a:lnTo>
                  <a:pt x="427" y="659"/>
                </a:lnTo>
                <a:lnTo>
                  <a:pt x="427" y="659"/>
                </a:lnTo>
                <a:lnTo>
                  <a:pt x="443" y="655"/>
                </a:lnTo>
                <a:lnTo>
                  <a:pt x="450" y="652"/>
                </a:lnTo>
                <a:lnTo>
                  <a:pt x="455" y="648"/>
                </a:lnTo>
                <a:lnTo>
                  <a:pt x="455" y="648"/>
                </a:lnTo>
                <a:lnTo>
                  <a:pt x="458" y="646"/>
                </a:lnTo>
                <a:lnTo>
                  <a:pt x="461" y="645"/>
                </a:lnTo>
                <a:lnTo>
                  <a:pt x="468" y="643"/>
                </a:lnTo>
                <a:lnTo>
                  <a:pt x="475" y="643"/>
                </a:lnTo>
                <a:lnTo>
                  <a:pt x="475" y="643"/>
                </a:lnTo>
                <a:lnTo>
                  <a:pt x="497" y="642"/>
                </a:lnTo>
                <a:lnTo>
                  <a:pt x="512" y="641"/>
                </a:lnTo>
                <a:lnTo>
                  <a:pt x="518" y="640"/>
                </a:lnTo>
                <a:lnTo>
                  <a:pt x="521" y="639"/>
                </a:lnTo>
                <a:lnTo>
                  <a:pt x="521" y="639"/>
                </a:lnTo>
                <a:lnTo>
                  <a:pt x="522" y="639"/>
                </a:lnTo>
                <a:lnTo>
                  <a:pt x="521" y="641"/>
                </a:lnTo>
                <a:lnTo>
                  <a:pt x="518" y="649"/>
                </a:lnTo>
                <a:lnTo>
                  <a:pt x="510" y="671"/>
                </a:lnTo>
                <a:lnTo>
                  <a:pt x="510" y="671"/>
                </a:lnTo>
                <a:lnTo>
                  <a:pt x="505" y="681"/>
                </a:lnTo>
                <a:lnTo>
                  <a:pt x="498" y="695"/>
                </a:lnTo>
                <a:lnTo>
                  <a:pt x="488" y="713"/>
                </a:lnTo>
                <a:lnTo>
                  <a:pt x="480" y="732"/>
                </a:lnTo>
                <a:lnTo>
                  <a:pt x="480" y="732"/>
                </a:lnTo>
                <a:lnTo>
                  <a:pt x="467" y="771"/>
                </a:lnTo>
                <a:lnTo>
                  <a:pt x="446" y="835"/>
                </a:lnTo>
                <a:lnTo>
                  <a:pt x="436" y="867"/>
                </a:lnTo>
                <a:lnTo>
                  <a:pt x="425" y="897"/>
                </a:lnTo>
                <a:lnTo>
                  <a:pt x="415" y="920"/>
                </a:lnTo>
                <a:lnTo>
                  <a:pt x="411" y="928"/>
                </a:lnTo>
                <a:lnTo>
                  <a:pt x="407" y="934"/>
                </a:lnTo>
                <a:lnTo>
                  <a:pt x="407" y="934"/>
                </a:lnTo>
                <a:lnTo>
                  <a:pt x="370" y="975"/>
                </a:lnTo>
                <a:lnTo>
                  <a:pt x="346" y="1001"/>
                </a:lnTo>
                <a:lnTo>
                  <a:pt x="346" y="1001"/>
                </a:lnTo>
                <a:lnTo>
                  <a:pt x="283" y="1038"/>
                </a:lnTo>
                <a:lnTo>
                  <a:pt x="232" y="1067"/>
                </a:lnTo>
                <a:lnTo>
                  <a:pt x="210" y="1078"/>
                </a:lnTo>
                <a:lnTo>
                  <a:pt x="194" y="1085"/>
                </a:lnTo>
                <a:lnTo>
                  <a:pt x="194" y="1085"/>
                </a:lnTo>
                <a:lnTo>
                  <a:pt x="169" y="1096"/>
                </a:lnTo>
                <a:lnTo>
                  <a:pt x="144" y="1107"/>
                </a:lnTo>
                <a:lnTo>
                  <a:pt x="118" y="1119"/>
                </a:lnTo>
                <a:lnTo>
                  <a:pt x="118" y="1119"/>
                </a:lnTo>
                <a:lnTo>
                  <a:pt x="40" y="1128"/>
                </a:lnTo>
                <a:lnTo>
                  <a:pt x="40" y="1128"/>
                </a:lnTo>
                <a:lnTo>
                  <a:pt x="29" y="1130"/>
                </a:lnTo>
                <a:lnTo>
                  <a:pt x="18" y="1134"/>
                </a:lnTo>
                <a:lnTo>
                  <a:pt x="8" y="1140"/>
                </a:lnTo>
                <a:lnTo>
                  <a:pt x="4" y="1143"/>
                </a:lnTo>
                <a:lnTo>
                  <a:pt x="2" y="1147"/>
                </a:lnTo>
                <a:lnTo>
                  <a:pt x="2" y="1147"/>
                </a:lnTo>
                <a:lnTo>
                  <a:pt x="0" y="1149"/>
                </a:lnTo>
                <a:lnTo>
                  <a:pt x="0" y="1153"/>
                </a:lnTo>
                <a:lnTo>
                  <a:pt x="2" y="1161"/>
                </a:lnTo>
                <a:lnTo>
                  <a:pt x="8" y="1186"/>
                </a:lnTo>
                <a:lnTo>
                  <a:pt x="14" y="1213"/>
                </a:lnTo>
                <a:lnTo>
                  <a:pt x="16" y="1222"/>
                </a:lnTo>
                <a:lnTo>
                  <a:pt x="17" y="1231"/>
                </a:lnTo>
                <a:lnTo>
                  <a:pt x="17" y="1231"/>
                </a:lnTo>
                <a:lnTo>
                  <a:pt x="17" y="1271"/>
                </a:lnTo>
                <a:lnTo>
                  <a:pt x="17" y="1294"/>
                </a:lnTo>
                <a:lnTo>
                  <a:pt x="17" y="1307"/>
                </a:lnTo>
                <a:lnTo>
                  <a:pt x="17" y="1307"/>
                </a:lnTo>
                <a:lnTo>
                  <a:pt x="21" y="1313"/>
                </a:lnTo>
                <a:lnTo>
                  <a:pt x="29" y="1325"/>
                </a:lnTo>
                <a:lnTo>
                  <a:pt x="41" y="1341"/>
                </a:lnTo>
                <a:lnTo>
                  <a:pt x="54" y="1356"/>
                </a:lnTo>
                <a:lnTo>
                  <a:pt x="69" y="1372"/>
                </a:lnTo>
                <a:lnTo>
                  <a:pt x="82" y="1384"/>
                </a:lnTo>
                <a:lnTo>
                  <a:pt x="88" y="1389"/>
                </a:lnTo>
                <a:lnTo>
                  <a:pt x="93" y="1391"/>
                </a:lnTo>
                <a:lnTo>
                  <a:pt x="96" y="1392"/>
                </a:lnTo>
                <a:lnTo>
                  <a:pt x="99" y="1391"/>
                </a:lnTo>
                <a:lnTo>
                  <a:pt x="99" y="1391"/>
                </a:lnTo>
                <a:lnTo>
                  <a:pt x="101" y="1389"/>
                </a:lnTo>
                <a:lnTo>
                  <a:pt x="102" y="1385"/>
                </a:lnTo>
                <a:lnTo>
                  <a:pt x="106" y="1374"/>
                </a:lnTo>
                <a:lnTo>
                  <a:pt x="107" y="1362"/>
                </a:lnTo>
                <a:lnTo>
                  <a:pt x="108" y="1348"/>
                </a:lnTo>
                <a:lnTo>
                  <a:pt x="108" y="1322"/>
                </a:lnTo>
                <a:lnTo>
                  <a:pt x="108" y="1307"/>
                </a:lnTo>
                <a:lnTo>
                  <a:pt x="108" y="1307"/>
                </a:lnTo>
                <a:lnTo>
                  <a:pt x="109" y="1300"/>
                </a:lnTo>
                <a:lnTo>
                  <a:pt x="113" y="1293"/>
                </a:lnTo>
                <a:lnTo>
                  <a:pt x="121" y="1276"/>
                </a:lnTo>
                <a:lnTo>
                  <a:pt x="121" y="1276"/>
                </a:lnTo>
                <a:lnTo>
                  <a:pt x="133" y="1250"/>
                </a:lnTo>
                <a:lnTo>
                  <a:pt x="139" y="1235"/>
                </a:lnTo>
                <a:lnTo>
                  <a:pt x="142" y="1226"/>
                </a:lnTo>
                <a:lnTo>
                  <a:pt x="142" y="1226"/>
                </a:lnTo>
                <a:lnTo>
                  <a:pt x="145" y="1216"/>
                </a:lnTo>
                <a:lnTo>
                  <a:pt x="152" y="1204"/>
                </a:lnTo>
                <a:lnTo>
                  <a:pt x="163" y="1188"/>
                </a:lnTo>
                <a:lnTo>
                  <a:pt x="383" y="1105"/>
                </a:lnTo>
                <a:lnTo>
                  <a:pt x="383" y="1105"/>
                </a:lnTo>
                <a:lnTo>
                  <a:pt x="382" y="1106"/>
                </a:lnTo>
                <a:lnTo>
                  <a:pt x="382" y="1107"/>
                </a:lnTo>
                <a:lnTo>
                  <a:pt x="382" y="1109"/>
                </a:lnTo>
                <a:lnTo>
                  <a:pt x="384" y="1109"/>
                </a:lnTo>
                <a:lnTo>
                  <a:pt x="388" y="1110"/>
                </a:lnTo>
                <a:lnTo>
                  <a:pt x="403" y="1110"/>
                </a:lnTo>
                <a:lnTo>
                  <a:pt x="403" y="1110"/>
                </a:lnTo>
                <a:lnTo>
                  <a:pt x="424" y="1110"/>
                </a:lnTo>
                <a:lnTo>
                  <a:pt x="443" y="1107"/>
                </a:lnTo>
                <a:lnTo>
                  <a:pt x="451" y="1106"/>
                </a:lnTo>
                <a:lnTo>
                  <a:pt x="458" y="1104"/>
                </a:lnTo>
                <a:lnTo>
                  <a:pt x="464" y="1100"/>
                </a:lnTo>
                <a:lnTo>
                  <a:pt x="469" y="1097"/>
                </a:lnTo>
                <a:lnTo>
                  <a:pt x="469" y="1097"/>
                </a:lnTo>
                <a:lnTo>
                  <a:pt x="504" y="1051"/>
                </a:lnTo>
                <a:lnTo>
                  <a:pt x="541" y="1003"/>
                </a:lnTo>
                <a:lnTo>
                  <a:pt x="541" y="1003"/>
                </a:lnTo>
                <a:lnTo>
                  <a:pt x="547" y="997"/>
                </a:lnTo>
                <a:lnTo>
                  <a:pt x="554" y="993"/>
                </a:lnTo>
                <a:lnTo>
                  <a:pt x="568" y="981"/>
                </a:lnTo>
                <a:lnTo>
                  <a:pt x="584" y="969"/>
                </a:lnTo>
                <a:lnTo>
                  <a:pt x="591" y="963"/>
                </a:lnTo>
                <a:lnTo>
                  <a:pt x="598" y="956"/>
                </a:lnTo>
                <a:lnTo>
                  <a:pt x="598" y="956"/>
                </a:lnTo>
                <a:lnTo>
                  <a:pt x="625" y="929"/>
                </a:lnTo>
                <a:lnTo>
                  <a:pt x="639" y="915"/>
                </a:lnTo>
                <a:lnTo>
                  <a:pt x="639" y="915"/>
                </a:lnTo>
                <a:lnTo>
                  <a:pt x="745" y="959"/>
                </a:lnTo>
                <a:lnTo>
                  <a:pt x="870" y="1011"/>
                </a:lnTo>
                <a:lnTo>
                  <a:pt x="870" y="1011"/>
                </a:lnTo>
                <a:lnTo>
                  <a:pt x="886" y="1017"/>
                </a:lnTo>
                <a:lnTo>
                  <a:pt x="898" y="1020"/>
                </a:lnTo>
                <a:lnTo>
                  <a:pt x="907" y="1023"/>
                </a:lnTo>
                <a:lnTo>
                  <a:pt x="909" y="1025"/>
                </a:lnTo>
                <a:lnTo>
                  <a:pt x="911" y="1026"/>
                </a:lnTo>
                <a:lnTo>
                  <a:pt x="911" y="1026"/>
                </a:lnTo>
                <a:lnTo>
                  <a:pt x="920" y="1039"/>
                </a:lnTo>
                <a:lnTo>
                  <a:pt x="929" y="1056"/>
                </a:lnTo>
                <a:lnTo>
                  <a:pt x="929" y="1056"/>
                </a:lnTo>
                <a:lnTo>
                  <a:pt x="940" y="1076"/>
                </a:lnTo>
                <a:lnTo>
                  <a:pt x="946" y="1087"/>
                </a:lnTo>
                <a:lnTo>
                  <a:pt x="952" y="1099"/>
                </a:lnTo>
                <a:lnTo>
                  <a:pt x="952" y="1099"/>
                </a:lnTo>
                <a:lnTo>
                  <a:pt x="957" y="1107"/>
                </a:lnTo>
                <a:lnTo>
                  <a:pt x="965" y="1122"/>
                </a:lnTo>
                <a:lnTo>
                  <a:pt x="990" y="1159"/>
                </a:lnTo>
                <a:lnTo>
                  <a:pt x="1017" y="1196"/>
                </a:lnTo>
                <a:lnTo>
                  <a:pt x="1027" y="1209"/>
                </a:lnTo>
                <a:lnTo>
                  <a:pt x="1033" y="1216"/>
                </a:lnTo>
                <a:lnTo>
                  <a:pt x="1033" y="1216"/>
                </a:lnTo>
                <a:lnTo>
                  <a:pt x="1044" y="1228"/>
                </a:lnTo>
                <a:lnTo>
                  <a:pt x="1058" y="1243"/>
                </a:lnTo>
                <a:lnTo>
                  <a:pt x="1070" y="1257"/>
                </a:lnTo>
                <a:lnTo>
                  <a:pt x="1076" y="1267"/>
                </a:lnTo>
                <a:lnTo>
                  <a:pt x="1076" y="1267"/>
                </a:lnTo>
                <a:lnTo>
                  <a:pt x="1081" y="1289"/>
                </a:lnTo>
                <a:lnTo>
                  <a:pt x="1086" y="1305"/>
                </a:lnTo>
                <a:lnTo>
                  <a:pt x="1088" y="1311"/>
                </a:lnTo>
                <a:lnTo>
                  <a:pt x="1092" y="1317"/>
                </a:lnTo>
                <a:lnTo>
                  <a:pt x="1092" y="1317"/>
                </a:lnTo>
                <a:lnTo>
                  <a:pt x="1096" y="1318"/>
                </a:lnTo>
                <a:lnTo>
                  <a:pt x="1099" y="1319"/>
                </a:lnTo>
                <a:lnTo>
                  <a:pt x="1110" y="1322"/>
                </a:lnTo>
                <a:lnTo>
                  <a:pt x="1124" y="1322"/>
                </a:lnTo>
                <a:lnTo>
                  <a:pt x="1140" y="1322"/>
                </a:lnTo>
                <a:lnTo>
                  <a:pt x="1170" y="1318"/>
                </a:lnTo>
                <a:lnTo>
                  <a:pt x="1180" y="1316"/>
                </a:lnTo>
                <a:lnTo>
                  <a:pt x="1188" y="1314"/>
                </a:lnTo>
                <a:lnTo>
                  <a:pt x="1188" y="1314"/>
                </a:lnTo>
                <a:lnTo>
                  <a:pt x="1218" y="1304"/>
                </a:lnTo>
                <a:lnTo>
                  <a:pt x="1243" y="1295"/>
                </a:lnTo>
                <a:lnTo>
                  <a:pt x="1269" y="1285"/>
                </a:lnTo>
                <a:lnTo>
                  <a:pt x="1295" y="1274"/>
                </a:lnTo>
                <a:lnTo>
                  <a:pt x="1306" y="1268"/>
                </a:lnTo>
                <a:lnTo>
                  <a:pt x="1316" y="1262"/>
                </a:lnTo>
                <a:lnTo>
                  <a:pt x="1323" y="1256"/>
                </a:lnTo>
                <a:lnTo>
                  <a:pt x="1327" y="1251"/>
                </a:lnTo>
                <a:lnTo>
                  <a:pt x="1330" y="1249"/>
                </a:lnTo>
                <a:lnTo>
                  <a:pt x="1330" y="1246"/>
                </a:lnTo>
                <a:lnTo>
                  <a:pt x="1330" y="1244"/>
                </a:lnTo>
                <a:lnTo>
                  <a:pt x="1329" y="1241"/>
                </a:lnTo>
                <a:lnTo>
                  <a:pt x="1329" y="1241"/>
                </a:lnTo>
                <a:lnTo>
                  <a:pt x="1322" y="1234"/>
                </a:lnTo>
                <a:lnTo>
                  <a:pt x="1313" y="1227"/>
                </a:lnTo>
                <a:lnTo>
                  <a:pt x="1304" y="1222"/>
                </a:lnTo>
                <a:lnTo>
                  <a:pt x="1294" y="1218"/>
                </a:lnTo>
                <a:lnTo>
                  <a:pt x="1283" y="1215"/>
                </a:lnTo>
                <a:lnTo>
                  <a:pt x="1274" y="1213"/>
                </a:lnTo>
                <a:lnTo>
                  <a:pt x="1262" y="1213"/>
                </a:lnTo>
                <a:lnTo>
                  <a:pt x="1251" y="1213"/>
                </a:lnTo>
                <a:lnTo>
                  <a:pt x="1251" y="1213"/>
                </a:lnTo>
                <a:lnTo>
                  <a:pt x="1227" y="1214"/>
                </a:lnTo>
                <a:lnTo>
                  <a:pt x="1200" y="1219"/>
                </a:lnTo>
                <a:lnTo>
                  <a:pt x="1176" y="1221"/>
                </a:lnTo>
                <a:lnTo>
                  <a:pt x="1166" y="1222"/>
                </a:lnTo>
                <a:lnTo>
                  <a:pt x="1158" y="1221"/>
                </a:lnTo>
                <a:lnTo>
                  <a:pt x="1158" y="1221"/>
                </a:lnTo>
                <a:lnTo>
                  <a:pt x="1155" y="1220"/>
                </a:lnTo>
                <a:lnTo>
                  <a:pt x="1153" y="1218"/>
                </a:lnTo>
                <a:lnTo>
                  <a:pt x="1147" y="1212"/>
                </a:lnTo>
                <a:lnTo>
                  <a:pt x="1142" y="1203"/>
                </a:lnTo>
                <a:lnTo>
                  <a:pt x="1137" y="1194"/>
                </a:lnTo>
                <a:lnTo>
                  <a:pt x="1129" y="1173"/>
                </a:lnTo>
                <a:lnTo>
                  <a:pt x="1122" y="1158"/>
                </a:lnTo>
                <a:lnTo>
                  <a:pt x="1122" y="1158"/>
                </a:lnTo>
                <a:lnTo>
                  <a:pt x="1118" y="1149"/>
                </a:lnTo>
                <a:lnTo>
                  <a:pt x="1113" y="1136"/>
                </a:lnTo>
                <a:lnTo>
                  <a:pt x="1104" y="1102"/>
                </a:lnTo>
                <a:lnTo>
                  <a:pt x="1093" y="1067"/>
                </a:lnTo>
                <a:lnTo>
                  <a:pt x="1090" y="1055"/>
                </a:lnTo>
                <a:lnTo>
                  <a:pt x="1086" y="1046"/>
                </a:lnTo>
                <a:lnTo>
                  <a:pt x="1086" y="1046"/>
                </a:lnTo>
                <a:lnTo>
                  <a:pt x="1081" y="1038"/>
                </a:lnTo>
                <a:lnTo>
                  <a:pt x="1078" y="1031"/>
                </a:lnTo>
                <a:lnTo>
                  <a:pt x="1074" y="1025"/>
                </a:lnTo>
                <a:lnTo>
                  <a:pt x="1069" y="1019"/>
                </a:lnTo>
                <a:lnTo>
                  <a:pt x="1069" y="1019"/>
                </a:lnTo>
                <a:lnTo>
                  <a:pt x="1067" y="1017"/>
                </a:lnTo>
                <a:lnTo>
                  <a:pt x="1064" y="1013"/>
                </a:lnTo>
                <a:lnTo>
                  <a:pt x="1061" y="1002"/>
                </a:lnTo>
                <a:lnTo>
                  <a:pt x="1056" y="991"/>
                </a:lnTo>
                <a:lnTo>
                  <a:pt x="1054" y="984"/>
                </a:lnTo>
                <a:lnTo>
                  <a:pt x="1049" y="978"/>
                </a:lnTo>
                <a:lnTo>
                  <a:pt x="1049" y="978"/>
                </a:lnTo>
                <a:lnTo>
                  <a:pt x="1038" y="963"/>
                </a:lnTo>
                <a:lnTo>
                  <a:pt x="1033" y="957"/>
                </a:lnTo>
                <a:lnTo>
                  <a:pt x="1029" y="952"/>
                </a:lnTo>
                <a:lnTo>
                  <a:pt x="1029" y="952"/>
                </a:lnTo>
                <a:lnTo>
                  <a:pt x="1004" y="933"/>
                </a:lnTo>
                <a:lnTo>
                  <a:pt x="953" y="897"/>
                </a:lnTo>
                <a:lnTo>
                  <a:pt x="902" y="861"/>
                </a:lnTo>
                <a:lnTo>
                  <a:pt x="883" y="847"/>
                </a:lnTo>
                <a:lnTo>
                  <a:pt x="872" y="838"/>
                </a:lnTo>
                <a:lnTo>
                  <a:pt x="872" y="838"/>
                </a:lnTo>
                <a:lnTo>
                  <a:pt x="852" y="817"/>
                </a:lnTo>
                <a:lnTo>
                  <a:pt x="841" y="808"/>
                </a:lnTo>
                <a:lnTo>
                  <a:pt x="829" y="800"/>
                </a:lnTo>
                <a:lnTo>
                  <a:pt x="829" y="800"/>
                </a:lnTo>
                <a:lnTo>
                  <a:pt x="818" y="793"/>
                </a:lnTo>
                <a:lnTo>
                  <a:pt x="809" y="789"/>
                </a:lnTo>
                <a:lnTo>
                  <a:pt x="803" y="786"/>
                </a:lnTo>
                <a:lnTo>
                  <a:pt x="800" y="783"/>
                </a:lnTo>
                <a:lnTo>
                  <a:pt x="800" y="783"/>
                </a:lnTo>
                <a:lnTo>
                  <a:pt x="792" y="771"/>
                </a:lnTo>
                <a:lnTo>
                  <a:pt x="787" y="761"/>
                </a:lnTo>
                <a:lnTo>
                  <a:pt x="785" y="756"/>
                </a:lnTo>
                <a:lnTo>
                  <a:pt x="784" y="752"/>
                </a:lnTo>
                <a:lnTo>
                  <a:pt x="784" y="752"/>
                </a:lnTo>
                <a:lnTo>
                  <a:pt x="782" y="742"/>
                </a:lnTo>
                <a:lnTo>
                  <a:pt x="781" y="722"/>
                </a:lnTo>
                <a:lnTo>
                  <a:pt x="781" y="686"/>
                </a:lnTo>
                <a:lnTo>
                  <a:pt x="781" y="686"/>
                </a:lnTo>
                <a:lnTo>
                  <a:pt x="784" y="608"/>
                </a:lnTo>
                <a:lnTo>
                  <a:pt x="784" y="608"/>
                </a:lnTo>
                <a:lnTo>
                  <a:pt x="829" y="620"/>
                </a:lnTo>
                <a:lnTo>
                  <a:pt x="862" y="628"/>
                </a:lnTo>
                <a:lnTo>
                  <a:pt x="873" y="629"/>
                </a:lnTo>
                <a:lnTo>
                  <a:pt x="879" y="630"/>
                </a:lnTo>
                <a:lnTo>
                  <a:pt x="879" y="630"/>
                </a:lnTo>
                <a:lnTo>
                  <a:pt x="890" y="627"/>
                </a:lnTo>
                <a:lnTo>
                  <a:pt x="899" y="625"/>
                </a:lnTo>
                <a:lnTo>
                  <a:pt x="899" y="625"/>
                </a:lnTo>
                <a:lnTo>
                  <a:pt x="909" y="629"/>
                </a:lnTo>
                <a:lnTo>
                  <a:pt x="926" y="636"/>
                </a:lnTo>
                <a:lnTo>
                  <a:pt x="940" y="643"/>
                </a:lnTo>
                <a:lnTo>
                  <a:pt x="945" y="646"/>
                </a:lnTo>
                <a:lnTo>
                  <a:pt x="947" y="648"/>
                </a:lnTo>
                <a:lnTo>
                  <a:pt x="947" y="648"/>
                </a:lnTo>
                <a:lnTo>
                  <a:pt x="953" y="654"/>
                </a:lnTo>
                <a:lnTo>
                  <a:pt x="969" y="667"/>
                </a:lnTo>
                <a:lnTo>
                  <a:pt x="983" y="682"/>
                </a:lnTo>
                <a:lnTo>
                  <a:pt x="988" y="688"/>
                </a:lnTo>
                <a:lnTo>
                  <a:pt x="990" y="694"/>
                </a:lnTo>
                <a:lnTo>
                  <a:pt x="990" y="694"/>
                </a:lnTo>
                <a:lnTo>
                  <a:pt x="993" y="706"/>
                </a:lnTo>
                <a:lnTo>
                  <a:pt x="999" y="724"/>
                </a:lnTo>
                <a:lnTo>
                  <a:pt x="1006" y="743"/>
                </a:lnTo>
                <a:lnTo>
                  <a:pt x="1013" y="759"/>
                </a:lnTo>
                <a:lnTo>
                  <a:pt x="1013" y="759"/>
                </a:lnTo>
                <a:lnTo>
                  <a:pt x="1020" y="773"/>
                </a:lnTo>
                <a:lnTo>
                  <a:pt x="1026" y="783"/>
                </a:lnTo>
                <a:lnTo>
                  <a:pt x="1029" y="787"/>
                </a:lnTo>
                <a:lnTo>
                  <a:pt x="1031" y="789"/>
                </a:lnTo>
                <a:lnTo>
                  <a:pt x="1033" y="788"/>
                </a:lnTo>
                <a:lnTo>
                  <a:pt x="1036" y="783"/>
                </a:lnTo>
                <a:lnTo>
                  <a:pt x="1036" y="783"/>
                </a:lnTo>
                <a:lnTo>
                  <a:pt x="1041" y="773"/>
                </a:lnTo>
                <a:lnTo>
                  <a:pt x="1042" y="771"/>
                </a:lnTo>
                <a:lnTo>
                  <a:pt x="1043" y="770"/>
                </a:lnTo>
                <a:lnTo>
                  <a:pt x="1043" y="770"/>
                </a:lnTo>
                <a:lnTo>
                  <a:pt x="1045" y="771"/>
                </a:lnTo>
                <a:lnTo>
                  <a:pt x="1048" y="774"/>
                </a:lnTo>
                <a:lnTo>
                  <a:pt x="1051" y="775"/>
                </a:lnTo>
                <a:lnTo>
                  <a:pt x="1053" y="776"/>
                </a:lnTo>
                <a:lnTo>
                  <a:pt x="1054" y="775"/>
                </a:lnTo>
                <a:lnTo>
                  <a:pt x="1054" y="775"/>
                </a:lnTo>
                <a:lnTo>
                  <a:pt x="1055" y="774"/>
                </a:lnTo>
                <a:lnTo>
                  <a:pt x="1056" y="774"/>
                </a:lnTo>
                <a:lnTo>
                  <a:pt x="1056" y="774"/>
                </a:lnTo>
                <a:lnTo>
                  <a:pt x="1056" y="774"/>
                </a:lnTo>
                <a:lnTo>
                  <a:pt x="1058" y="752"/>
                </a:lnTo>
                <a:lnTo>
                  <a:pt x="1058" y="752"/>
                </a:lnTo>
                <a:lnTo>
                  <a:pt x="1058" y="728"/>
                </a:lnTo>
                <a:lnTo>
                  <a:pt x="1057" y="701"/>
                </a:lnTo>
                <a:lnTo>
                  <a:pt x="1057" y="675"/>
                </a:lnTo>
                <a:lnTo>
                  <a:pt x="1058" y="661"/>
                </a:lnTo>
                <a:lnTo>
                  <a:pt x="1061" y="648"/>
                </a:lnTo>
                <a:lnTo>
                  <a:pt x="1061" y="648"/>
                </a:lnTo>
                <a:lnTo>
                  <a:pt x="1064" y="636"/>
                </a:lnTo>
                <a:lnTo>
                  <a:pt x="1069" y="627"/>
                </a:lnTo>
                <a:lnTo>
                  <a:pt x="1074" y="618"/>
                </a:lnTo>
                <a:lnTo>
                  <a:pt x="1079" y="611"/>
                </a:lnTo>
                <a:lnTo>
                  <a:pt x="1084" y="605"/>
                </a:lnTo>
                <a:lnTo>
                  <a:pt x="1086" y="599"/>
                </a:lnTo>
                <a:lnTo>
                  <a:pt x="1086" y="594"/>
                </a:lnTo>
                <a:lnTo>
                  <a:pt x="1085" y="592"/>
                </a:lnTo>
                <a:lnTo>
                  <a:pt x="1084" y="590"/>
                </a:lnTo>
                <a:lnTo>
                  <a:pt x="1084" y="590"/>
                </a:lnTo>
                <a:lnTo>
                  <a:pt x="1076" y="581"/>
                </a:lnTo>
                <a:lnTo>
                  <a:pt x="1073" y="580"/>
                </a:lnTo>
                <a:lnTo>
                  <a:pt x="1070" y="580"/>
                </a:lnTo>
                <a:lnTo>
                  <a:pt x="1066" y="581"/>
                </a:lnTo>
                <a:lnTo>
                  <a:pt x="1058" y="585"/>
                </a:lnTo>
                <a:lnTo>
                  <a:pt x="1058" y="585"/>
                </a:lnTo>
                <a:lnTo>
                  <a:pt x="1013" y="600"/>
                </a:lnTo>
                <a:lnTo>
                  <a:pt x="1013" y="600"/>
                </a:lnTo>
                <a:lnTo>
                  <a:pt x="999" y="593"/>
                </a:lnTo>
                <a:lnTo>
                  <a:pt x="987" y="588"/>
                </a:lnTo>
                <a:lnTo>
                  <a:pt x="977" y="585"/>
                </a:lnTo>
                <a:lnTo>
                  <a:pt x="977" y="585"/>
                </a:lnTo>
                <a:lnTo>
                  <a:pt x="964" y="580"/>
                </a:lnTo>
                <a:lnTo>
                  <a:pt x="946" y="572"/>
                </a:lnTo>
                <a:lnTo>
                  <a:pt x="925" y="562"/>
                </a:lnTo>
                <a:lnTo>
                  <a:pt x="897" y="544"/>
                </a:lnTo>
                <a:lnTo>
                  <a:pt x="897" y="544"/>
                </a:lnTo>
                <a:lnTo>
                  <a:pt x="850" y="480"/>
                </a:lnTo>
                <a:lnTo>
                  <a:pt x="817" y="433"/>
                </a:lnTo>
                <a:lnTo>
                  <a:pt x="798" y="403"/>
                </a:lnTo>
                <a:lnTo>
                  <a:pt x="798" y="403"/>
                </a:lnTo>
                <a:lnTo>
                  <a:pt x="792" y="390"/>
                </a:lnTo>
                <a:lnTo>
                  <a:pt x="788" y="377"/>
                </a:lnTo>
                <a:lnTo>
                  <a:pt x="786" y="362"/>
                </a:lnTo>
                <a:lnTo>
                  <a:pt x="786" y="362"/>
                </a:lnTo>
                <a:lnTo>
                  <a:pt x="799" y="352"/>
                </a:lnTo>
                <a:lnTo>
                  <a:pt x="809" y="341"/>
                </a:lnTo>
                <a:lnTo>
                  <a:pt x="818" y="331"/>
                </a:lnTo>
                <a:lnTo>
                  <a:pt x="818" y="331"/>
                </a:lnTo>
                <a:lnTo>
                  <a:pt x="827" y="317"/>
                </a:lnTo>
                <a:lnTo>
                  <a:pt x="835" y="298"/>
                </a:lnTo>
                <a:lnTo>
                  <a:pt x="842" y="280"/>
                </a:lnTo>
                <a:lnTo>
                  <a:pt x="846" y="271"/>
                </a:lnTo>
                <a:lnTo>
                  <a:pt x="846" y="271"/>
                </a:lnTo>
                <a:lnTo>
                  <a:pt x="846" y="268"/>
                </a:lnTo>
                <a:lnTo>
                  <a:pt x="847" y="262"/>
                </a:lnTo>
                <a:lnTo>
                  <a:pt x="849" y="255"/>
                </a:lnTo>
                <a:lnTo>
                  <a:pt x="852" y="251"/>
                </a:lnTo>
                <a:lnTo>
                  <a:pt x="854" y="249"/>
                </a:lnTo>
                <a:lnTo>
                  <a:pt x="854" y="249"/>
                </a:lnTo>
                <a:lnTo>
                  <a:pt x="867" y="244"/>
                </a:lnTo>
                <a:lnTo>
                  <a:pt x="870" y="243"/>
                </a:lnTo>
                <a:lnTo>
                  <a:pt x="871" y="240"/>
                </a:lnTo>
                <a:lnTo>
                  <a:pt x="872" y="237"/>
                </a:lnTo>
                <a:lnTo>
                  <a:pt x="872" y="233"/>
                </a:lnTo>
                <a:lnTo>
                  <a:pt x="872" y="233"/>
                </a:lnTo>
                <a:lnTo>
                  <a:pt x="874" y="214"/>
                </a:lnTo>
                <a:lnTo>
                  <a:pt x="877" y="182"/>
                </a:lnTo>
                <a:lnTo>
                  <a:pt x="879" y="147"/>
                </a:lnTo>
                <a:lnTo>
                  <a:pt x="878" y="132"/>
                </a:lnTo>
                <a:lnTo>
                  <a:pt x="877" y="120"/>
                </a:lnTo>
                <a:lnTo>
                  <a:pt x="877" y="120"/>
                </a:lnTo>
                <a:lnTo>
                  <a:pt x="876" y="115"/>
                </a:lnTo>
                <a:lnTo>
                  <a:pt x="872" y="108"/>
                </a:lnTo>
                <a:lnTo>
                  <a:pt x="861" y="91"/>
                </a:lnTo>
                <a:lnTo>
                  <a:pt x="847" y="72"/>
                </a:lnTo>
                <a:lnTo>
                  <a:pt x="837" y="62"/>
                </a:lnTo>
                <a:lnTo>
                  <a:pt x="828" y="51"/>
                </a:lnTo>
                <a:lnTo>
                  <a:pt x="816" y="42"/>
                </a:lnTo>
                <a:lnTo>
                  <a:pt x="804" y="32"/>
                </a:lnTo>
                <a:lnTo>
                  <a:pt x="791" y="24"/>
                </a:lnTo>
                <a:lnTo>
                  <a:pt x="776" y="17"/>
                </a:lnTo>
                <a:lnTo>
                  <a:pt x="762" y="11"/>
                </a:lnTo>
                <a:lnTo>
                  <a:pt x="746" y="5"/>
                </a:lnTo>
                <a:lnTo>
                  <a:pt x="731" y="1"/>
                </a:lnTo>
                <a:lnTo>
                  <a:pt x="714" y="0"/>
                </a:lnTo>
                <a:lnTo>
                  <a:pt x="714" y="0"/>
                </a:lnTo>
                <a:lnTo>
                  <a:pt x="697" y="1"/>
                </a:lnTo>
                <a:lnTo>
                  <a:pt x="682" y="4"/>
                </a:lnTo>
                <a:lnTo>
                  <a:pt x="666" y="10"/>
                </a:lnTo>
                <a:lnTo>
                  <a:pt x="652" y="17"/>
                </a:lnTo>
                <a:lnTo>
                  <a:pt x="639" y="25"/>
                </a:lnTo>
                <a:lnTo>
                  <a:pt x="627" y="35"/>
                </a:lnTo>
                <a:lnTo>
                  <a:pt x="616" y="45"/>
                </a:lnTo>
                <a:lnTo>
                  <a:pt x="607" y="57"/>
                </a:lnTo>
                <a:lnTo>
                  <a:pt x="597" y="68"/>
                </a:lnTo>
                <a:lnTo>
                  <a:pt x="589" y="79"/>
                </a:lnTo>
                <a:lnTo>
                  <a:pt x="576" y="99"/>
                </a:lnTo>
                <a:lnTo>
                  <a:pt x="567" y="115"/>
                </a:lnTo>
                <a:lnTo>
                  <a:pt x="564" y="122"/>
                </a:lnTo>
                <a:lnTo>
                  <a:pt x="564" y="122"/>
                </a:lnTo>
                <a:lnTo>
                  <a:pt x="564" y="127"/>
                </a:lnTo>
                <a:lnTo>
                  <a:pt x="564" y="132"/>
                </a:lnTo>
                <a:lnTo>
                  <a:pt x="566" y="146"/>
                </a:lnTo>
                <a:lnTo>
                  <a:pt x="571" y="163"/>
                </a:lnTo>
                <a:lnTo>
                  <a:pt x="571" y="16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2018-05-20T00:31:01Z</dcterms:created>
  <dcterms:modified xsi:type="dcterms:W3CDTF">2019-10-29T04:53:10Z</dcterms:modified>
</cp:coreProperties>
</file>