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54187-4FA7-4BBC-A0CE-074A9C2553FF}"/>
              </a:ext>
            </a:extLst>
          </p:cNvPr>
          <p:cNvSpPr>
            <a:spLocks noEditPoints="1"/>
          </p:cNvSpPr>
          <p:nvPr/>
        </p:nvSpPr>
        <p:spPr bwMode="auto">
          <a:xfrm>
            <a:off x="4014788" y="967581"/>
            <a:ext cx="1578769" cy="2579768"/>
          </a:xfrm>
          <a:custGeom>
            <a:avLst/>
            <a:gdLst>
              <a:gd name="T0" fmla="*/ 391 w 899"/>
              <a:gd name="T1" fmla="*/ 747 h 1469"/>
              <a:gd name="T2" fmla="*/ 349 w 899"/>
              <a:gd name="T3" fmla="*/ 735 h 1469"/>
              <a:gd name="T4" fmla="*/ 310 w 899"/>
              <a:gd name="T5" fmla="*/ 773 h 1469"/>
              <a:gd name="T6" fmla="*/ 290 w 899"/>
              <a:gd name="T7" fmla="*/ 802 h 1469"/>
              <a:gd name="T8" fmla="*/ 310 w 899"/>
              <a:gd name="T9" fmla="*/ 814 h 1469"/>
              <a:gd name="T10" fmla="*/ 341 w 899"/>
              <a:gd name="T11" fmla="*/ 833 h 1469"/>
              <a:gd name="T12" fmla="*/ 369 w 899"/>
              <a:gd name="T13" fmla="*/ 871 h 1469"/>
              <a:gd name="T14" fmla="*/ 287 w 899"/>
              <a:gd name="T15" fmla="*/ 1048 h 1469"/>
              <a:gd name="T16" fmla="*/ 280 w 899"/>
              <a:gd name="T17" fmla="*/ 1134 h 1469"/>
              <a:gd name="T18" fmla="*/ 175 w 899"/>
              <a:gd name="T19" fmla="*/ 1161 h 1469"/>
              <a:gd name="T20" fmla="*/ 67 w 899"/>
              <a:gd name="T21" fmla="*/ 1147 h 1469"/>
              <a:gd name="T22" fmla="*/ 55 w 899"/>
              <a:gd name="T23" fmla="*/ 1108 h 1469"/>
              <a:gd name="T24" fmla="*/ 33 w 899"/>
              <a:gd name="T25" fmla="*/ 1097 h 1469"/>
              <a:gd name="T26" fmla="*/ 2 w 899"/>
              <a:gd name="T27" fmla="*/ 1126 h 1469"/>
              <a:gd name="T28" fmla="*/ 2 w 899"/>
              <a:gd name="T29" fmla="*/ 1157 h 1469"/>
              <a:gd name="T30" fmla="*/ 37 w 899"/>
              <a:gd name="T31" fmla="*/ 1222 h 1469"/>
              <a:gd name="T32" fmla="*/ 72 w 899"/>
              <a:gd name="T33" fmla="*/ 1233 h 1469"/>
              <a:gd name="T34" fmla="*/ 163 w 899"/>
              <a:gd name="T35" fmla="*/ 1244 h 1469"/>
              <a:gd name="T36" fmla="*/ 219 w 899"/>
              <a:gd name="T37" fmla="*/ 1254 h 1469"/>
              <a:gd name="T38" fmla="*/ 279 w 899"/>
              <a:gd name="T39" fmla="*/ 1261 h 1469"/>
              <a:gd name="T40" fmla="*/ 262 w 899"/>
              <a:gd name="T41" fmla="*/ 1296 h 1469"/>
              <a:gd name="T42" fmla="*/ 256 w 899"/>
              <a:gd name="T43" fmla="*/ 1329 h 1469"/>
              <a:gd name="T44" fmla="*/ 256 w 899"/>
              <a:gd name="T45" fmla="*/ 1379 h 1469"/>
              <a:gd name="T46" fmla="*/ 302 w 899"/>
              <a:gd name="T47" fmla="*/ 1416 h 1469"/>
              <a:gd name="T48" fmla="*/ 348 w 899"/>
              <a:gd name="T49" fmla="*/ 1467 h 1469"/>
              <a:gd name="T50" fmla="*/ 384 w 899"/>
              <a:gd name="T51" fmla="*/ 1457 h 1469"/>
              <a:gd name="T52" fmla="*/ 433 w 899"/>
              <a:gd name="T53" fmla="*/ 1456 h 1469"/>
              <a:gd name="T54" fmla="*/ 479 w 899"/>
              <a:gd name="T55" fmla="*/ 1440 h 1469"/>
              <a:gd name="T56" fmla="*/ 492 w 899"/>
              <a:gd name="T57" fmla="*/ 1372 h 1469"/>
              <a:gd name="T58" fmla="*/ 479 w 899"/>
              <a:gd name="T59" fmla="*/ 1299 h 1469"/>
              <a:gd name="T60" fmla="*/ 458 w 899"/>
              <a:gd name="T61" fmla="*/ 1226 h 1469"/>
              <a:gd name="T62" fmla="*/ 473 w 899"/>
              <a:gd name="T63" fmla="*/ 1208 h 1469"/>
              <a:gd name="T64" fmla="*/ 504 w 899"/>
              <a:gd name="T65" fmla="*/ 1211 h 1469"/>
              <a:gd name="T66" fmla="*/ 585 w 899"/>
              <a:gd name="T67" fmla="*/ 1146 h 1469"/>
              <a:gd name="T68" fmla="*/ 646 w 899"/>
              <a:gd name="T69" fmla="*/ 930 h 1469"/>
              <a:gd name="T70" fmla="*/ 720 w 899"/>
              <a:gd name="T71" fmla="*/ 853 h 1469"/>
              <a:gd name="T72" fmla="*/ 769 w 899"/>
              <a:gd name="T73" fmla="*/ 760 h 1469"/>
              <a:gd name="T74" fmla="*/ 738 w 899"/>
              <a:gd name="T75" fmla="*/ 700 h 1469"/>
              <a:gd name="T76" fmla="*/ 797 w 899"/>
              <a:gd name="T77" fmla="*/ 484 h 1469"/>
              <a:gd name="T78" fmla="*/ 838 w 899"/>
              <a:gd name="T79" fmla="*/ 377 h 1469"/>
              <a:gd name="T80" fmla="*/ 865 w 899"/>
              <a:gd name="T81" fmla="*/ 218 h 1469"/>
              <a:gd name="T82" fmla="*/ 895 w 899"/>
              <a:gd name="T83" fmla="*/ 94 h 1469"/>
              <a:gd name="T84" fmla="*/ 898 w 899"/>
              <a:gd name="T85" fmla="*/ 27 h 1469"/>
              <a:gd name="T86" fmla="*/ 879 w 899"/>
              <a:gd name="T87" fmla="*/ 10 h 1469"/>
              <a:gd name="T88" fmla="*/ 856 w 899"/>
              <a:gd name="T89" fmla="*/ 10 h 1469"/>
              <a:gd name="T90" fmla="*/ 832 w 899"/>
              <a:gd name="T91" fmla="*/ 0 h 1469"/>
              <a:gd name="T92" fmla="*/ 795 w 899"/>
              <a:gd name="T93" fmla="*/ 5 h 1469"/>
              <a:gd name="T94" fmla="*/ 767 w 899"/>
              <a:gd name="T95" fmla="*/ 49 h 1469"/>
              <a:gd name="T96" fmla="*/ 755 w 899"/>
              <a:gd name="T97" fmla="*/ 143 h 1469"/>
              <a:gd name="T98" fmla="*/ 614 w 899"/>
              <a:gd name="T99" fmla="*/ 397 h 1469"/>
              <a:gd name="T100" fmla="*/ 535 w 899"/>
              <a:gd name="T101" fmla="*/ 508 h 1469"/>
              <a:gd name="T102" fmla="*/ 459 w 899"/>
              <a:gd name="T103" fmla="*/ 597 h 1469"/>
              <a:gd name="T104" fmla="*/ 420 w 899"/>
              <a:gd name="T105" fmla="*/ 695 h 1469"/>
              <a:gd name="T106" fmla="*/ 636 w 899"/>
              <a:gd name="T107" fmla="*/ 614 h 1469"/>
              <a:gd name="T108" fmla="*/ 681 w 899"/>
              <a:gd name="T109" fmla="*/ 447 h 1469"/>
              <a:gd name="T110" fmla="*/ 728 w 899"/>
              <a:gd name="T111" fmla="*/ 366 h 1469"/>
              <a:gd name="T112" fmla="*/ 801 w 899"/>
              <a:gd name="T113" fmla="*/ 189 h 1469"/>
              <a:gd name="T114" fmla="*/ 786 w 899"/>
              <a:gd name="T115" fmla="*/ 265 h 1469"/>
              <a:gd name="T116" fmla="*/ 720 w 899"/>
              <a:gd name="T117" fmla="*/ 420 h 1469"/>
              <a:gd name="T118" fmla="*/ 636 w 899"/>
              <a:gd name="T119" fmla="*/ 614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9" h="1469">
                <a:moveTo>
                  <a:pt x="414" y="754"/>
                </a:moveTo>
                <a:lnTo>
                  <a:pt x="414" y="754"/>
                </a:lnTo>
                <a:lnTo>
                  <a:pt x="403" y="750"/>
                </a:lnTo>
                <a:lnTo>
                  <a:pt x="395" y="749"/>
                </a:lnTo>
                <a:lnTo>
                  <a:pt x="391" y="747"/>
                </a:lnTo>
                <a:lnTo>
                  <a:pt x="391" y="747"/>
                </a:lnTo>
                <a:lnTo>
                  <a:pt x="387" y="744"/>
                </a:lnTo>
                <a:lnTo>
                  <a:pt x="376" y="741"/>
                </a:lnTo>
                <a:lnTo>
                  <a:pt x="363" y="736"/>
                </a:lnTo>
                <a:lnTo>
                  <a:pt x="352" y="734"/>
                </a:lnTo>
                <a:lnTo>
                  <a:pt x="352" y="734"/>
                </a:lnTo>
                <a:lnTo>
                  <a:pt x="349" y="735"/>
                </a:lnTo>
                <a:lnTo>
                  <a:pt x="347" y="736"/>
                </a:lnTo>
                <a:lnTo>
                  <a:pt x="341" y="740"/>
                </a:lnTo>
                <a:lnTo>
                  <a:pt x="334" y="746"/>
                </a:lnTo>
                <a:lnTo>
                  <a:pt x="327" y="753"/>
                </a:lnTo>
                <a:lnTo>
                  <a:pt x="315" y="767"/>
                </a:lnTo>
                <a:lnTo>
                  <a:pt x="310" y="773"/>
                </a:lnTo>
                <a:lnTo>
                  <a:pt x="310" y="773"/>
                </a:lnTo>
                <a:lnTo>
                  <a:pt x="299" y="786"/>
                </a:lnTo>
                <a:lnTo>
                  <a:pt x="293" y="796"/>
                </a:lnTo>
                <a:lnTo>
                  <a:pt x="291" y="799"/>
                </a:lnTo>
                <a:lnTo>
                  <a:pt x="290" y="802"/>
                </a:lnTo>
                <a:lnTo>
                  <a:pt x="290" y="802"/>
                </a:lnTo>
                <a:lnTo>
                  <a:pt x="291" y="804"/>
                </a:lnTo>
                <a:lnTo>
                  <a:pt x="293" y="805"/>
                </a:lnTo>
                <a:lnTo>
                  <a:pt x="299" y="808"/>
                </a:lnTo>
                <a:lnTo>
                  <a:pt x="308" y="810"/>
                </a:lnTo>
                <a:lnTo>
                  <a:pt x="308" y="810"/>
                </a:lnTo>
                <a:lnTo>
                  <a:pt x="310" y="814"/>
                </a:lnTo>
                <a:lnTo>
                  <a:pt x="317" y="821"/>
                </a:lnTo>
                <a:lnTo>
                  <a:pt x="327" y="829"/>
                </a:lnTo>
                <a:lnTo>
                  <a:pt x="332" y="832"/>
                </a:lnTo>
                <a:lnTo>
                  <a:pt x="335" y="833"/>
                </a:lnTo>
                <a:lnTo>
                  <a:pt x="335" y="833"/>
                </a:lnTo>
                <a:lnTo>
                  <a:pt x="341" y="833"/>
                </a:lnTo>
                <a:lnTo>
                  <a:pt x="348" y="832"/>
                </a:lnTo>
                <a:lnTo>
                  <a:pt x="363" y="827"/>
                </a:lnTo>
                <a:lnTo>
                  <a:pt x="379" y="818"/>
                </a:lnTo>
                <a:lnTo>
                  <a:pt x="402" y="820"/>
                </a:lnTo>
                <a:lnTo>
                  <a:pt x="402" y="820"/>
                </a:lnTo>
                <a:lnTo>
                  <a:pt x="369" y="871"/>
                </a:lnTo>
                <a:lnTo>
                  <a:pt x="334" y="923"/>
                </a:lnTo>
                <a:lnTo>
                  <a:pt x="334" y="923"/>
                </a:lnTo>
                <a:lnTo>
                  <a:pt x="311" y="981"/>
                </a:lnTo>
                <a:lnTo>
                  <a:pt x="296" y="1023"/>
                </a:lnTo>
                <a:lnTo>
                  <a:pt x="287" y="1048"/>
                </a:lnTo>
                <a:lnTo>
                  <a:pt x="287" y="1048"/>
                </a:lnTo>
                <a:lnTo>
                  <a:pt x="286" y="1055"/>
                </a:lnTo>
                <a:lnTo>
                  <a:pt x="287" y="1065"/>
                </a:lnTo>
                <a:lnTo>
                  <a:pt x="291" y="1090"/>
                </a:lnTo>
                <a:lnTo>
                  <a:pt x="297" y="1122"/>
                </a:lnTo>
                <a:lnTo>
                  <a:pt x="297" y="1122"/>
                </a:lnTo>
                <a:lnTo>
                  <a:pt x="280" y="1134"/>
                </a:lnTo>
                <a:lnTo>
                  <a:pt x="268" y="1143"/>
                </a:lnTo>
                <a:lnTo>
                  <a:pt x="262" y="1145"/>
                </a:lnTo>
                <a:lnTo>
                  <a:pt x="262" y="1145"/>
                </a:lnTo>
                <a:lnTo>
                  <a:pt x="248" y="1147"/>
                </a:lnTo>
                <a:lnTo>
                  <a:pt x="218" y="1152"/>
                </a:lnTo>
                <a:lnTo>
                  <a:pt x="175" y="1161"/>
                </a:lnTo>
                <a:lnTo>
                  <a:pt x="90" y="1162"/>
                </a:lnTo>
                <a:lnTo>
                  <a:pt x="73" y="1162"/>
                </a:lnTo>
                <a:lnTo>
                  <a:pt x="65" y="1157"/>
                </a:lnTo>
                <a:lnTo>
                  <a:pt x="65" y="1157"/>
                </a:lnTo>
                <a:lnTo>
                  <a:pt x="66" y="1155"/>
                </a:lnTo>
                <a:lnTo>
                  <a:pt x="67" y="1147"/>
                </a:lnTo>
                <a:lnTo>
                  <a:pt x="67" y="1138"/>
                </a:lnTo>
                <a:lnTo>
                  <a:pt x="67" y="1133"/>
                </a:lnTo>
                <a:lnTo>
                  <a:pt x="65" y="1127"/>
                </a:lnTo>
                <a:lnTo>
                  <a:pt x="65" y="1127"/>
                </a:lnTo>
                <a:lnTo>
                  <a:pt x="61" y="1117"/>
                </a:lnTo>
                <a:lnTo>
                  <a:pt x="55" y="1108"/>
                </a:lnTo>
                <a:lnTo>
                  <a:pt x="51" y="1101"/>
                </a:lnTo>
                <a:lnTo>
                  <a:pt x="47" y="1098"/>
                </a:lnTo>
                <a:lnTo>
                  <a:pt x="45" y="1097"/>
                </a:lnTo>
                <a:lnTo>
                  <a:pt x="45" y="1097"/>
                </a:lnTo>
                <a:lnTo>
                  <a:pt x="39" y="1096"/>
                </a:lnTo>
                <a:lnTo>
                  <a:pt x="33" y="1097"/>
                </a:lnTo>
                <a:lnTo>
                  <a:pt x="27" y="1101"/>
                </a:lnTo>
                <a:lnTo>
                  <a:pt x="22" y="1104"/>
                </a:lnTo>
                <a:lnTo>
                  <a:pt x="22" y="1104"/>
                </a:lnTo>
                <a:lnTo>
                  <a:pt x="10" y="1115"/>
                </a:lnTo>
                <a:lnTo>
                  <a:pt x="5" y="1121"/>
                </a:lnTo>
                <a:lnTo>
                  <a:pt x="2" y="1126"/>
                </a:lnTo>
                <a:lnTo>
                  <a:pt x="2" y="1126"/>
                </a:lnTo>
                <a:lnTo>
                  <a:pt x="0" y="1133"/>
                </a:lnTo>
                <a:lnTo>
                  <a:pt x="0" y="1143"/>
                </a:lnTo>
                <a:lnTo>
                  <a:pt x="0" y="1151"/>
                </a:lnTo>
                <a:lnTo>
                  <a:pt x="2" y="1157"/>
                </a:lnTo>
                <a:lnTo>
                  <a:pt x="2" y="1157"/>
                </a:lnTo>
                <a:lnTo>
                  <a:pt x="9" y="1165"/>
                </a:lnTo>
                <a:lnTo>
                  <a:pt x="14" y="1171"/>
                </a:lnTo>
                <a:lnTo>
                  <a:pt x="22" y="1190"/>
                </a:lnTo>
                <a:lnTo>
                  <a:pt x="22" y="1190"/>
                </a:lnTo>
                <a:lnTo>
                  <a:pt x="28" y="1204"/>
                </a:lnTo>
                <a:lnTo>
                  <a:pt x="37" y="1222"/>
                </a:lnTo>
                <a:lnTo>
                  <a:pt x="37" y="1222"/>
                </a:lnTo>
                <a:lnTo>
                  <a:pt x="40" y="1225"/>
                </a:lnTo>
                <a:lnTo>
                  <a:pt x="43" y="1228"/>
                </a:lnTo>
                <a:lnTo>
                  <a:pt x="53" y="1231"/>
                </a:lnTo>
                <a:lnTo>
                  <a:pt x="63" y="1232"/>
                </a:lnTo>
                <a:lnTo>
                  <a:pt x="72" y="1233"/>
                </a:lnTo>
                <a:lnTo>
                  <a:pt x="72" y="1233"/>
                </a:lnTo>
                <a:lnTo>
                  <a:pt x="89" y="1236"/>
                </a:lnTo>
                <a:lnTo>
                  <a:pt x="116" y="1239"/>
                </a:lnTo>
                <a:lnTo>
                  <a:pt x="145" y="1243"/>
                </a:lnTo>
                <a:lnTo>
                  <a:pt x="156" y="1244"/>
                </a:lnTo>
                <a:lnTo>
                  <a:pt x="163" y="1244"/>
                </a:lnTo>
                <a:lnTo>
                  <a:pt x="163" y="1244"/>
                </a:lnTo>
                <a:lnTo>
                  <a:pt x="176" y="1244"/>
                </a:lnTo>
                <a:lnTo>
                  <a:pt x="193" y="1245"/>
                </a:lnTo>
                <a:lnTo>
                  <a:pt x="212" y="1248"/>
                </a:lnTo>
                <a:lnTo>
                  <a:pt x="212" y="1248"/>
                </a:lnTo>
                <a:lnTo>
                  <a:pt x="219" y="1254"/>
                </a:lnTo>
                <a:lnTo>
                  <a:pt x="226" y="1259"/>
                </a:lnTo>
                <a:lnTo>
                  <a:pt x="231" y="1260"/>
                </a:lnTo>
                <a:lnTo>
                  <a:pt x="235" y="1261"/>
                </a:lnTo>
                <a:lnTo>
                  <a:pt x="235" y="1261"/>
                </a:lnTo>
                <a:lnTo>
                  <a:pt x="261" y="1261"/>
                </a:lnTo>
                <a:lnTo>
                  <a:pt x="279" y="1261"/>
                </a:lnTo>
                <a:lnTo>
                  <a:pt x="279" y="1261"/>
                </a:lnTo>
                <a:lnTo>
                  <a:pt x="273" y="1268"/>
                </a:lnTo>
                <a:lnTo>
                  <a:pt x="266" y="1280"/>
                </a:lnTo>
                <a:lnTo>
                  <a:pt x="266" y="1280"/>
                </a:lnTo>
                <a:lnTo>
                  <a:pt x="263" y="1287"/>
                </a:lnTo>
                <a:lnTo>
                  <a:pt x="262" y="1296"/>
                </a:lnTo>
                <a:lnTo>
                  <a:pt x="261" y="1303"/>
                </a:lnTo>
                <a:lnTo>
                  <a:pt x="259" y="1306"/>
                </a:lnTo>
                <a:lnTo>
                  <a:pt x="259" y="1306"/>
                </a:lnTo>
                <a:lnTo>
                  <a:pt x="257" y="1311"/>
                </a:lnTo>
                <a:lnTo>
                  <a:pt x="257" y="1318"/>
                </a:lnTo>
                <a:lnTo>
                  <a:pt x="256" y="1329"/>
                </a:lnTo>
                <a:lnTo>
                  <a:pt x="256" y="1329"/>
                </a:lnTo>
                <a:lnTo>
                  <a:pt x="254" y="1351"/>
                </a:lnTo>
                <a:lnTo>
                  <a:pt x="254" y="1367"/>
                </a:lnTo>
                <a:lnTo>
                  <a:pt x="255" y="1375"/>
                </a:lnTo>
                <a:lnTo>
                  <a:pt x="256" y="1379"/>
                </a:lnTo>
                <a:lnTo>
                  <a:pt x="256" y="1379"/>
                </a:lnTo>
                <a:lnTo>
                  <a:pt x="259" y="1384"/>
                </a:lnTo>
                <a:lnTo>
                  <a:pt x="263" y="1391"/>
                </a:lnTo>
                <a:lnTo>
                  <a:pt x="277" y="1408"/>
                </a:lnTo>
                <a:lnTo>
                  <a:pt x="294" y="1428"/>
                </a:lnTo>
                <a:lnTo>
                  <a:pt x="302" y="1416"/>
                </a:lnTo>
                <a:lnTo>
                  <a:pt x="302" y="1416"/>
                </a:lnTo>
                <a:lnTo>
                  <a:pt x="311" y="1431"/>
                </a:lnTo>
                <a:lnTo>
                  <a:pt x="320" y="1443"/>
                </a:lnTo>
                <a:lnTo>
                  <a:pt x="330" y="1455"/>
                </a:lnTo>
                <a:lnTo>
                  <a:pt x="330" y="1455"/>
                </a:lnTo>
                <a:lnTo>
                  <a:pt x="341" y="1463"/>
                </a:lnTo>
                <a:lnTo>
                  <a:pt x="348" y="1467"/>
                </a:lnTo>
                <a:lnTo>
                  <a:pt x="353" y="1469"/>
                </a:lnTo>
                <a:lnTo>
                  <a:pt x="355" y="1469"/>
                </a:lnTo>
                <a:lnTo>
                  <a:pt x="370" y="1451"/>
                </a:lnTo>
                <a:lnTo>
                  <a:pt x="370" y="1451"/>
                </a:lnTo>
                <a:lnTo>
                  <a:pt x="384" y="1457"/>
                </a:lnTo>
                <a:lnTo>
                  <a:pt x="384" y="1457"/>
                </a:lnTo>
                <a:lnTo>
                  <a:pt x="388" y="1458"/>
                </a:lnTo>
                <a:lnTo>
                  <a:pt x="391" y="1460"/>
                </a:lnTo>
                <a:lnTo>
                  <a:pt x="400" y="1460"/>
                </a:lnTo>
                <a:lnTo>
                  <a:pt x="409" y="1457"/>
                </a:lnTo>
                <a:lnTo>
                  <a:pt x="409" y="1451"/>
                </a:lnTo>
                <a:lnTo>
                  <a:pt x="433" y="1456"/>
                </a:lnTo>
                <a:lnTo>
                  <a:pt x="430" y="1446"/>
                </a:lnTo>
                <a:lnTo>
                  <a:pt x="458" y="1445"/>
                </a:lnTo>
                <a:lnTo>
                  <a:pt x="459" y="1434"/>
                </a:lnTo>
                <a:lnTo>
                  <a:pt x="477" y="1440"/>
                </a:lnTo>
                <a:lnTo>
                  <a:pt x="477" y="1440"/>
                </a:lnTo>
                <a:lnTo>
                  <a:pt x="479" y="1440"/>
                </a:lnTo>
                <a:lnTo>
                  <a:pt x="481" y="1438"/>
                </a:lnTo>
                <a:lnTo>
                  <a:pt x="483" y="1430"/>
                </a:lnTo>
                <a:lnTo>
                  <a:pt x="487" y="1412"/>
                </a:lnTo>
                <a:lnTo>
                  <a:pt x="487" y="1412"/>
                </a:lnTo>
                <a:lnTo>
                  <a:pt x="491" y="1390"/>
                </a:lnTo>
                <a:lnTo>
                  <a:pt x="492" y="1372"/>
                </a:lnTo>
                <a:lnTo>
                  <a:pt x="492" y="1353"/>
                </a:lnTo>
                <a:lnTo>
                  <a:pt x="491" y="1333"/>
                </a:lnTo>
                <a:lnTo>
                  <a:pt x="491" y="1333"/>
                </a:lnTo>
                <a:lnTo>
                  <a:pt x="488" y="1321"/>
                </a:lnTo>
                <a:lnTo>
                  <a:pt x="483" y="1310"/>
                </a:lnTo>
                <a:lnTo>
                  <a:pt x="479" y="1299"/>
                </a:lnTo>
                <a:lnTo>
                  <a:pt x="473" y="1290"/>
                </a:lnTo>
                <a:lnTo>
                  <a:pt x="462" y="1275"/>
                </a:lnTo>
                <a:lnTo>
                  <a:pt x="458" y="1269"/>
                </a:lnTo>
                <a:lnTo>
                  <a:pt x="453" y="1261"/>
                </a:lnTo>
                <a:lnTo>
                  <a:pt x="453" y="1261"/>
                </a:lnTo>
                <a:lnTo>
                  <a:pt x="458" y="1226"/>
                </a:lnTo>
                <a:lnTo>
                  <a:pt x="458" y="1226"/>
                </a:lnTo>
                <a:lnTo>
                  <a:pt x="461" y="1219"/>
                </a:lnTo>
                <a:lnTo>
                  <a:pt x="464" y="1213"/>
                </a:lnTo>
                <a:lnTo>
                  <a:pt x="469" y="1207"/>
                </a:lnTo>
                <a:lnTo>
                  <a:pt x="469" y="1207"/>
                </a:lnTo>
                <a:lnTo>
                  <a:pt x="473" y="1208"/>
                </a:lnTo>
                <a:lnTo>
                  <a:pt x="481" y="1212"/>
                </a:lnTo>
                <a:lnTo>
                  <a:pt x="487" y="1213"/>
                </a:lnTo>
                <a:lnTo>
                  <a:pt x="493" y="1213"/>
                </a:lnTo>
                <a:lnTo>
                  <a:pt x="498" y="1213"/>
                </a:lnTo>
                <a:lnTo>
                  <a:pt x="504" y="1211"/>
                </a:lnTo>
                <a:lnTo>
                  <a:pt x="504" y="1211"/>
                </a:lnTo>
                <a:lnTo>
                  <a:pt x="542" y="1188"/>
                </a:lnTo>
                <a:lnTo>
                  <a:pt x="565" y="1172"/>
                </a:lnTo>
                <a:lnTo>
                  <a:pt x="574" y="1165"/>
                </a:lnTo>
                <a:lnTo>
                  <a:pt x="580" y="1158"/>
                </a:lnTo>
                <a:lnTo>
                  <a:pt x="580" y="1158"/>
                </a:lnTo>
                <a:lnTo>
                  <a:pt x="585" y="1146"/>
                </a:lnTo>
                <a:lnTo>
                  <a:pt x="592" y="1126"/>
                </a:lnTo>
                <a:lnTo>
                  <a:pt x="610" y="1067"/>
                </a:lnTo>
                <a:lnTo>
                  <a:pt x="626" y="1009"/>
                </a:lnTo>
                <a:lnTo>
                  <a:pt x="635" y="972"/>
                </a:lnTo>
                <a:lnTo>
                  <a:pt x="635" y="972"/>
                </a:lnTo>
                <a:lnTo>
                  <a:pt x="646" y="930"/>
                </a:lnTo>
                <a:lnTo>
                  <a:pt x="653" y="907"/>
                </a:lnTo>
                <a:lnTo>
                  <a:pt x="653" y="907"/>
                </a:lnTo>
                <a:lnTo>
                  <a:pt x="683" y="884"/>
                </a:lnTo>
                <a:lnTo>
                  <a:pt x="705" y="866"/>
                </a:lnTo>
                <a:lnTo>
                  <a:pt x="714" y="859"/>
                </a:lnTo>
                <a:lnTo>
                  <a:pt x="720" y="853"/>
                </a:lnTo>
                <a:lnTo>
                  <a:pt x="720" y="853"/>
                </a:lnTo>
                <a:lnTo>
                  <a:pt x="732" y="834"/>
                </a:lnTo>
                <a:lnTo>
                  <a:pt x="749" y="805"/>
                </a:lnTo>
                <a:lnTo>
                  <a:pt x="763" y="777"/>
                </a:lnTo>
                <a:lnTo>
                  <a:pt x="768" y="767"/>
                </a:lnTo>
                <a:lnTo>
                  <a:pt x="769" y="760"/>
                </a:lnTo>
                <a:lnTo>
                  <a:pt x="769" y="760"/>
                </a:lnTo>
                <a:lnTo>
                  <a:pt x="767" y="754"/>
                </a:lnTo>
                <a:lnTo>
                  <a:pt x="763" y="747"/>
                </a:lnTo>
                <a:lnTo>
                  <a:pt x="754" y="726"/>
                </a:lnTo>
                <a:lnTo>
                  <a:pt x="738" y="700"/>
                </a:lnTo>
                <a:lnTo>
                  <a:pt x="738" y="700"/>
                </a:lnTo>
                <a:lnTo>
                  <a:pt x="756" y="614"/>
                </a:lnTo>
                <a:lnTo>
                  <a:pt x="768" y="554"/>
                </a:lnTo>
                <a:lnTo>
                  <a:pt x="771" y="528"/>
                </a:lnTo>
                <a:lnTo>
                  <a:pt x="771" y="528"/>
                </a:lnTo>
                <a:lnTo>
                  <a:pt x="779" y="515"/>
                </a:lnTo>
                <a:lnTo>
                  <a:pt x="797" y="484"/>
                </a:lnTo>
                <a:lnTo>
                  <a:pt x="816" y="445"/>
                </a:lnTo>
                <a:lnTo>
                  <a:pt x="824" y="427"/>
                </a:lnTo>
                <a:lnTo>
                  <a:pt x="830" y="411"/>
                </a:lnTo>
                <a:lnTo>
                  <a:pt x="830" y="411"/>
                </a:lnTo>
                <a:lnTo>
                  <a:pt x="835" y="395"/>
                </a:lnTo>
                <a:lnTo>
                  <a:pt x="838" y="377"/>
                </a:lnTo>
                <a:lnTo>
                  <a:pt x="843" y="342"/>
                </a:lnTo>
                <a:lnTo>
                  <a:pt x="847" y="309"/>
                </a:lnTo>
                <a:lnTo>
                  <a:pt x="850" y="285"/>
                </a:lnTo>
                <a:lnTo>
                  <a:pt x="850" y="285"/>
                </a:lnTo>
                <a:lnTo>
                  <a:pt x="859" y="241"/>
                </a:lnTo>
                <a:lnTo>
                  <a:pt x="865" y="218"/>
                </a:lnTo>
                <a:lnTo>
                  <a:pt x="870" y="199"/>
                </a:lnTo>
                <a:lnTo>
                  <a:pt x="870" y="199"/>
                </a:lnTo>
                <a:lnTo>
                  <a:pt x="877" y="176"/>
                </a:lnTo>
                <a:lnTo>
                  <a:pt x="885" y="145"/>
                </a:lnTo>
                <a:lnTo>
                  <a:pt x="892" y="109"/>
                </a:lnTo>
                <a:lnTo>
                  <a:pt x="895" y="94"/>
                </a:lnTo>
                <a:lnTo>
                  <a:pt x="896" y="78"/>
                </a:lnTo>
                <a:lnTo>
                  <a:pt x="896" y="78"/>
                </a:lnTo>
                <a:lnTo>
                  <a:pt x="897" y="55"/>
                </a:lnTo>
                <a:lnTo>
                  <a:pt x="899" y="39"/>
                </a:lnTo>
                <a:lnTo>
                  <a:pt x="899" y="33"/>
                </a:lnTo>
                <a:lnTo>
                  <a:pt x="898" y="27"/>
                </a:lnTo>
                <a:lnTo>
                  <a:pt x="897" y="23"/>
                </a:lnTo>
                <a:lnTo>
                  <a:pt x="895" y="18"/>
                </a:lnTo>
                <a:lnTo>
                  <a:pt x="895" y="18"/>
                </a:lnTo>
                <a:lnTo>
                  <a:pt x="890" y="15"/>
                </a:lnTo>
                <a:lnTo>
                  <a:pt x="886" y="12"/>
                </a:lnTo>
                <a:lnTo>
                  <a:pt x="879" y="10"/>
                </a:lnTo>
                <a:lnTo>
                  <a:pt x="873" y="10"/>
                </a:lnTo>
                <a:lnTo>
                  <a:pt x="872" y="10"/>
                </a:lnTo>
                <a:lnTo>
                  <a:pt x="872" y="10"/>
                </a:lnTo>
                <a:lnTo>
                  <a:pt x="866" y="11"/>
                </a:lnTo>
                <a:lnTo>
                  <a:pt x="861" y="11"/>
                </a:lnTo>
                <a:lnTo>
                  <a:pt x="856" y="10"/>
                </a:lnTo>
                <a:lnTo>
                  <a:pt x="856" y="10"/>
                </a:lnTo>
                <a:lnTo>
                  <a:pt x="843" y="4"/>
                </a:lnTo>
                <a:lnTo>
                  <a:pt x="843" y="4"/>
                </a:lnTo>
                <a:lnTo>
                  <a:pt x="840" y="2"/>
                </a:lnTo>
                <a:lnTo>
                  <a:pt x="832" y="0"/>
                </a:lnTo>
                <a:lnTo>
                  <a:pt x="832" y="0"/>
                </a:lnTo>
                <a:lnTo>
                  <a:pt x="826" y="0"/>
                </a:lnTo>
                <a:lnTo>
                  <a:pt x="821" y="2"/>
                </a:lnTo>
                <a:lnTo>
                  <a:pt x="811" y="4"/>
                </a:lnTo>
                <a:lnTo>
                  <a:pt x="811" y="4"/>
                </a:lnTo>
                <a:lnTo>
                  <a:pt x="795" y="5"/>
                </a:lnTo>
                <a:lnTo>
                  <a:pt x="795" y="5"/>
                </a:lnTo>
                <a:lnTo>
                  <a:pt x="780" y="18"/>
                </a:lnTo>
                <a:lnTo>
                  <a:pt x="780" y="18"/>
                </a:lnTo>
                <a:lnTo>
                  <a:pt x="777" y="23"/>
                </a:lnTo>
                <a:lnTo>
                  <a:pt x="773" y="31"/>
                </a:lnTo>
                <a:lnTo>
                  <a:pt x="769" y="41"/>
                </a:lnTo>
                <a:lnTo>
                  <a:pt x="767" y="49"/>
                </a:lnTo>
                <a:lnTo>
                  <a:pt x="767" y="49"/>
                </a:lnTo>
                <a:lnTo>
                  <a:pt x="763" y="79"/>
                </a:lnTo>
                <a:lnTo>
                  <a:pt x="760" y="122"/>
                </a:lnTo>
                <a:lnTo>
                  <a:pt x="760" y="122"/>
                </a:lnTo>
                <a:lnTo>
                  <a:pt x="757" y="132"/>
                </a:lnTo>
                <a:lnTo>
                  <a:pt x="755" y="143"/>
                </a:lnTo>
                <a:lnTo>
                  <a:pt x="748" y="165"/>
                </a:lnTo>
                <a:lnTo>
                  <a:pt x="739" y="185"/>
                </a:lnTo>
                <a:lnTo>
                  <a:pt x="731" y="199"/>
                </a:lnTo>
                <a:lnTo>
                  <a:pt x="731" y="199"/>
                </a:lnTo>
                <a:lnTo>
                  <a:pt x="662" y="317"/>
                </a:lnTo>
                <a:lnTo>
                  <a:pt x="614" y="397"/>
                </a:lnTo>
                <a:lnTo>
                  <a:pt x="595" y="427"/>
                </a:lnTo>
                <a:lnTo>
                  <a:pt x="581" y="444"/>
                </a:lnTo>
                <a:lnTo>
                  <a:pt x="581" y="444"/>
                </a:lnTo>
                <a:lnTo>
                  <a:pt x="572" y="456"/>
                </a:lnTo>
                <a:lnTo>
                  <a:pt x="560" y="472"/>
                </a:lnTo>
                <a:lnTo>
                  <a:pt x="535" y="508"/>
                </a:lnTo>
                <a:lnTo>
                  <a:pt x="497" y="564"/>
                </a:lnTo>
                <a:lnTo>
                  <a:pt x="497" y="564"/>
                </a:lnTo>
                <a:lnTo>
                  <a:pt x="482" y="584"/>
                </a:lnTo>
                <a:lnTo>
                  <a:pt x="477" y="592"/>
                </a:lnTo>
                <a:lnTo>
                  <a:pt x="459" y="597"/>
                </a:lnTo>
                <a:lnTo>
                  <a:pt x="459" y="597"/>
                </a:lnTo>
                <a:lnTo>
                  <a:pt x="445" y="643"/>
                </a:lnTo>
                <a:lnTo>
                  <a:pt x="445" y="643"/>
                </a:lnTo>
                <a:lnTo>
                  <a:pt x="434" y="665"/>
                </a:lnTo>
                <a:lnTo>
                  <a:pt x="424" y="687"/>
                </a:lnTo>
                <a:lnTo>
                  <a:pt x="424" y="687"/>
                </a:lnTo>
                <a:lnTo>
                  <a:pt x="420" y="695"/>
                </a:lnTo>
                <a:lnTo>
                  <a:pt x="419" y="702"/>
                </a:lnTo>
                <a:lnTo>
                  <a:pt x="418" y="711"/>
                </a:lnTo>
                <a:lnTo>
                  <a:pt x="418" y="711"/>
                </a:lnTo>
                <a:lnTo>
                  <a:pt x="414" y="754"/>
                </a:lnTo>
                <a:lnTo>
                  <a:pt x="414" y="754"/>
                </a:lnTo>
                <a:close/>
                <a:moveTo>
                  <a:pt x="636" y="614"/>
                </a:moveTo>
                <a:lnTo>
                  <a:pt x="626" y="609"/>
                </a:lnTo>
                <a:lnTo>
                  <a:pt x="626" y="609"/>
                </a:lnTo>
                <a:lnTo>
                  <a:pt x="665" y="488"/>
                </a:lnTo>
                <a:lnTo>
                  <a:pt x="665" y="488"/>
                </a:lnTo>
                <a:lnTo>
                  <a:pt x="673" y="463"/>
                </a:lnTo>
                <a:lnTo>
                  <a:pt x="681" y="447"/>
                </a:lnTo>
                <a:lnTo>
                  <a:pt x="681" y="447"/>
                </a:lnTo>
                <a:lnTo>
                  <a:pt x="702" y="419"/>
                </a:lnTo>
                <a:lnTo>
                  <a:pt x="702" y="419"/>
                </a:lnTo>
                <a:lnTo>
                  <a:pt x="708" y="409"/>
                </a:lnTo>
                <a:lnTo>
                  <a:pt x="714" y="396"/>
                </a:lnTo>
                <a:lnTo>
                  <a:pt x="728" y="366"/>
                </a:lnTo>
                <a:lnTo>
                  <a:pt x="740" y="335"/>
                </a:lnTo>
                <a:lnTo>
                  <a:pt x="749" y="311"/>
                </a:lnTo>
                <a:lnTo>
                  <a:pt x="749" y="311"/>
                </a:lnTo>
                <a:lnTo>
                  <a:pt x="761" y="283"/>
                </a:lnTo>
                <a:lnTo>
                  <a:pt x="779" y="242"/>
                </a:lnTo>
                <a:lnTo>
                  <a:pt x="801" y="189"/>
                </a:lnTo>
                <a:lnTo>
                  <a:pt x="801" y="189"/>
                </a:lnTo>
                <a:lnTo>
                  <a:pt x="798" y="208"/>
                </a:lnTo>
                <a:lnTo>
                  <a:pt x="795" y="228"/>
                </a:lnTo>
                <a:lnTo>
                  <a:pt x="789" y="252"/>
                </a:lnTo>
                <a:lnTo>
                  <a:pt x="789" y="252"/>
                </a:lnTo>
                <a:lnTo>
                  <a:pt x="786" y="265"/>
                </a:lnTo>
                <a:lnTo>
                  <a:pt x="780" y="283"/>
                </a:lnTo>
                <a:lnTo>
                  <a:pt x="766" y="322"/>
                </a:lnTo>
                <a:lnTo>
                  <a:pt x="748" y="363"/>
                </a:lnTo>
                <a:lnTo>
                  <a:pt x="733" y="396"/>
                </a:lnTo>
                <a:lnTo>
                  <a:pt x="733" y="396"/>
                </a:lnTo>
                <a:lnTo>
                  <a:pt x="720" y="420"/>
                </a:lnTo>
                <a:lnTo>
                  <a:pt x="708" y="442"/>
                </a:lnTo>
                <a:lnTo>
                  <a:pt x="697" y="462"/>
                </a:lnTo>
                <a:lnTo>
                  <a:pt x="689" y="480"/>
                </a:lnTo>
                <a:lnTo>
                  <a:pt x="689" y="480"/>
                </a:lnTo>
                <a:lnTo>
                  <a:pt x="660" y="555"/>
                </a:lnTo>
                <a:lnTo>
                  <a:pt x="636" y="614"/>
                </a:lnTo>
                <a:lnTo>
                  <a:pt x="636" y="6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35346CF9-51AD-4D4E-9099-94C5FBBE918F}"/>
              </a:ext>
            </a:extLst>
          </p:cNvPr>
          <p:cNvSpPr>
            <a:spLocks/>
          </p:cNvSpPr>
          <p:nvPr/>
        </p:nvSpPr>
        <p:spPr bwMode="auto">
          <a:xfrm>
            <a:off x="3852862" y="3900164"/>
            <a:ext cx="2466975" cy="2375142"/>
          </a:xfrm>
          <a:custGeom>
            <a:avLst/>
            <a:gdLst>
              <a:gd name="T0" fmla="*/ 43 w 1182"/>
              <a:gd name="T1" fmla="*/ 378 h 1138"/>
              <a:gd name="T2" fmla="*/ 58 w 1182"/>
              <a:gd name="T3" fmla="*/ 460 h 1138"/>
              <a:gd name="T4" fmla="*/ 97 w 1182"/>
              <a:gd name="T5" fmla="*/ 525 h 1138"/>
              <a:gd name="T6" fmla="*/ 16 w 1182"/>
              <a:gd name="T7" fmla="*/ 612 h 1138"/>
              <a:gd name="T8" fmla="*/ 2 w 1182"/>
              <a:gd name="T9" fmla="*/ 673 h 1138"/>
              <a:gd name="T10" fmla="*/ 59 w 1182"/>
              <a:gd name="T11" fmla="*/ 798 h 1138"/>
              <a:gd name="T12" fmla="*/ 112 w 1182"/>
              <a:gd name="T13" fmla="*/ 960 h 1138"/>
              <a:gd name="T14" fmla="*/ 133 w 1182"/>
              <a:gd name="T15" fmla="*/ 1014 h 1138"/>
              <a:gd name="T16" fmla="*/ 54 w 1182"/>
              <a:gd name="T17" fmla="*/ 1015 h 1138"/>
              <a:gd name="T18" fmla="*/ 67 w 1182"/>
              <a:gd name="T19" fmla="*/ 1027 h 1138"/>
              <a:gd name="T20" fmla="*/ 35 w 1182"/>
              <a:gd name="T21" fmla="*/ 1033 h 1138"/>
              <a:gd name="T22" fmla="*/ 33 w 1182"/>
              <a:gd name="T23" fmla="*/ 1042 h 1138"/>
              <a:gd name="T24" fmla="*/ 36 w 1182"/>
              <a:gd name="T25" fmla="*/ 1050 h 1138"/>
              <a:gd name="T26" fmla="*/ 37 w 1182"/>
              <a:gd name="T27" fmla="*/ 1057 h 1138"/>
              <a:gd name="T28" fmla="*/ 65 w 1182"/>
              <a:gd name="T29" fmla="*/ 1068 h 1138"/>
              <a:gd name="T30" fmla="*/ 140 w 1182"/>
              <a:gd name="T31" fmla="*/ 1063 h 1138"/>
              <a:gd name="T32" fmla="*/ 188 w 1182"/>
              <a:gd name="T33" fmla="*/ 1040 h 1138"/>
              <a:gd name="T34" fmla="*/ 311 w 1182"/>
              <a:gd name="T35" fmla="*/ 892 h 1138"/>
              <a:gd name="T36" fmla="*/ 452 w 1182"/>
              <a:gd name="T37" fmla="*/ 1004 h 1138"/>
              <a:gd name="T38" fmla="*/ 464 w 1182"/>
              <a:gd name="T39" fmla="*/ 1079 h 1138"/>
              <a:gd name="T40" fmla="*/ 455 w 1182"/>
              <a:gd name="T41" fmla="*/ 1113 h 1138"/>
              <a:gd name="T42" fmla="*/ 479 w 1182"/>
              <a:gd name="T43" fmla="*/ 1112 h 1138"/>
              <a:gd name="T44" fmla="*/ 482 w 1182"/>
              <a:gd name="T45" fmla="*/ 1135 h 1138"/>
              <a:gd name="T46" fmla="*/ 514 w 1182"/>
              <a:gd name="T47" fmla="*/ 1110 h 1138"/>
              <a:gd name="T48" fmla="*/ 525 w 1182"/>
              <a:gd name="T49" fmla="*/ 1137 h 1138"/>
              <a:gd name="T50" fmla="*/ 536 w 1182"/>
              <a:gd name="T51" fmla="*/ 1105 h 1138"/>
              <a:gd name="T52" fmla="*/ 565 w 1182"/>
              <a:gd name="T53" fmla="*/ 1130 h 1138"/>
              <a:gd name="T54" fmla="*/ 565 w 1182"/>
              <a:gd name="T55" fmla="*/ 1103 h 1138"/>
              <a:gd name="T56" fmla="*/ 523 w 1182"/>
              <a:gd name="T57" fmla="*/ 1054 h 1138"/>
              <a:gd name="T58" fmla="*/ 548 w 1182"/>
              <a:gd name="T59" fmla="*/ 917 h 1138"/>
              <a:gd name="T60" fmla="*/ 744 w 1182"/>
              <a:gd name="T61" fmla="*/ 902 h 1138"/>
              <a:gd name="T62" fmla="*/ 966 w 1182"/>
              <a:gd name="T63" fmla="*/ 920 h 1138"/>
              <a:gd name="T64" fmla="*/ 1150 w 1182"/>
              <a:gd name="T65" fmla="*/ 882 h 1138"/>
              <a:gd name="T66" fmla="*/ 1180 w 1182"/>
              <a:gd name="T67" fmla="*/ 859 h 1138"/>
              <a:gd name="T68" fmla="*/ 1177 w 1182"/>
              <a:gd name="T69" fmla="*/ 814 h 1138"/>
              <a:gd name="T70" fmla="*/ 1134 w 1182"/>
              <a:gd name="T71" fmla="*/ 817 h 1138"/>
              <a:gd name="T72" fmla="*/ 1021 w 1182"/>
              <a:gd name="T73" fmla="*/ 829 h 1138"/>
              <a:gd name="T74" fmla="*/ 804 w 1182"/>
              <a:gd name="T75" fmla="*/ 799 h 1138"/>
              <a:gd name="T76" fmla="*/ 547 w 1182"/>
              <a:gd name="T77" fmla="*/ 762 h 1138"/>
              <a:gd name="T78" fmla="*/ 444 w 1182"/>
              <a:gd name="T79" fmla="*/ 556 h 1138"/>
              <a:gd name="T80" fmla="*/ 395 w 1182"/>
              <a:gd name="T81" fmla="*/ 457 h 1138"/>
              <a:gd name="T82" fmla="*/ 341 w 1182"/>
              <a:gd name="T83" fmla="*/ 284 h 1138"/>
              <a:gd name="T84" fmla="*/ 267 w 1182"/>
              <a:gd name="T85" fmla="*/ 168 h 1138"/>
              <a:gd name="T86" fmla="*/ 262 w 1182"/>
              <a:gd name="T87" fmla="*/ 96 h 1138"/>
              <a:gd name="T88" fmla="*/ 200 w 1182"/>
              <a:gd name="T89" fmla="*/ 61 h 1138"/>
              <a:gd name="T90" fmla="*/ 101 w 1182"/>
              <a:gd name="T91" fmla="*/ 2 h 1138"/>
              <a:gd name="T92" fmla="*/ 73 w 1182"/>
              <a:gd name="T93" fmla="*/ 17 h 1138"/>
              <a:gd name="T94" fmla="*/ 122 w 1182"/>
              <a:gd name="T95" fmla="*/ 56 h 1138"/>
              <a:gd name="T96" fmla="*/ 244 w 1182"/>
              <a:gd name="T97" fmla="*/ 305 h 1138"/>
              <a:gd name="T98" fmla="*/ 298 w 1182"/>
              <a:gd name="T99" fmla="*/ 528 h 1138"/>
              <a:gd name="T100" fmla="*/ 254 w 1182"/>
              <a:gd name="T101" fmla="*/ 567 h 1138"/>
              <a:gd name="T102" fmla="*/ 194 w 1182"/>
              <a:gd name="T103" fmla="*/ 537 h 1138"/>
              <a:gd name="T104" fmla="*/ 212 w 1182"/>
              <a:gd name="T105" fmla="*/ 467 h 1138"/>
              <a:gd name="T106" fmla="*/ 231 w 1182"/>
              <a:gd name="T107" fmla="*/ 399 h 1138"/>
              <a:gd name="T108" fmla="*/ 194 w 1182"/>
              <a:gd name="T109" fmla="*/ 323 h 1138"/>
              <a:gd name="T110" fmla="*/ 151 w 1182"/>
              <a:gd name="T111" fmla="*/ 305 h 1138"/>
              <a:gd name="T112" fmla="*/ 97 w 1182"/>
              <a:gd name="T113" fmla="*/ 316 h 1138"/>
              <a:gd name="T114" fmla="*/ 79 w 1182"/>
              <a:gd name="T115" fmla="*/ 33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82" h="1138">
                <a:moveTo>
                  <a:pt x="64" y="341"/>
                </a:moveTo>
                <a:lnTo>
                  <a:pt x="64" y="341"/>
                </a:lnTo>
                <a:lnTo>
                  <a:pt x="61" y="344"/>
                </a:lnTo>
                <a:lnTo>
                  <a:pt x="54" y="353"/>
                </a:lnTo>
                <a:lnTo>
                  <a:pt x="48" y="365"/>
                </a:lnTo>
                <a:lnTo>
                  <a:pt x="46" y="371"/>
                </a:lnTo>
                <a:lnTo>
                  <a:pt x="43" y="378"/>
                </a:lnTo>
                <a:lnTo>
                  <a:pt x="43" y="378"/>
                </a:lnTo>
                <a:lnTo>
                  <a:pt x="42" y="393"/>
                </a:lnTo>
                <a:lnTo>
                  <a:pt x="42" y="409"/>
                </a:lnTo>
                <a:lnTo>
                  <a:pt x="43" y="424"/>
                </a:lnTo>
                <a:lnTo>
                  <a:pt x="46" y="436"/>
                </a:lnTo>
                <a:lnTo>
                  <a:pt x="46" y="436"/>
                </a:lnTo>
                <a:lnTo>
                  <a:pt x="52" y="452"/>
                </a:lnTo>
                <a:lnTo>
                  <a:pt x="58" y="460"/>
                </a:lnTo>
                <a:lnTo>
                  <a:pt x="58" y="460"/>
                </a:lnTo>
                <a:lnTo>
                  <a:pt x="83" y="491"/>
                </a:lnTo>
                <a:lnTo>
                  <a:pt x="83" y="491"/>
                </a:lnTo>
                <a:lnTo>
                  <a:pt x="85" y="494"/>
                </a:lnTo>
                <a:lnTo>
                  <a:pt x="90" y="500"/>
                </a:lnTo>
                <a:lnTo>
                  <a:pt x="92" y="505"/>
                </a:lnTo>
                <a:lnTo>
                  <a:pt x="95" y="511"/>
                </a:lnTo>
                <a:lnTo>
                  <a:pt x="96" y="518"/>
                </a:lnTo>
                <a:lnTo>
                  <a:pt x="97" y="525"/>
                </a:lnTo>
                <a:lnTo>
                  <a:pt x="97" y="525"/>
                </a:lnTo>
                <a:lnTo>
                  <a:pt x="96" y="554"/>
                </a:lnTo>
                <a:lnTo>
                  <a:pt x="95" y="564"/>
                </a:lnTo>
                <a:lnTo>
                  <a:pt x="95" y="564"/>
                </a:lnTo>
                <a:lnTo>
                  <a:pt x="29" y="601"/>
                </a:lnTo>
                <a:lnTo>
                  <a:pt x="29" y="601"/>
                </a:lnTo>
                <a:lnTo>
                  <a:pt x="24" y="605"/>
                </a:lnTo>
                <a:lnTo>
                  <a:pt x="16" y="612"/>
                </a:lnTo>
                <a:lnTo>
                  <a:pt x="12" y="617"/>
                </a:lnTo>
                <a:lnTo>
                  <a:pt x="8" y="624"/>
                </a:lnTo>
                <a:lnTo>
                  <a:pt x="4" y="631"/>
                </a:lnTo>
                <a:lnTo>
                  <a:pt x="2" y="640"/>
                </a:lnTo>
                <a:lnTo>
                  <a:pt x="2" y="640"/>
                </a:lnTo>
                <a:lnTo>
                  <a:pt x="0" y="650"/>
                </a:lnTo>
                <a:lnTo>
                  <a:pt x="0" y="661"/>
                </a:lnTo>
                <a:lnTo>
                  <a:pt x="2" y="673"/>
                </a:lnTo>
                <a:lnTo>
                  <a:pt x="3" y="686"/>
                </a:lnTo>
                <a:lnTo>
                  <a:pt x="5" y="698"/>
                </a:lnTo>
                <a:lnTo>
                  <a:pt x="10" y="711"/>
                </a:lnTo>
                <a:lnTo>
                  <a:pt x="15" y="723"/>
                </a:lnTo>
                <a:lnTo>
                  <a:pt x="21" y="734"/>
                </a:lnTo>
                <a:lnTo>
                  <a:pt x="21" y="734"/>
                </a:lnTo>
                <a:lnTo>
                  <a:pt x="48" y="778"/>
                </a:lnTo>
                <a:lnTo>
                  <a:pt x="59" y="798"/>
                </a:lnTo>
                <a:lnTo>
                  <a:pt x="61" y="806"/>
                </a:lnTo>
                <a:lnTo>
                  <a:pt x="63" y="812"/>
                </a:lnTo>
                <a:lnTo>
                  <a:pt x="63" y="812"/>
                </a:lnTo>
                <a:lnTo>
                  <a:pt x="65" y="820"/>
                </a:lnTo>
                <a:lnTo>
                  <a:pt x="68" y="836"/>
                </a:lnTo>
                <a:lnTo>
                  <a:pt x="82" y="878"/>
                </a:lnTo>
                <a:lnTo>
                  <a:pt x="97" y="924"/>
                </a:lnTo>
                <a:lnTo>
                  <a:pt x="112" y="960"/>
                </a:lnTo>
                <a:lnTo>
                  <a:pt x="112" y="960"/>
                </a:lnTo>
                <a:lnTo>
                  <a:pt x="122" y="982"/>
                </a:lnTo>
                <a:lnTo>
                  <a:pt x="129" y="997"/>
                </a:lnTo>
                <a:lnTo>
                  <a:pt x="133" y="1003"/>
                </a:lnTo>
                <a:lnTo>
                  <a:pt x="134" y="1007"/>
                </a:lnTo>
                <a:lnTo>
                  <a:pt x="134" y="1012"/>
                </a:lnTo>
                <a:lnTo>
                  <a:pt x="133" y="1014"/>
                </a:lnTo>
                <a:lnTo>
                  <a:pt x="133" y="1014"/>
                </a:lnTo>
                <a:lnTo>
                  <a:pt x="127" y="1019"/>
                </a:lnTo>
                <a:lnTo>
                  <a:pt x="120" y="1021"/>
                </a:lnTo>
                <a:lnTo>
                  <a:pt x="113" y="1024"/>
                </a:lnTo>
                <a:lnTo>
                  <a:pt x="106" y="1024"/>
                </a:lnTo>
                <a:lnTo>
                  <a:pt x="106" y="1024"/>
                </a:lnTo>
                <a:lnTo>
                  <a:pt x="92" y="1022"/>
                </a:lnTo>
                <a:lnTo>
                  <a:pt x="72" y="1019"/>
                </a:lnTo>
                <a:lnTo>
                  <a:pt x="54" y="1015"/>
                </a:lnTo>
                <a:lnTo>
                  <a:pt x="48" y="1015"/>
                </a:lnTo>
                <a:lnTo>
                  <a:pt x="47" y="1015"/>
                </a:lnTo>
                <a:lnTo>
                  <a:pt x="47" y="1016"/>
                </a:lnTo>
                <a:lnTo>
                  <a:pt x="47" y="1016"/>
                </a:lnTo>
                <a:lnTo>
                  <a:pt x="48" y="1019"/>
                </a:lnTo>
                <a:lnTo>
                  <a:pt x="51" y="1020"/>
                </a:lnTo>
                <a:lnTo>
                  <a:pt x="59" y="1025"/>
                </a:lnTo>
                <a:lnTo>
                  <a:pt x="67" y="1027"/>
                </a:lnTo>
                <a:lnTo>
                  <a:pt x="70" y="1030"/>
                </a:lnTo>
                <a:lnTo>
                  <a:pt x="70" y="1030"/>
                </a:lnTo>
                <a:lnTo>
                  <a:pt x="65" y="1030"/>
                </a:lnTo>
                <a:lnTo>
                  <a:pt x="55" y="1030"/>
                </a:lnTo>
                <a:lnTo>
                  <a:pt x="46" y="1030"/>
                </a:lnTo>
                <a:lnTo>
                  <a:pt x="40" y="1031"/>
                </a:lnTo>
                <a:lnTo>
                  <a:pt x="40" y="1031"/>
                </a:lnTo>
                <a:lnTo>
                  <a:pt x="35" y="1033"/>
                </a:lnTo>
                <a:lnTo>
                  <a:pt x="29" y="1036"/>
                </a:lnTo>
                <a:lnTo>
                  <a:pt x="24" y="1038"/>
                </a:lnTo>
                <a:lnTo>
                  <a:pt x="23" y="1039"/>
                </a:lnTo>
                <a:lnTo>
                  <a:pt x="23" y="1040"/>
                </a:lnTo>
                <a:lnTo>
                  <a:pt x="23" y="1040"/>
                </a:lnTo>
                <a:lnTo>
                  <a:pt x="24" y="1042"/>
                </a:lnTo>
                <a:lnTo>
                  <a:pt x="27" y="1042"/>
                </a:lnTo>
                <a:lnTo>
                  <a:pt x="33" y="1042"/>
                </a:lnTo>
                <a:lnTo>
                  <a:pt x="45" y="1040"/>
                </a:lnTo>
                <a:lnTo>
                  <a:pt x="45" y="1040"/>
                </a:lnTo>
                <a:lnTo>
                  <a:pt x="67" y="1043"/>
                </a:lnTo>
                <a:lnTo>
                  <a:pt x="67" y="1043"/>
                </a:lnTo>
                <a:lnTo>
                  <a:pt x="59" y="1044"/>
                </a:lnTo>
                <a:lnTo>
                  <a:pt x="48" y="1046"/>
                </a:lnTo>
                <a:lnTo>
                  <a:pt x="48" y="1046"/>
                </a:lnTo>
                <a:lnTo>
                  <a:pt x="36" y="1050"/>
                </a:lnTo>
                <a:lnTo>
                  <a:pt x="30" y="1051"/>
                </a:lnTo>
                <a:lnTo>
                  <a:pt x="28" y="1052"/>
                </a:lnTo>
                <a:lnTo>
                  <a:pt x="27" y="1054"/>
                </a:lnTo>
                <a:lnTo>
                  <a:pt x="27" y="1054"/>
                </a:lnTo>
                <a:lnTo>
                  <a:pt x="29" y="1055"/>
                </a:lnTo>
                <a:lnTo>
                  <a:pt x="30" y="1056"/>
                </a:lnTo>
                <a:lnTo>
                  <a:pt x="34" y="1057"/>
                </a:lnTo>
                <a:lnTo>
                  <a:pt x="37" y="1057"/>
                </a:lnTo>
                <a:lnTo>
                  <a:pt x="37" y="1057"/>
                </a:lnTo>
                <a:lnTo>
                  <a:pt x="55" y="1057"/>
                </a:lnTo>
                <a:lnTo>
                  <a:pt x="83" y="1057"/>
                </a:lnTo>
                <a:lnTo>
                  <a:pt x="91" y="1060"/>
                </a:lnTo>
                <a:lnTo>
                  <a:pt x="91" y="1060"/>
                </a:lnTo>
                <a:lnTo>
                  <a:pt x="77" y="1063"/>
                </a:lnTo>
                <a:lnTo>
                  <a:pt x="67" y="1067"/>
                </a:lnTo>
                <a:lnTo>
                  <a:pt x="65" y="1068"/>
                </a:lnTo>
                <a:lnTo>
                  <a:pt x="65" y="1069"/>
                </a:lnTo>
                <a:lnTo>
                  <a:pt x="65" y="1069"/>
                </a:lnTo>
                <a:lnTo>
                  <a:pt x="67" y="1070"/>
                </a:lnTo>
                <a:lnTo>
                  <a:pt x="72" y="1070"/>
                </a:lnTo>
                <a:lnTo>
                  <a:pt x="88" y="1068"/>
                </a:lnTo>
                <a:lnTo>
                  <a:pt x="113" y="1063"/>
                </a:lnTo>
                <a:lnTo>
                  <a:pt x="113" y="1063"/>
                </a:lnTo>
                <a:lnTo>
                  <a:pt x="140" y="1063"/>
                </a:lnTo>
                <a:lnTo>
                  <a:pt x="158" y="1062"/>
                </a:lnTo>
                <a:lnTo>
                  <a:pt x="171" y="1060"/>
                </a:lnTo>
                <a:lnTo>
                  <a:pt x="171" y="1060"/>
                </a:lnTo>
                <a:lnTo>
                  <a:pt x="178" y="1056"/>
                </a:lnTo>
                <a:lnTo>
                  <a:pt x="184" y="1050"/>
                </a:lnTo>
                <a:lnTo>
                  <a:pt x="187" y="1046"/>
                </a:lnTo>
                <a:lnTo>
                  <a:pt x="188" y="1044"/>
                </a:lnTo>
                <a:lnTo>
                  <a:pt x="188" y="1040"/>
                </a:lnTo>
                <a:lnTo>
                  <a:pt x="188" y="1036"/>
                </a:lnTo>
                <a:lnTo>
                  <a:pt x="188" y="1036"/>
                </a:lnTo>
                <a:lnTo>
                  <a:pt x="181" y="1008"/>
                </a:lnTo>
                <a:lnTo>
                  <a:pt x="181" y="1008"/>
                </a:lnTo>
                <a:lnTo>
                  <a:pt x="133" y="802"/>
                </a:lnTo>
                <a:lnTo>
                  <a:pt x="133" y="802"/>
                </a:lnTo>
                <a:lnTo>
                  <a:pt x="212" y="843"/>
                </a:lnTo>
                <a:lnTo>
                  <a:pt x="311" y="892"/>
                </a:lnTo>
                <a:lnTo>
                  <a:pt x="311" y="892"/>
                </a:lnTo>
                <a:lnTo>
                  <a:pt x="340" y="908"/>
                </a:lnTo>
                <a:lnTo>
                  <a:pt x="376" y="928"/>
                </a:lnTo>
                <a:lnTo>
                  <a:pt x="421" y="954"/>
                </a:lnTo>
                <a:lnTo>
                  <a:pt x="421" y="954"/>
                </a:lnTo>
                <a:lnTo>
                  <a:pt x="436" y="976"/>
                </a:lnTo>
                <a:lnTo>
                  <a:pt x="447" y="995"/>
                </a:lnTo>
                <a:lnTo>
                  <a:pt x="452" y="1004"/>
                </a:lnTo>
                <a:lnTo>
                  <a:pt x="455" y="1012"/>
                </a:lnTo>
                <a:lnTo>
                  <a:pt x="455" y="1012"/>
                </a:lnTo>
                <a:lnTo>
                  <a:pt x="458" y="1026"/>
                </a:lnTo>
                <a:lnTo>
                  <a:pt x="461" y="1043"/>
                </a:lnTo>
                <a:lnTo>
                  <a:pt x="463" y="1068"/>
                </a:lnTo>
                <a:lnTo>
                  <a:pt x="463" y="1068"/>
                </a:lnTo>
                <a:lnTo>
                  <a:pt x="463" y="1074"/>
                </a:lnTo>
                <a:lnTo>
                  <a:pt x="464" y="1079"/>
                </a:lnTo>
                <a:lnTo>
                  <a:pt x="465" y="1083"/>
                </a:lnTo>
                <a:lnTo>
                  <a:pt x="463" y="1089"/>
                </a:lnTo>
                <a:lnTo>
                  <a:pt x="463" y="1089"/>
                </a:lnTo>
                <a:lnTo>
                  <a:pt x="456" y="1105"/>
                </a:lnTo>
                <a:lnTo>
                  <a:pt x="453" y="1111"/>
                </a:lnTo>
                <a:lnTo>
                  <a:pt x="453" y="1112"/>
                </a:lnTo>
                <a:lnTo>
                  <a:pt x="455" y="1113"/>
                </a:lnTo>
                <a:lnTo>
                  <a:pt x="455" y="1113"/>
                </a:lnTo>
                <a:lnTo>
                  <a:pt x="459" y="1112"/>
                </a:lnTo>
                <a:lnTo>
                  <a:pt x="464" y="1110"/>
                </a:lnTo>
                <a:lnTo>
                  <a:pt x="471" y="1105"/>
                </a:lnTo>
                <a:lnTo>
                  <a:pt x="471" y="1105"/>
                </a:lnTo>
                <a:lnTo>
                  <a:pt x="475" y="1107"/>
                </a:lnTo>
                <a:lnTo>
                  <a:pt x="477" y="1109"/>
                </a:lnTo>
                <a:lnTo>
                  <a:pt x="479" y="1112"/>
                </a:lnTo>
                <a:lnTo>
                  <a:pt x="479" y="1112"/>
                </a:lnTo>
                <a:lnTo>
                  <a:pt x="479" y="1117"/>
                </a:lnTo>
                <a:lnTo>
                  <a:pt x="477" y="1126"/>
                </a:lnTo>
                <a:lnTo>
                  <a:pt x="476" y="1135"/>
                </a:lnTo>
                <a:lnTo>
                  <a:pt x="477" y="1137"/>
                </a:lnTo>
                <a:lnTo>
                  <a:pt x="479" y="1138"/>
                </a:lnTo>
                <a:lnTo>
                  <a:pt x="479" y="1138"/>
                </a:lnTo>
                <a:lnTo>
                  <a:pt x="480" y="1137"/>
                </a:lnTo>
                <a:lnTo>
                  <a:pt x="482" y="1135"/>
                </a:lnTo>
                <a:lnTo>
                  <a:pt x="487" y="1126"/>
                </a:lnTo>
                <a:lnTo>
                  <a:pt x="493" y="1110"/>
                </a:lnTo>
                <a:lnTo>
                  <a:pt x="493" y="1110"/>
                </a:lnTo>
                <a:lnTo>
                  <a:pt x="494" y="1109"/>
                </a:lnTo>
                <a:lnTo>
                  <a:pt x="498" y="1107"/>
                </a:lnTo>
                <a:lnTo>
                  <a:pt x="504" y="1106"/>
                </a:lnTo>
                <a:lnTo>
                  <a:pt x="511" y="1109"/>
                </a:lnTo>
                <a:lnTo>
                  <a:pt x="514" y="1110"/>
                </a:lnTo>
                <a:lnTo>
                  <a:pt x="517" y="1112"/>
                </a:lnTo>
                <a:lnTo>
                  <a:pt x="517" y="1112"/>
                </a:lnTo>
                <a:lnTo>
                  <a:pt x="519" y="1118"/>
                </a:lnTo>
                <a:lnTo>
                  <a:pt x="520" y="1126"/>
                </a:lnTo>
                <a:lnTo>
                  <a:pt x="522" y="1134"/>
                </a:lnTo>
                <a:lnTo>
                  <a:pt x="524" y="1136"/>
                </a:lnTo>
                <a:lnTo>
                  <a:pt x="525" y="1137"/>
                </a:lnTo>
                <a:lnTo>
                  <a:pt x="525" y="1137"/>
                </a:lnTo>
                <a:lnTo>
                  <a:pt x="528" y="1137"/>
                </a:lnTo>
                <a:lnTo>
                  <a:pt x="529" y="1135"/>
                </a:lnTo>
                <a:lnTo>
                  <a:pt x="531" y="1126"/>
                </a:lnTo>
                <a:lnTo>
                  <a:pt x="532" y="1118"/>
                </a:lnTo>
                <a:lnTo>
                  <a:pt x="532" y="1112"/>
                </a:lnTo>
                <a:lnTo>
                  <a:pt x="532" y="1104"/>
                </a:lnTo>
                <a:lnTo>
                  <a:pt x="532" y="1104"/>
                </a:lnTo>
                <a:lnTo>
                  <a:pt x="536" y="1105"/>
                </a:lnTo>
                <a:lnTo>
                  <a:pt x="540" y="1106"/>
                </a:lnTo>
                <a:lnTo>
                  <a:pt x="544" y="1110"/>
                </a:lnTo>
                <a:lnTo>
                  <a:pt x="544" y="1110"/>
                </a:lnTo>
                <a:lnTo>
                  <a:pt x="549" y="1116"/>
                </a:lnTo>
                <a:lnTo>
                  <a:pt x="555" y="1124"/>
                </a:lnTo>
                <a:lnTo>
                  <a:pt x="561" y="1129"/>
                </a:lnTo>
                <a:lnTo>
                  <a:pt x="562" y="1130"/>
                </a:lnTo>
                <a:lnTo>
                  <a:pt x="565" y="1130"/>
                </a:lnTo>
                <a:lnTo>
                  <a:pt x="565" y="1130"/>
                </a:lnTo>
                <a:lnTo>
                  <a:pt x="565" y="1126"/>
                </a:lnTo>
                <a:lnTo>
                  <a:pt x="565" y="1124"/>
                </a:lnTo>
                <a:lnTo>
                  <a:pt x="563" y="1116"/>
                </a:lnTo>
                <a:lnTo>
                  <a:pt x="560" y="1104"/>
                </a:lnTo>
                <a:lnTo>
                  <a:pt x="560" y="1104"/>
                </a:lnTo>
                <a:lnTo>
                  <a:pt x="562" y="1104"/>
                </a:lnTo>
                <a:lnTo>
                  <a:pt x="565" y="1103"/>
                </a:lnTo>
                <a:lnTo>
                  <a:pt x="566" y="1101"/>
                </a:lnTo>
                <a:lnTo>
                  <a:pt x="567" y="1100"/>
                </a:lnTo>
                <a:lnTo>
                  <a:pt x="566" y="1098"/>
                </a:lnTo>
                <a:lnTo>
                  <a:pt x="565" y="1095"/>
                </a:lnTo>
                <a:lnTo>
                  <a:pt x="565" y="1095"/>
                </a:lnTo>
                <a:lnTo>
                  <a:pt x="545" y="1076"/>
                </a:lnTo>
                <a:lnTo>
                  <a:pt x="532" y="1064"/>
                </a:lnTo>
                <a:lnTo>
                  <a:pt x="523" y="1054"/>
                </a:lnTo>
                <a:lnTo>
                  <a:pt x="523" y="1054"/>
                </a:lnTo>
                <a:lnTo>
                  <a:pt x="510" y="1036"/>
                </a:lnTo>
                <a:lnTo>
                  <a:pt x="504" y="1027"/>
                </a:lnTo>
                <a:lnTo>
                  <a:pt x="496" y="1015"/>
                </a:lnTo>
                <a:lnTo>
                  <a:pt x="496" y="1015"/>
                </a:lnTo>
                <a:lnTo>
                  <a:pt x="469" y="949"/>
                </a:lnTo>
                <a:lnTo>
                  <a:pt x="548" y="917"/>
                </a:lnTo>
                <a:lnTo>
                  <a:pt x="548" y="917"/>
                </a:lnTo>
                <a:lnTo>
                  <a:pt x="568" y="914"/>
                </a:lnTo>
                <a:lnTo>
                  <a:pt x="615" y="908"/>
                </a:lnTo>
                <a:lnTo>
                  <a:pt x="670" y="900"/>
                </a:lnTo>
                <a:lnTo>
                  <a:pt x="695" y="899"/>
                </a:lnTo>
                <a:lnTo>
                  <a:pt x="714" y="899"/>
                </a:lnTo>
                <a:lnTo>
                  <a:pt x="714" y="899"/>
                </a:lnTo>
                <a:lnTo>
                  <a:pt x="730" y="900"/>
                </a:lnTo>
                <a:lnTo>
                  <a:pt x="744" y="902"/>
                </a:lnTo>
                <a:lnTo>
                  <a:pt x="775" y="908"/>
                </a:lnTo>
                <a:lnTo>
                  <a:pt x="816" y="915"/>
                </a:lnTo>
                <a:lnTo>
                  <a:pt x="842" y="917"/>
                </a:lnTo>
                <a:lnTo>
                  <a:pt x="875" y="920"/>
                </a:lnTo>
                <a:lnTo>
                  <a:pt x="875" y="920"/>
                </a:lnTo>
                <a:lnTo>
                  <a:pt x="909" y="921"/>
                </a:lnTo>
                <a:lnTo>
                  <a:pt x="940" y="921"/>
                </a:lnTo>
                <a:lnTo>
                  <a:pt x="966" y="920"/>
                </a:lnTo>
                <a:lnTo>
                  <a:pt x="990" y="916"/>
                </a:lnTo>
                <a:lnTo>
                  <a:pt x="1012" y="914"/>
                </a:lnTo>
                <a:lnTo>
                  <a:pt x="1030" y="910"/>
                </a:lnTo>
                <a:lnTo>
                  <a:pt x="1060" y="904"/>
                </a:lnTo>
                <a:lnTo>
                  <a:pt x="1060" y="904"/>
                </a:lnTo>
                <a:lnTo>
                  <a:pt x="1089" y="899"/>
                </a:lnTo>
                <a:lnTo>
                  <a:pt x="1122" y="891"/>
                </a:lnTo>
                <a:lnTo>
                  <a:pt x="1150" y="882"/>
                </a:lnTo>
                <a:lnTo>
                  <a:pt x="1161" y="879"/>
                </a:lnTo>
                <a:lnTo>
                  <a:pt x="1167" y="877"/>
                </a:lnTo>
                <a:lnTo>
                  <a:pt x="1167" y="877"/>
                </a:lnTo>
                <a:lnTo>
                  <a:pt x="1174" y="871"/>
                </a:lnTo>
                <a:lnTo>
                  <a:pt x="1179" y="866"/>
                </a:lnTo>
                <a:lnTo>
                  <a:pt x="1182" y="861"/>
                </a:lnTo>
                <a:lnTo>
                  <a:pt x="1180" y="859"/>
                </a:lnTo>
                <a:lnTo>
                  <a:pt x="1180" y="859"/>
                </a:lnTo>
                <a:lnTo>
                  <a:pt x="1179" y="853"/>
                </a:lnTo>
                <a:lnTo>
                  <a:pt x="1178" y="847"/>
                </a:lnTo>
                <a:lnTo>
                  <a:pt x="1178" y="847"/>
                </a:lnTo>
                <a:lnTo>
                  <a:pt x="1179" y="841"/>
                </a:lnTo>
                <a:lnTo>
                  <a:pt x="1180" y="830"/>
                </a:lnTo>
                <a:lnTo>
                  <a:pt x="1180" y="824"/>
                </a:lnTo>
                <a:lnTo>
                  <a:pt x="1179" y="819"/>
                </a:lnTo>
                <a:lnTo>
                  <a:pt x="1177" y="814"/>
                </a:lnTo>
                <a:lnTo>
                  <a:pt x="1172" y="811"/>
                </a:lnTo>
                <a:lnTo>
                  <a:pt x="1172" y="811"/>
                </a:lnTo>
                <a:lnTo>
                  <a:pt x="1166" y="810"/>
                </a:lnTo>
                <a:lnTo>
                  <a:pt x="1161" y="808"/>
                </a:lnTo>
                <a:lnTo>
                  <a:pt x="1156" y="810"/>
                </a:lnTo>
                <a:lnTo>
                  <a:pt x="1152" y="811"/>
                </a:lnTo>
                <a:lnTo>
                  <a:pt x="1142" y="813"/>
                </a:lnTo>
                <a:lnTo>
                  <a:pt x="1134" y="817"/>
                </a:lnTo>
                <a:lnTo>
                  <a:pt x="1134" y="817"/>
                </a:lnTo>
                <a:lnTo>
                  <a:pt x="1097" y="826"/>
                </a:lnTo>
                <a:lnTo>
                  <a:pt x="1072" y="832"/>
                </a:lnTo>
                <a:lnTo>
                  <a:pt x="1058" y="833"/>
                </a:lnTo>
                <a:lnTo>
                  <a:pt x="1048" y="833"/>
                </a:lnTo>
                <a:lnTo>
                  <a:pt x="1048" y="833"/>
                </a:lnTo>
                <a:lnTo>
                  <a:pt x="1036" y="832"/>
                </a:lnTo>
                <a:lnTo>
                  <a:pt x="1021" y="829"/>
                </a:lnTo>
                <a:lnTo>
                  <a:pt x="984" y="819"/>
                </a:lnTo>
                <a:lnTo>
                  <a:pt x="964" y="814"/>
                </a:lnTo>
                <a:lnTo>
                  <a:pt x="942" y="810"/>
                </a:lnTo>
                <a:lnTo>
                  <a:pt x="921" y="806"/>
                </a:lnTo>
                <a:lnTo>
                  <a:pt x="898" y="805"/>
                </a:lnTo>
                <a:lnTo>
                  <a:pt x="898" y="805"/>
                </a:lnTo>
                <a:lnTo>
                  <a:pt x="852" y="802"/>
                </a:lnTo>
                <a:lnTo>
                  <a:pt x="804" y="799"/>
                </a:lnTo>
                <a:lnTo>
                  <a:pt x="762" y="795"/>
                </a:lnTo>
                <a:lnTo>
                  <a:pt x="730" y="792"/>
                </a:lnTo>
                <a:lnTo>
                  <a:pt x="730" y="792"/>
                </a:lnTo>
                <a:lnTo>
                  <a:pt x="635" y="778"/>
                </a:lnTo>
                <a:lnTo>
                  <a:pt x="584" y="771"/>
                </a:lnTo>
                <a:lnTo>
                  <a:pt x="556" y="766"/>
                </a:lnTo>
                <a:lnTo>
                  <a:pt x="556" y="766"/>
                </a:lnTo>
                <a:lnTo>
                  <a:pt x="547" y="762"/>
                </a:lnTo>
                <a:lnTo>
                  <a:pt x="536" y="755"/>
                </a:lnTo>
                <a:lnTo>
                  <a:pt x="528" y="749"/>
                </a:lnTo>
                <a:lnTo>
                  <a:pt x="524" y="744"/>
                </a:lnTo>
                <a:lnTo>
                  <a:pt x="524" y="744"/>
                </a:lnTo>
                <a:lnTo>
                  <a:pt x="491" y="668"/>
                </a:lnTo>
                <a:lnTo>
                  <a:pt x="464" y="607"/>
                </a:lnTo>
                <a:lnTo>
                  <a:pt x="444" y="556"/>
                </a:lnTo>
                <a:lnTo>
                  <a:pt x="444" y="556"/>
                </a:lnTo>
                <a:lnTo>
                  <a:pt x="437" y="539"/>
                </a:lnTo>
                <a:lnTo>
                  <a:pt x="428" y="524"/>
                </a:lnTo>
                <a:lnTo>
                  <a:pt x="414" y="500"/>
                </a:lnTo>
                <a:lnTo>
                  <a:pt x="408" y="489"/>
                </a:lnTo>
                <a:lnTo>
                  <a:pt x="402" y="478"/>
                </a:lnTo>
                <a:lnTo>
                  <a:pt x="397" y="467"/>
                </a:lnTo>
                <a:lnTo>
                  <a:pt x="395" y="457"/>
                </a:lnTo>
                <a:lnTo>
                  <a:pt x="395" y="457"/>
                </a:lnTo>
                <a:lnTo>
                  <a:pt x="389" y="422"/>
                </a:lnTo>
                <a:lnTo>
                  <a:pt x="384" y="399"/>
                </a:lnTo>
                <a:lnTo>
                  <a:pt x="377" y="374"/>
                </a:lnTo>
                <a:lnTo>
                  <a:pt x="370" y="347"/>
                </a:lnTo>
                <a:lnTo>
                  <a:pt x="360" y="320"/>
                </a:lnTo>
                <a:lnTo>
                  <a:pt x="354" y="308"/>
                </a:lnTo>
                <a:lnTo>
                  <a:pt x="347" y="296"/>
                </a:lnTo>
                <a:lnTo>
                  <a:pt x="341" y="284"/>
                </a:lnTo>
                <a:lnTo>
                  <a:pt x="333" y="274"/>
                </a:lnTo>
                <a:lnTo>
                  <a:pt x="333" y="274"/>
                </a:lnTo>
                <a:lnTo>
                  <a:pt x="318" y="253"/>
                </a:lnTo>
                <a:lnTo>
                  <a:pt x="304" y="234"/>
                </a:lnTo>
                <a:lnTo>
                  <a:pt x="292" y="215"/>
                </a:lnTo>
                <a:lnTo>
                  <a:pt x="281" y="198"/>
                </a:lnTo>
                <a:lnTo>
                  <a:pt x="273" y="182"/>
                </a:lnTo>
                <a:lnTo>
                  <a:pt x="267" y="168"/>
                </a:lnTo>
                <a:lnTo>
                  <a:pt x="262" y="157"/>
                </a:lnTo>
                <a:lnTo>
                  <a:pt x="260" y="148"/>
                </a:lnTo>
                <a:lnTo>
                  <a:pt x="260" y="148"/>
                </a:lnTo>
                <a:lnTo>
                  <a:pt x="260" y="141"/>
                </a:lnTo>
                <a:lnTo>
                  <a:pt x="260" y="133"/>
                </a:lnTo>
                <a:lnTo>
                  <a:pt x="262" y="113"/>
                </a:lnTo>
                <a:lnTo>
                  <a:pt x="263" y="104"/>
                </a:lnTo>
                <a:lnTo>
                  <a:pt x="262" y="96"/>
                </a:lnTo>
                <a:lnTo>
                  <a:pt x="261" y="88"/>
                </a:lnTo>
                <a:lnTo>
                  <a:pt x="257" y="82"/>
                </a:lnTo>
                <a:lnTo>
                  <a:pt x="257" y="82"/>
                </a:lnTo>
                <a:lnTo>
                  <a:pt x="253" y="79"/>
                </a:lnTo>
                <a:lnTo>
                  <a:pt x="244" y="75"/>
                </a:lnTo>
                <a:lnTo>
                  <a:pt x="225" y="69"/>
                </a:lnTo>
                <a:lnTo>
                  <a:pt x="213" y="66"/>
                </a:lnTo>
                <a:lnTo>
                  <a:pt x="200" y="61"/>
                </a:lnTo>
                <a:lnTo>
                  <a:pt x="186" y="54"/>
                </a:lnTo>
                <a:lnTo>
                  <a:pt x="171" y="45"/>
                </a:lnTo>
                <a:lnTo>
                  <a:pt x="171" y="45"/>
                </a:lnTo>
                <a:lnTo>
                  <a:pt x="147" y="29"/>
                </a:lnTo>
                <a:lnTo>
                  <a:pt x="129" y="19"/>
                </a:lnTo>
                <a:lnTo>
                  <a:pt x="107" y="5"/>
                </a:lnTo>
                <a:lnTo>
                  <a:pt x="107" y="5"/>
                </a:lnTo>
                <a:lnTo>
                  <a:pt x="101" y="2"/>
                </a:lnTo>
                <a:lnTo>
                  <a:pt x="94" y="0"/>
                </a:lnTo>
                <a:lnTo>
                  <a:pt x="88" y="0"/>
                </a:lnTo>
                <a:lnTo>
                  <a:pt x="82" y="1"/>
                </a:lnTo>
                <a:lnTo>
                  <a:pt x="76" y="2"/>
                </a:lnTo>
                <a:lnTo>
                  <a:pt x="73" y="6"/>
                </a:lnTo>
                <a:lnTo>
                  <a:pt x="72" y="8"/>
                </a:lnTo>
                <a:lnTo>
                  <a:pt x="72" y="11"/>
                </a:lnTo>
                <a:lnTo>
                  <a:pt x="73" y="17"/>
                </a:lnTo>
                <a:lnTo>
                  <a:pt x="73" y="17"/>
                </a:lnTo>
                <a:lnTo>
                  <a:pt x="77" y="21"/>
                </a:lnTo>
                <a:lnTo>
                  <a:pt x="82" y="26"/>
                </a:lnTo>
                <a:lnTo>
                  <a:pt x="91" y="33"/>
                </a:lnTo>
                <a:lnTo>
                  <a:pt x="102" y="39"/>
                </a:lnTo>
                <a:lnTo>
                  <a:pt x="115" y="49"/>
                </a:lnTo>
                <a:lnTo>
                  <a:pt x="115" y="49"/>
                </a:lnTo>
                <a:lnTo>
                  <a:pt x="122" y="56"/>
                </a:lnTo>
                <a:lnTo>
                  <a:pt x="131" y="68"/>
                </a:lnTo>
                <a:lnTo>
                  <a:pt x="150" y="96"/>
                </a:lnTo>
                <a:lnTo>
                  <a:pt x="167" y="124"/>
                </a:lnTo>
                <a:lnTo>
                  <a:pt x="178" y="143"/>
                </a:lnTo>
                <a:lnTo>
                  <a:pt x="178" y="143"/>
                </a:lnTo>
                <a:lnTo>
                  <a:pt x="193" y="178"/>
                </a:lnTo>
                <a:lnTo>
                  <a:pt x="218" y="240"/>
                </a:lnTo>
                <a:lnTo>
                  <a:pt x="244" y="305"/>
                </a:lnTo>
                <a:lnTo>
                  <a:pt x="262" y="347"/>
                </a:lnTo>
                <a:lnTo>
                  <a:pt x="262" y="347"/>
                </a:lnTo>
                <a:lnTo>
                  <a:pt x="268" y="362"/>
                </a:lnTo>
                <a:lnTo>
                  <a:pt x="273" y="385"/>
                </a:lnTo>
                <a:lnTo>
                  <a:pt x="279" y="411"/>
                </a:lnTo>
                <a:lnTo>
                  <a:pt x="285" y="441"/>
                </a:lnTo>
                <a:lnTo>
                  <a:pt x="293" y="496"/>
                </a:lnTo>
                <a:lnTo>
                  <a:pt x="298" y="528"/>
                </a:lnTo>
                <a:lnTo>
                  <a:pt x="298" y="528"/>
                </a:lnTo>
                <a:lnTo>
                  <a:pt x="305" y="563"/>
                </a:lnTo>
                <a:lnTo>
                  <a:pt x="310" y="583"/>
                </a:lnTo>
                <a:lnTo>
                  <a:pt x="310" y="583"/>
                </a:lnTo>
                <a:lnTo>
                  <a:pt x="291" y="578"/>
                </a:lnTo>
                <a:lnTo>
                  <a:pt x="273" y="572"/>
                </a:lnTo>
                <a:lnTo>
                  <a:pt x="254" y="567"/>
                </a:lnTo>
                <a:lnTo>
                  <a:pt x="254" y="567"/>
                </a:lnTo>
                <a:lnTo>
                  <a:pt x="220" y="561"/>
                </a:lnTo>
                <a:lnTo>
                  <a:pt x="210" y="557"/>
                </a:lnTo>
                <a:lnTo>
                  <a:pt x="205" y="556"/>
                </a:lnTo>
                <a:lnTo>
                  <a:pt x="202" y="554"/>
                </a:lnTo>
                <a:lnTo>
                  <a:pt x="202" y="554"/>
                </a:lnTo>
                <a:lnTo>
                  <a:pt x="200" y="551"/>
                </a:lnTo>
                <a:lnTo>
                  <a:pt x="199" y="548"/>
                </a:lnTo>
                <a:lnTo>
                  <a:pt x="194" y="537"/>
                </a:lnTo>
                <a:lnTo>
                  <a:pt x="192" y="525"/>
                </a:lnTo>
                <a:lnTo>
                  <a:pt x="192" y="519"/>
                </a:lnTo>
                <a:lnTo>
                  <a:pt x="192" y="519"/>
                </a:lnTo>
                <a:lnTo>
                  <a:pt x="193" y="513"/>
                </a:lnTo>
                <a:lnTo>
                  <a:pt x="195" y="507"/>
                </a:lnTo>
                <a:lnTo>
                  <a:pt x="204" y="489"/>
                </a:lnTo>
                <a:lnTo>
                  <a:pt x="204" y="489"/>
                </a:lnTo>
                <a:lnTo>
                  <a:pt x="212" y="467"/>
                </a:lnTo>
                <a:lnTo>
                  <a:pt x="217" y="451"/>
                </a:lnTo>
                <a:lnTo>
                  <a:pt x="217" y="451"/>
                </a:lnTo>
                <a:lnTo>
                  <a:pt x="222" y="440"/>
                </a:lnTo>
                <a:lnTo>
                  <a:pt x="225" y="430"/>
                </a:lnTo>
                <a:lnTo>
                  <a:pt x="225" y="430"/>
                </a:lnTo>
                <a:lnTo>
                  <a:pt x="227" y="423"/>
                </a:lnTo>
                <a:lnTo>
                  <a:pt x="230" y="411"/>
                </a:lnTo>
                <a:lnTo>
                  <a:pt x="231" y="399"/>
                </a:lnTo>
                <a:lnTo>
                  <a:pt x="231" y="392"/>
                </a:lnTo>
                <a:lnTo>
                  <a:pt x="231" y="392"/>
                </a:lnTo>
                <a:lnTo>
                  <a:pt x="227" y="381"/>
                </a:lnTo>
                <a:lnTo>
                  <a:pt x="220" y="363"/>
                </a:lnTo>
                <a:lnTo>
                  <a:pt x="208" y="340"/>
                </a:lnTo>
                <a:lnTo>
                  <a:pt x="208" y="340"/>
                </a:lnTo>
                <a:lnTo>
                  <a:pt x="201" y="331"/>
                </a:lnTo>
                <a:lnTo>
                  <a:pt x="194" y="323"/>
                </a:lnTo>
                <a:lnTo>
                  <a:pt x="194" y="323"/>
                </a:lnTo>
                <a:lnTo>
                  <a:pt x="190" y="320"/>
                </a:lnTo>
                <a:lnTo>
                  <a:pt x="181" y="317"/>
                </a:lnTo>
                <a:lnTo>
                  <a:pt x="169" y="311"/>
                </a:lnTo>
                <a:lnTo>
                  <a:pt x="169" y="311"/>
                </a:lnTo>
                <a:lnTo>
                  <a:pt x="161" y="308"/>
                </a:lnTo>
                <a:lnTo>
                  <a:pt x="151" y="305"/>
                </a:lnTo>
                <a:lnTo>
                  <a:pt x="151" y="305"/>
                </a:lnTo>
                <a:lnTo>
                  <a:pt x="134" y="305"/>
                </a:lnTo>
                <a:lnTo>
                  <a:pt x="125" y="306"/>
                </a:lnTo>
                <a:lnTo>
                  <a:pt x="119" y="307"/>
                </a:lnTo>
                <a:lnTo>
                  <a:pt x="119" y="307"/>
                </a:lnTo>
                <a:lnTo>
                  <a:pt x="115" y="310"/>
                </a:lnTo>
                <a:lnTo>
                  <a:pt x="108" y="312"/>
                </a:lnTo>
                <a:lnTo>
                  <a:pt x="97" y="316"/>
                </a:lnTo>
                <a:lnTo>
                  <a:pt x="97" y="316"/>
                </a:lnTo>
                <a:lnTo>
                  <a:pt x="92" y="316"/>
                </a:lnTo>
                <a:lnTo>
                  <a:pt x="89" y="316"/>
                </a:lnTo>
                <a:lnTo>
                  <a:pt x="86" y="318"/>
                </a:lnTo>
                <a:lnTo>
                  <a:pt x="86" y="318"/>
                </a:lnTo>
                <a:lnTo>
                  <a:pt x="82" y="325"/>
                </a:lnTo>
                <a:lnTo>
                  <a:pt x="79" y="329"/>
                </a:lnTo>
                <a:lnTo>
                  <a:pt x="79" y="331"/>
                </a:lnTo>
                <a:lnTo>
                  <a:pt x="79" y="331"/>
                </a:lnTo>
                <a:lnTo>
                  <a:pt x="78" y="336"/>
                </a:lnTo>
                <a:lnTo>
                  <a:pt x="76" y="338"/>
                </a:lnTo>
                <a:lnTo>
                  <a:pt x="64" y="3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34B2D318-C8E2-4958-A0BA-D5797B96F78D}"/>
              </a:ext>
            </a:extLst>
          </p:cNvPr>
          <p:cNvSpPr>
            <a:spLocks noEditPoints="1"/>
          </p:cNvSpPr>
          <p:nvPr/>
        </p:nvSpPr>
        <p:spPr bwMode="auto">
          <a:xfrm>
            <a:off x="7020719" y="3802465"/>
            <a:ext cx="1852612" cy="2667392"/>
          </a:xfrm>
          <a:custGeom>
            <a:avLst/>
            <a:gdLst>
              <a:gd name="T0" fmla="*/ 388 w 1005"/>
              <a:gd name="T1" fmla="*/ 336 h 1447"/>
              <a:gd name="T2" fmla="*/ 251 w 1005"/>
              <a:gd name="T3" fmla="*/ 204 h 1447"/>
              <a:gd name="T4" fmla="*/ 82 w 1005"/>
              <a:gd name="T5" fmla="*/ 47 h 1447"/>
              <a:gd name="T6" fmla="*/ 8 w 1005"/>
              <a:gd name="T7" fmla="*/ 0 h 1447"/>
              <a:gd name="T8" fmla="*/ 10 w 1005"/>
              <a:gd name="T9" fmla="*/ 17 h 1447"/>
              <a:gd name="T10" fmla="*/ 16 w 1005"/>
              <a:gd name="T11" fmla="*/ 30 h 1447"/>
              <a:gd name="T12" fmla="*/ 9 w 1005"/>
              <a:gd name="T13" fmla="*/ 48 h 1447"/>
              <a:gd name="T14" fmla="*/ 45 w 1005"/>
              <a:gd name="T15" fmla="*/ 73 h 1447"/>
              <a:gd name="T16" fmla="*/ 80 w 1005"/>
              <a:gd name="T17" fmla="*/ 97 h 1447"/>
              <a:gd name="T18" fmla="*/ 187 w 1005"/>
              <a:gd name="T19" fmla="*/ 229 h 1447"/>
              <a:gd name="T20" fmla="*/ 306 w 1005"/>
              <a:gd name="T21" fmla="*/ 361 h 1447"/>
              <a:gd name="T22" fmla="*/ 373 w 1005"/>
              <a:gd name="T23" fmla="*/ 537 h 1447"/>
              <a:gd name="T24" fmla="*/ 379 w 1005"/>
              <a:gd name="T25" fmla="*/ 735 h 1447"/>
              <a:gd name="T26" fmla="*/ 393 w 1005"/>
              <a:gd name="T27" fmla="*/ 918 h 1447"/>
              <a:gd name="T28" fmla="*/ 432 w 1005"/>
              <a:gd name="T29" fmla="*/ 1077 h 1447"/>
              <a:gd name="T30" fmla="*/ 461 w 1005"/>
              <a:gd name="T31" fmla="*/ 1266 h 1447"/>
              <a:gd name="T32" fmla="*/ 487 w 1005"/>
              <a:gd name="T33" fmla="*/ 1403 h 1447"/>
              <a:gd name="T34" fmla="*/ 451 w 1005"/>
              <a:gd name="T35" fmla="*/ 1439 h 1447"/>
              <a:gd name="T36" fmla="*/ 506 w 1005"/>
              <a:gd name="T37" fmla="*/ 1441 h 1447"/>
              <a:gd name="T38" fmla="*/ 530 w 1005"/>
              <a:gd name="T39" fmla="*/ 1445 h 1447"/>
              <a:gd name="T40" fmla="*/ 553 w 1005"/>
              <a:gd name="T41" fmla="*/ 1440 h 1447"/>
              <a:gd name="T42" fmla="*/ 606 w 1005"/>
              <a:gd name="T43" fmla="*/ 1440 h 1447"/>
              <a:gd name="T44" fmla="*/ 634 w 1005"/>
              <a:gd name="T45" fmla="*/ 1432 h 1447"/>
              <a:gd name="T46" fmla="*/ 589 w 1005"/>
              <a:gd name="T47" fmla="*/ 1383 h 1447"/>
              <a:gd name="T48" fmla="*/ 618 w 1005"/>
              <a:gd name="T49" fmla="*/ 1215 h 1447"/>
              <a:gd name="T50" fmla="*/ 644 w 1005"/>
              <a:gd name="T51" fmla="*/ 924 h 1447"/>
              <a:gd name="T52" fmla="*/ 634 w 1005"/>
              <a:gd name="T53" fmla="*/ 744 h 1447"/>
              <a:gd name="T54" fmla="*/ 636 w 1005"/>
              <a:gd name="T55" fmla="*/ 584 h 1447"/>
              <a:gd name="T56" fmla="*/ 658 w 1005"/>
              <a:gd name="T57" fmla="*/ 468 h 1447"/>
              <a:gd name="T58" fmla="*/ 740 w 1005"/>
              <a:gd name="T59" fmla="*/ 346 h 1447"/>
              <a:gd name="T60" fmla="*/ 857 w 1005"/>
              <a:gd name="T61" fmla="*/ 235 h 1447"/>
              <a:gd name="T62" fmla="*/ 973 w 1005"/>
              <a:gd name="T63" fmla="*/ 113 h 1447"/>
              <a:gd name="T64" fmla="*/ 986 w 1005"/>
              <a:gd name="T65" fmla="*/ 70 h 1447"/>
              <a:gd name="T66" fmla="*/ 998 w 1005"/>
              <a:gd name="T67" fmla="*/ 53 h 1447"/>
              <a:gd name="T68" fmla="*/ 1005 w 1005"/>
              <a:gd name="T69" fmla="*/ 15 h 1447"/>
              <a:gd name="T70" fmla="*/ 999 w 1005"/>
              <a:gd name="T71" fmla="*/ 12 h 1447"/>
              <a:gd name="T72" fmla="*/ 966 w 1005"/>
              <a:gd name="T73" fmla="*/ 25 h 1447"/>
              <a:gd name="T74" fmla="*/ 891 w 1005"/>
              <a:gd name="T75" fmla="*/ 120 h 1447"/>
              <a:gd name="T76" fmla="*/ 817 w 1005"/>
              <a:gd name="T77" fmla="*/ 183 h 1447"/>
              <a:gd name="T78" fmla="*/ 729 w 1005"/>
              <a:gd name="T79" fmla="*/ 257 h 1447"/>
              <a:gd name="T80" fmla="*/ 615 w 1005"/>
              <a:gd name="T81" fmla="*/ 339 h 1447"/>
              <a:gd name="T82" fmla="*/ 573 w 1005"/>
              <a:gd name="T83" fmla="*/ 367 h 1447"/>
              <a:gd name="T84" fmla="*/ 547 w 1005"/>
              <a:gd name="T85" fmla="*/ 317 h 1447"/>
              <a:gd name="T86" fmla="*/ 571 w 1005"/>
              <a:gd name="T87" fmla="*/ 273 h 1447"/>
              <a:gd name="T88" fmla="*/ 569 w 1005"/>
              <a:gd name="T89" fmla="*/ 236 h 1447"/>
              <a:gd name="T90" fmla="*/ 545 w 1005"/>
              <a:gd name="T91" fmla="*/ 184 h 1447"/>
              <a:gd name="T92" fmla="*/ 492 w 1005"/>
              <a:gd name="T93" fmla="*/ 163 h 1447"/>
              <a:gd name="T94" fmla="*/ 432 w 1005"/>
              <a:gd name="T95" fmla="*/ 192 h 1447"/>
              <a:gd name="T96" fmla="*/ 417 w 1005"/>
              <a:gd name="T97" fmla="*/ 237 h 1447"/>
              <a:gd name="T98" fmla="*/ 429 w 1005"/>
              <a:gd name="T99" fmla="*/ 268 h 1447"/>
              <a:gd name="T100" fmla="*/ 447 w 1005"/>
              <a:gd name="T101" fmla="*/ 306 h 1447"/>
              <a:gd name="T102" fmla="*/ 457 w 1005"/>
              <a:gd name="T103" fmla="*/ 351 h 1447"/>
              <a:gd name="T104" fmla="*/ 533 w 1005"/>
              <a:gd name="T105" fmla="*/ 1085 h 1447"/>
              <a:gd name="T106" fmla="*/ 546 w 1005"/>
              <a:gd name="T107" fmla="*/ 1182 h 1447"/>
              <a:gd name="T108" fmla="*/ 553 w 1005"/>
              <a:gd name="T109" fmla="*/ 1315 h 1447"/>
              <a:gd name="T110" fmla="*/ 532 w 1005"/>
              <a:gd name="T111" fmla="*/ 1377 h 1447"/>
              <a:gd name="T112" fmla="*/ 515 w 1005"/>
              <a:gd name="T113" fmla="*/ 1314 h 1447"/>
              <a:gd name="T114" fmla="*/ 521 w 1005"/>
              <a:gd name="T115" fmla="*/ 1189 h 1447"/>
              <a:gd name="T116" fmla="*/ 523 w 1005"/>
              <a:gd name="T117" fmla="*/ 995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5" h="1447">
                <a:moveTo>
                  <a:pt x="459" y="367"/>
                </a:moveTo>
                <a:lnTo>
                  <a:pt x="437" y="366"/>
                </a:lnTo>
                <a:lnTo>
                  <a:pt x="437" y="366"/>
                </a:lnTo>
                <a:lnTo>
                  <a:pt x="434" y="365"/>
                </a:lnTo>
                <a:lnTo>
                  <a:pt x="424" y="360"/>
                </a:lnTo>
                <a:lnTo>
                  <a:pt x="408" y="352"/>
                </a:lnTo>
                <a:lnTo>
                  <a:pt x="399" y="345"/>
                </a:lnTo>
                <a:lnTo>
                  <a:pt x="388" y="336"/>
                </a:lnTo>
                <a:lnTo>
                  <a:pt x="388" y="336"/>
                </a:lnTo>
                <a:lnTo>
                  <a:pt x="351" y="308"/>
                </a:lnTo>
                <a:lnTo>
                  <a:pt x="337" y="293"/>
                </a:lnTo>
                <a:lnTo>
                  <a:pt x="321" y="278"/>
                </a:lnTo>
                <a:lnTo>
                  <a:pt x="321" y="278"/>
                </a:lnTo>
                <a:lnTo>
                  <a:pt x="302" y="256"/>
                </a:lnTo>
                <a:lnTo>
                  <a:pt x="278" y="231"/>
                </a:lnTo>
                <a:lnTo>
                  <a:pt x="251" y="204"/>
                </a:lnTo>
                <a:lnTo>
                  <a:pt x="223" y="176"/>
                </a:lnTo>
                <a:lnTo>
                  <a:pt x="223" y="176"/>
                </a:lnTo>
                <a:lnTo>
                  <a:pt x="192" y="147"/>
                </a:lnTo>
                <a:lnTo>
                  <a:pt x="166" y="125"/>
                </a:lnTo>
                <a:lnTo>
                  <a:pt x="166" y="125"/>
                </a:lnTo>
                <a:lnTo>
                  <a:pt x="141" y="102"/>
                </a:lnTo>
                <a:lnTo>
                  <a:pt x="113" y="76"/>
                </a:lnTo>
                <a:lnTo>
                  <a:pt x="82" y="47"/>
                </a:lnTo>
                <a:lnTo>
                  <a:pt x="82" y="47"/>
                </a:lnTo>
                <a:lnTo>
                  <a:pt x="62" y="29"/>
                </a:lnTo>
                <a:lnTo>
                  <a:pt x="45" y="16"/>
                </a:lnTo>
                <a:lnTo>
                  <a:pt x="33" y="9"/>
                </a:lnTo>
                <a:lnTo>
                  <a:pt x="33" y="9"/>
                </a:lnTo>
                <a:lnTo>
                  <a:pt x="23" y="5"/>
                </a:lnTo>
                <a:lnTo>
                  <a:pt x="13" y="1"/>
                </a:lnTo>
                <a:lnTo>
                  <a:pt x="8" y="0"/>
                </a:lnTo>
                <a:lnTo>
                  <a:pt x="4" y="0"/>
                </a:lnTo>
                <a:lnTo>
                  <a:pt x="1" y="1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1" y="10"/>
                </a:lnTo>
                <a:lnTo>
                  <a:pt x="6" y="13"/>
                </a:lnTo>
                <a:lnTo>
                  <a:pt x="10" y="17"/>
                </a:lnTo>
                <a:lnTo>
                  <a:pt x="12" y="17"/>
                </a:lnTo>
                <a:lnTo>
                  <a:pt x="12" y="17"/>
                </a:lnTo>
                <a:lnTo>
                  <a:pt x="10" y="17"/>
                </a:lnTo>
                <a:lnTo>
                  <a:pt x="9" y="18"/>
                </a:lnTo>
                <a:lnTo>
                  <a:pt x="8" y="19"/>
                </a:lnTo>
                <a:lnTo>
                  <a:pt x="10" y="24"/>
                </a:lnTo>
                <a:lnTo>
                  <a:pt x="10" y="24"/>
                </a:lnTo>
                <a:lnTo>
                  <a:pt x="16" y="30"/>
                </a:lnTo>
                <a:lnTo>
                  <a:pt x="23" y="37"/>
                </a:lnTo>
                <a:lnTo>
                  <a:pt x="32" y="45"/>
                </a:lnTo>
                <a:lnTo>
                  <a:pt x="32" y="45"/>
                </a:lnTo>
                <a:lnTo>
                  <a:pt x="21" y="45"/>
                </a:lnTo>
                <a:lnTo>
                  <a:pt x="13" y="46"/>
                </a:lnTo>
                <a:lnTo>
                  <a:pt x="10" y="47"/>
                </a:lnTo>
                <a:lnTo>
                  <a:pt x="9" y="48"/>
                </a:lnTo>
                <a:lnTo>
                  <a:pt x="9" y="48"/>
                </a:lnTo>
                <a:lnTo>
                  <a:pt x="10" y="51"/>
                </a:lnTo>
                <a:lnTo>
                  <a:pt x="14" y="53"/>
                </a:lnTo>
                <a:lnTo>
                  <a:pt x="26" y="58"/>
                </a:lnTo>
                <a:lnTo>
                  <a:pt x="43" y="65"/>
                </a:lnTo>
                <a:lnTo>
                  <a:pt x="56" y="72"/>
                </a:lnTo>
                <a:lnTo>
                  <a:pt x="56" y="72"/>
                </a:lnTo>
                <a:lnTo>
                  <a:pt x="52" y="73"/>
                </a:lnTo>
                <a:lnTo>
                  <a:pt x="45" y="73"/>
                </a:lnTo>
                <a:lnTo>
                  <a:pt x="41" y="74"/>
                </a:lnTo>
                <a:lnTo>
                  <a:pt x="40" y="76"/>
                </a:lnTo>
                <a:lnTo>
                  <a:pt x="43" y="78"/>
                </a:lnTo>
                <a:lnTo>
                  <a:pt x="47" y="82"/>
                </a:lnTo>
                <a:lnTo>
                  <a:pt x="47" y="82"/>
                </a:lnTo>
                <a:lnTo>
                  <a:pt x="59" y="88"/>
                </a:lnTo>
                <a:lnTo>
                  <a:pt x="70" y="92"/>
                </a:lnTo>
                <a:lnTo>
                  <a:pt x="80" y="97"/>
                </a:lnTo>
                <a:lnTo>
                  <a:pt x="90" y="104"/>
                </a:lnTo>
                <a:lnTo>
                  <a:pt x="90" y="104"/>
                </a:lnTo>
                <a:lnTo>
                  <a:pt x="98" y="114"/>
                </a:lnTo>
                <a:lnTo>
                  <a:pt x="110" y="128"/>
                </a:lnTo>
                <a:lnTo>
                  <a:pt x="138" y="167"/>
                </a:lnTo>
                <a:lnTo>
                  <a:pt x="168" y="205"/>
                </a:lnTo>
                <a:lnTo>
                  <a:pt x="180" y="220"/>
                </a:lnTo>
                <a:lnTo>
                  <a:pt x="187" y="229"/>
                </a:lnTo>
                <a:lnTo>
                  <a:pt x="187" y="229"/>
                </a:lnTo>
                <a:lnTo>
                  <a:pt x="229" y="266"/>
                </a:lnTo>
                <a:lnTo>
                  <a:pt x="252" y="289"/>
                </a:lnTo>
                <a:lnTo>
                  <a:pt x="260" y="298"/>
                </a:lnTo>
                <a:lnTo>
                  <a:pt x="266" y="305"/>
                </a:lnTo>
                <a:lnTo>
                  <a:pt x="266" y="305"/>
                </a:lnTo>
                <a:lnTo>
                  <a:pt x="280" y="327"/>
                </a:lnTo>
                <a:lnTo>
                  <a:pt x="306" y="361"/>
                </a:lnTo>
                <a:lnTo>
                  <a:pt x="331" y="397"/>
                </a:lnTo>
                <a:lnTo>
                  <a:pt x="345" y="421"/>
                </a:lnTo>
                <a:lnTo>
                  <a:pt x="345" y="421"/>
                </a:lnTo>
                <a:lnTo>
                  <a:pt x="357" y="444"/>
                </a:lnTo>
                <a:lnTo>
                  <a:pt x="362" y="456"/>
                </a:lnTo>
                <a:lnTo>
                  <a:pt x="362" y="456"/>
                </a:lnTo>
                <a:lnTo>
                  <a:pt x="368" y="492"/>
                </a:lnTo>
                <a:lnTo>
                  <a:pt x="373" y="537"/>
                </a:lnTo>
                <a:lnTo>
                  <a:pt x="373" y="537"/>
                </a:lnTo>
                <a:lnTo>
                  <a:pt x="377" y="598"/>
                </a:lnTo>
                <a:lnTo>
                  <a:pt x="379" y="635"/>
                </a:lnTo>
                <a:lnTo>
                  <a:pt x="379" y="656"/>
                </a:lnTo>
                <a:lnTo>
                  <a:pt x="379" y="656"/>
                </a:lnTo>
                <a:lnTo>
                  <a:pt x="379" y="698"/>
                </a:lnTo>
                <a:lnTo>
                  <a:pt x="379" y="735"/>
                </a:lnTo>
                <a:lnTo>
                  <a:pt x="379" y="735"/>
                </a:lnTo>
                <a:lnTo>
                  <a:pt x="377" y="773"/>
                </a:lnTo>
                <a:lnTo>
                  <a:pt x="377" y="773"/>
                </a:lnTo>
                <a:lnTo>
                  <a:pt x="380" y="796"/>
                </a:lnTo>
                <a:lnTo>
                  <a:pt x="385" y="840"/>
                </a:lnTo>
                <a:lnTo>
                  <a:pt x="390" y="887"/>
                </a:lnTo>
                <a:lnTo>
                  <a:pt x="392" y="904"/>
                </a:lnTo>
                <a:lnTo>
                  <a:pt x="393" y="918"/>
                </a:lnTo>
                <a:lnTo>
                  <a:pt x="393" y="918"/>
                </a:lnTo>
                <a:lnTo>
                  <a:pt x="394" y="928"/>
                </a:lnTo>
                <a:lnTo>
                  <a:pt x="396" y="944"/>
                </a:lnTo>
                <a:lnTo>
                  <a:pt x="406" y="979"/>
                </a:lnTo>
                <a:lnTo>
                  <a:pt x="416" y="1011"/>
                </a:lnTo>
                <a:lnTo>
                  <a:pt x="423" y="1030"/>
                </a:lnTo>
                <a:lnTo>
                  <a:pt x="423" y="1030"/>
                </a:lnTo>
                <a:lnTo>
                  <a:pt x="428" y="1048"/>
                </a:lnTo>
                <a:lnTo>
                  <a:pt x="432" y="1077"/>
                </a:lnTo>
                <a:lnTo>
                  <a:pt x="436" y="1108"/>
                </a:lnTo>
                <a:lnTo>
                  <a:pt x="438" y="1137"/>
                </a:lnTo>
                <a:lnTo>
                  <a:pt x="438" y="1137"/>
                </a:lnTo>
                <a:lnTo>
                  <a:pt x="441" y="1177"/>
                </a:lnTo>
                <a:lnTo>
                  <a:pt x="443" y="1194"/>
                </a:lnTo>
                <a:lnTo>
                  <a:pt x="447" y="1211"/>
                </a:lnTo>
                <a:lnTo>
                  <a:pt x="447" y="1211"/>
                </a:lnTo>
                <a:lnTo>
                  <a:pt x="461" y="1266"/>
                </a:lnTo>
                <a:lnTo>
                  <a:pt x="471" y="1299"/>
                </a:lnTo>
                <a:lnTo>
                  <a:pt x="477" y="1329"/>
                </a:lnTo>
                <a:lnTo>
                  <a:pt x="477" y="1329"/>
                </a:lnTo>
                <a:lnTo>
                  <a:pt x="486" y="1373"/>
                </a:lnTo>
                <a:lnTo>
                  <a:pt x="489" y="1389"/>
                </a:lnTo>
                <a:lnTo>
                  <a:pt x="489" y="1398"/>
                </a:lnTo>
                <a:lnTo>
                  <a:pt x="489" y="1398"/>
                </a:lnTo>
                <a:lnTo>
                  <a:pt x="487" y="1403"/>
                </a:lnTo>
                <a:lnTo>
                  <a:pt x="483" y="1408"/>
                </a:lnTo>
                <a:lnTo>
                  <a:pt x="467" y="1419"/>
                </a:lnTo>
                <a:lnTo>
                  <a:pt x="454" y="1431"/>
                </a:lnTo>
                <a:lnTo>
                  <a:pt x="450" y="1434"/>
                </a:lnTo>
                <a:lnTo>
                  <a:pt x="449" y="1436"/>
                </a:lnTo>
                <a:lnTo>
                  <a:pt x="449" y="1437"/>
                </a:lnTo>
                <a:lnTo>
                  <a:pt x="449" y="1437"/>
                </a:lnTo>
                <a:lnTo>
                  <a:pt x="451" y="1439"/>
                </a:lnTo>
                <a:lnTo>
                  <a:pt x="455" y="1439"/>
                </a:lnTo>
                <a:lnTo>
                  <a:pt x="463" y="1441"/>
                </a:lnTo>
                <a:lnTo>
                  <a:pt x="475" y="1441"/>
                </a:lnTo>
                <a:lnTo>
                  <a:pt x="475" y="1441"/>
                </a:lnTo>
                <a:lnTo>
                  <a:pt x="498" y="1440"/>
                </a:lnTo>
                <a:lnTo>
                  <a:pt x="498" y="1440"/>
                </a:lnTo>
                <a:lnTo>
                  <a:pt x="503" y="1440"/>
                </a:lnTo>
                <a:lnTo>
                  <a:pt x="506" y="1441"/>
                </a:lnTo>
                <a:lnTo>
                  <a:pt x="514" y="1443"/>
                </a:lnTo>
                <a:lnTo>
                  <a:pt x="514" y="1443"/>
                </a:lnTo>
                <a:lnTo>
                  <a:pt x="518" y="1445"/>
                </a:lnTo>
                <a:lnTo>
                  <a:pt x="522" y="1446"/>
                </a:lnTo>
                <a:lnTo>
                  <a:pt x="527" y="1447"/>
                </a:lnTo>
                <a:lnTo>
                  <a:pt x="529" y="1446"/>
                </a:lnTo>
                <a:lnTo>
                  <a:pt x="530" y="1445"/>
                </a:lnTo>
                <a:lnTo>
                  <a:pt x="530" y="1445"/>
                </a:lnTo>
                <a:lnTo>
                  <a:pt x="535" y="1433"/>
                </a:lnTo>
                <a:lnTo>
                  <a:pt x="538" y="1428"/>
                </a:lnTo>
                <a:lnTo>
                  <a:pt x="538" y="1428"/>
                </a:lnTo>
                <a:lnTo>
                  <a:pt x="539" y="1430"/>
                </a:lnTo>
                <a:lnTo>
                  <a:pt x="542" y="1434"/>
                </a:lnTo>
                <a:lnTo>
                  <a:pt x="545" y="1437"/>
                </a:lnTo>
                <a:lnTo>
                  <a:pt x="548" y="1439"/>
                </a:lnTo>
                <a:lnTo>
                  <a:pt x="553" y="1440"/>
                </a:lnTo>
                <a:lnTo>
                  <a:pt x="558" y="1440"/>
                </a:lnTo>
                <a:lnTo>
                  <a:pt x="558" y="1440"/>
                </a:lnTo>
                <a:lnTo>
                  <a:pt x="575" y="1437"/>
                </a:lnTo>
                <a:lnTo>
                  <a:pt x="575" y="1437"/>
                </a:lnTo>
                <a:lnTo>
                  <a:pt x="585" y="1439"/>
                </a:lnTo>
                <a:lnTo>
                  <a:pt x="596" y="1440"/>
                </a:lnTo>
                <a:lnTo>
                  <a:pt x="601" y="1440"/>
                </a:lnTo>
                <a:lnTo>
                  <a:pt x="606" y="1440"/>
                </a:lnTo>
                <a:lnTo>
                  <a:pt x="606" y="1440"/>
                </a:lnTo>
                <a:lnTo>
                  <a:pt x="613" y="1439"/>
                </a:lnTo>
                <a:lnTo>
                  <a:pt x="620" y="1439"/>
                </a:lnTo>
                <a:lnTo>
                  <a:pt x="625" y="1439"/>
                </a:lnTo>
                <a:lnTo>
                  <a:pt x="627" y="1438"/>
                </a:lnTo>
                <a:lnTo>
                  <a:pt x="630" y="1436"/>
                </a:lnTo>
                <a:lnTo>
                  <a:pt x="630" y="1436"/>
                </a:lnTo>
                <a:lnTo>
                  <a:pt x="634" y="1432"/>
                </a:lnTo>
                <a:lnTo>
                  <a:pt x="636" y="1431"/>
                </a:lnTo>
                <a:lnTo>
                  <a:pt x="633" y="1427"/>
                </a:lnTo>
                <a:lnTo>
                  <a:pt x="624" y="1419"/>
                </a:lnTo>
                <a:lnTo>
                  <a:pt x="624" y="1419"/>
                </a:lnTo>
                <a:lnTo>
                  <a:pt x="610" y="1407"/>
                </a:lnTo>
                <a:lnTo>
                  <a:pt x="597" y="1394"/>
                </a:lnTo>
                <a:lnTo>
                  <a:pt x="593" y="1388"/>
                </a:lnTo>
                <a:lnTo>
                  <a:pt x="589" y="1383"/>
                </a:lnTo>
                <a:lnTo>
                  <a:pt x="587" y="1377"/>
                </a:lnTo>
                <a:lnTo>
                  <a:pt x="585" y="1373"/>
                </a:lnTo>
                <a:lnTo>
                  <a:pt x="585" y="1373"/>
                </a:lnTo>
                <a:lnTo>
                  <a:pt x="589" y="1352"/>
                </a:lnTo>
                <a:lnTo>
                  <a:pt x="597" y="1314"/>
                </a:lnTo>
                <a:lnTo>
                  <a:pt x="613" y="1244"/>
                </a:lnTo>
                <a:lnTo>
                  <a:pt x="613" y="1244"/>
                </a:lnTo>
                <a:lnTo>
                  <a:pt x="618" y="1215"/>
                </a:lnTo>
                <a:lnTo>
                  <a:pt x="622" y="1174"/>
                </a:lnTo>
                <a:lnTo>
                  <a:pt x="625" y="1128"/>
                </a:lnTo>
                <a:lnTo>
                  <a:pt x="627" y="1092"/>
                </a:lnTo>
                <a:lnTo>
                  <a:pt x="627" y="1092"/>
                </a:lnTo>
                <a:lnTo>
                  <a:pt x="627" y="1073"/>
                </a:lnTo>
                <a:lnTo>
                  <a:pt x="630" y="1049"/>
                </a:lnTo>
                <a:lnTo>
                  <a:pt x="636" y="993"/>
                </a:lnTo>
                <a:lnTo>
                  <a:pt x="644" y="924"/>
                </a:lnTo>
                <a:lnTo>
                  <a:pt x="644" y="864"/>
                </a:lnTo>
                <a:lnTo>
                  <a:pt x="644" y="864"/>
                </a:lnTo>
                <a:lnTo>
                  <a:pt x="644" y="827"/>
                </a:lnTo>
                <a:lnTo>
                  <a:pt x="644" y="803"/>
                </a:lnTo>
                <a:lnTo>
                  <a:pt x="644" y="785"/>
                </a:lnTo>
                <a:lnTo>
                  <a:pt x="644" y="785"/>
                </a:lnTo>
                <a:lnTo>
                  <a:pt x="640" y="767"/>
                </a:lnTo>
                <a:lnTo>
                  <a:pt x="634" y="744"/>
                </a:lnTo>
                <a:lnTo>
                  <a:pt x="628" y="723"/>
                </a:lnTo>
                <a:lnTo>
                  <a:pt x="625" y="710"/>
                </a:lnTo>
                <a:lnTo>
                  <a:pt x="625" y="710"/>
                </a:lnTo>
                <a:lnTo>
                  <a:pt x="626" y="666"/>
                </a:lnTo>
                <a:lnTo>
                  <a:pt x="628" y="619"/>
                </a:lnTo>
                <a:lnTo>
                  <a:pt x="628" y="619"/>
                </a:lnTo>
                <a:lnTo>
                  <a:pt x="631" y="603"/>
                </a:lnTo>
                <a:lnTo>
                  <a:pt x="636" y="584"/>
                </a:lnTo>
                <a:lnTo>
                  <a:pt x="639" y="565"/>
                </a:lnTo>
                <a:lnTo>
                  <a:pt x="642" y="549"/>
                </a:lnTo>
                <a:lnTo>
                  <a:pt x="642" y="549"/>
                </a:lnTo>
                <a:lnTo>
                  <a:pt x="644" y="536"/>
                </a:lnTo>
                <a:lnTo>
                  <a:pt x="646" y="524"/>
                </a:lnTo>
                <a:lnTo>
                  <a:pt x="650" y="511"/>
                </a:lnTo>
                <a:lnTo>
                  <a:pt x="650" y="511"/>
                </a:lnTo>
                <a:lnTo>
                  <a:pt x="658" y="468"/>
                </a:lnTo>
                <a:lnTo>
                  <a:pt x="667" y="437"/>
                </a:lnTo>
                <a:lnTo>
                  <a:pt x="670" y="425"/>
                </a:lnTo>
                <a:lnTo>
                  <a:pt x="673" y="418"/>
                </a:lnTo>
                <a:lnTo>
                  <a:pt x="673" y="418"/>
                </a:lnTo>
                <a:lnTo>
                  <a:pt x="685" y="405"/>
                </a:lnTo>
                <a:lnTo>
                  <a:pt x="706" y="382"/>
                </a:lnTo>
                <a:lnTo>
                  <a:pt x="730" y="357"/>
                </a:lnTo>
                <a:lnTo>
                  <a:pt x="740" y="346"/>
                </a:lnTo>
                <a:lnTo>
                  <a:pt x="746" y="336"/>
                </a:lnTo>
                <a:lnTo>
                  <a:pt x="746" y="336"/>
                </a:lnTo>
                <a:lnTo>
                  <a:pt x="754" y="328"/>
                </a:lnTo>
                <a:lnTo>
                  <a:pt x="766" y="316"/>
                </a:lnTo>
                <a:lnTo>
                  <a:pt x="797" y="287"/>
                </a:lnTo>
                <a:lnTo>
                  <a:pt x="850" y="242"/>
                </a:lnTo>
                <a:lnTo>
                  <a:pt x="850" y="242"/>
                </a:lnTo>
                <a:lnTo>
                  <a:pt x="857" y="235"/>
                </a:lnTo>
                <a:lnTo>
                  <a:pt x="865" y="225"/>
                </a:lnTo>
                <a:lnTo>
                  <a:pt x="884" y="201"/>
                </a:lnTo>
                <a:lnTo>
                  <a:pt x="906" y="175"/>
                </a:lnTo>
                <a:lnTo>
                  <a:pt x="917" y="163"/>
                </a:lnTo>
                <a:lnTo>
                  <a:pt x="928" y="152"/>
                </a:lnTo>
                <a:lnTo>
                  <a:pt x="928" y="152"/>
                </a:lnTo>
                <a:lnTo>
                  <a:pt x="962" y="123"/>
                </a:lnTo>
                <a:lnTo>
                  <a:pt x="973" y="113"/>
                </a:lnTo>
                <a:lnTo>
                  <a:pt x="980" y="103"/>
                </a:lnTo>
                <a:lnTo>
                  <a:pt x="980" y="103"/>
                </a:lnTo>
                <a:lnTo>
                  <a:pt x="982" y="97"/>
                </a:lnTo>
                <a:lnTo>
                  <a:pt x="985" y="92"/>
                </a:lnTo>
                <a:lnTo>
                  <a:pt x="985" y="80"/>
                </a:lnTo>
                <a:lnTo>
                  <a:pt x="985" y="72"/>
                </a:lnTo>
                <a:lnTo>
                  <a:pt x="985" y="70"/>
                </a:lnTo>
                <a:lnTo>
                  <a:pt x="986" y="70"/>
                </a:lnTo>
                <a:lnTo>
                  <a:pt x="986" y="70"/>
                </a:lnTo>
                <a:lnTo>
                  <a:pt x="991" y="68"/>
                </a:lnTo>
                <a:lnTo>
                  <a:pt x="997" y="66"/>
                </a:lnTo>
                <a:lnTo>
                  <a:pt x="1000" y="61"/>
                </a:lnTo>
                <a:lnTo>
                  <a:pt x="1000" y="59"/>
                </a:lnTo>
                <a:lnTo>
                  <a:pt x="1000" y="58"/>
                </a:lnTo>
                <a:lnTo>
                  <a:pt x="1000" y="58"/>
                </a:lnTo>
                <a:lnTo>
                  <a:pt x="998" y="53"/>
                </a:lnTo>
                <a:lnTo>
                  <a:pt x="998" y="49"/>
                </a:lnTo>
                <a:lnTo>
                  <a:pt x="997" y="42"/>
                </a:lnTo>
                <a:lnTo>
                  <a:pt x="997" y="42"/>
                </a:lnTo>
                <a:lnTo>
                  <a:pt x="998" y="36"/>
                </a:lnTo>
                <a:lnTo>
                  <a:pt x="1001" y="28"/>
                </a:lnTo>
                <a:lnTo>
                  <a:pt x="1005" y="19"/>
                </a:lnTo>
                <a:lnTo>
                  <a:pt x="1005" y="17"/>
                </a:lnTo>
                <a:lnTo>
                  <a:pt x="1005" y="15"/>
                </a:lnTo>
                <a:lnTo>
                  <a:pt x="1005" y="15"/>
                </a:lnTo>
                <a:lnTo>
                  <a:pt x="1003" y="13"/>
                </a:lnTo>
                <a:lnTo>
                  <a:pt x="1001" y="15"/>
                </a:lnTo>
                <a:lnTo>
                  <a:pt x="997" y="17"/>
                </a:lnTo>
                <a:lnTo>
                  <a:pt x="992" y="21"/>
                </a:lnTo>
                <a:lnTo>
                  <a:pt x="992" y="21"/>
                </a:lnTo>
                <a:lnTo>
                  <a:pt x="994" y="18"/>
                </a:lnTo>
                <a:lnTo>
                  <a:pt x="999" y="12"/>
                </a:lnTo>
                <a:lnTo>
                  <a:pt x="1000" y="9"/>
                </a:lnTo>
                <a:lnTo>
                  <a:pt x="1000" y="6"/>
                </a:lnTo>
                <a:lnTo>
                  <a:pt x="999" y="5"/>
                </a:lnTo>
                <a:lnTo>
                  <a:pt x="995" y="5"/>
                </a:lnTo>
                <a:lnTo>
                  <a:pt x="995" y="5"/>
                </a:lnTo>
                <a:lnTo>
                  <a:pt x="989" y="7"/>
                </a:lnTo>
                <a:lnTo>
                  <a:pt x="982" y="12"/>
                </a:lnTo>
                <a:lnTo>
                  <a:pt x="966" y="25"/>
                </a:lnTo>
                <a:lnTo>
                  <a:pt x="948" y="42"/>
                </a:lnTo>
                <a:lnTo>
                  <a:pt x="933" y="58"/>
                </a:lnTo>
                <a:lnTo>
                  <a:pt x="933" y="58"/>
                </a:lnTo>
                <a:lnTo>
                  <a:pt x="927" y="65"/>
                </a:lnTo>
                <a:lnTo>
                  <a:pt x="921" y="73"/>
                </a:lnTo>
                <a:lnTo>
                  <a:pt x="909" y="94"/>
                </a:lnTo>
                <a:lnTo>
                  <a:pt x="897" y="112"/>
                </a:lnTo>
                <a:lnTo>
                  <a:pt x="891" y="120"/>
                </a:lnTo>
                <a:lnTo>
                  <a:pt x="885" y="126"/>
                </a:lnTo>
                <a:lnTo>
                  <a:pt x="885" y="126"/>
                </a:lnTo>
                <a:lnTo>
                  <a:pt x="873" y="137"/>
                </a:lnTo>
                <a:lnTo>
                  <a:pt x="862" y="147"/>
                </a:lnTo>
                <a:lnTo>
                  <a:pt x="850" y="158"/>
                </a:lnTo>
                <a:lnTo>
                  <a:pt x="835" y="170"/>
                </a:lnTo>
                <a:lnTo>
                  <a:pt x="835" y="170"/>
                </a:lnTo>
                <a:lnTo>
                  <a:pt x="817" y="183"/>
                </a:lnTo>
                <a:lnTo>
                  <a:pt x="797" y="196"/>
                </a:lnTo>
                <a:lnTo>
                  <a:pt x="778" y="210"/>
                </a:lnTo>
                <a:lnTo>
                  <a:pt x="769" y="217"/>
                </a:lnTo>
                <a:lnTo>
                  <a:pt x="761" y="224"/>
                </a:lnTo>
                <a:lnTo>
                  <a:pt x="761" y="224"/>
                </a:lnTo>
                <a:lnTo>
                  <a:pt x="740" y="247"/>
                </a:lnTo>
                <a:lnTo>
                  <a:pt x="734" y="254"/>
                </a:lnTo>
                <a:lnTo>
                  <a:pt x="729" y="257"/>
                </a:lnTo>
                <a:lnTo>
                  <a:pt x="729" y="257"/>
                </a:lnTo>
                <a:lnTo>
                  <a:pt x="692" y="291"/>
                </a:lnTo>
                <a:lnTo>
                  <a:pt x="657" y="323"/>
                </a:lnTo>
                <a:lnTo>
                  <a:pt x="657" y="323"/>
                </a:lnTo>
                <a:lnTo>
                  <a:pt x="653" y="324"/>
                </a:lnTo>
                <a:lnTo>
                  <a:pt x="642" y="328"/>
                </a:lnTo>
                <a:lnTo>
                  <a:pt x="625" y="334"/>
                </a:lnTo>
                <a:lnTo>
                  <a:pt x="615" y="339"/>
                </a:lnTo>
                <a:lnTo>
                  <a:pt x="606" y="345"/>
                </a:lnTo>
                <a:lnTo>
                  <a:pt x="606" y="345"/>
                </a:lnTo>
                <a:lnTo>
                  <a:pt x="589" y="356"/>
                </a:lnTo>
                <a:lnTo>
                  <a:pt x="581" y="363"/>
                </a:lnTo>
                <a:lnTo>
                  <a:pt x="577" y="366"/>
                </a:lnTo>
                <a:lnTo>
                  <a:pt x="575" y="367"/>
                </a:lnTo>
                <a:lnTo>
                  <a:pt x="573" y="367"/>
                </a:lnTo>
                <a:lnTo>
                  <a:pt x="573" y="367"/>
                </a:lnTo>
                <a:lnTo>
                  <a:pt x="559" y="365"/>
                </a:lnTo>
                <a:lnTo>
                  <a:pt x="551" y="363"/>
                </a:lnTo>
                <a:lnTo>
                  <a:pt x="548" y="361"/>
                </a:lnTo>
                <a:lnTo>
                  <a:pt x="547" y="360"/>
                </a:lnTo>
                <a:lnTo>
                  <a:pt x="547" y="360"/>
                </a:lnTo>
                <a:lnTo>
                  <a:pt x="546" y="339"/>
                </a:lnTo>
                <a:lnTo>
                  <a:pt x="546" y="324"/>
                </a:lnTo>
                <a:lnTo>
                  <a:pt x="547" y="317"/>
                </a:lnTo>
                <a:lnTo>
                  <a:pt x="547" y="317"/>
                </a:lnTo>
                <a:lnTo>
                  <a:pt x="555" y="308"/>
                </a:lnTo>
                <a:lnTo>
                  <a:pt x="564" y="297"/>
                </a:lnTo>
                <a:lnTo>
                  <a:pt x="564" y="297"/>
                </a:lnTo>
                <a:lnTo>
                  <a:pt x="566" y="291"/>
                </a:lnTo>
                <a:lnTo>
                  <a:pt x="569" y="283"/>
                </a:lnTo>
                <a:lnTo>
                  <a:pt x="571" y="275"/>
                </a:lnTo>
                <a:lnTo>
                  <a:pt x="571" y="273"/>
                </a:lnTo>
                <a:lnTo>
                  <a:pt x="570" y="272"/>
                </a:lnTo>
                <a:lnTo>
                  <a:pt x="570" y="272"/>
                </a:lnTo>
                <a:lnTo>
                  <a:pt x="569" y="269"/>
                </a:lnTo>
                <a:lnTo>
                  <a:pt x="569" y="266"/>
                </a:lnTo>
                <a:lnTo>
                  <a:pt x="569" y="257"/>
                </a:lnTo>
                <a:lnTo>
                  <a:pt x="569" y="257"/>
                </a:lnTo>
                <a:lnTo>
                  <a:pt x="569" y="248"/>
                </a:lnTo>
                <a:lnTo>
                  <a:pt x="569" y="236"/>
                </a:lnTo>
                <a:lnTo>
                  <a:pt x="569" y="236"/>
                </a:lnTo>
                <a:lnTo>
                  <a:pt x="569" y="220"/>
                </a:lnTo>
                <a:lnTo>
                  <a:pt x="567" y="212"/>
                </a:lnTo>
                <a:lnTo>
                  <a:pt x="567" y="207"/>
                </a:lnTo>
                <a:lnTo>
                  <a:pt x="567" y="207"/>
                </a:lnTo>
                <a:lnTo>
                  <a:pt x="563" y="202"/>
                </a:lnTo>
                <a:lnTo>
                  <a:pt x="555" y="195"/>
                </a:lnTo>
                <a:lnTo>
                  <a:pt x="545" y="184"/>
                </a:lnTo>
                <a:lnTo>
                  <a:pt x="534" y="174"/>
                </a:lnTo>
                <a:lnTo>
                  <a:pt x="516" y="170"/>
                </a:lnTo>
                <a:lnTo>
                  <a:pt x="516" y="170"/>
                </a:lnTo>
                <a:lnTo>
                  <a:pt x="510" y="167"/>
                </a:lnTo>
                <a:lnTo>
                  <a:pt x="504" y="164"/>
                </a:lnTo>
                <a:lnTo>
                  <a:pt x="497" y="163"/>
                </a:lnTo>
                <a:lnTo>
                  <a:pt x="497" y="163"/>
                </a:lnTo>
                <a:lnTo>
                  <a:pt x="492" y="163"/>
                </a:lnTo>
                <a:lnTo>
                  <a:pt x="487" y="165"/>
                </a:lnTo>
                <a:lnTo>
                  <a:pt x="473" y="171"/>
                </a:lnTo>
                <a:lnTo>
                  <a:pt x="461" y="178"/>
                </a:lnTo>
                <a:lnTo>
                  <a:pt x="453" y="181"/>
                </a:lnTo>
                <a:lnTo>
                  <a:pt x="453" y="181"/>
                </a:lnTo>
                <a:lnTo>
                  <a:pt x="447" y="183"/>
                </a:lnTo>
                <a:lnTo>
                  <a:pt x="442" y="186"/>
                </a:lnTo>
                <a:lnTo>
                  <a:pt x="432" y="192"/>
                </a:lnTo>
                <a:lnTo>
                  <a:pt x="432" y="192"/>
                </a:lnTo>
                <a:lnTo>
                  <a:pt x="430" y="194"/>
                </a:lnTo>
                <a:lnTo>
                  <a:pt x="426" y="196"/>
                </a:lnTo>
                <a:lnTo>
                  <a:pt x="423" y="202"/>
                </a:lnTo>
                <a:lnTo>
                  <a:pt x="423" y="202"/>
                </a:lnTo>
                <a:lnTo>
                  <a:pt x="423" y="214"/>
                </a:lnTo>
                <a:lnTo>
                  <a:pt x="423" y="224"/>
                </a:lnTo>
                <a:lnTo>
                  <a:pt x="417" y="237"/>
                </a:lnTo>
                <a:lnTo>
                  <a:pt x="417" y="237"/>
                </a:lnTo>
                <a:lnTo>
                  <a:pt x="417" y="242"/>
                </a:lnTo>
                <a:lnTo>
                  <a:pt x="417" y="244"/>
                </a:lnTo>
                <a:lnTo>
                  <a:pt x="417" y="247"/>
                </a:lnTo>
                <a:lnTo>
                  <a:pt x="417" y="247"/>
                </a:lnTo>
                <a:lnTo>
                  <a:pt x="430" y="267"/>
                </a:lnTo>
                <a:lnTo>
                  <a:pt x="430" y="267"/>
                </a:lnTo>
                <a:lnTo>
                  <a:pt x="429" y="268"/>
                </a:lnTo>
                <a:lnTo>
                  <a:pt x="431" y="280"/>
                </a:lnTo>
                <a:lnTo>
                  <a:pt x="431" y="280"/>
                </a:lnTo>
                <a:lnTo>
                  <a:pt x="434" y="289"/>
                </a:lnTo>
                <a:lnTo>
                  <a:pt x="436" y="296"/>
                </a:lnTo>
                <a:lnTo>
                  <a:pt x="441" y="302"/>
                </a:lnTo>
                <a:lnTo>
                  <a:pt x="441" y="302"/>
                </a:lnTo>
                <a:lnTo>
                  <a:pt x="444" y="305"/>
                </a:lnTo>
                <a:lnTo>
                  <a:pt x="447" y="306"/>
                </a:lnTo>
                <a:lnTo>
                  <a:pt x="448" y="309"/>
                </a:lnTo>
                <a:lnTo>
                  <a:pt x="448" y="309"/>
                </a:lnTo>
                <a:lnTo>
                  <a:pt x="451" y="317"/>
                </a:lnTo>
                <a:lnTo>
                  <a:pt x="454" y="322"/>
                </a:lnTo>
                <a:lnTo>
                  <a:pt x="455" y="328"/>
                </a:lnTo>
                <a:lnTo>
                  <a:pt x="455" y="328"/>
                </a:lnTo>
                <a:lnTo>
                  <a:pt x="457" y="338"/>
                </a:lnTo>
                <a:lnTo>
                  <a:pt x="457" y="351"/>
                </a:lnTo>
                <a:lnTo>
                  <a:pt x="459" y="367"/>
                </a:lnTo>
                <a:lnTo>
                  <a:pt x="459" y="367"/>
                </a:lnTo>
                <a:close/>
                <a:moveTo>
                  <a:pt x="523" y="995"/>
                </a:moveTo>
                <a:lnTo>
                  <a:pt x="523" y="995"/>
                </a:lnTo>
                <a:lnTo>
                  <a:pt x="527" y="1030"/>
                </a:lnTo>
                <a:lnTo>
                  <a:pt x="532" y="1078"/>
                </a:lnTo>
                <a:lnTo>
                  <a:pt x="532" y="1078"/>
                </a:lnTo>
                <a:lnTo>
                  <a:pt x="533" y="1085"/>
                </a:lnTo>
                <a:lnTo>
                  <a:pt x="535" y="1093"/>
                </a:lnTo>
                <a:lnTo>
                  <a:pt x="541" y="1111"/>
                </a:lnTo>
                <a:lnTo>
                  <a:pt x="546" y="1129"/>
                </a:lnTo>
                <a:lnTo>
                  <a:pt x="548" y="1138"/>
                </a:lnTo>
                <a:lnTo>
                  <a:pt x="548" y="1147"/>
                </a:lnTo>
                <a:lnTo>
                  <a:pt x="548" y="1147"/>
                </a:lnTo>
                <a:lnTo>
                  <a:pt x="548" y="1164"/>
                </a:lnTo>
                <a:lnTo>
                  <a:pt x="546" y="1182"/>
                </a:lnTo>
                <a:lnTo>
                  <a:pt x="545" y="1200"/>
                </a:lnTo>
                <a:lnTo>
                  <a:pt x="545" y="1219"/>
                </a:lnTo>
                <a:lnTo>
                  <a:pt x="545" y="1219"/>
                </a:lnTo>
                <a:lnTo>
                  <a:pt x="546" y="1242"/>
                </a:lnTo>
                <a:lnTo>
                  <a:pt x="549" y="1269"/>
                </a:lnTo>
                <a:lnTo>
                  <a:pt x="552" y="1297"/>
                </a:lnTo>
                <a:lnTo>
                  <a:pt x="553" y="1315"/>
                </a:lnTo>
                <a:lnTo>
                  <a:pt x="553" y="1315"/>
                </a:lnTo>
                <a:lnTo>
                  <a:pt x="553" y="1322"/>
                </a:lnTo>
                <a:lnTo>
                  <a:pt x="551" y="1330"/>
                </a:lnTo>
                <a:lnTo>
                  <a:pt x="545" y="1351"/>
                </a:lnTo>
                <a:lnTo>
                  <a:pt x="539" y="1369"/>
                </a:lnTo>
                <a:lnTo>
                  <a:pt x="534" y="1377"/>
                </a:lnTo>
                <a:lnTo>
                  <a:pt x="534" y="1377"/>
                </a:lnTo>
                <a:lnTo>
                  <a:pt x="533" y="1378"/>
                </a:lnTo>
                <a:lnTo>
                  <a:pt x="532" y="1377"/>
                </a:lnTo>
                <a:lnTo>
                  <a:pt x="529" y="1375"/>
                </a:lnTo>
                <a:lnTo>
                  <a:pt x="526" y="1369"/>
                </a:lnTo>
                <a:lnTo>
                  <a:pt x="522" y="1361"/>
                </a:lnTo>
                <a:lnTo>
                  <a:pt x="520" y="1351"/>
                </a:lnTo>
                <a:lnTo>
                  <a:pt x="517" y="1340"/>
                </a:lnTo>
                <a:lnTo>
                  <a:pt x="516" y="1327"/>
                </a:lnTo>
                <a:lnTo>
                  <a:pt x="515" y="1314"/>
                </a:lnTo>
                <a:lnTo>
                  <a:pt x="515" y="1314"/>
                </a:lnTo>
                <a:lnTo>
                  <a:pt x="516" y="1276"/>
                </a:lnTo>
                <a:lnTo>
                  <a:pt x="518" y="1261"/>
                </a:lnTo>
                <a:lnTo>
                  <a:pt x="518" y="1261"/>
                </a:lnTo>
                <a:lnTo>
                  <a:pt x="521" y="1242"/>
                </a:lnTo>
                <a:lnTo>
                  <a:pt x="523" y="1220"/>
                </a:lnTo>
                <a:lnTo>
                  <a:pt x="523" y="1220"/>
                </a:lnTo>
                <a:lnTo>
                  <a:pt x="522" y="1203"/>
                </a:lnTo>
                <a:lnTo>
                  <a:pt x="521" y="1189"/>
                </a:lnTo>
                <a:lnTo>
                  <a:pt x="521" y="1189"/>
                </a:lnTo>
                <a:lnTo>
                  <a:pt x="521" y="1171"/>
                </a:lnTo>
                <a:lnTo>
                  <a:pt x="521" y="1153"/>
                </a:lnTo>
                <a:lnTo>
                  <a:pt x="521" y="1153"/>
                </a:lnTo>
                <a:lnTo>
                  <a:pt x="524" y="1087"/>
                </a:lnTo>
                <a:lnTo>
                  <a:pt x="524" y="1087"/>
                </a:lnTo>
                <a:lnTo>
                  <a:pt x="523" y="1035"/>
                </a:lnTo>
                <a:lnTo>
                  <a:pt x="523" y="995"/>
                </a:lnTo>
                <a:lnTo>
                  <a:pt x="523" y="9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3BAE1319-8F19-4B78-9693-ED73A95B4BA7}"/>
              </a:ext>
            </a:extLst>
          </p:cNvPr>
          <p:cNvSpPr>
            <a:spLocks/>
          </p:cNvSpPr>
          <p:nvPr/>
        </p:nvSpPr>
        <p:spPr bwMode="auto">
          <a:xfrm>
            <a:off x="746918" y="1152526"/>
            <a:ext cx="2658623" cy="2019300"/>
          </a:xfrm>
          <a:custGeom>
            <a:avLst/>
            <a:gdLst>
              <a:gd name="T0" fmla="*/ 908 w 1443"/>
              <a:gd name="T1" fmla="*/ 469 h 1096"/>
              <a:gd name="T2" fmla="*/ 774 w 1443"/>
              <a:gd name="T3" fmla="*/ 402 h 1096"/>
              <a:gd name="T4" fmla="*/ 673 w 1443"/>
              <a:gd name="T5" fmla="*/ 326 h 1096"/>
              <a:gd name="T6" fmla="*/ 530 w 1443"/>
              <a:gd name="T7" fmla="*/ 226 h 1096"/>
              <a:gd name="T8" fmla="*/ 292 w 1443"/>
              <a:gd name="T9" fmla="*/ 86 h 1096"/>
              <a:gd name="T10" fmla="*/ 190 w 1443"/>
              <a:gd name="T11" fmla="*/ 49 h 1096"/>
              <a:gd name="T12" fmla="*/ 129 w 1443"/>
              <a:gd name="T13" fmla="*/ 15 h 1096"/>
              <a:gd name="T14" fmla="*/ 34 w 1443"/>
              <a:gd name="T15" fmla="*/ 10 h 1096"/>
              <a:gd name="T16" fmla="*/ 2 w 1443"/>
              <a:gd name="T17" fmla="*/ 42 h 1096"/>
              <a:gd name="T18" fmla="*/ 18 w 1443"/>
              <a:gd name="T19" fmla="*/ 63 h 1096"/>
              <a:gd name="T20" fmla="*/ 145 w 1443"/>
              <a:gd name="T21" fmla="*/ 108 h 1096"/>
              <a:gd name="T22" fmla="*/ 342 w 1443"/>
              <a:gd name="T23" fmla="*/ 226 h 1096"/>
              <a:gd name="T24" fmla="*/ 467 w 1443"/>
              <a:gd name="T25" fmla="*/ 348 h 1096"/>
              <a:gd name="T26" fmla="*/ 451 w 1443"/>
              <a:gd name="T27" fmla="*/ 446 h 1096"/>
              <a:gd name="T28" fmla="*/ 336 w 1443"/>
              <a:gd name="T29" fmla="*/ 595 h 1096"/>
              <a:gd name="T30" fmla="*/ 244 w 1443"/>
              <a:gd name="T31" fmla="*/ 684 h 1096"/>
              <a:gd name="T32" fmla="*/ 129 w 1443"/>
              <a:gd name="T33" fmla="*/ 798 h 1096"/>
              <a:gd name="T34" fmla="*/ 73 w 1443"/>
              <a:gd name="T35" fmla="*/ 826 h 1096"/>
              <a:gd name="T36" fmla="*/ 108 w 1443"/>
              <a:gd name="T37" fmla="*/ 927 h 1096"/>
              <a:gd name="T38" fmla="*/ 140 w 1443"/>
              <a:gd name="T39" fmla="*/ 1005 h 1096"/>
              <a:gd name="T40" fmla="*/ 153 w 1443"/>
              <a:gd name="T41" fmla="*/ 980 h 1096"/>
              <a:gd name="T42" fmla="*/ 159 w 1443"/>
              <a:gd name="T43" fmla="*/ 894 h 1096"/>
              <a:gd name="T44" fmla="*/ 253 w 1443"/>
              <a:gd name="T45" fmla="*/ 792 h 1096"/>
              <a:gd name="T46" fmla="*/ 416 w 1443"/>
              <a:gd name="T47" fmla="*/ 662 h 1096"/>
              <a:gd name="T48" fmla="*/ 562 w 1443"/>
              <a:gd name="T49" fmla="*/ 562 h 1096"/>
              <a:gd name="T50" fmla="*/ 664 w 1443"/>
              <a:gd name="T51" fmla="*/ 592 h 1096"/>
              <a:gd name="T52" fmla="*/ 706 w 1443"/>
              <a:gd name="T53" fmla="*/ 649 h 1096"/>
              <a:gd name="T54" fmla="*/ 718 w 1443"/>
              <a:gd name="T55" fmla="*/ 683 h 1096"/>
              <a:gd name="T56" fmla="*/ 727 w 1443"/>
              <a:gd name="T57" fmla="*/ 765 h 1096"/>
              <a:gd name="T58" fmla="*/ 736 w 1443"/>
              <a:gd name="T59" fmla="*/ 933 h 1096"/>
              <a:gd name="T60" fmla="*/ 837 w 1443"/>
              <a:gd name="T61" fmla="*/ 1078 h 1096"/>
              <a:gd name="T62" fmla="*/ 856 w 1443"/>
              <a:gd name="T63" fmla="*/ 1096 h 1096"/>
              <a:gd name="T64" fmla="*/ 910 w 1443"/>
              <a:gd name="T65" fmla="*/ 1087 h 1096"/>
              <a:gd name="T66" fmla="*/ 922 w 1443"/>
              <a:gd name="T67" fmla="*/ 1077 h 1096"/>
              <a:gd name="T68" fmla="*/ 831 w 1443"/>
              <a:gd name="T69" fmla="*/ 1010 h 1096"/>
              <a:gd name="T70" fmla="*/ 824 w 1443"/>
              <a:gd name="T71" fmla="*/ 768 h 1096"/>
              <a:gd name="T72" fmla="*/ 859 w 1443"/>
              <a:gd name="T73" fmla="*/ 780 h 1096"/>
              <a:gd name="T74" fmla="*/ 880 w 1443"/>
              <a:gd name="T75" fmla="*/ 840 h 1096"/>
              <a:gd name="T76" fmla="*/ 902 w 1443"/>
              <a:gd name="T77" fmla="*/ 848 h 1096"/>
              <a:gd name="T78" fmla="*/ 956 w 1443"/>
              <a:gd name="T79" fmla="*/ 852 h 1096"/>
              <a:gd name="T80" fmla="*/ 995 w 1443"/>
              <a:gd name="T81" fmla="*/ 824 h 1096"/>
              <a:gd name="T82" fmla="*/ 1007 w 1443"/>
              <a:gd name="T83" fmla="*/ 793 h 1096"/>
              <a:gd name="T84" fmla="*/ 1007 w 1443"/>
              <a:gd name="T85" fmla="*/ 759 h 1096"/>
              <a:gd name="T86" fmla="*/ 993 w 1443"/>
              <a:gd name="T87" fmla="*/ 705 h 1096"/>
              <a:gd name="T88" fmla="*/ 1036 w 1443"/>
              <a:gd name="T89" fmla="*/ 676 h 1096"/>
              <a:gd name="T90" fmla="*/ 1153 w 1443"/>
              <a:gd name="T91" fmla="*/ 725 h 1096"/>
              <a:gd name="T92" fmla="*/ 1290 w 1443"/>
              <a:gd name="T93" fmla="*/ 804 h 1096"/>
              <a:gd name="T94" fmla="*/ 1303 w 1443"/>
              <a:gd name="T95" fmla="*/ 866 h 1096"/>
              <a:gd name="T96" fmla="*/ 1319 w 1443"/>
              <a:gd name="T97" fmla="*/ 838 h 1096"/>
              <a:gd name="T98" fmla="*/ 1405 w 1443"/>
              <a:gd name="T99" fmla="*/ 867 h 1096"/>
              <a:gd name="T100" fmla="*/ 1424 w 1443"/>
              <a:gd name="T101" fmla="*/ 852 h 1096"/>
              <a:gd name="T102" fmla="*/ 1419 w 1443"/>
              <a:gd name="T103" fmla="*/ 834 h 1096"/>
              <a:gd name="T104" fmla="*/ 1425 w 1443"/>
              <a:gd name="T105" fmla="*/ 817 h 1096"/>
              <a:gd name="T106" fmla="*/ 1433 w 1443"/>
              <a:gd name="T107" fmla="*/ 800 h 1096"/>
              <a:gd name="T108" fmla="*/ 1336 w 1443"/>
              <a:gd name="T109" fmla="*/ 781 h 1096"/>
              <a:gd name="T110" fmla="*/ 1288 w 1443"/>
              <a:gd name="T111" fmla="*/ 730 h 1096"/>
              <a:gd name="T112" fmla="*/ 1115 w 1443"/>
              <a:gd name="T113" fmla="*/ 609 h 1096"/>
              <a:gd name="T114" fmla="*/ 990 w 1443"/>
              <a:gd name="T115" fmla="*/ 537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3" h="1096">
                <a:moveTo>
                  <a:pt x="990" y="537"/>
                </a:moveTo>
                <a:lnTo>
                  <a:pt x="990" y="537"/>
                </a:lnTo>
                <a:lnTo>
                  <a:pt x="982" y="533"/>
                </a:lnTo>
                <a:lnTo>
                  <a:pt x="971" y="525"/>
                </a:lnTo>
                <a:lnTo>
                  <a:pt x="948" y="507"/>
                </a:lnTo>
                <a:lnTo>
                  <a:pt x="917" y="482"/>
                </a:lnTo>
                <a:lnTo>
                  <a:pt x="917" y="482"/>
                </a:lnTo>
                <a:lnTo>
                  <a:pt x="913" y="476"/>
                </a:lnTo>
                <a:lnTo>
                  <a:pt x="908" y="469"/>
                </a:lnTo>
                <a:lnTo>
                  <a:pt x="903" y="462"/>
                </a:lnTo>
                <a:lnTo>
                  <a:pt x="898" y="457"/>
                </a:lnTo>
                <a:lnTo>
                  <a:pt x="895" y="455"/>
                </a:lnTo>
                <a:lnTo>
                  <a:pt x="895" y="455"/>
                </a:lnTo>
                <a:lnTo>
                  <a:pt x="877" y="446"/>
                </a:lnTo>
                <a:lnTo>
                  <a:pt x="847" y="436"/>
                </a:lnTo>
                <a:lnTo>
                  <a:pt x="811" y="420"/>
                </a:lnTo>
                <a:lnTo>
                  <a:pt x="792" y="412"/>
                </a:lnTo>
                <a:lnTo>
                  <a:pt x="774" y="402"/>
                </a:lnTo>
                <a:lnTo>
                  <a:pt x="774" y="402"/>
                </a:lnTo>
                <a:lnTo>
                  <a:pt x="719" y="372"/>
                </a:lnTo>
                <a:lnTo>
                  <a:pt x="703" y="363"/>
                </a:lnTo>
                <a:lnTo>
                  <a:pt x="694" y="356"/>
                </a:lnTo>
                <a:lnTo>
                  <a:pt x="694" y="356"/>
                </a:lnTo>
                <a:lnTo>
                  <a:pt x="691" y="352"/>
                </a:lnTo>
                <a:lnTo>
                  <a:pt x="688" y="346"/>
                </a:lnTo>
                <a:lnTo>
                  <a:pt x="679" y="333"/>
                </a:lnTo>
                <a:lnTo>
                  <a:pt x="673" y="326"/>
                </a:lnTo>
                <a:lnTo>
                  <a:pt x="666" y="317"/>
                </a:lnTo>
                <a:lnTo>
                  <a:pt x="658" y="310"/>
                </a:lnTo>
                <a:lnTo>
                  <a:pt x="646" y="302"/>
                </a:lnTo>
                <a:lnTo>
                  <a:pt x="646" y="302"/>
                </a:lnTo>
                <a:lnTo>
                  <a:pt x="621" y="285"/>
                </a:lnTo>
                <a:lnTo>
                  <a:pt x="597" y="269"/>
                </a:lnTo>
                <a:lnTo>
                  <a:pt x="572" y="251"/>
                </a:lnTo>
                <a:lnTo>
                  <a:pt x="572" y="251"/>
                </a:lnTo>
                <a:lnTo>
                  <a:pt x="530" y="226"/>
                </a:lnTo>
                <a:lnTo>
                  <a:pt x="494" y="204"/>
                </a:lnTo>
                <a:lnTo>
                  <a:pt x="463" y="184"/>
                </a:lnTo>
                <a:lnTo>
                  <a:pt x="463" y="184"/>
                </a:lnTo>
                <a:lnTo>
                  <a:pt x="438" y="167"/>
                </a:lnTo>
                <a:lnTo>
                  <a:pt x="409" y="149"/>
                </a:lnTo>
                <a:lnTo>
                  <a:pt x="409" y="149"/>
                </a:lnTo>
                <a:lnTo>
                  <a:pt x="375" y="129"/>
                </a:lnTo>
                <a:lnTo>
                  <a:pt x="333" y="107"/>
                </a:lnTo>
                <a:lnTo>
                  <a:pt x="292" y="86"/>
                </a:lnTo>
                <a:lnTo>
                  <a:pt x="274" y="78"/>
                </a:lnTo>
                <a:lnTo>
                  <a:pt x="260" y="72"/>
                </a:lnTo>
                <a:lnTo>
                  <a:pt x="260" y="72"/>
                </a:lnTo>
                <a:lnTo>
                  <a:pt x="235" y="65"/>
                </a:lnTo>
                <a:lnTo>
                  <a:pt x="214" y="59"/>
                </a:lnTo>
                <a:lnTo>
                  <a:pt x="199" y="54"/>
                </a:lnTo>
                <a:lnTo>
                  <a:pt x="194" y="52"/>
                </a:lnTo>
                <a:lnTo>
                  <a:pt x="190" y="49"/>
                </a:lnTo>
                <a:lnTo>
                  <a:pt x="190" y="49"/>
                </a:lnTo>
                <a:lnTo>
                  <a:pt x="186" y="45"/>
                </a:lnTo>
                <a:lnTo>
                  <a:pt x="181" y="37"/>
                </a:lnTo>
                <a:lnTo>
                  <a:pt x="175" y="31"/>
                </a:lnTo>
                <a:lnTo>
                  <a:pt x="168" y="27"/>
                </a:lnTo>
                <a:lnTo>
                  <a:pt x="168" y="27"/>
                </a:lnTo>
                <a:lnTo>
                  <a:pt x="163" y="24"/>
                </a:lnTo>
                <a:lnTo>
                  <a:pt x="159" y="23"/>
                </a:lnTo>
                <a:lnTo>
                  <a:pt x="129" y="15"/>
                </a:lnTo>
                <a:lnTo>
                  <a:pt x="129" y="15"/>
                </a:lnTo>
                <a:lnTo>
                  <a:pt x="97" y="7"/>
                </a:lnTo>
                <a:lnTo>
                  <a:pt x="67" y="2"/>
                </a:lnTo>
                <a:lnTo>
                  <a:pt x="55" y="0"/>
                </a:lnTo>
                <a:lnTo>
                  <a:pt x="46" y="0"/>
                </a:lnTo>
                <a:lnTo>
                  <a:pt x="39" y="0"/>
                </a:lnTo>
                <a:lnTo>
                  <a:pt x="37" y="2"/>
                </a:lnTo>
                <a:lnTo>
                  <a:pt x="36" y="3"/>
                </a:lnTo>
                <a:lnTo>
                  <a:pt x="36" y="3"/>
                </a:lnTo>
                <a:lnTo>
                  <a:pt x="34" y="10"/>
                </a:lnTo>
                <a:lnTo>
                  <a:pt x="31" y="15"/>
                </a:lnTo>
                <a:lnTo>
                  <a:pt x="31" y="15"/>
                </a:lnTo>
                <a:lnTo>
                  <a:pt x="27" y="19"/>
                </a:lnTo>
                <a:lnTo>
                  <a:pt x="21" y="25"/>
                </a:lnTo>
                <a:lnTo>
                  <a:pt x="21" y="25"/>
                </a:lnTo>
                <a:lnTo>
                  <a:pt x="17" y="29"/>
                </a:lnTo>
                <a:lnTo>
                  <a:pt x="10" y="34"/>
                </a:lnTo>
                <a:lnTo>
                  <a:pt x="4" y="40"/>
                </a:lnTo>
                <a:lnTo>
                  <a:pt x="2" y="42"/>
                </a:lnTo>
                <a:lnTo>
                  <a:pt x="0" y="45"/>
                </a:lnTo>
                <a:lnTo>
                  <a:pt x="0" y="45"/>
                </a:lnTo>
                <a:lnTo>
                  <a:pt x="2" y="51"/>
                </a:lnTo>
                <a:lnTo>
                  <a:pt x="4" y="55"/>
                </a:lnTo>
                <a:lnTo>
                  <a:pt x="6" y="58"/>
                </a:lnTo>
                <a:lnTo>
                  <a:pt x="10" y="60"/>
                </a:lnTo>
                <a:lnTo>
                  <a:pt x="14" y="61"/>
                </a:lnTo>
                <a:lnTo>
                  <a:pt x="18" y="63"/>
                </a:lnTo>
                <a:lnTo>
                  <a:pt x="18" y="63"/>
                </a:lnTo>
                <a:lnTo>
                  <a:pt x="31" y="64"/>
                </a:lnTo>
                <a:lnTo>
                  <a:pt x="51" y="68"/>
                </a:lnTo>
                <a:lnTo>
                  <a:pt x="71" y="74"/>
                </a:lnTo>
                <a:lnTo>
                  <a:pt x="90" y="82"/>
                </a:lnTo>
                <a:lnTo>
                  <a:pt x="90" y="82"/>
                </a:lnTo>
                <a:lnTo>
                  <a:pt x="121" y="96"/>
                </a:lnTo>
                <a:lnTo>
                  <a:pt x="134" y="102"/>
                </a:lnTo>
                <a:lnTo>
                  <a:pt x="145" y="108"/>
                </a:lnTo>
                <a:lnTo>
                  <a:pt x="145" y="108"/>
                </a:lnTo>
                <a:lnTo>
                  <a:pt x="158" y="115"/>
                </a:lnTo>
                <a:lnTo>
                  <a:pt x="177" y="125"/>
                </a:lnTo>
                <a:lnTo>
                  <a:pt x="195" y="134"/>
                </a:lnTo>
                <a:lnTo>
                  <a:pt x="206" y="140"/>
                </a:lnTo>
                <a:lnTo>
                  <a:pt x="206" y="140"/>
                </a:lnTo>
                <a:lnTo>
                  <a:pt x="229" y="155"/>
                </a:lnTo>
                <a:lnTo>
                  <a:pt x="273" y="183"/>
                </a:lnTo>
                <a:lnTo>
                  <a:pt x="318" y="211"/>
                </a:lnTo>
                <a:lnTo>
                  <a:pt x="342" y="226"/>
                </a:lnTo>
                <a:lnTo>
                  <a:pt x="342" y="226"/>
                </a:lnTo>
                <a:lnTo>
                  <a:pt x="359" y="241"/>
                </a:lnTo>
                <a:lnTo>
                  <a:pt x="379" y="257"/>
                </a:lnTo>
                <a:lnTo>
                  <a:pt x="379" y="257"/>
                </a:lnTo>
                <a:lnTo>
                  <a:pt x="412" y="291"/>
                </a:lnTo>
                <a:lnTo>
                  <a:pt x="448" y="329"/>
                </a:lnTo>
                <a:lnTo>
                  <a:pt x="448" y="329"/>
                </a:lnTo>
                <a:lnTo>
                  <a:pt x="458" y="341"/>
                </a:lnTo>
                <a:lnTo>
                  <a:pt x="467" y="348"/>
                </a:lnTo>
                <a:lnTo>
                  <a:pt x="474" y="356"/>
                </a:lnTo>
                <a:lnTo>
                  <a:pt x="474" y="356"/>
                </a:lnTo>
                <a:lnTo>
                  <a:pt x="468" y="415"/>
                </a:lnTo>
                <a:lnTo>
                  <a:pt x="468" y="415"/>
                </a:lnTo>
                <a:lnTo>
                  <a:pt x="462" y="423"/>
                </a:lnTo>
                <a:lnTo>
                  <a:pt x="453" y="434"/>
                </a:lnTo>
                <a:lnTo>
                  <a:pt x="453" y="434"/>
                </a:lnTo>
                <a:lnTo>
                  <a:pt x="452" y="440"/>
                </a:lnTo>
                <a:lnTo>
                  <a:pt x="451" y="446"/>
                </a:lnTo>
                <a:lnTo>
                  <a:pt x="452" y="455"/>
                </a:lnTo>
                <a:lnTo>
                  <a:pt x="457" y="463"/>
                </a:lnTo>
                <a:lnTo>
                  <a:pt x="457" y="463"/>
                </a:lnTo>
                <a:lnTo>
                  <a:pt x="442" y="482"/>
                </a:lnTo>
                <a:lnTo>
                  <a:pt x="406" y="525"/>
                </a:lnTo>
                <a:lnTo>
                  <a:pt x="384" y="549"/>
                </a:lnTo>
                <a:lnTo>
                  <a:pt x="363" y="571"/>
                </a:lnTo>
                <a:lnTo>
                  <a:pt x="345" y="588"/>
                </a:lnTo>
                <a:lnTo>
                  <a:pt x="336" y="595"/>
                </a:lnTo>
                <a:lnTo>
                  <a:pt x="330" y="598"/>
                </a:lnTo>
                <a:lnTo>
                  <a:pt x="330" y="598"/>
                </a:lnTo>
                <a:lnTo>
                  <a:pt x="318" y="605"/>
                </a:lnTo>
                <a:lnTo>
                  <a:pt x="309" y="614"/>
                </a:lnTo>
                <a:lnTo>
                  <a:pt x="298" y="625"/>
                </a:lnTo>
                <a:lnTo>
                  <a:pt x="287" y="638"/>
                </a:lnTo>
                <a:lnTo>
                  <a:pt x="275" y="652"/>
                </a:lnTo>
                <a:lnTo>
                  <a:pt x="261" y="668"/>
                </a:lnTo>
                <a:lnTo>
                  <a:pt x="244" y="684"/>
                </a:lnTo>
                <a:lnTo>
                  <a:pt x="224" y="702"/>
                </a:lnTo>
                <a:lnTo>
                  <a:pt x="224" y="702"/>
                </a:lnTo>
                <a:lnTo>
                  <a:pt x="204" y="719"/>
                </a:lnTo>
                <a:lnTo>
                  <a:pt x="187" y="736"/>
                </a:lnTo>
                <a:lnTo>
                  <a:pt x="173" y="750"/>
                </a:lnTo>
                <a:lnTo>
                  <a:pt x="161" y="763"/>
                </a:lnTo>
                <a:lnTo>
                  <a:pt x="143" y="784"/>
                </a:lnTo>
                <a:lnTo>
                  <a:pt x="135" y="792"/>
                </a:lnTo>
                <a:lnTo>
                  <a:pt x="129" y="798"/>
                </a:lnTo>
                <a:lnTo>
                  <a:pt x="129" y="798"/>
                </a:lnTo>
                <a:lnTo>
                  <a:pt x="122" y="803"/>
                </a:lnTo>
                <a:lnTo>
                  <a:pt x="114" y="806"/>
                </a:lnTo>
                <a:lnTo>
                  <a:pt x="95" y="810"/>
                </a:lnTo>
                <a:lnTo>
                  <a:pt x="86" y="814"/>
                </a:lnTo>
                <a:lnTo>
                  <a:pt x="79" y="817"/>
                </a:lnTo>
                <a:lnTo>
                  <a:pt x="77" y="820"/>
                </a:lnTo>
                <a:lnTo>
                  <a:pt x="75" y="822"/>
                </a:lnTo>
                <a:lnTo>
                  <a:pt x="73" y="826"/>
                </a:lnTo>
                <a:lnTo>
                  <a:pt x="73" y="830"/>
                </a:lnTo>
                <a:lnTo>
                  <a:pt x="73" y="830"/>
                </a:lnTo>
                <a:lnTo>
                  <a:pt x="73" y="841"/>
                </a:lnTo>
                <a:lnTo>
                  <a:pt x="77" y="852"/>
                </a:lnTo>
                <a:lnTo>
                  <a:pt x="82" y="864"/>
                </a:lnTo>
                <a:lnTo>
                  <a:pt x="88" y="877"/>
                </a:lnTo>
                <a:lnTo>
                  <a:pt x="100" y="903"/>
                </a:lnTo>
                <a:lnTo>
                  <a:pt x="104" y="915"/>
                </a:lnTo>
                <a:lnTo>
                  <a:pt x="108" y="927"/>
                </a:lnTo>
                <a:lnTo>
                  <a:pt x="108" y="927"/>
                </a:lnTo>
                <a:lnTo>
                  <a:pt x="115" y="952"/>
                </a:lnTo>
                <a:lnTo>
                  <a:pt x="124" y="979"/>
                </a:lnTo>
                <a:lnTo>
                  <a:pt x="128" y="991"/>
                </a:lnTo>
                <a:lnTo>
                  <a:pt x="133" y="999"/>
                </a:lnTo>
                <a:lnTo>
                  <a:pt x="137" y="1004"/>
                </a:lnTo>
                <a:lnTo>
                  <a:pt x="139" y="1005"/>
                </a:lnTo>
                <a:lnTo>
                  <a:pt x="140" y="1005"/>
                </a:lnTo>
                <a:lnTo>
                  <a:pt x="140" y="1005"/>
                </a:lnTo>
                <a:lnTo>
                  <a:pt x="145" y="1000"/>
                </a:lnTo>
                <a:lnTo>
                  <a:pt x="147" y="998"/>
                </a:lnTo>
                <a:lnTo>
                  <a:pt x="149" y="994"/>
                </a:lnTo>
                <a:lnTo>
                  <a:pt x="150" y="991"/>
                </a:lnTo>
                <a:lnTo>
                  <a:pt x="150" y="991"/>
                </a:lnTo>
                <a:lnTo>
                  <a:pt x="150" y="987"/>
                </a:lnTo>
                <a:lnTo>
                  <a:pt x="151" y="986"/>
                </a:lnTo>
                <a:lnTo>
                  <a:pt x="152" y="983"/>
                </a:lnTo>
                <a:lnTo>
                  <a:pt x="153" y="980"/>
                </a:lnTo>
                <a:lnTo>
                  <a:pt x="153" y="980"/>
                </a:lnTo>
                <a:lnTo>
                  <a:pt x="157" y="970"/>
                </a:lnTo>
                <a:lnTo>
                  <a:pt x="159" y="962"/>
                </a:lnTo>
                <a:lnTo>
                  <a:pt x="161" y="950"/>
                </a:lnTo>
                <a:lnTo>
                  <a:pt x="161" y="950"/>
                </a:lnTo>
                <a:lnTo>
                  <a:pt x="159" y="933"/>
                </a:lnTo>
                <a:lnTo>
                  <a:pt x="158" y="914"/>
                </a:lnTo>
                <a:lnTo>
                  <a:pt x="158" y="904"/>
                </a:lnTo>
                <a:lnTo>
                  <a:pt x="159" y="894"/>
                </a:lnTo>
                <a:lnTo>
                  <a:pt x="162" y="884"/>
                </a:lnTo>
                <a:lnTo>
                  <a:pt x="167" y="873"/>
                </a:lnTo>
                <a:lnTo>
                  <a:pt x="167" y="873"/>
                </a:lnTo>
                <a:lnTo>
                  <a:pt x="169" y="867"/>
                </a:lnTo>
                <a:lnTo>
                  <a:pt x="174" y="861"/>
                </a:lnTo>
                <a:lnTo>
                  <a:pt x="186" y="848"/>
                </a:lnTo>
                <a:lnTo>
                  <a:pt x="201" y="834"/>
                </a:lnTo>
                <a:lnTo>
                  <a:pt x="218" y="820"/>
                </a:lnTo>
                <a:lnTo>
                  <a:pt x="253" y="792"/>
                </a:lnTo>
                <a:lnTo>
                  <a:pt x="279" y="774"/>
                </a:lnTo>
                <a:lnTo>
                  <a:pt x="279" y="774"/>
                </a:lnTo>
                <a:lnTo>
                  <a:pt x="290" y="767"/>
                </a:lnTo>
                <a:lnTo>
                  <a:pt x="299" y="759"/>
                </a:lnTo>
                <a:lnTo>
                  <a:pt x="318" y="741"/>
                </a:lnTo>
                <a:lnTo>
                  <a:pt x="343" y="714"/>
                </a:lnTo>
                <a:lnTo>
                  <a:pt x="343" y="714"/>
                </a:lnTo>
                <a:lnTo>
                  <a:pt x="369" y="695"/>
                </a:lnTo>
                <a:lnTo>
                  <a:pt x="416" y="662"/>
                </a:lnTo>
                <a:lnTo>
                  <a:pt x="495" y="605"/>
                </a:lnTo>
                <a:lnTo>
                  <a:pt x="495" y="605"/>
                </a:lnTo>
                <a:lnTo>
                  <a:pt x="501" y="601"/>
                </a:lnTo>
                <a:lnTo>
                  <a:pt x="506" y="595"/>
                </a:lnTo>
                <a:lnTo>
                  <a:pt x="517" y="584"/>
                </a:lnTo>
                <a:lnTo>
                  <a:pt x="524" y="573"/>
                </a:lnTo>
                <a:lnTo>
                  <a:pt x="529" y="570"/>
                </a:lnTo>
                <a:lnTo>
                  <a:pt x="529" y="570"/>
                </a:lnTo>
                <a:lnTo>
                  <a:pt x="562" y="562"/>
                </a:lnTo>
                <a:lnTo>
                  <a:pt x="599" y="555"/>
                </a:lnTo>
                <a:lnTo>
                  <a:pt x="599" y="555"/>
                </a:lnTo>
                <a:lnTo>
                  <a:pt x="614" y="555"/>
                </a:lnTo>
                <a:lnTo>
                  <a:pt x="626" y="555"/>
                </a:lnTo>
                <a:lnTo>
                  <a:pt x="626" y="555"/>
                </a:lnTo>
                <a:lnTo>
                  <a:pt x="642" y="571"/>
                </a:lnTo>
                <a:lnTo>
                  <a:pt x="656" y="583"/>
                </a:lnTo>
                <a:lnTo>
                  <a:pt x="664" y="592"/>
                </a:lnTo>
                <a:lnTo>
                  <a:pt x="664" y="592"/>
                </a:lnTo>
                <a:lnTo>
                  <a:pt x="670" y="600"/>
                </a:lnTo>
                <a:lnTo>
                  <a:pt x="678" y="610"/>
                </a:lnTo>
                <a:lnTo>
                  <a:pt x="688" y="621"/>
                </a:lnTo>
                <a:lnTo>
                  <a:pt x="694" y="631"/>
                </a:lnTo>
                <a:lnTo>
                  <a:pt x="694" y="631"/>
                </a:lnTo>
                <a:lnTo>
                  <a:pt x="699" y="638"/>
                </a:lnTo>
                <a:lnTo>
                  <a:pt x="702" y="644"/>
                </a:lnTo>
                <a:lnTo>
                  <a:pt x="706" y="649"/>
                </a:lnTo>
                <a:lnTo>
                  <a:pt x="706" y="649"/>
                </a:lnTo>
                <a:lnTo>
                  <a:pt x="705" y="651"/>
                </a:lnTo>
                <a:lnTo>
                  <a:pt x="702" y="657"/>
                </a:lnTo>
                <a:lnTo>
                  <a:pt x="702" y="659"/>
                </a:lnTo>
                <a:lnTo>
                  <a:pt x="702" y="664"/>
                </a:lnTo>
                <a:lnTo>
                  <a:pt x="702" y="668"/>
                </a:lnTo>
                <a:lnTo>
                  <a:pt x="705" y="671"/>
                </a:lnTo>
                <a:lnTo>
                  <a:pt x="705" y="671"/>
                </a:lnTo>
                <a:lnTo>
                  <a:pt x="711" y="678"/>
                </a:lnTo>
                <a:lnTo>
                  <a:pt x="718" y="683"/>
                </a:lnTo>
                <a:lnTo>
                  <a:pt x="725" y="688"/>
                </a:lnTo>
                <a:lnTo>
                  <a:pt x="730" y="692"/>
                </a:lnTo>
                <a:lnTo>
                  <a:pt x="730" y="692"/>
                </a:lnTo>
                <a:lnTo>
                  <a:pt x="730" y="694"/>
                </a:lnTo>
                <a:lnTo>
                  <a:pt x="731" y="698"/>
                </a:lnTo>
                <a:lnTo>
                  <a:pt x="731" y="708"/>
                </a:lnTo>
                <a:lnTo>
                  <a:pt x="730" y="720"/>
                </a:lnTo>
                <a:lnTo>
                  <a:pt x="730" y="720"/>
                </a:lnTo>
                <a:lnTo>
                  <a:pt x="727" y="765"/>
                </a:lnTo>
                <a:lnTo>
                  <a:pt x="727" y="798"/>
                </a:lnTo>
                <a:lnTo>
                  <a:pt x="727" y="820"/>
                </a:lnTo>
                <a:lnTo>
                  <a:pt x="727" y="820"/>
                </a:lnTo>
                <a:lnTo>
                  <a:pt x="728" y="840"/>
                </a:lnTo>
                <a:lnTo>
                  <a:pt x="730" y="873"/>
                </a:lnTo>
                <a:lnTo>
                  <a:pt x="731" y="907"/>
                </a:lnTo>
                <a:lnTo>
                  <a:pt x="733" y="921"/>
                </a:lnTo>
                <a:lnTo>
                  <a:pt x="736" y="933"/>
                </a:lnTo>
                <a:lnTo>
                  <a:pt x="736" y="933"/>
                </a:lnTo>
                <a:lnTo>
                  <a:pt x="739" y="943"/>
                </a:lnTo>
                <a:lnTo>
                  <a:pt x="746" y="957"/>
                </a:lnTo>
                <a:lnTo>
                  <a:pt x="767" y="987"/>
                </a:lnTo>
                <a:lnTo>
                  <a:pt x="789" y="1018"/>
                </a:lnTo>
                <a:lnTo>
                  <a:pt x="807" y="1041"/>
                </a:lnTo>
                <a:lnTo>
                  <a:pt x="807" y="1041"/>
                </a:lnTo>
                <a:lnTo>
                  <a:pt x="830" y="1068"/>
                </a:lnTo>
                <a:lnTo>
                  <a:pt x="837" y="1078"/>
                </a:lnTo>
                <a:lnTo>
                  <a:pt x="837" y="1078"/>
                </a:lnTo>
                <a:lnTo>
                  <a:pt x="837" y="1079"/>
                </a:lnTo>
                <a:lnTo>
                  <a:pt x="837" y="1083"/>
                </a:lnTo>
                <a:lnTo>
                  <a:pt x="837" y="1085"/>
                </a:lnTo>
                <a:lnTo>
                  <a:pt x="838" y="1087"/>
                </a:lnTo>
                <a:lnTo>
                  <a:pt x="841" y="1090"/>
                </a:lnTo>
                <a:lnTo>
                  <a:pt x="843" y="1092"/>
                </a:lnTo>
                <a:lnTo>
                  <a:pt x="843" y="1092"/>
                </a:lnTo>
                <a:lnTo>
                  <a:pt x="850" y="1095"/>
                </a:lnTo>
                <a:lnTo>
                  <a:pt x="856" y="1096"/>
                </a:lnTo>
                <a:lnTo>
                  <a:pt x="860" y="1096"/>
                </a:lnTo>
                <a:lnTo>
                  <a:pt x="864" y="1095"/>
                </a:lnTo>
                <a:lnTo>
                  <a:pt x="864" y="1095"/>
                </a:lnTo>
                <a:lnTo>
                  <a:pt x="871" y="1092"/>
                </a:lnTo>
                <a:lnTo>
                  <a:pt x="877" y="1091"/>
                </a:lnTo>
                <a:lnTo>
                  <a:pt x="885" y="1090"/>
                </a:lnTo>
                <a:lnTo>
                  <a:pt x="885" y="1090"/>
                </a:lnTo>
                <a:lnTo>
                  <a:pt x="904" y="1089"/>
                </a:lnTo>
                <a:lnTo>
                  <a:pt x="910" y="1087"/>
                </a:lnTo>
                <a:lnTo>
                  <a:pt x="913" y="1086"/>
                </a:lnTo>
                <a:lnTo>
                  <a:pt x="913" y="1085"/>
                </a:lnTo>
                <a:lnTo>
                  <a:pt x="913" y="1085"/>
                </a:lnTo>
                <a:lnTo>
                  <a:pt x="921" y="1083"/>
                </a:lnTo>
                <a:lnTo>
                  <a:pt x="923" y="1080"/>
                </a:lnTo>
                <a:lnTo>
                  <a:pt x="925" y="1079"/>
                </a:lnTo>
                <a:lnTo>
                  <a:pt x="925" y="1078"/>
                </a:lnTo>
                <a:lnTo>
                  <a:pt x="922" y="1077"/>
                </a:lnTo>
                <a:lnTo>
                  <a:pt x="922" y="1077"/>
                </a:lnTo>
                <a:lnTo>
                  <a:pt x="909" y="1072"/>
                </a:lnTo>
                <a:lnTo>
                  <a:pt x="889" y="1065"/>
                </a:lnTo>
                <a:lnTo>
                  <a:pt x="878" y="1060"/>
                </a:lnTo>
                <a:lnTo>
                  <a:pt x="867" y="1054"/>
                </a:lnTo>
                <a:lnTo>
                  <a:pt x="858" y="1047"/>
                </a:lnTo>
                <a:lnTo>
                  <a:pt x="850" y="1040"/>
                </a:lnTo>
                <a:lnTo>
                  <a:pt x="850" y="1040"/>
                </a:lnTo>
                <a:lnTo>
                  <a:pt x="842" y="1028"/>
                </a:lnTo>
                <a:lnTo>
                  <a:pt x="831" y="1010"/>
                </a:lnTo>
                <a:lnTo>
                  <a:pt x="809" y="964"/>
                </a:lnTo>
                <a:lnTo>
                  <a:pt x="780" y="903"/>
                </a:lnTo>
                <a:lnTo>
                  <a:pt x="780" y="903"/>
                </a:lnTo>
                <a:lnTo>
                  <a:pt x="783" y="888"/>
                </a:lnTo>
                <a:lnTo>
                  <a:pt x="794" y="854"/>
                </a:lnTo>
                <a:lnTo>
                  <a:pt x="812" y="797"/>
                </a:lnTo>
                <a:lnTo>
                  <a:pt x="812" y="797"/>
                </a:lnTo>
                <a:lnTo>
                  <a:pt x="817" y="785"/>
                </a:lnTo>
                <a:lnTo>
                  <a:pt x="824" y="768"/>
                </a:lnTo>
                <a:lnTo>
                  <a:pt x="835" y="745"/>
                </a:lnTo>
                <a:lnTo>
                  <a:pt x="835" y="745"/>
                </a:lnTo>
                <a:lnTo>
                  <a:pt x="837" y="739"/>
                </a:lnTo>
                <a:lnTo>
                  <a:pt x="842" y="730"/>
                </a:lnTo>
                <a:lnTo>
                  <a:pt x="850" y="718"/>
                </a:lnTo>
                <a:lnTo>
                  <a:pt x="850" y="718"/>
                </a:lnTo>
                <a:lnTo>
                  <a:pt x="853" y="743"/>
                </a:lnTo>
                <a:lnTo>
                  <a:pt x="855" y="765"/>
                </a:lnTo>
                <a:lnTo>
                  <a:pt x="859" y="780"/>
                </a:lnTo>
                <a:lnTo>
                  <a:pt x="859" y="780"/>
                </a:lnTo>
                <a:lnTo>
                  <a:pt x="861" y="785"/>
                </a:lnTo>
                <a:lnTo>
                  <a:pt x="864" y="791"/>
                </a:lnTo>
                <a:lnTo>
                  <a:pt x="870" y="799"/>
                </a:lnTo>
                <a:lnTo>
                  <a:pt x="875" y="805"/>
                </a:lnTo>
                <a:lnTo>
                  <a:pt x="878" y="809"/>
                </a:lnTo>
                <a:lnTo>
                  <a:pt x="878" y="809"/>
                </a:lnTo>
                <a:lnTo>
                  <a:pt x="879" y="828"/>
                </a:lnTo>
                <a:lnTo>
                  <a:pt x="880" y="840"/>
                </a:lnTo>
                <a:lnTo>
                  <a:pt x="881" y="846"/>
                </a:lnTo>
                <a:lnTo>
                  <a:pt x="881" y="846"/>
                </a:lnTo>
                <a:lnTo>
                  <a:pt x="887" y="848"/>
                </a:lnTo>
                <a:lnTo>
                  <a:pt x="890" y="848"/>
                </a:lnTo>
                <a:lnTo>
                  <a:pt x="892" y="847"/>
                </a:lnTo>
                <a:lnTo>
                  <a:pt x="892" y="847"/>
                </a:lnTo>
                <a:lnTo>
                  <a:pt x="895" y="846"/>
                </a:lnTo>
                <a:lnTo>
                  <a:pt x="898" y="847"/>
                </a:lnTo>
                <a:lnTo>
                  <a:pt x="902" y="848"/>
                </a:lnTo>
                <a:lnTo>
                  <a:pt x="911" y="852"/>
                </a:lnTo>
                <a:lnTo>
                  <a:pt x="911" y="852"/>
                </a:lnTo>
                <a:lnTo>
                  <a:pt x="925" y="848"/>
                </a:lnTo>
                <a:lnTo>
                  <a:pt x="925" y="848"/>
                </a:lnTo>
                <a:lnTo>
                  <a:pt x="929" y="849"/>
                </a:lnTo>
                <a:lnTo>
                  <a:pt x="935" y="853"/>
                </a:lnTo>
                <a:lnTo>
                  <a:pt x="945" y="858"/>
                </a:lnTo>
                <a:lnTo>
                  <a:pt x="945" y="858"/>
                </a:lnTo>
                <a:lnTo>
                  <a:pt x="956" y="852"/>
                </a:lnTo>
                <a:lnTo>
                  <a:pt x="968" y="846"/>
                </a:lnTo>
                <a:lnTo>
                  <a:pt x="968" y="846"/>
                </a:lnTo>
                <a:lnTo>
                  <a:pt x="971" y="842"/>
                </a:lnTo>
                <a:lnTo>
                  <a:pt x="978" y="836"/>
                </a:lnTo>
                <a:lnTo>
                  <a:pt x="978" y="836"/>
                </a:lnTo>
                <a:lnTo>
                  <a:pt x="988" y="829"/>
                </a:lnTo>
                <a:lnTo>
                  <a:pt x="993" y="826"/>
                </a:lnTo>
                <a:lnTo>
                  <a:pt x="995" y="824"/>
                </a:lnTo>
                <a:lnTo>
                  <a:pt x="995" y="824"/>
                </a:lnTo>
                <a:lnTo>
                  <a:pt x="999" y="823"/>
                </a:lnTo>
                <a:lnTo>
                  <a:pt x="1005" y="818"/>
                </a:lnTo>
                <a:lnTo>
                  <a:pt x="1008" y="814"/>
                </a:lnTo>
                <a:lnTo>
                  <a:pt x="1011" y="810"/>
                </a:lnTo>
                <a:lnTo>
                  <a:pt x="1011" y="810"/>
                </a:lnTo>
                <a:lnTo>
                  <a:pt x="1011" y="806"/>
                </a:lnTo>
                <a:lnTo>
                  <a:pt x="1009" y="800"/>
                </a:lnTo>
                <a:lnTo>
                  <a:pt x="1009" y="800"/>
                </a:lnTo>
                <a:lnTo>
                  <a:pt x="1007" y="793"/>
                </a:lnTo>
                <a:lnTo>
                  <a:pt x="1007" y="792"/>
                </a:lnTo>
                <a:lnTo>
                  <a:pt x="1011" y="785"/>
                </a:lnTo>
                <a:lnTo>
                  <a:pt x="1011" y="785"/>
                </a:lnTo>
                <a:lnTo>
                  <a:pt x="1012" y="781"/>
                </a:lnTo>
                <a:lnTo>
                  <a:pt x="1012" y="775"/>
                </a:lnTo>
                <a:lnTo>
                  <a:pt x="1012" y="775"/>
                </a:lnTo>
                <a:lnTo>
                  <a:pt x="1012" y="772"/>
                </a:lnTo>
                <a:lnTo>
                  <a:pt x="1009" y="766"/>
                </a:lnTo>
                <a:lnTo>
                  <a:pt x="1007" y="759"/>
                </a:lnTo>
                <a:lnTo>
                  <a:pt x="1005" y="748"/>
                </a:lnTo>
                <a:lnTo>
                  <a:pt x="1005" y="748"/>
                </a:lnTo>
                <a:lnTo>
                  <a:pt x="1001" y="731"/>
                </a:lnTo>
                <a:lnTo>
                  <a:pt x="996" y="720"/>
                </a:lnTo>
                <a:lnTo>
                  <a:pt x="996" y="720"/>
                </a:lnTo>
                <a:lnTo>
                  <a:pt x="996" y="717"/>
                </a:lnTo>
                <a:lnTo>
                  <a:pt x="996" y="714"/>
                </a:lnTo>
                <a:lnTo>
                  <a:pt x="996" y="712"/>
                </a:lnTo>
                <a:lnTo>
                  <a:pt x="993" y="705"/>
                </a:lnTo>
                <a:lnTo>
                  <a:pt x="993" y="705"/>
                </a:lnTo>
                <a:lnTo>
                  <a:pt x="985" y="696"/>
                </a:lnTo>
                <a:lnTo>
                  <a:pt x="981" y="689"/>
                </a:lnTo>
                <a:lnTo>
                  <a:pt x="976" y="683"/>
                </a:lnTo>
                <a:lnTo>
                  <a:pt x="963" y="663"/>
                </a:lnTo>
                <a:lnTo>
                  <a:pt x="963" y="663"/>
                </a:lnTo>
                <a:lnTo>
                  <a:pt x="996" y="668"/>
                </a:lnTo>
                <a:lnTo>
                  <a:pt x="1024" y="674"/>
                </a:lnTo>
                <a:lnTo>
                  <a:pt x="1036" y="676"/>
                </a:lnTo>
                <a:lnTo>
                  <a:pt x="1044" y="680"/>
                </a:lnTo>
                <a:lnTo>
                  <a:pt x="1044" y="680"/>
                </a:lnTo>
                <a:lnTo>
                  <a:pt x="1066" y="687"/>
                </a:lnTo>
                <a:lnTo>
                  <a:pt x="1093" y="696"/>
                </a:lnTo>
                <a:lnTo>
                  <a:pt x="1119" y="705"/>
                </a:lnTo>
                <a:lnTo>
                  <a:pt x="1128" y="708"/>
                </a:lnTo>
                <a:lnTo>
                  <a:pt x="1133" y="711"/>
                </a:lnTo>
                <a:lnTo>
                  <a:pt x="1133" y="711"/>
                </a:lnTo>
                <a:lnTo>
                  <a:pt x="1153" y="725"/>
                </a:lnTo>
                <a:lnTo>
                  <a:pt x="1190" y="750"/>
                </a:lnTo>
                <a:lnTo>
                  <a:pt x="1231" y="777"/>
                </a:lnTo>
                <a:lnTo>
                  <a:pt x="1247" y="786"/>
                </a:lnTo>
                <a:lnTo>
                  <a:pt x="1258" y="791"/>
                </a:lnTo>
                <a:lnTo>
                  <a:pt x="1258" y="791"/>
                </a:lnTo>
                <a:lnTo>
                  <a:pt x="1282" y="799"/>
                </a:lnTo>
                <a:lnTo>
                  <a:pt x="1288" y="802"/>
                </a:lnTo>
                <a:lnTo>
                  <a:pt x="1290" y="804"/>
                </a:lnTo>
                <a:lnTo>
                  <a:pt x="1290" y="804"/>
                </a:lnTo>
                <a:lnTo>
                  <a:pt x="1292" y="815"/>
                </a:lnTo>
                <a:lnTo>
                  <a:pt x="1292" y="834"/>
                </a:lnTo>
                <a:lnTo>
                  <a:pt x="1293" y="845"/>
                </a:lnTo>
                <a:lnTo>
                  <a:pt x="1294" y="854"/>
                </a:lnTo>
                <a:lnTo>
                  <a:pt x="1296" y="861"/>
                </a:lnTo>
                <a:lnTo>
                  <a:pt x="1298" y="864"/>
                </a:lnTo>
                <a:lnTo>
                  <a:pt x="1300" y="865"/>
                </a:lnTo>
                <a:lnTo>
                  <a:pt x="1300" y="865"/>
                </a:lnTo>
                <a:lnTo>
                  <a:pt x="1303" y="866"/>
                </a:lnTo>
                <a:lnTo>
                  <a:pt x="1306" y="865"/>
                </a:lnTo>
                <a:lnTo>
                  <a:pt x="1308" y="861"/>
                </a:lnTo>
                <a:lnTo>
                  <a:pt x="1309" y="858"/>
                </a:lnTo>
                <a:lnTo>
                  <a:pt x="1312" y="849"/>
                </a:lnTo>
                <a:lnTo>
                  <a:pt x="1313" y="845"/>
                </a:lnTo>
                <a:lnTo>
                  <a:pt x="1313" y="845"/>
                </a:lnTo>
                <a:lnTo>
                  <a:pt x="1314" y="842"/>
                </a:lnTo>
                <a:lnTo>
                  <a:pt x="1317" y="840"/>
                </a:lnTo>
                <a:lnTo>
                  <a:pt x="1319" y="838"/>
                </a:lnTo>
                <a:lnTo>
                  <a:pt x="1319" y="838"/>
                </a:lnTo>
                <a:lnTo>
                  <a:pt x="1330" y="845"/>
                </a:lnTo>
                <a:lnTo>
                  <a:pt x="1339" y="851"/>
                </a:lnTo>
                <a:lnTo>
                  <a:pt x="1350" y="855"/>
                </a:lnTo>
                <a:lnTo>
                  <a:pt x="1350" y="855"/>
                </a:lnTo>
                <a:lnTo>
                  <a:pt x="1364" y="859"/>
                </a:lnTo>
                <a:lnTo>
                  <a:pt x="1382" y="864"/>
                </a:lnTo>
                <a:lnTo>
                  <a:pt x="1399" y="867"/>
                </a:lnTo>
                <a:lnTo>
                  <a:pt x="1405" y="867"/>
                </a:lnTo>
                <a:lnTo>
                  <a:pt x="1410" y="867"/>
                </a:lnTo>
                <a:lnTo>
                  <a:pt x="1410" y="867"/>
                </a:lnTo>
                <a:lnTo>
                  <a:pt x="1412" y="865"/>
                </a:lnTo>
                <a:lnTo>
                  <a:pt x="1413" y="864"/>
                </a:lnTo>
                <a:lnTo>
                  <a:pt x="1415" y="860"/>
                </a:lnTo>
                <a:lnTo>
                  <a:pt x="1415" y="858"/>
                </a:lnTo>
                <a:lnTo>
                  <a:pt x="1415" y="857"/>
                </a:lnTo>
                <a:lnTo>
                  <a:pt x="1415" y="857"/>
                </a:lnTo>
                <a:lnTo>
                  <a:pt x="1424" y="852"/>
                </a:lnTo>
                <a:lnTo>
                  <a:pt x="1429" y="848"/>
                </a:lnTo>
                <a:lnTo>
                  <a:pt x="1430" y="846"/>
                </a:lnTo>
                <a:lnTo>
                  <a:pt x="1430" y="845"/>
                </a:lnTo>
                <a:lnTo>
                  <a:pt x="1430" y="845"/>
                </a:lnTo>
                <a:lnTo>
                  <a:pt x="1425" y="841"/>
                </a:lnTo>
                <a:lnTo>
                  <a:pt x="1421" y="838"/>
                </a:lnTo>
                <a:lnTo>
                  <a:pt x="1415" y="835"/>
                </a:lnTo>
                <a:lnTo>
                  <a:pt x="1415" y="835"/>
                </a:lnTo>
                <a:lnTo>
                  <a:pt x="1419" y="834"/>
                </a:lnTo>
                <a:lnTo>
                  <a:pt x="1431" y="832"/>
                </a:lnTo>
                <a:lnTo>
                  <a:pt x="1437" y="829"/>
                </a:lnTo>
                <a:lnTo>
                  <a:pt x="1441" y="827"/>
                </a:lnTo>
                <a:lnTo>
                  <a:pt x="1443" y="826"/>
                </a:lnTo>
                <a:lnTo>
                  <a:pt x="1443" y="824"/>
                </a:lnTo>
                <a:lnTo>
                  <a:pt x="1442" y="823"/>
                </a:lnTo>
                <a:lnTo>
                  <a:pt x="1442" y="823"/>
                </a:lnTo>
                <a:lnTo>
                  <a:pt x="1434" y="820"/>
                </a:lnTo>
                <a:lnTo>
                  <a:pt x="1425" y="817"/>
                </a:lnTo>
                <a:lnTo>
                  <a:pt x="1416" y="815"/>
                </a:lnTo>
                <a:lnTo>
                  <a:pt x="1416" y="815"/>
                </a:lnTo>
                <a:lnTo>
                  <a:pt x="1421" y="814"/>
                </a:lnTo>
                <a:lnTo>
                  <a:pt x="1431" y="809"/>
                </a:lnTo>
                <a:lnTo>
                  <a:pt x="1435" y="805"/>
                </a:lnTo>
                <a:lnTo>
                  <a:pt x="1437" y="803"/>
                </a:lnTo>
                <a:lnTo>
                  <a:pt x="1437" y="802"/>
                </a:lnTo>
                <a:lnTo>
                  <a:pt x="1437" y="802"/>
                </a:lnTo>
                <a:lnTo>
                  <a:pt x="1433" y="800"/>
                </a:lnTo>
                <a:lnTo>
                  <a:pt x="1433" y="800"/>
                </a:lnTo>
                <a:lnTo>
                  <a:pt x="1405" y="797"/>
                </a:lnTo>
                <a:lnTo>
                  <a:pt x="1390" y="794"/>
                </a:lnTo>
                <a:lnTo>
                  <a:pt x="1373" y="791"/>
                </a:lnTo>
                <a:lnTo>
                  <a:pt x="1373" y="791"/>
                </a:lnTo>
                <a:lnTo>
                  <a:pt x="1358" y="787"/>
                </a:lnTo>
                <a:lnTo>
                  <a:pt x="1350" y="786"/>
                </a:lnTo>
                <a:lnTo>
                  <a:pt x="1343" y="785"/>
                </a:lnTo>
                <a:lnTo>
                  <a:pt x="1336" y="781"/>
                </a:lnTo>
                <a:lnTo>
                  <a:pt x="1336" y="781"/>
                </a:lnTo>
                <a:lnTo>
                  <a:pt x="1333" y="779"/>
                </a:lnTo>
                <a:lnTo>
                  <a:pt x="1330" y="774"/>
                </a:lnTo>
                <a:lnTo>
                  <a:pt x="1320" y="761"/>
                </a:lnTo>
                <a:lnTo>
                  <a:pt x="1314" y="753"/>
                </a:lnTo>
                <a:lnTo>
                  <a:pt x="1307" y="745"/>
                </a:lnTo>
                <a:lnTo>
                  <a:pt x="1298" y="737"/>
                </a:lnTo>
                <a:lnTo>
                  <a:pt x="1288" y="730"/>
                </a:lnTo>
                <a:lnTo>
                  <a:pt x="1288" y="730"/>
                </a:lnTo>
                <a:lnTo>
                  <a:pt x="1253" y="707"/>
                </a:lnTo>
                <a:lnTo>
                  <a:pt x="1207" y="675"/>
                </a:lnTo>
                <a:lnTo>
                  <a:pt x="1162" y="644"/>
                </a:lnTo>
                <a:lnTo>
                  <a:pt x="1137" y="627"/>
                </a:lnTo>
                <a:lnTo>
                  <a:pt x="1137" y="627"/>
                </a:lnTo>
                <a:lnTo>
                  <a:pt x="1128" y="621"/>
                </a:lnTo>
                <a:lnTo>
                  <a:pt x="1122" y="615"/>
                </a:lnTo>
                <a:lnTo>
                  <a:pt x="1117" y="611"/>
                </a:lnTo>
                <a:lnTo>
                  <a:pt x="1115" y="609"/>
                </a:lnTo>
                <a:lnTo>
                  <a:pt x="1115" y="609"/>
                </a:lnTo>
                <a:lnTo>
                  <a:pt x="1085" y="591"/>
                </a:lnTo>
                <a:lnTo>
                  <a:pt x="1063" y="579"/>
                </a:lnTo>
                <a:lnTo>
                  <a:pt x="1049" y="571"/>
                </a:lnTo>
                <a:lnTo>
                  <a:pt x="1049" y="571"/>
                </a:lnTo>
                <a:lnTo>
                  <a:pt x="1038" y="565"/>
                </a:lnTo>
                <a:lnTo>
                  <a:pt x="1024" y="555"/>
                </a:lnTo>
                <a:lnTo>
                  <a:pt x="1007" y="546"/>
                </a:lnTo>
                <a:lnTo>
                  <a:pt x="990" y="537"/>
                </a:lnTo>
                <a:lnTo>
                  <a:pt x="990" y="5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ADE4621F-2241-4E5C-B9E2-0ADDE7C2BA8A}"/>
              </a:ext>
            </a:extLst>
          </p:cNvPr>
          <p:cNvSpPr>
            <a:spLocks noEditPoints="1"/>
          </p:cNvSpPr>
          <p:nvPr/>
        </p:nvSpPr>
        <p:spPr bwMode="auto">
          <a:xfrm>
            <a:off x="719137" y="3900164"/>
            <a:ext cx="2466975" cy="2561353"/>
          </a:xfrm>
          <a:custGeom>
            <a:avLst/>
            <a:gdLst>
              <a:gd name="T0" fmla="*/ 847 w 1124"/>
              <a:gd name="T1" fmla="*/ 244 h 1167"/>
              <a:gd name="T2" fmla="*/ 774 w 1124"/>
              <a:gd name="T3" fmla="*/ 286 h 1167"/>
              <a:gd name="T4" fmla="*/ 743 w 1124"/>
              <a:gd name="T5" fmla="*/ 360 h 1167"/>
              <a:gd name="T6" fmla="*/ 736 w 1124"/>
              <a:gd name="T7" fmla="*/ 442 h 1167"/>
              <a:gd name="T8" fmla="*/ 697 w 1124"/>
              <a:gd name="T9" fmla="*/ 521 h 1167"/>
              <a:gd name="T10" fmla="*/ 504 w 1124"/>
              <a:gd name="T11" fmla="*/ 446 h 1167"/>
              <a:gd name="T12" fmla="*/ 310 w 1124"/>
              <a:gd name="T13" fmla="*/ 387 h 1167"/>
              <a:gd name="T14" fmla="*/ 142 w 1124"/>
              <a:gd name="T15" fmla="*/ 290 h 1167"/>
              <a:gd name="T16" fmla="*/ 90 w 1124"/>
              <a:gd name="T17" fmla="*/ 237 h 1167"/>
              <a:gd name="T18" fmla="*/ 28 w 1124"/>
              <a:gd name="T19" fmla="*/ 223 h 1167"/>
              <a:gd name="T20" fmla="*/ 4 w 1124"/>
              <a:gd name="T21" fmla="*/ 244 h 1167"/>
              <a:gd name="T22" fmla="*/ 38 w 1124"/>
              <a:gd name="T23" fmla="*/ 274 h 1167"/>
              <a:gd name="T24" fmla="*/ 76 w 1124"/>
              <a:gd name="T25" fmla="*/ 323 h 1167"/>
              <a:gd name="T26" fmla="*/ 103 w 1124"/>
              <a:gd name="T27" fmla="*/ 341 h 1167"/>
              <a:gd name="T28" fmla="*/ 422 w 1124"/>
              <a:gd name="T29" fmla="*/ 560 h 1167"/>
              <a:gd name="T30" fmla="*/ 634 w 1124"/>
              <a:gd name="T31" fmla="*/ 656 h 1167"/>
              <a:gd name="T32" fmla="*/ 610 w 1124"/>
              <a:gd name="T33" fmla="*/ 731 h 1167"/>
              <a:gd name="T34" fmla="*/ 476 w 1124"/>
              <a:gd name="T35" fmla="*/ 911 h 1167"/>
              <a:gd name="T36" fmla="*/ 291 w 1124"/>
              <a:gd name="T37" fmla="*/ 1039 h 1167"/>
              <a:gd name="T38" fmla="*/ 265 w 1124"/>
              <a:gd name="T39" fmla="*/ 1062 h 1167"/>
              <a:gd name="T40" fmla="*/ 165 w 1124"/>
              <a:gd name="T41" fmla="*/ 1074 h 1167"/>
              <a:gd name="T42" fmla="*/ 98 w 1124"/>
              <a:gd name="T43" fmla="*/ 1106 h 1167"/>
              <a:gd name="T44" fmla="*/ 119 w 1124"/>
              <a:gd name="T45" fmla="*/ 1143 h 1167"/>
              <a:gd name="T46" fmla="*/ 199 w 1124"/>
              <a:gd name="T47" fmla="*/ 1167 h 1167"/>
              <a:gd name="T48" fmla="*/ 260 w 1124"/>
              <a:gd name="T49" fmla="*/ 1154 h 1167"/>
              <a:gd name="T50" fmla="*/ 354 w 1124"/>
              <a:gd name="T51" fmla="*/ 1110 h 1167"/>
              <a:gd name="T52" fmla="*/ 531 w 1124"/>
              <a:gd name="T53" fmla="*/ 996 h 1167"/>
              <a:gd name="T54" fmla="*/ 734 w 1124"/>
              <a:gd name="T55" fmla="*/ 824 h 1167"/>
              <a:gd name="T56" fmla="*/ 872 w 1124"/>
              <a:gd name="T57" fmla="*/ 756 h 1167"/>
              <a:gd name="T58" fmla="*/ 948 w 1124"/>
              <a:gd name="T59" fmla="*/ 638 h 1167"/>
              <a:gd name="T60" fmla="*/ 1023 w 1124"/>
              <a:gd name="T61" fmla="*/ 575 h 1167"/>
              <a:gd name="T62" fmla="*/ 995 w 1124"/>
              <a:gd name="T63" fmla="*/ 745 h 1167"/>
              <a:gd name="T64" fmla="*/ 976 w 1124"/>
              <a:gd name="T65" fmla="*/ 801 h 1167"/>
              <a:gd name="T66" fmla="*/ 987 w 1124"/>
              <a:gd name="T67" fmla="*/ 810 h 1167"/>
              <a:gd name="T68" fmla="*/ 998 w 1124"/>
              <a:gd name="T69" fmla="*/ 823 h 1167"/>
              <a:gd name="T70" fmla="*/ 1042 w 1124"/>
              <a:gd name="T71" fmla="*/ 823 h 1167"/>
              <a:gd name="T72" fmla="*/ 1069 w 1124"/>
              <a:gd name="T73" fmla="*/ 768 h 1167"/>
              <a:gd name="T74" fmla="*/ 1073 w 1124"/>
              <a:gd name="T75" fmla="*/ 671 h 1167"/>
              <a:gd name="T76" fmla="*/ 1104 w 1124"/>
              <a:gd name="T77" fmla="*/ 454 h 1167"/>
              <a:gd name="T78" fmla="*/ 1123 w 1124"/>
              <a:gd name="T79" fmla="*/ 284 h 1167"/>
              <a:gd name="T80" fmla="*/ 1098 w 1124"/>
              <a:gd name="T81" fmla="*/ 244 h 1167"/>
              <a:gd name="T82" fmla="*/ 1050 w 1124"/>
              <a:gd name="T83" fmla="*/ 232 h 1167"/>
              <a:gd name="T84" fmla="*/ 999 w 1124"/>
              <a:gd name="T85" fmla="*/ 219 h 1167"/>
              <a:gd name="T86" fmla="*/ 995 w 1124"/>
              <a:gd name="T87" fmla="*/ 177 h 1167"/>
              <a:gd name="T88" fmla="*/ 1009 w 1124"/>
              <a:gd name="T89" fmla="*/ 140 h 1167"/>
              <a:gd name="T90" fmla="*/ 1015 w 1124"/>
              <a:gd name="T91" fmla="*/ 85 h 1167"/>
              <a:gd name="T92" fmla="*/ 1012 w 1124"/>
              <a:gd name="T93" fmla="*/ 31 h 1167"/>
              <a:gd name="T94" fmla="*/ 970 w 1124"/>
              <a:gd name="T95" fmla="*/ 8 h 1167"/>
              <a:gd name="T96" fmla="*/ 916 w 1124"/>
              <a:gd name="T97" fmla="*/ 2 h 1167"/>
              <a:gd name="T98" fmla="*/ 860 w 1124"/>
              <a:gd name="T99" fmla="*/ 29 h 1167"/>
              <a:gd name="T100" fmla="*/ 837 w 1124"/>
              <a:gd name="T101" fmla="*/ 67 h 1167"/>
              <a:gd name="T102" fmla="*/ 828 w 1124"/>
              <a:gd name="T103" fmla="*/ 93 h 1167"/>
              <a:gd name="T104" fmla="*/ 853 w 1124"/>
              <a:gd name="T105" fmla="*/ 151 h 1167"/>
              <a:gd name="T106" fmla="*/ 797 w 1124"/>
              <a:gd name="T107" fmla="*/ 420 h 1167"/>
              <a:gd name="T108" fmla="*/ 789 w 1124"/>
              <a:gd name="T109" fmla="*/ 499 h 1167"/>
              <a:gd name="T110" fmla="*/ 761 w 1124"/>
              <a:gd name="T111" fmla="*/ 521 h 1167"/>
              <a:gd name="T112" fmla="*/ 797 w 1124"/>
              <a:gd name="T113" fmla="*/ 42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4" h="1167">
                <a:moveTo>
                  <a:pt x="882" y="232"/>
                </a:moveTo>
                <a:lnTo>
                  <a:pt x="882" y="232"/>
                </a:lnTo>
                <a:lnTo>
                  <a:pt x="872" y="237"/>
                </a:lnTo>
                <a:lnTo>
                  <a:pt x="864" y="240"/>
                </a:lnTo>
                <a:lnTo>
                  <a:pt x="856" y="243"/>
                </a:lnTo>
                <a:lnTo>
                  <a:pt x="856" y="243"/>
                </a:lnTo>
                <a:lnTo>
                  <a:pt x="852" y="243"/>
                </a:lnTo>
                <a:lnTo>
                  <a:pt x="847" y="244"/>
                </a:lnTo>
                <a:lnTo>
                  <a:pt x="843" y="245"/>
                </a:lnTo>
                <a:lnTo>
                  <a:pt x="840" y="252"/>
                </a:lnTo>
                <a:lnTo>
                  <a:pt x="840" y="252"/>
                </a:lnTo>
                <a:lnTo>
                  <a:pt x="811" y="261"/>
                </a:lnTo>
                <a:lnTo>
                  <a:pt x="811" y="261"/>
                </a:lnTo>
                <a:lnTo>
                  <a:pt x="801" y="267"/>
                </a:lnTo>
                <a:lnTo>
                  <a:pt x="784" y="278"/>
                </a:lnTo>
                <a:lnTo>
                  <a:pt x="774" y="286"/>
                </a:lnTo>
                <a:lnTo>
                  <a:pt x="766" y="293"/>
                </a:lnTo>
                <a:lnTo>
                  <a:pt x="758" y="301"/>
                </a:lnTo>
                <a:lnTo>
                  <a:pt x="755" y="307"/>
                </a:lnTo>
                <a:lnTo>
                  <a:pt x="755" y="307"/>
                </a:lnTo>
                <a:lnTo>
                  <a:pt x="749" y="322"/>
                </a:lnTo>
                <a:lnTo>
                  <a:pt x="745" y="336"/>
                </a:lnTo>
                <a:lnTo>
                  <a:pt x="743" y="349"/>
                </a:lnTo>
                <a:lnTo>
                  <a:pt x="743" y="360"/>
                </a:lnTo>
                <a:lnTo>
                  <a:pt x="743" y="360"/>
                </a:lnTo>
                <a:lnTo>
                  <a:pt x="748" y="408"/>
                </a:lnTo>
                <a:lnTo>
                  <a:pt x="748" y="408"/>
                </a:lnTo>
                <a:lnTo>
                  <a:pt x="745" y="416"/>
                </a:lnTo>
                <a:lnTo>
                  <a:pt x="743" y="424"/>
                </a:lnTo>
                <a:lnTo>
                  <a:pt x="739" y="433"/>
                </a:lnTo>
                <a:lnTo>
                  <a:pt x="739" y="433"/>
                </a:lnTo>
                <a:lnTo>
                  <a:pt x="736" y="442"/>
                </a:lnTo>
                <a:lnTo>
                  <a:pt x="732" y="453"/>
                </a:lnTo>
                <a:lnTo>
                  <a:pt x="730" y="463"/>
                </a:lnTo>
                <a:lnTo>
                  <a:pt x="726" y="473"/>
                </a:lnTo>
                <a:lnTo>
                  <a:pt x="726" y="473"/>
                </a:lnTo>
                <a:lnTo>
                  <a:pt x="719" y="490"/>
                </a:lnTo>
                <a:lnTo>
                  <a:pt x="715" y="500"/>
                </a:lnTo>
                <a:lnTo>
                  <a:pt x="715" y="500"/>
                </a:lnTo>
                <a:lnTo>
                  <a:pt x="697" y="521"/>
                </a:lnTo>
                <a:lnTo>
                  <a:pt x="697" y="521"/>
                </a:lnTo>
                <a:lnTo>
                  <a:pt x="645" y="496"/>
                </a:lnTo>
                <a:lnTo>
                  <a:pt x="602" y="477"/>
                </a:lnTo>
                <a:lnTo>
                  <a:pt x="584" y="470"/>
                </a:lnTo>
                <a:lnTo>
                  <a:pt x="570" y="465"/>
                </a:lnTo>
                <a:lnTo>
                  <a:pt x="570" y="465"/>
                </a:lnTo>
                <a:lnTo>
                  <a:pt x="529" y="453"/>
                </a:lnTo>
                <a:lnTo>
                  <a:pt x="504" y="446"/>
                </a:lnTo>
                <a:lnTo>
                  <a:pt x="475" y="434"/>
                </a:lnTo>
                <a:lnTo>
                  <a:pt x="475" y="434"/>
                </a:lnTo>
                <a:lnTo>
                  <a:pt x="456" y="428"/>
                </a:lnTo>
                <a:lnTo>
                  <a:pt x="432" y="421"/>
                </a:lnTo>
                <a:lnTo>
                  <a:pt x="381" y="408"/>
                </a:lnTo>
                <a:lnTo>
                  <a:pt x="354" y="402"/>
                </a:lnTo>
                <a:lnTo>
                  <a:pt x="330" y="394"/>
                </a:lnTo>
                <a:lnTo>
                  <a:pt x="310" y="387"/>
                </a:lnTo>
                <a:lnTo>
                  <a:pt x="296" y="381"/>
                </a:lnTo>
                <a:lnTo>
                  <a:pt x="296" y="381"/>
                </a:lnTo>
                <a:lnTo>
                  <a:pt x="260" y="359"/>
                </a:lnTo>
                <a:lnTo>
                  <a:pt x="212" y="329"/>
                </a:lnTo>
                <a:lnTo>
                  <a:pt x="169" y="302"/>
                </a:lnTo>
                <a:lnTo>
                  <a:pt x="150" y="290"/>
                </a:lnTo>
                <a:lnTo>
                  <a:pt x="142" y="290"/>
                </a:lnTo>
                <a:lnTo>
                  <a:pt x="142" y="290"/>
                </a:lnTo>
                <a:lnTo>
                  <a:pt x="139" y="287"/>
                </a:lnTo>
                <a:lnTo>
                  <a:pt x="133" y="275"/>
                </a:lnTo>
                <a:lnTo>
                  <a:pt x="128" y="268"/>
                </a:lnTo>
                <a:lnTo>
                  <a:pt x="121" y="261"/>
                </a:lnTo>
                <a:lnTo>
                  <a:pt x="112" y="252"/>
                </a:lnTo>
                <a:lnTo>
                  <a:pt x="101" y="244"/>
                </a:lnTo>
                <a:lnTo>
                  <a:pt x="101" y="244"/>
                </a:lnTo>
                <a:lnTo>
                  <a:pt x="90" y="237"/>
                </a:lnTo>
                <a:lnTo>
                  <a:pt x="79" y="231"/>
                </a:lnTo>
                <a:lnTo>
                  <a:pt x="70" y="227"/>
                </a:lnTo>
                <a:lnTo>
                  <a:pt x="61" y="223"/>
                </a:lnTo>
                <a:lnTo>
                  <a:pt x="53" y="222"/>
                </a:lnTo>
                <a:lnTo>
                  <a:pt x="45" y="221"/>
                </a:lnTo>
                <a:lnTo>
                  <a:pt x="36" y="222"/>
                </a:lnTo>
                <a:lnTo>
                  <a:pt x="28" y="223"/>
                </a:lnTo>
                <a:lnTo>
                  <a:pt x="28" y="223"/>
                </a:lnTo>
                <a:lnTo>
                  <a:pt x="12" y="228"/>
                </a:lnTo>
                <a:lnTo>
                  <a:pt x="6" y="232"/>
                </a:lnTo>
                <a:lnTo>
                  <a:pt x="3" y="234"/>
                </a:lnTo>
                <a:lnTo>
                  <a:pt x="2" y="237"/>
                </a:lnTo>
                <a:lnTo>
                  <a:pt x="0" y="239"/>
                </a:lnTo>
                <a:lnTo>
                  <a:pt x="2" y="241"/>
                </a:lnTo>
                <a:lnTo>
                  <a:pt x="4" y="244"/>
                </a:lnTo>
                <a:lnTo>
                  <a:pt x="4" y="244"/>
                </a:lnTo>
                <a:lnTo>
                  <a:pt x="9" y="246"/>
                </a:lnTo>
                <a:lnTo>
                  <a:pt x="14" y="247"/>
                </a:lnTo>
                <a:lnTo>
                  <a:pt x="16" y="249"/>
                </a:lnTo>
                <a:lnTo>
                  <a:pt x="20" y="252"/>
                </a:lnTo>
                <a:lnTo>
                  <a:pt x="20" y="252"/>
                </a:lnTo>
                <a:lnTo>
                  <a:pt x="23" y="258"/>
                </a:lnTo>
                <a:lnTo>
                  <a:pt x="30" y="264"/>
                </a:lnTo>
                <a:lnTo>
                  <a:pt x="38" y="274"/>
                </a:lnTo>
                <a:lnTo>
                  <a:pt x="45" y="284"/>
                </a:lnTo>
                <a:lnTo>
                  <a:pt x="45" y="284"/>
                </a:lnTo>
                <a:lnTo>
                  <a:pt x="51" y="296"/>
                </a:lnTo>
                <a:lnTo>
                  <a:pt x="59" y="308"/>
                </a:lnTo>
                <a:lnTo>
                  <a:pt x="67" y="318"/>
                </a:lnTo>
                <a:lnTo>
                  <a:pt x="72" y="322"/>
                </a:lnTo>
                <a:lnTo>
                  <a:pt x="76" y="323"/>
                </a:lnTo>
                <a:lnTo>
                  <a:pt x="76" y="323"/>
                </a:lnTo>
                <a:lnTo>
                  <a:pt x="88" y="324"/>
                </a:lnTo>
                <a:lnTo>
                  <a:pt x="91" y="326"/>
                </a:lnTo>
                <a:lnTo>
                  <a:pt x="92" y="328"/>
                </a:lnTo>
                <a:lnTo>
                  <a:pt x="92" y="328"/>
                </a:lnTo>
                <a:lnTo>
                  <a:pt x="96" y="333"/>
                </a:lnTo>
                <a:lnTo>
                  <a:pt x="98" y="337"/>
                </a:lnTo>
                <a:lnTo>
                  <a:pt x="103" y="341"/>
                </a:lnTo>
                <a:lnTo>
                  <a:pt x="103" y="341"/>
                </a:lnTo>
                <a:lnTo>
                  <a:pt x="214" y="426"/>
                </a:lnTo>
                <a:lnTo>
                  <a:pt x="214" y="426"/>
                </a:lnTo>
                <a:lnTo>
                  <a:pt x="333" y="513"/>
                </a:lnTo>
                <a:lnTo>
                  <a:pt x="333" y="513"/>
                </a:lnTo>
                <a:lnTo>
                  <a:pt x="340" y="518"/>
                </a:lnTo>
                <a:lnTo>
                  <a:pt x="352" y="525"/>
                </a:lnTo>
                <a:lnTo>
                  <a:pt x="384" y="540"/>
                </a:lnTo>
                <a:lnTo>
                  <a:pt x="422" y="560"/>
                </a:lnTo>
                <a:lnTo>
                  <a:pt x="465" y="579"/>
                </a:lnTo>
                <a:lnTo>
                  <a:pt x="541" y="612"/>
                </a:lnTo>
                <a:lnTo>
                  <a:pt x="577" y="627"/>
                </a:lnTo>
                <a:lnTo>
                  <a:pt x="577" y="627"/>
                </a:lnTo>
                <a:lnTo>
                  <a:pt x="589" y="631"/>
                </a:lnTo>
                <a:lnTo>
                  <a:pt x="613" y="642"/>
                </a:lnTo>
                <a:lnTo>
                  <a:pt x="625" y="649"/>
                </a:lnTo>
                <a:lnTo>
                  <a:pt x="634" y="656"/>
                </a:lnTo>
                <a:lnTo>
                  <a:pt x="642" y="665"/>
                </a:lnTo>
                <a:lnTo>
                  <a:pt x="645" y="668"/>
                </a:lnTo>
                <a:lnTo>
                  <a:pt x="646" y="672"/>
                </a:lnTo>
                <a:lnTo>
                  <a:pt x="646" y="672"/>
                </a:lnTo>
                <a:lnTo>
                  <a:pt x="645" y="677"/>
                </a:lnTo>
                <a:lnTo>
                  <a:pt x="641" y="684"/>
                </a:lnTo>
                <a:lnTo>
                  <a:pt x="628" y="705"/>
                </a:lnTo>
                <a:lnTo>
                  <a:pt x="610" y="731"/>
                </a:lnTo>
                <a:lnTo>
                  <a:pt x="589" y="759"/>
                </a:lnTo>
                <a:lnTo>
                  <a:pt x="549" y="808"/>
                </a:lnTo>
                <a:lnTo>
                  <a:pt x="531" y="831"/>
                </a:lnTo>
                <a:lnTo>
                  <a:pt x="531" y="831"/>
                </a:lnTo>
                <a:lnTo>
                  <a:pt x="524" y="844"/>
                </a:lnTo>
                <a:lnTo>
                  <a:pt x="504" y="875"/>
                </a:lnTo>
                <a:lnTo>
                  <a:pt x="491" y="893"/>
                </a:lnTo>
                <a:lnTo>
                  <a:pt x="476" y="911"/>
                </a:lnTo>
                <a:lnTo>
                  <a:pt x="461" y="927"/>
                </a:lnTo>
                <a:lnTo>
                  <a:pt x="452" y="934"/>
                </a:lnTo>
                <a:lnTo>
                  <a:pt x="444" y="940"/>
                </a:lnTo>
                <a:lnTo>
                  <a:pt x="444" y="940"/>
                </a:lnTo>
                <a:lnTo>
                  <a:pt x="360" y="995"/>
                </a:lnTo>
                <a:lnTo>
                  <a:pt x="301" y="1034"/>
                </a:lnTo>
                <a:lnTo>
                  <a:pt x="301" y="1034"/>
                </a:lnTo>
                <a:lnTo>
                  <a:pt x="291" y="1039"/>
                </a:lnTo>
                <a:lnTo>
                  <a:pt x="280" y="1043"/>
                </a:lnTo>
                <a:lnTo>
                  <a:pt x="271" y="1046"/>
                </a:lnTo>
                <a:lnTo>
                  <a:pt x="267" y="1049"/>
                </a:lnTo>
                <a:lnTo>
                  <a:pt x="265" y="1051"/>
                </a:lnTo>
                <a:lnTo>
                  <a:pt x="265" y="1051"/>
                </a:lnTo>
                <a:lnTo>
                  <a:pt x="265" y="1056"/>
                </a:lnTo>
                <a:lnTo>
                  <a:pt x="265" y="1059"/>
                </a:lnTo>
                <a:lnTo>
                  <a:pt x="265" y="1062"/>
                </a:lnTo>
                <a:lnTo>
                  <a:pt x="263" y="1063"/>
                </a:lnTo>
                <a:lnTo>
                  <a:pt x="263" y="1063"/>
                </a:lnTo>
                <a:lnTo>
                  <a:pt x="234" y="1068"/>
                </a:lnTo>
                <a:lnTo>
                  <a:pt x="207" y="1070"/>
                </a:lnTo>
                <a:lnTo>
                  <a:pt x="185" y="1071"/>
                </a:lnTo>
                <a:lnTo>
                  <a:pt x="185" y="1071"/>
                </a:lnTo>
                <a:lnTo>
                  <a:pt x="175" y="1071"/>
                </a:lnTo>
                <a:lnTo>
                  <a:pt x="165" y="1074"/>
                </a:lnTo>
                <a:lnTo>
                  <a:pt x="146" y="1079"/>
                </a:lnTo>
                <a:lnTo>
                  <a:pt x="128" y="1086"/>
                </a:lnTo>
                <a:lnTo>
                  <a:pt x="116" y="1092"/>
                </a:lnTo>
                <a:lnTo>
                  <a:pt x="116" y="1092"/>
                </a:lnTo>
                <a:lnTo>
                  <a:pt x="107" y="1097"/>
                </a:lnTo>
                <a:lnTo>
                  <a:pt x="101" y="1101"/>
                </a:lnTo>
                <a:lnTo>
                  <a:pt x="100" y="1104"/>
                </a:lnTo>
                <a:lnTo>
                  <a:pt x="98" y="1106"/>
                </a:lnTo>
                <a:lnTo>
                  <a:pt x="98" y="1109"/>
                </a:lnTo>
                <a:lnTo>
                  <a:pt x="100" y="1112"/>
                </a:lnTo>
                <a:lnTo>
                  <a:pt x="100" y="1112"/>
                </a:lnTo>
                <a:lnTo>
                  <a:pt x="106" y="1122"/>
                </a:lnTo>
                <a:lnTo>
                  <a:pt x="112" y="1129"/>
                </a:lnTo>
                <a:lnTo>
                  <a:pt x="112" y="1129"/>
                </a:lnTo>
                <a:lnTo>
                  <a:pt x="115" y="1138"/>
                </a:lnTo>
                <a:lnTo>
                  <a:pt x="119" y="1143"/>
                </a:lnTo>
                <a:lnTo>
                  <a:pt x="122" y="1148"/>
                </a:lnTo>
                <a:lnTo>
                  <a:pt x="122" y="1148"/>
                </a:lnTo>
                <a:lnTo>
                  <a:pt x="128" y="1153"/>
                </a:lnTo>
                <a:lnTo>
                  <a:pt x="137" y="1156"/>
                </a:lnTo>
                <a:lnTo>
                  <a:pt x="137" y="1156"/>
                </a:lnTo>
                <a:lnTo>
                  <a:pt x="150" y="1160"/>
                </a:lnTo>
                <a:lnTo>
                  <a:pt x="174" y="1164"/>
                </a:lnTo>
                <a:lnTo>
                  <a:pt x="199" y="1167"/>
                </a:lnTo>
                <a:lnTo>
                  <a:pt x="211" y="1167"/>
                </a:lnTo>
                <a:lnTo>
                  <a:pt x="220" y="1167"/>
                </a:lnTo>
                <a:lnTo>
                  <a:pt x="220" y="1167"/>
                </a:lnTo>
                <a:lnTo>
                  <a:pt x="236" y="1164"/>
                </a:lnTo>
                <a:lnTo>
                  <a:pt x="249" y="1160"/>
                </a:lnTo>
                <a:lnTo>
                  <a:pt x="257" y="1155"/>
                </a:lnTo>
                <a:lnTo>
                  <a:pt x="260" y="1154"/>
                </a:lnTo>
                <a:lnTo>
                  <a:pt x="260" y="1154"/>
                </a:lnTo>
                <a:lnTo>
                  <a:pt x="266" y="1154"/>
                </a:lnTo>
                <a:lnTo>
                  <a:pt x="274" y="1153"/>
                </a:lnTo>
                <a:lnTo>
                  <a:pt x="285" y="1150"/>
                </a:lnTo>
                <a:lnTo>
                  <a:pt x="285" y="1150"/>
                </a:lnTo>
                <a:lnTo>
                  <a:pt x="301" y="1143"/>
                </a:lnTo>
                <a:lnTo>
                  <a:pt x="318" y="1134"/>
                </a:lnTo>
                <a:lnTo>
                  <a:pt x="338" y="1123"/>
                </a:lnTo>
                <a:lnTo>
                  <a:pt x="354" y="1110"/>
                </a:lnTo>
                <a:lnTo>
                  <a:pt x="354" y="1110"/>
                </a:lnTo>
                <a:lnTo>
                  <a:pt x="365" y="1101"/>
                </a:lnTo>
                <a:lnTo>
                  <a:pt x="384" y="1089"/>
                </a:lnTo>
                <a:lnTo>
                  <a:pt x="431" y="1063"/>
                </a:lnTo>
                <a:lnTo>
                  <a:pt x="503" y="1021"/>
                </a:lnTo>
                <a:lnTo>
                  <a:pt x="503" y="1021"/>
                </a:lnTo>
                <a:lnTo>
                  <a:pt x="513" y="1013"/>
                </a:lnTo>
                <a:lnTo>
                  <a:pt x="531" y="996"/>
                </a:lnTo>
                <a:lnTo>
                  <a:pt x="580" y="949"/>
                </a:lnTo>
                <a:lnTo>
                  <a:pt x="630" y="902"/>
                </a:lnTo>
                <a:lnTo>
                  <a:pt x="650" y="884"/>
                </a:lnTo>
                <a:lnTo>
                  <a:pt x="663" y="874"/>
                </a:lnTo>
                <a:lnTo>
                  <a:pt x="663" y="874"/>
                </a:lnTo>
                <a:lnTo>
                  <a:pt x="685" y="859"/>
                </a:lnTo>
                <a:lnTo>
                  <a:pt x="718" y="836"/>
                </a:lnTo>
                <a:lnTo>
                  <a:pt x="734" y="824"/>
                </a:lnTo>
                <a:lnTo>
                  <a:pt x="751" y="813"/>
                </a:lnTo>
                <a:lnTo>
                  <a:pt x="766" y="805"/>
                </a:lnTo>
                <a:lnTo>
                  <a:pt x="780" y="799"/>
                </a:lnTo>
                <a:lnTo>
                  <a:pt x="780" y="799"/>
                </a:lnTo>
                <a:lnTo>
                  <a:pt x="793" y="794"/>
                </a:lnTo>
                <a:lnTo>
                  <a:pt x="809" y="787"/>
                </a:lnTo>
                <a:lnTo>
                  <a:pt x="843" y="771"/>
                </a:lnTo>
                <a:lnTo>
                  <a:pt x="872" y="756"/>
                </a:lnTo>
                <a:lnTo>
                  <a:pt x="885" y="747"/>
                </a:lnTo>
                <a:lnTo>
                  <a:pt x="885" y="747"/>
                </a:lnTo>
                <a:lnTo>
                  <a:pt x="893" y="733"/>
                </a:lnTo>
                <a:lnTo>
                  <a:pt x="909" y="704"/>
                </a:lnTo>
                <a:lnTo>
                  <a:pt x="926" y="674"/>
                </a:lnTo>
                <a:lnTo>
                  <a:pt x="939" y="654"/>
                </a:lnTo>
                <a:lnTo>
                  <a:pt x="939" y="654"/>
                </a:lnTo>
                <a:lnTo>
                  <a:pt x="948" y="638"/>
                </a:lnTo>
                <a:lnTo>
                  <a:pt x="959" y="618"/>
                </a:lnTo>
                <a:lnTo>
                  <a:pt x="974" y="588"/>
                </a:lnTo>
                <a:lnTo>
                  <a:pt x="974" y="588"/>
                </a:lnTo>
                <a:lnTo>
                  <a:pt x="1014" y="528"/>
                </a:lnTo>
                <a:lnTo>
                  <a:pt x="1014" y="528"/>
                </a:lnTo>
                <a:lnTo>
                  <a:pt x="1018" y="546"/>
                </a:lnTo>
                <a:lnTo>
                  <a:pt x="1021" y="562"/>
                </a:lnTo>
                <a:lnTo>
                  <a:pt x="1023" y="575"/>
                </a:lnTo>
                <a:lnTo>
                  <a:pt x="1023" y="575"/>
                </a:lnTo>
                <a:lnTo>
                  <a:pt x="1018" y="621"/>
                </a:lnTo>
                <a:lnTo>
                  <a:pt x="1011" y="676"/>
                </a:lnTo>
                <a:lnTo>
                  <a:pt x="1011" y="676"/>
                </a:lnTo>
                <a:lnTo>
                  <a:pt x="1006" y="713"/>
                </a:lnTo>
                <a:lnTo>
                  <a:pt x="1003" y="731"/>
                </a:lnTo>
                <a:lnTo>
                  <a:pt x="1003" y="731"/>
                </a:lnTo>
                <a:lnTo>
                  <a:pt x="995" y="745"/>
                </a:lnTo>
                <a:lnTo>
                  <a:pt x="988" y="756"/>
                </a:lnTo>
                <a:lnTo>
                  <a:pt x="982" y="765"/>
                </a:lnTo>
                <a:lnTo>
                  <a:pt x="982" y="765"/>
                </a:lnTo>
                <a:lnTo>
                  <a:pt x="980" y="774"/>
                </a:lnTo>
                <a:lnTo>
                  <a:pt x="978" y="781"/>
                </a:lnTo>
                <a:lnTo>
                  <a:pt x="977" y="795"/>
                </a:lnTo>
                <a:lnTo>
                  <a:pt x="977" y="795"/>
                </a:lnTo>
                <a:lnTo>
                  <a:pt x="976" y="801"/>
                </a:lnTo>
                <a:lnTo>
                  <a:pt x="975" y="806"/>
                </a:lnTo>
                <a:lnTo>
                  <a:pt x="975" y="811"/>
                </a:lnTo>
                <a:lnTo>
                  <a:pt x="975" y="812"/>
                </a:lnTo>
                <a:lnTo>
                  <a:pt x="977" y="812"/>
                </a:lnTo>
                <a:lnTo>
                  <a:pt x="977" y="812"/>
                </a:lnTo>
                <a:lnTo>
                  <a:pt x="980" y="813"/>
                </a:lnTo>
                <a:lnTo>
                  <a:pt x="982" y="812"/>
                </a:lnTo>
                <a:lnTo>
                  <a:pt x="987" y="810"/>
                </a:lnTo>
                <a:lnTo>
                  <a:pt x="990" y="806"/>
                </a:lnTo>
                <a:lnTo>
                  <a:pt x="990" y="806"/>
                </a:lnTo>
                <a:lnTo>
                  <a:pt x="990" y="808"/>
                </a:lnTo>
                <a:lnTo>
                  <a:pt x="992" y="813"/>
                </a:lnTo>
                <a:lnTo>
                  <a:pt x="993" y="819"/>
                </a:lnTo>
                <a:lnTo>
                  <a:pt x="995" y="821"/>
                </a:lnTo>
                <a:lnTo>
                  <a:pt x="998" y="823"/>
                </a:lnTo>
                <a:lnTo>
                  <a:pt x="998" y="823"/>
                </a:lnTo>
                <a:lnTo>
                  <a:pt x="1009" y="826"/>
                </a:lnTo>
                <a:lnTo>
                  <a:pt x="1009" y="826"/>
                </a:lnTo>
                <a:lnTo>
                  <a:pt x="1021" y="829"/>
                </a:lnTo>
                <a:lnTo>
                  <a:pt x="1030" y="830"/>
                </a:lnTo>
                <a:lnTo>
                  <a:pt x="1033" y="830"/>
                </a:lnTo>
                <a:lnTo>
                  <a:pt x="1036" y="829"/>
                </a:lnTo>
                <a:lnTo>
                  <a:pt x="1036" y="829"/>
                </a:lnTo>
                <a:lnTo>
                  <a:pt x="1042" y="823"/>
                </a:lnTo>
                <a:lnTo>
                  <a:pt x="1050" y="811"/>
                </a:lnTo>
                <a:lnTo>
                  <a:pt x="1064" y="790"/>
                </a:lnTo>
                <a:lnTo>
                  <a:pt x="1064" y="790"/>
                </a:lnTo>
                <a:lnTo>
                  <a:pt x="1067" y="784"/>
                </a:lnTo>
                <a:lnTo>
                  <a:pt x="1069" y="777"/>
                </a:lnTo>
                <a:lnTo>
                  <a:pt x="1070" y="771"/>
                </a:lnTo>
                <a:lnTo>
                  <a:pt x="1069" y="768"/>
                </a:lnTo>
                <a:lnTo>
                  <a:pt x="1069" y="768"/>
                </a:lnTo>
                <a:lnTo>
                  <a:pt x="1063" y="758"/>
                </a:lnTo>
                <a:lnTo>
                  <a:pt x="1060" y="750"/>
                </a:lnTo>
                <a:lnTo>
                  <a:pt x="1058" y="746"/>
                </a:lnTo>
                <a:lnTo>
                  <a:pt x="1060" y="743"/>
                </a:lnTo>
                <a:lnTo>
                  <a:pt x="1060" y="743"/>
                </a:lnTo>
                <a:lnTo>
                  <a:pt x="1063" y="714"/>
                </a:lnTo>
                <a:lnTo>
                  <a:pt x="1067" y="693"/>
                </a:lnTo>
                <a:lnTo>
                  <a:pt x="1073" y="671"/>
                </a:lnTo>
                <a:lnTo>
                  <a:pt x="1073" y="671"/>
                </a:lnTo>
                <a:lnTo>
                  <a:pt x="1076" y="655"/>
                </a:lnTo>
                <a:lnTo>
                  <a:pt x="1080" y="635"/>
                </a:lnTo>
                <a:lnTo>
                  <a:pt x="1086" y="585"/>
                </a:lnTo>
                <a:lnTo>
                  <a:pt x="1093" y="524"/>
                </a:lnTo>
                <a:lnTo>
                  <a:pt x="1093" y="524"/>
                </a:lnTo>
                <a:lnTo>
                  <a:pt x="1099" y="485"/>
                </a:lnTo>
                <a:lnTo>
                  <a:pt x="1104" y="454"/>
                </a:lnTo>
                <a:lnTo>
                  <a:pt x="1110" y="432"/>
                </a:lnTo>
                <a:lnTo>
                  <a:pt x="1110" y="432"/>
                </a:lnTo>
                <a:lnTo>
                  <a:pt x="1112" y="420"/>
                </a:lnTo>
                <a:lnTo>
                  <a:pt x="1115" y="402"/>
                </a:lnTo>
                <a:lnTo>
                  <a:pt x="1121" y="356"/>
                </a:lnTo>
                <a:lnTo>
                  <a:pt x="1124" y="311"/>
                </a:lnTo>
                <a:lnTo>
                  <a:pt x="1124" y="294"/>
                </a:lnTo>
                <a:lnTo>
                  <a:pt x="1123" y="284"/>
                </a:lnTo>
                <a:lnTo>
                  <a:pt x="1123" y="284"/>
                </a:lnTo>
                <a:lnTo>
                  <a:pt x="1118" y="271"/>
                </a:lnTo>
                <a:lnTo>
                  <a:pt x="1113" y="261"/>
                </a:lnTo>
                <a:lnTo>
                  <a:pt x="1110" y="255"/>
                </a:lnTo>
                <a:lnTo>
                  <a:pt x="1106" y="251"/>
                </a:lnTo>
                <a:lnTo>
                  <a:pt x="1103" y="246"/>
                </a:lnTo>
                <a:lnTo>
                  <a:pt x="1098" y="244"/>
                </a:lnTo>
                <a:lnTo>
                  <a:pt x="1098" y="244"/>
                </a:lnTo>
                <a:lnTo>
                  <a:pt x="1093" y="243"/>
                </a:lnTo>
                <a:lnTo>
                  <a:pt x="1087" y="240"/>
                </a:lnTo>
                <a:lnTo>
                  <a:pt x="1076" y="239"/>
                </a:lnTo>
                <a:lnTo>
                  <a:pt x="1067" y="238"/>
                </a:lnTo>
                <a:lnTo>
                  <a:pt x="1062" y="238"/>
                </a:lnTo>
                <a:lnTo>
                  <a:pt x="1057" y="235"/>
                </a:lnTo>
                <a:lnTo>
                  <a:pt x="1057" y="235"/>
                </a:lnTo>
                <a:lnTo>
                  <a:pt x="1050" y="232"/>
                </a:lnTo>
                <a:lnTo>
                  <a:pt x="1043" y="231"/>
                </a:lnTo>
                <a:lnTo>
                  <a:pt x="1038" y="229"/>
                </a:lnTo>
                <a:lnTo>
                  <a:pt x="1032" y="227"/>
                </a:lnTo>
                <a:lnTo>
                  <a:pt x="1032" y="227"/>
                </a:lnTo>
                <a:lnTo>
                  <a:pt x="1025" y="225"/>
                </a:lnTo>
                <a:lnTo>
                  <a:pt x="1014" y="222"/>
                </a:lnTo>
                <a:lnTo>
                  <a:pt x="999" y="219"/>
                </a:lnTo>
                <a:lnTo>
                  <a:pt x="999" y="219"/>
                </a:lnTo>
                <a:lnTo>
                  <a:pt x="989" y="214"/>
                </a:lnTo>
                <a:lnTo>
                  <a:pt x="984" y="210"/>
                </a:lnTo>
                <a:lnTo>
                  <a:pt x="984" y="210"/>
                </a:lnTo>
                <a:lnTo>
                  <a:pt x="990" y="196"/>
                </a:lnTo>
                <a:lnTo>
                  <a:pt x="995" y="185"/>
                </a:lnTo>
                <a:lnTo>
                  <a:pt x="995" y="180"/>
                </a:lnTo>
                <a:lnTo>
                  <a:pt x="995" y="177"/>
                </a:lnTo>
                <a:lnTo>
                  <a:pt x="995" y="177"/>
                </a:lnTo>
                <a:lnTo>
                  <a:pt x="993" y="166"/>
                </a:lnTo>
                <a:lnTo>
                  <a:pt x="993" y="159"/>
                </a:lnTo>
                <a:lnTo>
                  <a:pt x="993" y="159"/>
                </a:lnTo>
                <a:lnTo>
                  <a:pt x="994" y="156"/>
                </a:lnTo>
                <a:lnTo>
                  <a:pt x="999" y="152"/>
                </a:lnTo>
                <a:lnTo>
                  <a:pt x="1005" y="147"/>
                </a:lnTo>
                <a:lnTo>
                  <a:pt x="1009" y="140"/>
                </a:lnTo>
                <a:lnTo>
                  <a:pt x="1009" y="140"/>
                </a:lnTo>
                <a:lnTo>
                  <a:pt x="1013" y="133"/>
                </a:lnTo>
                <a:lnTo>
                  <a:pt x="1015" y="124"/>
                </a:lnTo>
                <a:lnTo>
                  <a:pt x="1019" y="115"/>
                </a:lnTo>
                <a:lnTo>
                  <a:pt x="1019" y="115"/>
                </a:lnTo>
                <a:lnTo>
                  <a:pt x="1015" y="100"/>
                </a:lnTo>
                <a:lnTo>
                  <a:pt x="1015" y="100"/>
                </a:lnTo>
                <a:lnTo>
                  <a:pt x="1015" y="94"/>
                </a:lnTo>
                <a:lnTo>
                  <a:pt x="1015" y="85"/>
                </a:lnTo>
                <a:lnTo>
                  <a:pt x="1018" y="67"/>
                </a:lnTo>
                <a:lnTo>
                  <a:pt x="1018" y="67"/>
                </a:lnTo>
                <a:lnTo>
                  <a:pt x="1018" y="54"/>
                </a:lnTo>
                <a:lnTo>
                  <a:pt x="1018" y="42"/>
                </a:lnTo>
                <a:lnTo>
                  <a:pt x="1018" y="42"/>
                </a:lnTo>
                <a:lnTo>
                  <a:pt x="1017" y="37"/>
                </a:lnTo>
                <a:lnTo>
                  <a:pt x="1015" y="33"/>
                </a:lnTo>
                <a:lnTo>
                  <a:pt x="1012" y="31"/>
                </a:lnTo>
                <a:lnTo>
                  <a:pt x="1007" y="29"/>
                </a:lnTo>
                <a:lnTo>
                  <a:pt x="1007" y="29"/>
                </a:lnTo>
                <a:lnTo>
                  <a:pt x="995" y="24"/>
                </a:lnTo>
                <a:lnTo>
                  <a:pt x="987" y="21"/>
                </a:lnTo>
                <a:lnTo>
                  <a:pt x="987" y="21"/>
                </a:lnTo>
                <a:lnTo>
                  <a:pt x="981" y="15"/>
                </a:lnTo>
                <a:lnTo>
                  <a:pt x="976" y="12"/>
                </a:lnTo>
                <a:lnTo>
                  <a:pt x="970" y="8"/>
                </a:lnTo>
                <a:lnTo>
                  <a:pt x="970" y="8"/>
                </a:lnTo>
                <a:lnTo>
                  <a:pt x="960" y="3"/>
                </a:lnTo>
                <a:lnTo>
                  <a:pt x="958" y="2"/>
                </a:lnTo>
                <a:lnTo>
                  <a:pt x="956" y="1"/>
                </a:lnTo>
                <a:lnTo>
                  <a:pt x="956" y="1"/>
                </a:lnTo>
                <a:lnTo>
                  <a:pt x="931" y="0"/>
                </a:lnTo>
                <a:lnTo>
                  <a:pt x="931" y="0"/>
                </a:lnTo>
                <a:lnTo>
                  <a:pt x="916" y="2"/>
                </a:lnTo>
                <a:lnTo>
                  <a:pt x="898" y="5"/>
                </a:lnTo>
                <a:lnTo>
                  <a:pt x="898" y="5"/>
                </a:lnTo>
                <a:lnTo>
                  <a:pt x="890" y="7"/>
                </a:lnTo>
                <a:lnTo>
                  <a:pt x="880" y="13"/>
                </a:lnTo>
                <a:lnTo>
                  <a:pt x="880" y="13"/>
                </a:lnTo>
                <a:lnTo>
                  <a:pt x="868" y="21"/>
                </a:lnTo>
                <a:lnTo>
                  <a:pt x="860" y="29"/>
                </a:lnTo>
                <a:lnTo>
                  <a:pt x="860" y="29"/>
                </a:lnTo>
                <a:lnTo>
                  <a:pt x="844" y="42"/>
                </a:lnTo>
                <a:lnTo>
                  <a:pt x="844" y="42"/>
                </a:lnTo>
                <a:lnTo>
                  <a:pt x="840" y="49"/>
                </a:lnTo>
                <a:lnTo>
                  <a:pt x="837" y="52"/>
                </a:lnTo>
                <a:lnTo>
                  <a:pt x="836" y="57"/>
                </a:lnTo>
                <a:lnTo>
                  <a:pt x="836" y="57"/>
                </a:lnTo>
                <a:lnTo>
                  <a:pt x="837" y="63"/>
                </a:lnTo>
                <a:lnTo>
                  <a:pt x="837" y="67"/>
                </a:lnTo>
                <a:lnTo>
                  <a:pt x="836" y="70"/>
                </a:lnTo>
                <a:lnTo>
                  <a:pt x="836" y="70"/>
                </a:lnTo>
                <a:lnTo>
                  <a:pt x="829" y="79"/>
                </a:lnTo>
                <a:lnTo>
                  <a:pt x="823" y="85"/>
                </a:lnTo>
                <a:lnTo>
                  <a:pt x="823" y="85"/>
                </a:lnTo>
                <a:lnTo>
                  <a:pt x="825" y="88"/>
                </a:lnTo>
                <a:lnTo>
                  <a:pt x="828" y="93"/>
                </a:lnTo>
                <a:lnTo>
                  <a:pt x="828" y="93"/>
                </a:lnTo>
                <a:lnTo>
                  <a:pt x="829" y="100"/>
                </a:lnTo>
                <a:lnTo>
                  <a:pt x="831" y="109"/>
                </a:lnTo>
                <a:lnTo>
                  <a:pt x="831" y="109"/>
                </a:lnTo>
                <a:lnTo>
                  <a:pt x="836" y="118"/>
                </a:lnTo>
                <a:lnTo>
                  <a:pt x="841" y="127"/>
                </a:lnTo>
                <a:lnTo>
                  <a:pt x="841" y="127"/>
                </a:lnTo>
                <a:lnTo>
                  <a:pt x="853" y="151"/>
                </a:lnTo>
                <a:lnTo>
                  <a:pt x="853" y="151"/>
                </a:lnTo>
                <a:lnTo>
                  <a:pt x="854" y="160"/>
                </a:lnTo>
                <a:lnTo>
                  <a:pt x="855" y="168"/>
                </a:lnTo>
                <a:lnTo>
                  <a:pt x="858" y="177"/>
                </a:lnTo>
                <a:lnTo>
                  <a:pt x="858" y="177"/>
                </a:lnTo>
                <a:lnTo>
                  <a:pt x="872" y="209"/>
                </a:lnTo>
                <a:lnTo>
                  <a:pt x="882" y="232"/>
                </a:lnTo>
                <a:lnTo>
                  <a:pt x="882" y="232"/>
                </a:lnTo>
                <a:close/>
                <a:moveTo>
                  <a:pt x="797" y="420"/>
                </a:moveTo>
                <a:lnTo>
                  <a:pt x="797" y="420"/>
                </a:lnTo>
                <a:lnTo>
                  <a:pt x="797" y="432"/>
                </a:lnTo>
                <a:lnTo>
                  <a:pt x="797" y="454"/>
                </a:lnTo>
                <a:lnTo>
                  <a:pt x="797" y="454"/>
                </a:lnTo>
                <a:lnTo>
                  <a:pt x="795" y="467"/>
                </a:lnTo>
                <a:lnTo>
                  <a:pt x="793" y="481"/>
                </a:lnTo>
                <a:lnTo>
                  <a:pt x="789" y="499"/>
                </a:lnTo>
                <a:lnTo>
                  <a:pt x="789" y="499"/>
                </a:lnTo>
                <a:lnTo>
                  <a:pt x="787" y="503"/>
                </a:lnTo>
                <a:lnTo>
                  <a:pt x="784" y="512"/>
                </a:lnTo>
                <a:lnTo>
                  <a:pt x="778" y="524"/>
                </a:lnTo>
                <a:lnTo>
                  <a:pt x="778" y="524"/>
                </a:lnTo>
                <a:lnTo>
                  <a:pt x="768" y="532"/>
                </a:lnTo>
                <a:lnTo>
                  <a:pt x="751" y="538"/>
                </a:lnTo>
                <a:lnTo>
                  <a:pt x="751" y="538"/>
                </a:lnTo>
                <a:lnTo>
                  <a:pt x="761" y="521"/>
                </a:lnTo>
                <a:lnTo>
                  <a:pt x="769" y="506"/>
                </a:lnTo>
                <a:lnTo>
                  <a:pt x="778" y="490"/>
                </a:lnTo>
                <a:lnTo>
                  <a:pt x="778" y="490"/>
                </a:lnTo>
                <a:lnTo>
                  <a:pt x="781" y="481"/>
                </a:lnTo>
                <a:lnTo>
                  <a:pt x="785" y="470"/>
                </a:lnTo>
                <a:lnTo>
                  <a:pt x="791" y="447"/>
                </a:lnTo>
                <a:lnTo>
                  <a:pt x="797" y="420"/>
                </a:lnTo>
                <a:lnTo>
                  <a:pt x="797" y="4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43D72B49-14F9-4131-9F85-3EE1FEA9C0AF}"/>
              </a:ext>
            </a:extLst>
          </p:cNvPr>
          <p:cNvSpPr>
            <a:spLocks noEditPoints="1"/>
          </p:cNvSpPr>
          <p:nvPr/>
        </p:nvSpPr>
        <p:spPr bwMode="auto">
          <a:xfrm>
            <a:off x="6700838" y="863090"/>
            <a:ext cx="2478881" cy="2551102"/>
          </a:xfrm>
          <a:custGeom>
            <a:avLst/>
            <a:gdLst>
              <a:gd name="T0" fmla="*/ 506 w 1167"/>
              <a:gd name="T1" fmla="*/ 373 h 1201"/>
              <a:gd name="T2" fmla="*/ 483 w 1167"/>
              <a:gd name="T3" fmla="*/ 388 h 1201"/>
              <a:gd name="T4" fmla="*/ 443 w 1167"/>
              <a:gd name="T5" fmla="*/ 313 h 1201"/>
              <a:gd name="T6" fmla="*/ 370 w 1167"/>
              <a:gd name="T7" fmla="*/ 151 h 1201"/>
              <a:gd name="T8" fmla="*/ 364 w 1167"/>
              <a:gd name="T9" fmla="*/ 59 h 1201"/>
              <a:gd name="T10" fmla="*/ 349 w 1167"/>
              <a:gd name="T11" fmla="*/ 79 h 1201"/>
              <a:gd name="T12" fmla="*/ 319 w 1167"/>
              <a:gd name="T13" fmla="*/ 20 h 1201"/>
              <a:gd name="T14" fmla="*/ 303 w 1167"/>
              <a:gd name="T15" fmla="*/ 7 h 1201"/>
              <a:gd name="T16" fmla="*/ 290 w 1167"/>
              <a:gd name="T17" fmla="*/ 10 h 1201"/>
              <a:gd name="T18" fmla="*/ 279 w 1167"/>
              <a:gd name="T19" fmla="*/ 25 h 1201"/>
              <a:gd name="T20" fmla="*/ 268 w 1167"/>
              <a:gd name="T21" fmla="*/ 43 h 1201"/>
              <a:gd name="T22" fmla="*/ 275 w 1167"/>
              <a:gd name="T23" fmla="*/ 99 h 1201"/>
              <a:gd name="T24" fmla="*/ 305 w 1167"/>
              <a:gd name="T25" fmla="*/ 158 h 1201"/>
              <a:gd name="T26" fmla="*/ 355 w 1167"/>
              <a:gd name="T27" fmla="*/ 328 h 1201"/>
              <a:gd name="T28" fmla="*/ 425 w 1167"/>
              <a:gd name="T29" fmla="*/ 675 h 1201"/>
              <a:gd name="T30" fmla="*/ 417 w 1167"/>
              <a:gd name="T31" fmla="*/ 844 h 1201"/>
              <a:gd name="T32" fmla="*/ 445 w 1167"/>
              <a:gd name="T33" fmla="*/ 933 h 1201"/>
              <a:gd name="T34" fmla="*/ 402 w 1167"/>
              <a:gd name="T35" fmla="*/ 1049 h 1201"/>
              <a:gd name="T36" fmla="*/ 324 w 1167"/>
              <a:gd name="T37" fmla="*/ 1080 h 1201"/>
              <a:gd name="T38" fmla="*/ 209 w 1167"/>
              <a:gd name="T39" fmla="*/ 1106 h 1201"/>
              <a:gd name="T40" fmla="*/ 86 w 1167"/>
              <a:gd name="T41" fmla="*/ 1087 h 1201"/>
              <a:gd name="T42" fmla="*/ 30 w 1167"/>
              <a:gd name="T43" fmla="*/ 1090 h 1201"/>
              <a:gd name="T44" fmla="*/ 0 w 1167"/>
              <a:gd name="T45" fmla="*/ 1111 h 1201"/>
              <a:gd name="T46" fmla="*/ 40 w 1167"/>
              <a:gd name="T47" fmla="*/ 1136 h 1201"/>
              <a:gd name="T48" fmla="*/ 71 w 1167"/>
              <a:gd name="T49" fmla="*/ 1184 h 1201"/>
              <a:gd name="T50" fmla="*/ 110 w 1167"/>
              <a:gd name="T51" fmla="*/ 1200 h 1201"/>
              <a:gd name="T52" fmla="*/ 190 w 1167"/>
              <a:gd name="T53" fmla="*/ 1176 h 1201"/>
              <a:gd name="T54" fmla="*/ 355 w 1167"/>
              <a:gd name="T55" fmla="*/ 1176 h 1201"/>
              <a:gd name="T56" fmla="*/ 417 w 1167"/>
              <a:gd name="T57" fmla="*/ 1163 h 1201"/>
              <a:gd name="T58" fmla="*/ 628 w 1167"/>
              <a:gd name="T59" fmla="*/ 1145 h 1201"/>
              <a:gd name="T60" fmla="*/ 679 w 1167"/>
              <a:gd name="T61" fmla="*/ 1134 h 1201"/>
              <a:gd name="T62" fmla="*/ 799 w 1167"/>
              <a:gd name="T63" fmla="*/ 1134 h 1201"/>
              <a:gd name="T64" fmla="*/ 796 w 1167"/>
              <a:gd name="T65" fmla="*/ 1166 h 1201"/>
              <a:gd name="T66" fmla="*/ 823 w 1167"/>
              <a:gd name="T67" fmla="*/ 1146 h 1201"/>
              <a:gd name="T68" fmla="*/ 887 w 1167"/>
              <a:gd name="T69" fmla="*/ 1154 h 1201"/>
              <a:gd name="T70" fmla="*/ 943 w 1167"/>
              <a:gd name="T71" fmla="*/ 1157 h 1201"/>
              <a:gd name="T72" fmla="*/ 954 w 1167"/>
              <a:gd name="T73" fmla="*/ 1149 h 1201"/>
              <a:gd name="T74" fmla="*/ 868 w 1167"/>
              <a:gd name="T75" fmla="*/ 1109 h 1201"/>
              <a:gd name="T76" fmla="*/ 1026 w 1167"/>
              <a:gd name="T77" fmla="*/ 1110 h 1201"/>
              <a:gd name="T78" fmla="*/ 1159 w 1167"/>
              <a:gd name="T79" fmla="*/ 1109 h 1201"/>
              <a:gd name="T80" fmla="*/ 1154 w 1167"/>
              <a:gd name="T81" fmla="*/ 1096 h 1201"/>
              <a:gd name="T82" fmla="*/ 1122 w 1167"/>
              <a:gd name="T83" fmla="*/ 1080 h 1201"/>
              <a:gd name="T84" fmla="*/ 1077 w 1167"/>
              <a:gd name="T85" fmla="*/ 1066 h 1201"/>
              <a:gd name="T86" fmla="*/ 1038 w 1167"/>
              <a:gd name="T87" fmla="*/ 1023 h 1201"/>
              <a:gd name="T88" fmla="*/ 1018 w 1167"/>
              <a:gd name="T89" fmla="*/ 1038 h 1201"/>
              <a:gd name="T90" fmla="*/ 978 w 1167"/>
              <a:gd name="T91" fmla="*/ 1047 h 1201"/>
              <a:gd name="T92" fmla="*/ 746 w 1167"/>
              <a:gd name="T93" fmla="*/ 878 h 1201"/>
              <a:gd name="T94" fmla="*/ 725 w 1167"/>
              <a:gd name="T95" fmla="*/ 795 h 1201"/>
              <a:gd name="T96" fmla="*/ 649 w 1167"/>
              <a:gd name="T97" fmla="*/ 573 h 1201"/>
              <a:gd name="T98" fmla="*/ 611 w 1167"/>
              <a:gd name="T99" fmla="*/ 518 h 1201"/>
              <a:gd name="T100" fmla="*/ 637 w 1167"/>
              <a:gd name="T101" fmla="*/ 468 h 1201"/>
              <a:gd name="T102" fmla="*/ 686 w 1167"/>
              <a:gd name="T103" fmla="*/ 420 h 1201"/>
              <a:gd name="T104" fmla="*/ 690 w 1167"/>
              <a:gd name="T105" fmla="*/ 370 h 1201"/>
              <a:gd name="T106" fmla="*/ 636 w 1167"/>
              <a:gd name="T107" fmla="*/ 319 h 1201"/>
              <a:gd name="T108" fmla="*/ 585 w 1167"/>
              <a:gd name="T109" fmla="*/ 304 h 1201"/>
              <a:gd name="T110" fmla="*/ 622 w 1167"/>
              <a:gd name="T111" fmla="*/ 809 h 1201"/>
              <a:gd name="T112" fmla="*/ 639 w 1167"/>
              <a:gd name="T113" fmla="*/ 824 h 1201"/>
              <a:gd name="T114" fmla="*/ 712 w 1167"/>
              <a:gd name="T115" fmla="*/ 957 h 1201"/>
              <a:gd name="T116" fmla="*/ 751 w 1167"/>
              <a:gd name="T117" fmla="*/ 1050 h 1201"/>
              <a:gd name="T118" fmla="*/ 692 w 1167"/>
              <a:gd name="T119" fmla="*/ 1020 h 1201"/>
              <a:gd name="T120" fmla="*/ 625 w 1167"/>
              <a:gd name="T121" fmla="*/ 928 h 1201"/>
              <a:gd name="T122" fmla="*/ 610 w 1167"/>
              <a:gd name="T123" fmla="*/ 841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7" h="1201">
                <a:moveTo>
                  <a:pt x="530" y="339"/>
                </a:moveTo>
                <a:lnTo>
                  <a:pt x="530" y="339"/>
                </a:lnTo>
                <a:lnTo>
                  <a:pt x="524" y="345"/>
                </a:lnTo>
                <a:lnTo>
                  <a:pt x="518" y="351"/>
                </a:lnTo>
                <a:lnTo>
                  <a:pt x="512" y="359"/>
                </a:lnTo>
                <a:lnTo>
                  <a:pt x="512" y="359"/>
                </a:lnTo>
                <a:lnTo>
                  <a:pt x="508" y="366"/>
                </a:lnTo>
                <a:lnTo>
                  <a:pt x="506" y="373"/>
                </a:lnTo>
                <a:lnTo>
                  <a:pt x="504" y="378"/>
                </a:lnTo>
                <a:lnTo>
                  <a:pt x="501" y="382"/>
                </a:lnTo>
                <a:lnTo>
                  <a:pt x="501" y="382"/>
                </a:lnTo>
                <a:lnTo>
                  <a:pt x="498" y="383"/>
                </a:lnTo>
                <a:lnTo>
                  <a:pt x="492" y="385"/>
                </a:lnTo>
                <a:lnTo>
                  <a:pt x="486" y="386"/>
                </a:lnTo>
                <a:lnTo>
                  <a:pt x="483" y="388"/>
                </a:lnTo>
                <a:lnTo>
                  <a:pt x="483" y="388"/>
                </a:lnTo>
                <a:lnTo>
                  <a:pt x="482" y="391"/>
                </a:lnTo>
                <a:lnTo>
                  <a:pt x="481" y="395"/>
                </a:lnTo>
                <a:lnTo>
                  <a:pt x="481" y="398"/>
                </a:lnTo>
                <a:lnTo>
                  <a:pt x="469" y="403"/>
                </a:lnTo>
                <a:lnTo>
                  <a:pt x="469" y="403"/>
                </a:lnTo>
                <a:lnTo>
                  <a:pt x="457" y="361"/>
                </a:lnTo>
                <a:lnTo>
                  <a:pt x="449" y="331"/>
                </a:lnTo>
                <a:lnTo>
                  <a:pt x="443" y="313"/>
                </a:lnTo>
                <a:lnTo>
                  <a:pt x="443" y="313"/>
                </a:lnTo>
                <a:lnTo>
                  <a:pt x="411" y="258"/>
                </a:lnTo>
                <a:lnTo>
                  <a:pt x="391" y="219"/>
                </a:lnTo>
                <a:lnTo>
                  <a:pt x="384" y="202"/>
                </a:lnTo>
                <a:lnTo>
                  <a:pt x="379" y="189"/>
                </a:lnTo>
                <a:lnTo>
                  <a:pt x="379" y="189"/>
                </a:lnTo>
                <a:lnTo>
                  <a:pt x="370" y="151"/>
                </a:lnTo>
                <a:lnTo>
                  <a:pt x="370" y="151"/>
                </a:lnTo>
                <a:lnTo>
                  <a:pt x="368" y="128"/>
                </a:lnTo>
                <a:lnTo>
                  <a:pt x="367" y="101"/>
                </a:lnTo>
                <a:lnTo>
                  <a:pt x="367" y="101"/>
                </a:lnTo>
                <a:lnTo>
                  <a:pt x="367" y="91"/>
                </a:lnTo>
                <a:lnTo>
                  <a:pt x="367" y="77"/>
                </a:lnTo>
                <a:lnTo>
                  <a:pt x="367" y="69"/>
                </a:lnTo>
                <a:lnTo>
                  <a:pt x="366" y="63"/>
                </a:lnTo>
                <a:lnTo>
                  <a:pt x="364" y="59"/>
                </a:lnTo>
                <a:lnTo>
                  <a:pt x="362" y="58"/>
                </a:lnTo>
                <a:lnTo>
                  <a:pt x="361" y="56"/>
                </a:lnTo>
                <a:lnTo>
                  <a:pt x="361" y="56"/>
                </a:lnTo>
                <a:lnTo>
                  <a:pt x="359" y="58"/>
                </a:lnTo>
                <a:lnTo>
                  <a:pt x="356" y="60"/>
                </a:lnTo>
                <a:lnTo>
                  <a:pt x="352" y="68"/>
                </a:lnTo>
                <a:lnTo>
                  <a:pt x="351" y="75"/>
                </a:lnTo>
                <a:lnTo>
                  <a:pt x="349" y="79"/>
                </a:lnTo>
                <a:lnTo>
                  <a:pt x="349" y="79"/>
                </a:lnTo>
                <a:lnTo>
                  <a:pt x="345" y="75"/>
                </a:lnTo>
                <a:lnTo>
                  <a:pt x="341" y="72"/>
                </a:lnTo>
                <a:lnTo>
                  <a:pt x="337" y="67"/>
                </a:lnTo>
                <a:lnTo>
                  <a:pt x="337" y="67"/>
                </a:lnTo>
                <a:lnTo>
                  <a:pt x="333" y="56"/>
                </a:lnTo>
                <a:lnTo>
                  <a:pt x="327" y="38"/>
                </a:lnTo>
                <a:lnTo>
                  <a:pt x="319" y="20"/>
                </a:lnTo>
                <a:lnTo>
                  <a:pt x="317" y="13"/>
                </a:lnTo>
                <a:lnTo>
                  <a:pt x="315" y="10"/>
                </a:lnTo>
                <a:lnTo>
                  <a:pt x="315" y="10"/>
                </a:lnTo>
                <a:lnTo>
                  <a:pt x="310" y="6"/>
                </a:lnTo>
                <a:lnTo>
                  <a:pt x="306" y="6"/>
                </a:lnTo>
                <a:lnTo>
                  <a:pt x="304" y="6"/>
                </a:lnTo>
                <a:lnTo>
                  <a:pt x="303" y="7"/>
                </a:lnTo>
                <a:lnTo>
                  <a:pt x="303" y="7"/>
                </a:lnTo>
                <a:lnTo>
                  <a:pt x="300" y="6"/>
                </a:lnTo>
                <a:lnTo>
                  <a:pt x="299" y="4"/>
                </a:lnTo>
                <a:lnTo>
                  <a:pt x="297" y="1"/>
                </a:lnTo>
                <a:lnTo>
                  <a:pt x="294" y="0"/>
                </a:lnTo>
                <a:lnTo>
                  <a:pt x="294" y="0"/>
                </a:lnTo>
                <a:lnTo>
                  <a:pt x="293" y="1"/>
                </a:lnTo>
                <a:lnTo>
                  <a:pt x="292" y="2"/>
                </a:lnTo>
                <a:lnTo>
                  <a:pt x="290" y="10"/>
                </a:lnTo>
                <a:lnTo>
                  <a:pt x="288" y="19"/>
                </a:lnTo>
                <a:lnTo>
                  <a:pt x="288" y="19"/>
                </a:lnTo>
                <a:lnTo>
                  <a:pt x="286" y="17"/>
                </a:lnTo>
                <a:lnTo>
                  <a:pt x="284" y="16"/>
                </a:lnTo>
                <a:lnTo>
                  <a:pt x="282" y="17"/>
                </a:lnTo>
                <a:lnTo>
                  <a:pt x="282" y="19"/>
                </a:lnTo>
                <a:lnTo>
                  <a:pt x="282" y="19"/>
                </a:lnTo>
                <a:lnTo>
                  <a:pt x="279" y="25"/>
                </a:lnTo>
                <a:lnTo>
                  <a:pt x="278" y="34"/>
                </a:lnTo>
                <a:lnTo>
                  <a:pt x="278" y="34"/>
                </a:lnTo>
                <a:lnTo>
                  <a:pt x="276" y="49"/>
                </a:lnTo>
                <a:lnTo>
                  <a:pt x="276" y="49"/>
                </a:lnTo>
                <a:lnTo>
                  <a:pt x="274" y="44"/>
                </a:lnTo>
                <a:lnTo>
                  <a:pt x="272" y="43"/>
                </a:lnTo>
                <a:lnTo>
                  <a:pt x="269" y="43"/>
                </a:lnTo>
                <a:lnTo>
                  <a:pt x="268" y="43"/>
                </a:lnTo>
                <a:lnTo>
                  <a:pt x="268" y="43"/>
                </a:lnTo>
                <a:lnTo>
                  <a:pt x="268" y="46"/>
                </a:lnTo>
                <a:lnTo>
                  <a:pt x="267" y="50"/>
                </a:lnTo>
                <a:lnTo>
                  <a:pt x="267" y="63"/>
                </a:lnTo>
                <a:lnTo>
                  <a:pt x="269" y="78"/>
                </a:lnTo>
                <a:lnTo>
                  <a:pt x="273" y="90"/>
                </a:lnTo>
                <a:lnTo>
                  <a:pt x="273" y="90"/>
                </a:lnTo>
                <a:lnTo>
                  <a:pt x="275" y="99"/>
                </a:lnTo>
                <a:lnTo>
                  <a:pt x="276" y="109"/>
                </a:lnTo>
                <a:lnTo>
                  <a:pt x="280" y="121"/>
                </a:lnTo>
                <a:lnTo>
                  <a:pt x="284" y="128"/>
                </a:lnTo>
                <a:lnTo>
                  <a:pt x="288" y="138"/>
                </a:lnTo>
                <a:lnTo>
                  <a:pt x="288" y="138"/>
                </a:lnTo>
                <a:lnTo>
                  <a:pt x="294" y="146"/>
                </a:lnTo>
                <a:lnTo>
                  <a:pt x="298" y="152"/>
                </a:lnTo>
                <a:lnTo>
                  <a:pt x="305" y="158"/>
                </a:lnTo>
                <a:lnTo>
                  <a:pt x="309" y="162"/>
                </a:lnTo>
                <a:lnTo>
                  <a:pt x="311" y="168"/>
                </a:lnTo>
                <a:lnTo>
                  <a:pt x="311" y="168"/>
                </a:lnTo>
                <a:lnTo>
                  <a:pt x="328" y="229"/>
                </a:lnTo>
                <a:lnTo>
                  <a:pt x="347" y="300"/>
                </a:lnTo>
                <a:lnTo>
                  <a:pt x="347" y="300"/>
                </a:lnTo>
                <a:lnTo>
                  <a:pt x="351" y="312"/>
                </a:lnTo>
                <a:lnTo>
                  <a:pt x="355" y="328"/>
                </a:lnTo>
                <a:lnTo>
                  <a:pt x="368" y="362"/>
                </a:lnTo>
                <a:lnTo>
                  <a:pt x="390" y="414"/>
                </a:lnTo>
                <a:lnTo>
                  <a:pt x="390" y="414"/>
                </a:lnTo>
                <a:lnTo>
                  <a:pt x="449" y="550"/>
                </a:lnTo>
                <a:lnTo>
                  <a:pt x="449" y="550"/>
                </a:lnTo>
                <a:lnTo>
                  <a:pt x="438" y="612"/>
                </a:lnTo>
                <a:lnTo>
                  <a:pt x="428" y="658"/>
                </a:lnTo>
                <a:lnTo>
                  <a:pt x="425" y="675"/>
                </a:lnTo>
                <a:lnTo>
                  <a:pt x="422" y="683"/>
                </a:lnTo>
                <a:lnTo>
                  <a:pt x="422" y="683"/>
                </a:lnTo>
                <a:lnTo>
                  <a:pt x="421" y="691"/>
                </a:lnTo>
                <a:lnTo>
                  <a:pt x="420" y="707"/>
                </a:lnTo>
                <a:lnTo>
                  <a:pt x="417" y="750"/>
                </a:lnTo>
                <a:lnTo>
                  <a:pt x="416" y="833"/>
                </a:lnTo>
                <a:lnTo>
                  <a:pt x="416" y="833"/>
                </a:lnTo>
                <a:lnTo>
                  <a:pt x="417" y="844"/>
                </a:lnTo>
                <a:lnTo>
                  <a:pt x="419" y="855"/>
                </a:lnTo>
                <a:lnTo>
                  <a:pt x="421" y="866"/>
                </a:lnTo>
                <a:lnTo>
                  <a:pt x="425" y="876"/>
                </a:lnTo>
                <a:lnTo>
                  <a:pt x="431" y="891"/>
                </a:lnTo>
                <a:lnTo>
                  <a:pt x="434" y="900"/>
                </a:lnTo>
                <a:lnTo>
                  <a:pt x="434" y="900"/>
                </a:lnTo>
                <a:lnTo>
                  <a:pt x="440" y="920"/>
                </a:lnTo>
                <a:lnTo>
                  <a:pt x="445" y="933"/>
                </a:lnTo>
                <a:lnTo>
                  <a:pt x="447" y="947"/>
                </a:lnTo>
                <a:lnTo>
                  <a:pt x="447" y="947"/>
                </a:lnTo>
                <a:lnTo>
                  <a:pt x="458" y="1011"/>
                </a:lnTo>
                <a:lnTo>
                  <a:pt x="458" y="1011"/>
                </a:lnTo>
                <a:lnTo>
                  <a:pt x="450" y="1016"/>
                </a:lnTo>
                <a:lnTo>
                  <a:pt x="431" y="1030"/>
                </a:lnTo>
                <a:lnTo>
                  <a:pt x="410" y="1044"/>
                </a:lnTo>
                <a:lnTo>
                  <a:pt x="402" y="1049"/>
                </a:lnTo>
                <a:lnTo>
                  <a:pt x="398" y="1051"/>
                </a:lnTo>
                <a:lnTo>
                  <a:pt x="398" y="1051"/>
                </a:lnTo>
                <a:lnTo>
                  <a:pt x="386" y="1054"/>
                </a:lnTo>
                <a:lnTo>
                  <a:pt x="367" y="1061"/>
                </a:lnTo>
                <a:lnTo>
                  <a:pt x="336" y="1073"/>
                </a:lnTo>
                <a:lnTo>
                  <a:pt x="336" y="1073"/>
                </a:lnTo>
                <a:lnTo>
                  <a:pt x="329" y="1077"/>
                </a:lnTo>
                <a:lnTo>
                  <a:pt x="324" y="1080"/>
                </a:lnTo>
                <a:lnTo>
                  <a:pt x="319" y="1082"/>
                </a:lnTo>
                <a:lnTo>
                  <a:pt x="316" y="1085"/>
                </a:lnTo>
                <a:lnTo>
                  <a:pt x="316" y="1085"/>
                </a:lnTo>
                <a:lnTo>
                  <a:pt x="269" y="1096"/>
                </a:lnTo>
                <a:lnTo>
                  <a:pt x="235" y="1103"/>
                </a:lnTo>
                <a:lnTo>
                  <a:pt x="220" y="1105"/>
                </a:lnTo>
                <a:lnTo>
                  <a:pt x="209" y="1106"/>
                </a:lnTo>
                <a:lnTo>
                  <a:pt x="209" y="1106"/>
                </a:lnTo>
                <a:lnTo>
                  <a:pt x="172" y="1108"/>
                </a:lnTo>
                <a:lnTo>
                  <a:pt x="152" y="1108"/>
                </a:lnTo>
                <a:lnTo>
                  <a:pt x="131" y="1105"/>
                </a:lnTo>
                <a:lnTo>
                  <a:pt x="131" y="1105"/>
                </a:lnTo>
                <a:lnTo>
                  <a:pt x="121" y="1103"/>
                </a:lnTo>
                <a:lnTo>
                  <a:pt x="113" y="1099"/>
                </a:lnTo>
                <a:lnTo>
                  <a:pt x="99" y="1093"/>
                </a:lnTo>
                <a:lnTo>
                  <a:pt x="86" y="1087"/>
                </a:lnTo>
                <a:lnTo>
                  <a:pt x="79" y="1085"/>
                </a:lnTo>
                <a:lnTo>
                  <a:pt x="71" y="1084"/>
                </a:lnTo>
                <a:lnTo>
                  <a:pt x="71" y="1084"/>
                </a:lnTo>
                <a:lnTo>
                  <a:pt x="54" y="1084"/>
                </a:lnTo>
                <a:lnTo>
                  <a:pt x="42" y="1085"/>
                </a:lnTo>
                <a:lnTo>
                  <a:pt x="34" y="1087"/>
                </a:lnTo>
                <a:lnTo>
                  <a:pt x="30" y="1090"/>
                </a:lnTo>
                <a:lnTo>
                  <a:pt x="30" y="1090"/>
                </a:lnTo>
                <a:lnTo>
                  <a:pt x="25" y="1096"/>
                </a:lnTo>
                <a:lnTo>
                  <a:pt x="19" y="1100"/>
                </a:lnTo>
                <a:lnTo>
                  <a:pt x="19" y="1100"/>
                </a:lnTo>
                <a:lnTo>
                  <a:pt x="15" y="1102"/>
                </a:lnTo>
                <a:lnTo>
                  <a:pt x="9" y="1104"/>
                </a:lnTo>
                <a:lnTo>
                  <a:pt x="3" y="1106"/>
                </a:lnTo>
                <a:lnTo>
                  <a:pt x="1" y="1109"/>
                </a:lnTo>
                <a:lnTo>
                  <a:pt x="0" y="1111"/>
                </a:lnTo>
                <a:lnTo>
                  <a:pt x="0" y="1111"/>
                </a:lnTo>
                <a:lnTo>
                  <a:pt x="1" y="1115"/>
                </a:lnTo>
                <a:lnTo>
                  <a:pt x="4" y="1118"/>
                </a:lnTo>
                <a:lnTo>
                  <a:pt x="12" y="1123"/>
                </a:lnTo>
                <a:lnTo>
                  <a:pt x="22" y="1128"/>
                </a:lnTo>
                <a:lnTo>
                  <a:pt x="29" y="1130"/>
                </a:lnTo>
                <a:lnTo>
                  <a:pt x="29" y="1130"/>
                </a:lnTo>
                <a:lnTo>
                  <a:pt x="40" y="1136"/>
                </a:lnTo>
                <a:lnTo>
                  <a:pt x="50" y="1143"/>
                </a:lnTo>
                <a:lnTo>
                  <a:pt x="50" y="1143"/>
                </a:lnTo>
                <a:lnTo>
                  <a:pt x="59" y="1153"/>
                </a:lnTo>
                <a:lnTo>
                  <a:pt x="62" y="1159"/>
                </a:lnTo>
                <a:lnTo>
                  <a:pt x="65" y="1164"/>
                </a:lnTo>
                <a:lnTo>
                  <a:pt x="65" y="1164"/>
                </a:lnTo>
                <a:lnTo>
                  <a:pt x="67" y="1172"/>
                </a:lnTo>
                <a:lnTo>
                  <a:pt x="71" y="1184"/>
                </a:lnTo>
                <a:lnTo>
                  <a:pt x="74" y="1190"/>
                </a:lnTo>
                <a:lnTo>
                  <a:pt x="78" y="1195"/>
                </a:lnTo>
                <a:lnTo>
                  <a:pt x="84" y="1199"/>
                </a:lnTo>
                <a:lnTo>
                  <a:pt x="92" y="1201"/>
                </a:lnTo>
                <a:lnTo>
                  <a:pt x="92" y="1201"/>
                </a:lnTo>
                <a:lnTo>
                  <a:pt x="99" y="1201"/>
                </a:lnTo>
                <a:lnTo>
                  <a:pt x="105" y="1201"/>
                </a:lnTo>
                <a:lnTo>
                  <a:pt x="110" y="1200"/>
                </a:lnTo>
                <a:lnTo>
                  <a:pt x="115" y="1197"/>
                </a:lnTo>
                <a:lnTo>
                  <a:pt x="123" y="1193"/>
                </a:lnTo>
                <a:lnTo>
                  <a:pt x="137" y="1185"/>
                </a:lnTo>
                <a:lnTo>
                  <a:pt x="137" y="1185"/>
                </a:lnTo>
                <a:lnTo>
                  <a:pt x="150" y="1179"/>
                </a:lnTo>
                <a:lnTo>
                  <a:pt x="160" y="1176"/>
                </a:lnTo>
                <a:lnTo>
                  <a:pt x="174" y="1175"/>
                </a:lnTo>
                <a:lnTo>
                  <a:pt x="190" y="1176"/>
                </a:lnTo>
                <a:lnTo>
                  <a:pt x="190" y="1176"/>
                </a:lnTo>
                <a:lnTo>
                  <a:pt x="249" y="1182"/>
                </a:lnTo>
                <a:lnTo>
                  <a:pt x="284" y="1184"/>
                </a:lnTo>
                <a:lnTo>
                  <a:pt x="316" y="1184"/>
                </a:lnTo>
                <a:lnTo>
                  <a:pt x="316" y="1184"/>
                </a:lnTo>
                <a:lnTo>
                  <a:pt x="329" y="1183"/>
                </a:lnTo>
                <a:lnTo>
                  <a:pt x="343" y="1179"/>
                </a:lnTo>
                <a:lnTo>
                  <a:pt x="355" y="1176"/>
                </a:lnTo>
                <a:lnTo>
                  <a:pt x="367" y="1171"/>
                </a:lnTo>
                <a:lnTo>
                  <a:pt x="379" y="1166"/>
                </a:lnTo>
                <a:lnTo>
                  <a:pt x="389" y="1163"/>
                </a:lnTo>
                <a:lnTo>
                  <a:pt x="398" y="1161"/>
                </a:lnTo>
                <a:lnTo>
                  <a:pt x="402" y="1160"/>
                </a:lnTo>
                <a:lnTo>
                  <a:pt x="406" y="1161"/>
                </a:lnTo>
                <a:lnTo>
                  <a:pt x="406" y="1161"/>
                </a:lnTo>
                <a:lnTo>
                  <a:pt x="417" y="1163"/>
                </a:lnTo>
                <a:lnTo>
                  <a:pt x="437" y="1163"/>
                </a:lnTo>
                <a:lnTo>
                  <a:pt x="487" y="1160"/>
                </a:lnTo>
                <a:lnTo>
                  <a:pt x="542" y="1157"/>
                </a:lnTo>
                <a:lnTo>
                  <a:pt x="586" y="1154"/>
                </a:lnTo>
                <a:lnTo>
                  <a:pt x="586" y="1154"/>
                </a:lnTo>
                <a:lnTo>
                  <a:pt x="603" y="1153"/>
                </a:lnTo>
                <a:lnTo>
                  <a:pt x="616" y="1149"/>
                </a:lnTo>
                <a:lnTo>
                  <a:pt x="628" y="1145"/>
                </a:lnTo>
                <a:lnTo>
                  <a:pt x="639" y="1140"/>
                </a:lnTo>
                <a:lnTo>
                  <a:pt x="646" y="1135"/>
                </a:lnTo>
                <a:lnTo>
                  <a:pt x="652" y="1130"/>
                </a:lnTo>
                <a:lnTo>
                  <a:pt x="657" y="1127"/>
                </a:lnTo>
                <a:lnTo>
                  <a:pt x="657" y="1127"/>
                </a:lnTo>
                <a:lnTo>
                  <a:pt x="659" y="1128"/>
                </a:lnTo>
                <a:lnTo>
                  <a:pt x="670" y="1133"/>
                </a:lnTo>
                <a:lnTo>
                  <a:pt x="679" y="1134"/>
                </a:lnTo>
                <a:lnTo>
                  <a:pt x="690" y="1136"/>
                </a:lnTo>
                <a:lnTo>
                  <a:pt x="706" y="1138"/>
                </a:lnTo>
                <a:lnTo>
                  <a:pt x="724" y="1139"/>
                </a:lnTo>
                <a:lnTo>
                  <a:pt x="724" y="1139"/>
                </a:lnTo>
                <a:lnTo>
                  <a:pt x="758" y="1139"/>
                </a:lnTo>
                <a:lnTo>
                  <a:pt x="782" y="1136"/>
                </a:lnTo>
                <a:lnTo>
                  <a:pt x="799" y="1134"/>
                </a:lnTo>
                <a:lnTo>
                  <a:pt x="799" y="1134"/>
                </a:lnTo>
                <a:lnTo>
                  <a:pt x="800" y="1141"/>
                </a:lnTo>
                <a:lnTo>
                  <a:pt x="800" y="1147"/>
                </a:lnTo>
                <a:lnTo>
                  <a:pt x="799" y="1151"/>
                </a:lnTo>
                <a:lnTo>
                  <a:pt x="799" y="1151"/>
                </a:lnTo>
                <a:lnTo>
                  <a:pt x="798" y="1155"/>
                </a:lnTo>
                <a:lnTo>
                  <a:pt x="795" y="1161"/>
                </a:lnTo>
                <a:lnTo>
                  <a:pt x="796" y="1164"/>
                </a:lnTo>
                <a:lnTo>
                  <a:pt x="796" y="1166"/>
                </a:lnTo>
                <a:lnTo>
                  <a:pt x="799" y="1169"/>
                </a:lnTo>
                <a:lnTo>
                  <a:pt x="804" y="1169"/>
                </a:lnTo>
                <a:lnTo>
                  <a:pt x="804" y="1169"/>
                </a:lnTo>
                <a:lnTo>
                  <a:pt x="808" y="1166"/>
                </a:lnTo>
                <a:lnTo>
                  <a:pt x="812" y="1164"/>
                </a:lnTo>
                <a:lnTo>
                  <a:pt x="816" y="1159"/>
                </a:lnTo>
                <a:lnTo>
                  <a:pt x="819" y="1154"/>
                </a:lnTo>
                <a:lnTo>
                  <a:pt x="823" y="1146"/>
                </a:lnTo>
                <a:lnTo>
                  <a:pt x="824" y="1142"/>
                </a:lnTo>
                <a:lnTo>
                  <a:pt x="824" y="1142"/>
                </a:lnTo>
                <a:lnTo>
                  <a:pt x="841" y="1142"/>
                </a:lnTo>
                <a:lnTo>
                  <a:pt x="856" y="1145"/>
                </a:lnTo>
                <a:lnTo>
                  <a:pt x="863" y="1146"/>
                </a:lnTo>
                <a:lnTo>
                  <a:pt x="869" y="1148"/>
                </a:lnTo>
                <a:lnTo>
                  <a:pt x="869" y="1148"/>
                </a:lnTo>
                <a:lnTo>
                  <a:pt x="887" y="1154"/>
                </a:lnTo>
                <a:lnTo>
                  <a:pt x="893" y="1155"/>
                </a:lnTo>
                <a:lnTo>
                  <a:pt x="900" y="1157"/>
                </a:lnTo>
                <a:lnTo>
                  <a:pt x="900" y="1157"/>
                </a:lnTo>
                <a:lnTo>
                  <a:pt x="926" y="1157"/>
                </a:lnTo>
                <a:lnTo>
                  <a:pt x="938" y="1157"/>
                </a:lnTo>
                <a:lnTo>
                  <a:pt x="941" y="1157"/>
                </a:lnTo>
                <a:lnTo>
                  <a:pt x="943" y="1157"/>
                </a:lnTo>
                <a:lnTo>
                  <a:pt x="943" y="1157"/>
                </a:lnTo>
                <a:lnTo>
                  <a:pt x="945" y="1155"/>
                </a:lnTo>
                <a:lnTo>
                  <a:pt x="947" y="1155"/>
                </a:lnTo>
                <a:lnTo>
                  <a:pt x="951" y="1155"/>
                </a:lnTo>
                <a:lnTo>
                  <a:pt x="953" y="1155"/>
                </a:lnTo>
                <a:lnTo>
                  <a:pt x="954" y="1154"/>
                </a:lnTo>
                <a:lnTo>
                  <a:pt x="955" y="1152"/>
                </a:lnTo>
                <a:lnTo>
                  <a:pt x="954" y="1149"/>
                </a:lnTo>
                <a:lnTo>
                  <a:pt x="954" y="1149"/>
                </a:lnTo>
                <a:lnTo>
                  <a:pt x="952" y="1146"/>
                </a:lnTo>
                <a:lnTo>
                  <a:pt x="946" y="1142"/>
                </a:lnTo>
                <a:lnTo>
                  <a:pt x="928" y="1136"/>
                </a:lnTo>
                <a:lnTo>
                  <a:pt x="909" y="1130"/>
                </a:lnTo>
                <a:lnTo>
                  <a:pt x="899" y="1127"/>
                </a:lnTo>
                <a:lnTo>
                  <a:pt x="891" y="1122"/>
                </a:lnTo>
                <a:lnTo>
                  <a:pt x="891" y="1122"/>
                </a:lnTo>
                <a:lnTo>
                  <a:pt x="868" y="1109"/>
                </a:lnTo>
                <a:lnTo>
                  <a:pt x="868" y="1109"/>
                </a:lnTo>
                <a:lnTo>
                  <a:pt x="902" y="1106"/>
                </a:lnTo>
                <a:lnTo>
                  <a:pt x="928" y="1104"/>
                </a:lnTo>
                <a:lnTo>
                  <a:pt x="951" y="1104"/>
                </a:lnTo>
                <a:lnTo>
                  <a:pt x="951" y="1104"/>
                </a:lnTo>
                <a:lnTo>
                  <a:pt x="966" y="1104"/>
                </a:lnTo>
                <a:lnTo>
                  <a:pt x="983" y="1105"/>
                </a:lnTo>
                <a:lnTo>
                  <a:pt x="1026" y="1110"/>
                </a:lnTo>
                <a:lnTo>
                  <a:pt x="1026" y="1110"/>
                </a:lnTo>
                <a:lnTo>
                  <a:pt x="1050" y="1112"/>
                </a:lnTo>
                <a:lnTo>
                  <a:pt x="1073" y="1112"/>
                </a:lnTo>
                <a:lnTo>
                  <a:pt x="1112" y="1112"/>
                </a:lnTo>
                <a:lnTo>
                  <a:pt x="1112" y="1112"/>
                </a:lnTo>
                <a:lnTo>
                  <a:pt x="1132" y="1112"/>
                </a:lnTo>
                <a:lnTo>
                  <a:pt x="1152" y="1110"/>
                </a:lnTo>
                <a:lnTo>
                  <a:pt x="1159" y="1109"/>
                </a:lnTo>
                <a:lnTo>
                  <a:pt x="1165" y="1108"/>
                </a:lnTo>
                <a:lnTo>
                  <a:pt x="1167" y="1105"/>
                </a:lnTo>
                <a:lnTo>
                  <a:pt x="1167" y="1104"/>
                </a:lnTo>
                <a:lnTo>
                  <a:pt x="1166" y="1102"/>
                </a:lnTo>
                <a:lnTo>
                  <a:pt x="1166" y="1102"/>
                </a:lnTo>
                <a:lnTo>
                  <a:pt x="1161" y="1098"/>
                </a:lnTo>
                <a:lnTo>
                  <a:pt x="1157" y="1097"/>
                </a:lnTo>
                <a:lnTo>
                  <a:pt x="1154" y="1096"/>
                </a:lnTo>
                <a:lnTo>
                  <a:pt x="1148" y="1094"/>
                </a:lnTo>
                <a:lnTo>
                  <a:pt x="1148" y="1094"/>
                </a:lnTo>
                <a:lnTo>
                  <a:pt x="1143" y="1091"/>
                </a:lnTo>
                <a:lnTo>
                  <a:pt x="1140" y="1087"/>
                </a:lnTo>
                <a:lnTo>
                  <a:pt x="1136" y="1084"/>
                </a:lnTo>
                <a:lnTo>
                  <a:pt x="1132" y="1082"/>
                </a:lnTo>
                <a:lnTo>
                  <a:pt x="1132" y="1082"/>
                </a:lnTo>
                <a:lnTo>
                  <a:pt x="1122" y="1080"/>
                </a:lnTo>
                <a:lnTo>
                  <a:pt x="1111" y="1078"/>
                </a:lnTo>
                <a:lnTo>
                  <a:pt x="1111" y="1078"/>
                </a:lnTo>
                <a:lnTo>
                  <a:pt x="1095" y="1074"/>
                </a:lnTo>
                <a:lnTo>
                  <a:pt x="1086" y="1072"/>
                </a:lnTo>
                <a:lnTo>
                  <a:pt x="1082" y="1071"/>
                </a:lnTo>
                <a:lnTo>
                  <a:pt x="1080" y="1068"/>
                </a:lnTo>
                <a:lnTo>
                  <a:pt x="1080" y="1068"/>
                </a:lnTo>
                <a:lnTo>
                  <a:pt x="1077" y="1066"/>
                </a:lnTo>
                <a:lnTo>
                  <a:pt x="1076" y="1060"/>
                </a:lnTo>
                <a:lnTo>
                  <a:pt x="1070" y="1047"/>
                </a:lnTo>
                <a:lnTo>
                  <a:pt x="1067" y="1039"/>
                </a:lnTo>
                <a:lnTo>
                  <a:pt x="1062" y="1033"/>
                </a:lnTo>
                <a:lnTo>
                  <a:pt x="1057" y="1029"/>
                </a:lnTo>
                <a:lnTo>
                  <a:pt x="1050" y="1025"/>
                </a:lnTo>
                <a:lnTo>
                  <a:pt x="1050" y="1025"/>
                </a:lnTo>
                <a:lnTo>
                  <a:pt x="1038" y="1023"/>
                </a:lnTo>
                <a:lnTo>
                  <a:pt x="1033" y="1023"/>
                </a:lnTo>
                <a:lnTo>
                  <a:pt x="1030" y="1024"/>
                </a:lnTo>
                <a:lnTo>
                  <a:pt x="1026" y="1025"/>
                </a:lnTo>
                <a:lnTo>
                  <a:pt x="1024" y="1027"/>
                </a:lnTo>
                <a:lnTo>
                  <a:pt x="1019" y="1032"/>
                </a:lnTo>
                <a:lnTo>
                  <a:pt x="1019" y="1032"/>
                </a:lnTo>
                <a:lnTo>
                  <a:pt x="1018" y="1035"/>
                </a:lnTo>
                <a:lnTo>
                  <a:pt x="1018" y="1038"/>
                </a:lnTo>
                <a:lnTo>
                  <a:pt x="1018" y="1043"/>
                </a:lnTo>
                <a:lnTo>
                  <a:pt x="1016" y="1045"/>
                </a:lnTo>
                <a:lnTo>
                  <a:pt x="1014" y="1047"/>
                </a:lnTo>
                <a:lnTo>
                  <a:pt x="1009" y="1048"/>
                </a:lnTo>
                <a:lnTo>
                  <a:pt x="1002" y="1048"/>
                </a:lnTo>
                <a:lnTo>
                  <a:pt x="1002" y="1048"/>
                </a:lnTo>
                <a:lnTo>
                  <a:pt x="991" y="1048"/>
                </a:lnTo>
                <a:lnTo>
                  <a:pt x="978" y="1047"/>
                </a:lnTo>
                <a:lnTo>
                  <a:pt x="951" y="1042"/>
                </a:lnTo>
                <a:lnTo>
                  <a:pt x="898" y="1031"/>
                </a:lnTo>
                <a:lnTo>
                  <a:pt x="898" y="1031"/>
                </a:lnTo>
                <a:lnTo>
                  <a:pt x="872" y="1027"/>
                </a:lnTo>
                <a:lnTo>
                  <a:pt x="843" y="1025"/>
                </a:lnTo>
                <a:lnTo>
                  <a:pt x="810" y="1023"/>
                </a:lnTo>
                <a:lnTo>
                  <a:pt x="810" y="1023"/>
                </a:lnTo>
                <a:lnTo>
                  <a:pt x="746" y="878"/>
                </a:lnTo>
                <a:lnTo>
                  <a:pt x="746" y="878"/>
                </a:lnTo>
                <a:lnTo>
                  <a:pt x="739" y="862"/>
                </a:lnTo>
                <a:lnTo>
                  <a:pt x="733" y="853"/>
                </a:lnTo>
                <a:lnTo>
                  <a:pt x="731" y="844"/>
                </a:lnTo>
                <a:lnTo>
                  <a:pt x="729" y="830"/>
                </a:lnTo>
                <a:lnTo>
                  <a:pt x="729" y="830"/>
                </a:lnTo>
                <a:lnTo>
                  <a:pt x="728" y="816"/>
                </a:lnTo>
                <a:lnTo>
                  <a:pt x="725" y="795"/>
                </a:lnTo>
                <a:lnTo>
                  <a:pt x="714" y="740"/>
                </a:lnTo>
                <a:lnTo>
                  <a:pt x="702" y="683"/>
                </a:lnTo>
                <a:lnTo>
                  <a:pt x="691" y="644"/>
                </a:lnTo>
                <a:lnTo>
                  <a:pt x="691" y="644"/>
                </a:lnTo>
                <a:lnTo>
                  <a:pt x="684" y="622"/>
                </a:lnTo>
                <a:lnTo>
                  <a:pt x="674" y="604"/>
                </a:lnTo>
                <a:lnTo>
                  <a:pt x="663" y="589"/>
                </a:lnTo>
                <a:lnTo>
                  <a:pt x="649" y="573"/>
                </a:lnTo>
                <a:lnTo>
                  <a:pt x="649" y="573"/>
                </a:lnTo>
                <a:lnTo>
                  <a:pt x="636" y="560"/>
                </a:lnTo>
                <a:lnTo>
                  <a:pt x="627" y="550"/>
                </a:lnTo>
                <a:lnTo>
                  <a:pt x="620" y="542"/>
                </a:lnTo>
                <a:lnTo>
                  <a:pt x="617" y="538"/>
                </a:lnTo>
                <a:lnTo>
                  <a:pt x="615" y="532"/>
                </a:lnTo>
                <a:lnTo>
                  <a:pt x="615" y="532"/>
                </a:lnTo>
                <a:lnTo>
                  <a:pt x="611" y="518"/>
                </a:lnTo>
                <a:lnTo>
                  <a:pt x="608" y="504"/>
                </a:lnTo>
                <a:lnTo>
                  <a:pt x="604" y="487"/>
                </a:lnTo>
                <a:lnTo>
                  <a:pt x="604" y="487"/>
                </a:lnTo>
                <a:lnTo>
                  <a:pt x="616" y="482"/>
                </a:lnTo>
                <a:lnTo>
                  <a:pt x="616" y="482"/>
                </a:lnTo>
                <a:lnTo>
                  <a:pt x="625" y="475"/>
                </a:lnTo>
                <a:lnTo>
                  <a:pt x="634" y="470"/>
                </a:lnTo>
                <a:lnTo>
                  <a:pt x="637" y="468"/>
                </a:lnTo>
                <a:lnTo>
                  <a:pt x="640" y="468"/>
                </a:lnTo>
                <a:lnTo>
                  <a:pt x="640" y="468"/>
                </a:lnTo>
                <a:lnTo>
                  <a:pt x="658" y="465"/>
                </a:lnTo>
                <a:lnTo>
                  <a:pt x="666" y="464"/>
                </a:lnTo>
                <a:lnTo>
                  <a:pt x="670" y="462"/>
                </a:lnTo>
                <a:lnTo>
                  <a:pt x="670" y="462"/>
                </a:lnTo>
                <a:lnTo>
                  <a:pt x="678" y="441"/>
                </a:lnTo>
                <a:lnTo>
                  <a:pt x="686" y="420"/>
                </a:lnTo>
                <a:lnTo>
                  <a:pt x="686" y="420"/>
                </a:lnTo>
                <a:lnTo>
                  <a:pt x="690" y="409"/>
                </a:lnTo>
                <a:lnTo>
                  <a:pt x="692" y="396"/>
                </a:lnTo>
                <a:lnTo>
                  <a:pt x="692" y="396"/>
                </a:lnTo>
                <a:lnTo>
                  <a:pt x="692" y="383"/>
                </a:lnTo>
                <a:lnTo>
                  <a:pt x="691" y="374"/>
                </a:lnTo>
                <a:lnTo>
                  <a:pt x="690" y="370"/>
                </a:lnTo>
                <a:lnTo>
                  <a:pt x="690" y="370"/>
                </a:lnTo>
                <a:lnTo>
                  <a:pt x="678" y="354"/>
                </a:lnTo>
                <a:lnTo>
                  <a:pt x="678" y="354"/>
                </a:lnTo>
                <a:lnTo>
                  <a:pt x="659" y="341"/>
                </a:lnTo>
                <a:lnTo>
                  <a:pt x="645" y="330"/>
                </a:lnTo>
                <a:lnTo>
                  <a:pt x="640" y="325"/>
                </a:lnTo>
                <a:lnTo>
                  <a:pt x="637" y="322"/>
                </a:lnTo>
                <a:lnTo>
                  <a:pt x="637" y="322"/>
                </a:lnTo>
                <a:lnTo>
                  <a:pt x="636" y="319"/>
                </a:lnTo>
                <a:lnTo>
                  <a:pt x="634" y="317"/>
                </a:lnTo>
                <a:lnTo>
                  <a:pt x="628" y="313"/>
                </a:lnTo>
                <a:lnTo>
                  <a:pt x="618" y="309"/>
                </a:lnTo>
                <a:lnTo>
                  <a:pt x="618" y="309"/>
                </a:lnTo>
                <a:lnTo>
                  <a:pt x="606" y="304"/>
                </a:lnTo>
                <a:lnTo>
                  <a:pt x="593" y="300"/>
                </a:lnTo>
                <a:lnTo>
                  <a:pt x="593" y="300"/>
                </a:lnTo>
                <a:lnTo>
                  <a:pt x="585" y="304"/>
                </a:lnTo>
                <a:lnTo>
                  <a:pt x="580" y="305"/>
                </a:lnTo>
                <a:lnTo>
                  <a:pt x="576" y="306"/>
                </a:lnTo>
                <a:lnTo>
                  <a:pt x="576" y="306"/>
                </a:lnTo>
                <a:lnTo>
                  <a:pt x="562" y="309"/>
                </a:lnTo>
                <a:lnTo>
                  <a:pt x="547" y="311"/>
                </a:lnTo>
                <a:lnTo>
                  <a:pt x="532" y="321"/>
                </a:lnTo>
                <a:lnTo>
                  <a:pt x="530" y="339"/>
                </a:lnTo>
                <a:close/>
                <a:moveTo>
                  <a:pt x="622" y="809"/>
                </a:moveTo>
                <a:lnTo>
                  <a:pt x="622" y="809"/>
                </a:lnTo>
                <a:lnTo>
                  <a:pt x="623" y="805"/>
                </a:lnTo>
                <a:lnTo>
                  <a:pt x="624" y="804"/>
                </a:lnTo>
                <a:lnTo>
                  <a:pt x="627" y="804"/>
                </a:lnTo>
                <a:lnTo>
                  <a:pt x="627" y="804"/>
                </a:lnTo>
                <a:lnTo>
                  <a:pt x="630" y="807"/>
                </a:lnTo>
                <a:lnTo>
                  <a:pt x="634" y="812"/>
                </a:lnTo>
                <a:lnTo>
                  <a:pt x="639" y="824"/>
                </a:lnTo>
                <a:lnTo>
                  <a:pt x="639" y="824"/>
                </a:lnTo>
                <a:lnTo>
                  <a:pt x="653" y="849"/>
                </a:lnTo>
                <a:lnTo>
                  <a:pt x="653" y="849"/>
                </a:lnTo>
                <a:lnTo>
                  <a:pt x="659" y="866"/>
                </a:lnTo>
                <a:lnTo>
                  <a:pt x="666" y="883"/>
                </a:lnTo>
                <a:lnTo>
                  <a:pt x="676" y="900"/>
                </a:lnTo>
                <a:lnTo>
                  <a:pt x="676" y="900"/>
                </a:lnTo>
                <a:lnTo>
                  <a:pt x="712" y="957"/>
                </a:lnTo>
                <a:lnTo>
                  <a:pt x="731" y="987"/>
                </a:lnTo>
                <a:lnTo>
                  <a:pt x="743" y="1004"/>
                </a:lnTo>
                <a:lnTo>
                  <a:pt x="743" y="1004"/>
                </a:lnTo>
                <a:lnTo>
                  <a:pt x="751" y="1017"/>
                </a:lnTo>
                <a:lnTo>
                  <a:pt x="759" y="1035"/>
                </a:lnTo>
                <a:lnTo>
                  <a:pt x="771" y="1059"/>
                </a:lnTo>
                <a:lnTo>
                  <a:pt x="771" y="1059"/>
                </a:lnTo>
                <a:lnTo>
                  <a:pt x="751" y="1050"/>
                </a:lnTo>
                <a:lnTo>
                  <a:pt x="724" y="1039"/>
                </a:lnTo>
                <a:lnTo>
                  <a:pt x="724" y="1039"/>
                </a:lnTo>
                <a:lnTo>
                  <a:pt x="715" y="1036"/>
                </a:lnTo>
                <a:lnTo>
                  <a:pt x="706" y="1032"/>
                </a:lnTo>
                <a:lnTo>
                  <a:pt x="695" y="1030"/>
                </a:lnTo>
                <a:lnTo>
                  <a:pt x="695" y="1030"/>
                </a:lnTo>
                <a:lnTo>
                  <a:pt x="692" y="1020"/>
                </a:lnTo>
                <a:lnTo>
                  <a:pt x="692" y="1020"/>
                </a:lnTo>
                <a:lnTo>
                  <a:pt x="691" y="1016"/>
                </a:lnTo>
                <a:lnTo>
                  <a:pt x="690" y="1011"/>
                </a:lnTo>
                <a:lnTo>
                  <a:pt x="689" y="1005"/>
                </a:lnTo>
                <a:lnTo>
                  <a:pt x="689" y="1005"/>
                </a:lnTo>
                <a:lnTo>
                  <a:pt x="686" y="999"/>
                </a:lnTo>
                <a:lnTo>
                  <a:pt x="679" y="989"/>
                </a:lnTo>
                <a:lnTo>
                  <a:pt x="658" y="964"/>
                </a:lnTo>
                <a:lnTo>
                  <a:pt x="625" y="928"/>
                </a:lnTo>
                <a:lnTo>
                  <a:pt x="625" y="928"/>
                </a:lnTo>
                <a:lnTo>
                  <a:pt x="597" y="910"/>
                </a:lnTo>
                <a:lnTo>
                  <a:pt x="597" y="910"/>
                </a:lnTo>
                <a:lnTo>
                  <a:pt x="600" y="874"/>
                </a:lnTo>
                <a:lnTo>
                  <a:pt x="600" y="874"/>
                </a:lnTo>
                <a:lnTo>
                  <a:pt x="603" y="862"/>
                </a:lnTo>
                <a:lnTo>
                  <a:pt x="610" y="841"/>
                </a:lnTo>
                <a:lnTo>
                  <a:pt x="610" y="841"/>
                </a:lnTo>
                <a:lnTo>
                  <a:pt x="617" y="818"/>
                </a:lnTo>
                <a:lnTo>
                  <a:pt x="622" y="809"/>
                </a:lnTo>
                <a:lnTo>
                  <a:pt x="622" y="8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F184E12D-1BBF-4C90-A24E-42697DEA18D7}"/>
              </a:ext>
            </a:extLst>
          </p:cNvPr>
          <p:cNvSpPr>
            <a:spLocks noEditPoints="1"/>
          </p:cNvSpPr>
          <p:nvPr/>
        </p:nvSpPr>
        <p:spPr bwMode="auto">
          <a:xfrm>
            <a:off x="4014788" y="967581"/>
            <a:ext cx="1578769" cy="2579768"/>
          </a:xfrm>
          <a:custGeom>
            <a:avLst/>
            <a:gdLst>
              <a:gd name="T0" fmla="*/ 391 w 899"/>
              <a:gd name="T1" fmla="*/ 747 h 1469"/>
              <a:gd name="T2" fmla="*/ 349 w 899"/>
              <a:gd name="T3" fmla="*/ 735 h 1469"/>
              <a:gd name="T4" fmla="*/ 310 w 899"/>
              <a:gd name="T5" fmla="*/ 773 h 1469"/>
              <a:gd name="T6" fmla="*/ 290 w 899"/>
              <a:gd name="T7" fmla="*/ 802 h 1469"/>
              <a:gd name="T8" fmla="*/ 310 w 899"/>
              <a:gd name="T9" fmla="*/ 814 h 1469"/>
              <a:gd name="T10" fmla="*/ 341 w 899"/>
              <a:gd name="T11" fmla="*/ 833 h 1469"/>
              <a:gd name="T12" fmla="*/ 369 w 899"/>
              <a:gd name="T13" fmla="*/ 871 h 1469"/>
              <a:gd name="T14" fmla="*/ 287 w 899"/>
              <a:gd name="T15" fmla="*/ 1048 h 1469"/>
              <a:gd name="T16" fmla="*/ 280 w 899"/>
              <a:gd name="T17" fmla="*/ 1134 h 1469"/>
              <a:gd name="T18" fmla="*/ 175 w 899"/>
              <a:gd name="T19" fmla="*/ 1161 h 1469"/>
              <a:gd name="T20" fmla="*/ 67 w 899"/>
              <a:gd name="T21" fmla="*/ 1147 h 1469"/>
              <a:gd name="T22" fmla="*/ 55 w 899"/>
              <a:gd name="T23" fmla="*/ 1108 h 1469"/>
              <a:gd name="T24" fmla="*/ 33 w 899"/>
              <a:gd name="T25" fmla="*/ 1097 h 1469"/>
              <a:gd name="T26" fmla="*/ 2 w 899"/>
              <a:gd name="T27" fmla="*/ 1126 h 1469"/>
              <a:gd name="T28" fmla="*/ 2 w 899"/>
              <a:gd name="T29" fmla="*/ 1157 h 1469"/>
              <a:gd name="T30" fmla="*/ 37 w 899"/>
              <a:gd name="T31" fmla="*/ 1222 h 1469"/>
              <a:gd name="T32" fmla="*/ 72 w 899"/>
              <a:gd name="T33" fmla="*/ 1233 h 1469"/>
              <a:gd name="T34" fmla="*/ 163 w 899"/>
              <a:gd name="T35" fmla="*/ 1244 h 1469"/>
              <a:gd name="T36" fmla="*/ 219 w 899"/>
              <a:gd name="T37" fmla="*/ 1254 h 1469"/>
              <a:gd name="T38" fmla="*/ 279 w 899"/>
              <a:gd name="T39" fmla="*/ 1261 h 1469"/>
              <a:gd name="T40" fmla="*/ 262 w 899"/>
              <a:gd name="T41" fmla="*/ 1296 h 1469"/>
              <a:gd name="T42" fmla="*/ 256 w 899"/>
              <a:gd name="T43" fmla="*/ 1329 h 1469"/>
              <a:gd name="T44" fmla="*/ 256 w 899"/>
              <a:gd name="T45" fmla="*/ 1379 h 1469"/>
              <a:gd name="T46" fmla="*/ 302 w 899"/>
              <a:gd name="T47" fmla="*/ 1416 h 1469"/>
              <a:gd name="T48" fmla="*/ 348 w 899"/>
              <a:gd name="T49" fmla="*/ 1467 h 1469"/>
              <a:gd name="T50" fmla="*/ 384 w 899"/>
              <a:gd name="T51" fmla="*/ 1457 h 1469"/>
              <a:gd name="T52" fmla="*/ 433 w 899"/>
              <a:gd name="T53" fmla="*/ 1456 h 1469"/>
              <a:gd name="T54" fmla="*/ 479 w 899"/>
              <a:gd name="T55" fmla="*/ 1440 h 1469"/>
              <a:gd name="T56" fmla="*/ 492 w 899"/>
              <a:gd name="T57" fmla="*/ 1372 h 1469"/>
              <a:gd name="T58" fmla="*/ 479 w 899"/>
              <a:gd name="T59" fmla="*/ 1299 h 1469"/>
              <a:gd name="T60" fmla="*/ 458 w 899"/>
              <a:gd name="T61" fmla="*/ 1226 h 1469"/>
              <a:gd name="T62" fmla="*/ 473 w 899"/>
              <a:gd name="T63" fmla="*/ 1208 h 1469"/>
              <a:gd name="T64" fmla="*/ 504 w 899"/>
              <a:gd name="T65" fmla="*/ 1211 h 1469"/>
              <a:gd name="T66" fmla="*/ 585 w 899"/>
              <a:gd name="T67" fmla="*/ 1146 h 1469"/>
              <a:gd name="T68" fmla="*/ 646 w 899"/>
              <a:gd name="T69" fmla="*/ 930 h 1469"/>
              <a:gd name="T70" fmla="*/ 720 w 899"/>
              <a:gd name="T71" fmla="*/ 853 h 1469"/>
              <a:gd name="T72" fmla="*/ 769 w 899"/>
              <a:gd name="T73" fmla="*/ 760 h 1469"/>
              <a:gd name="T74" fmla="*/ 738 w 899"/>
              <a:gd name="T75" fmla="*/ 700 h 1469"/>
              <a:gd name="T76" fmla="*/ 797 w 899"/>
              <a:gd name="T77" fmla="*/ 484 h 1469"/>
              <a:gd name="T78" fmla="*/ 838 w 899"/>
              <a:gd name="T79" fmla="*/ 377 h 1469"/>
              <a:gd name="T80" fmla="*/ 865 w 899"/>
              <a:gd name="T81" fmla="*/ 218 h 1469"/>
              <a:gd name="T82" fmla="*/ 895 w 899"/>
              <a:gd name="T83" fmla="*/ 94 h 1469"/>
              <a:gd name="T84" fmla="*/ 898 w 899"/>
              <a:gd name="T85" fmla="*/ 27 h 1469"/>
              <a:gd name="T86" fmla="*/ 879 w 899"/>
              <a:gd name="T87" fmla="*/ 10 h 1469"/>
              <a:gd name="T88" fmla="*/ 856 w 899"/>
              <a:gd name="T89" fmla="*/ 10 h 1469"/>
              <a:gd name="T90" fmla="*/ 832 w 899"/>
              <a:gd name="T91" fmla="*/ 0 h 1469"/>
              <a:gd name="T92" fmla="*/ 795 w 899"/>
              <a:gd name="T93" fmla="*/ 5 h 1469"/>
              <a:gd name="T94" fmla="*/ 767 w 899"/>
              <a:gd name="T95" fmla="*/ 49 h 1469"/>
              <a:gd name="T96" fmla="*/ 755 w 899"/>
              <a:gd name="T97" fmla="*/ 143 h 1469"/>
              <a:gd name="T98" fmla="*/ 614 w 899"/>
              <a:gd name="T99" fmla="*/ 397 h 1469"/>
              <a:gd name="T100" fmla="*/ 535 w 899"/>
              <a:gd name="T101" fmla="*/ 508 h 1469"/>
              <a:gd name="T102" fmla="*/ 459 w 899"/>
              <a:gd name="T103" fmla="*/ 597 h 1469"/>
              <a:gd name="T104" fmla="*/ 420 w 899"/>
              <a:gd name="T105" fmla="*/ 695 h 1469"/>
              <a:gd name="T106" fmla="*/ 636 w 899"/>
              <a:gd name="T107" fmla="*/ 614 h 1469"/>
              <a:gd name="T108" fmla="*/ 681 w 899"/>
              <a:gd name="T109" fmla="*/ 447 h 1469"/>
              <a:gd name="T110" fmla="*/ 728 w 899"/>
              <a:gd name="T111" fmla="*/ 366 h 1469"/>
              <a:gd name="T112" fmla="*/ 801 w 899"/>
              <a:gd name="T113" fmla="*/ 189 h 1469"/>
              <a:gd name="T114" fmla="*/ 786 w 899"/>
              <a:gd name="T115" fmla="*/ 265 h 1469"/>
              <a:gd name="T116" fmla="*/ 720 w 899"/>
              <a:gd name="T117" fmla="*/ 420 h 1469"/>
              <a:gd name="T118" fmla="*/ 636 w 899"/>
              <a:gd name="T119" fmla="*/ 614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9" h="1469">
                <a:moveTo>
                  <a:pt x="414" y="754"/>
                </a:moveTo>
                <a:lnTo>
                  <a:pt x="414" y="754"/>
                </a:lnTo>
                <a:lnTo>
                  <a:pt x="403" y="750"/>
                </a:lnTo>
                <a:lnTo>
                  <a:pt x="395" y="749"/>
                </a:lnTo>
                <a:lnTo>
                  <a:pt x="391" y="747"/>
                </a:lnTo>
                <a:lnTo>
                  <a:pt x="391" y="747"/>
                </a:lnTo>
                <a:lnTo>
                  <a:pt x="387" y="744"/>
                </a:lnTo>
                <a:lnTo>
                  <a:pt x="376" y="741"/>
                </a:lnTo>
                <a:lnTo>
                  <a:pt x="363" y="736"/>
                </a:lnTo>
                <a:lnTo>
                  <a:pt x="352" y="734"/>
                </a:lnTo>
                <a:lnTo>
                  <a:pt x="352" y="734"/>
                </a:lnTo>
                <a:lnTo>
                  <a:pt x="349" y="735"/>
                </a:lnTo>
                <a:lnTo>
                  <a:pt x="347" y="736"/>
                </a:lnTo>
                <a:lnTo>
                  <a:pt x="341" y="740"/>
                </a:lnTo>
                <a:lnTo>
                  <a:pt x="334" y="746"/>
                </a:lnTo>
                <a:lnTo>
                  <a:pt x="327" y="753"/>
                </a:lnTo>
                <a:lnTo>
                  <a:pt x="315" y="767"/>
                </a:lnTo>
                <a:lnTo>
                  <a:pt x="310" y="773"/>
                </a:lnTo>
                <a:lnTo>
                  <a:pt x="310" y="773"/>
                </a:lnTo>
                <a:lnTo>
                  <a:pt x="299" y="786"/>
                </a:lnTo>
                <a:lnTo>
                  <a:pt x="293" y="796"/>
                </a:lnTo>
                <a:lnTo>
                  <a:pt x="291" y="799"/>
                </a:lnTo>
                <a:lnTo>
                  <a:pt x="290" y="802"/>
                </a:lnTo>
                <a:lnTo>
                  <a:pt x="290" y="802"/>
                </a:lnTo>
                <a:lnTo>
                  <a:pt x="291" y="804"/>
                </a:lnTo>
                <a:lnTo>
                  <a:pt x="293" y="805"/>
                </a:lnTo>
                <a:lnTo>
                  <a:pt x="299" y="808"/>
                </a:lnTo>
                <a:lnTo>
                  <a:pt x="308" y="810"/>
                </a:lnTo>
                <a:lnTo>
                  <a:pt x="308" y="810"/>
                </a:lnTo>
                <a:lnTo>
                  <a:pt x="310" y="814"/>
                </a:lnTo>
                <a:lnTo>
                  <a:pt x="317" y="821"/>
                </a:lnTo>
                <a:lnTo>
                  <a:pt x="327" y="829"/>
                </a:lnTo>
                <a:lnTo>
                  <a:pt x="332" y="832"/>
                </a:lnTo>
                <a:lnTo>
                  <a:pt x="335" y="833"/>
                </a:lnTo>
                <a:lnTo>
                  <a:pt x="335" y="833"/>
                </a:lnTo>
                <a:lnTo>
                  <a:pt x="341" y="833"/>
                </a:lnTo>
                <a:lnTo>
                  <a:pt x="348" y="832"/>
                </a:lnTo>
                <a:lnTo>
                  <a:pt x="363" y="827"/>
                </a:lnTo>
                <a:lnTo>
                  <a:pt x="379" y="818"/>
                </a:lnTo>
                <a:lnTo>
                  <a:pt x="402" y="820"/>
                </a:lnTo>
                <a:lnTo>
                  <a:pt x="402" y="820"/>
                </a:lnTo>
                <a:lnTo>
                  <a:pt x="369" y="871"/>
                </a:lnTo>
                <a:lnTo>
                  <a:pt x="334" y="923"/>
                </a:lnTo>
                <a:lnTo>
                  <a:pt x="334" y="923"/>
                </a:lnTo>
                <a:lnTo>
                  <a:pt x="311" y="981"/>
                </a:lnTo>
                <a:lnTo>
                  <a:pt x="296" y="1023"/>
                </a:lnTo>
                <a:lnTo>
                  <a:pt x="287" y="1048"/>
                </a:lnTo>
                <a:lnTo>
                  <a:pt x="287" y="1048"/>
                </a:lnTo>
                <a:lnTo>
                  <a:pt x="286" y="1055"/>
                </a:lnTo>
                <a:lnTo>
                  <a:pt x="287" y="1065"/>
                </a:lnTo>
                <a:lnTo>
                  <a:pt x="291" y="1090"/>
                </a:lnTo>
                <a:lnTo>
                  <a:pt x="297" y="1122"/>
                </a:lnTo>
                <a:lnTo>
                  <a:pt x="297" y="1122"/>
                </a:lnTo>
                <a:lnTo>
                  <a:pt x="280" y="1134"/>
                </a:lnTo>
                <a:lnTo>
                  <a:pt x="268" y="1143"/>
                </a:lnTo>
                <a:lnTo>
                  <a:pt x="262" y="1145"/>
                </a:lnTo>
                <a:lnTo>
                  <a:pt x="262" y="1145"/>
                </a:lnTo>
                <a:lnTo>
                  <a:pt x="248" y="1147"/>
                </a:lnTo>
                <a:lnTo>
                  <a:pt x="218" y="1152"/>
                </a:lnTo>
                <a:lnTo>
                  <a:pt x="175" y="1161"/>
                </a:lnTo>
                <a:lnTo>
                  <a:pt x="90" y="1162"/>
                </a:lnTo>
                <a:lnTo>
                  <a:pt x="73" y="1162"/>
                </a:lnTo>
                <a:lnTo>
                  <a:pt x="65" y="1157"/>
                </a:lnTo>
                <a:lnTo>
                  <a:pt x="65" y="1157"/>
                </a:lnTo>
                <a:lnTo>
                  <a:pt x="66" y="1155"/>
                </a:lnTo>
                <a:lnTo>
                  <a:pt x="67" y="1147"/>
                </a:lnTo>
                <a:lnTo>
                  <a:pt x="67" y="1138"/>
                </a:lnTo>
                <a:lnTo>
                  <a:pt x="67" y="1133"/>
                </a:lnTo>
                <a:lnTo>
                  <a:pt x="65" y="1127"/>
                </a:lnTo>
                <a:lnTo>
                  <a:pt x="65" y="1127"/>
                </a:lnTo>
                <a:lnTo>
                  <a:pt x="61" y="1117"/>
                </a:lnTo>
                <a:lnTo>
                  <a:pt x="55" y="1108"/>
                </a:lnTo>
                <a:lnTo>
                  <a:pt x="51" y="1101"/>
                </a:lnTo>
                <a:lnTo>
                  <a:pt x="47" y="1098"/>
                </a:lnTo>
                <a:lnTo>
                  <a:pt x="45" y="1097"/>
                </a:lnTo>
                <a:lnTo>
                  <a:pt x="45" y="1097"/>
                </a:lnTo>
                <a:lnTo>
                  <a:pt x="39" y="1096"/>
                </a:lnTo>
                <a:lnTo>
                  <a:pt x="33" y="1097"/>
                </a:lnTo>
                <a:lnTo>
                  <a:pt x="27" y="1101"/>
                </a:lnTo>
                <a:lnTo>
                  <a:pt x="22" y="1104"/>
                </a:lnTo>
                <a:lnTo>
                  <a:pt x="22" y="1104"/>
                </a:lnTo>
                <a:lnTo>
                  <a:pt x="10" y="1115"/>
                </a:lnTo>
                <a:lnTo>
                  <a:pt x="5" y="1121"/>
                </a:lnTo>
                <a:lnTo>
                  <a:pt x="2" y="1126"/>
                </a:lnTo>
                <a:lnTo>
                  <a:pt x="2" y="1126"/>
                </a:lnTo>
                <a:lnTo>
                  <a:pt x="0" y="1133"/>
                </a:lnTo>
                <a:lnTo>
                  <a:pt x="0" y="1143"/>
                </a:lnTo>
                <a:lnTo>
                  <a:pt x="0" y="1151"/>
                </a:lnTo>
                <a:lnTo>
                  <a:pt x="2" y="1157"/>
                </a:lnTo>
                <a:lnTo>
                  <a:pt x="2" y="1157"/>
                </a:lnTo>
                <a:lnTo>
                  <a:pt x="9" y="1165"/>
                </a:lnTo>
                <a:lnTo>
                  <a:pt x="14" y="1171"/>
                </a:lnTo>
                <a:lnTo>
                  <a:pt x="22" y="1190"/>
                </a:lnTo>
                <a:lnTo>
                  <a:pt x="22" y="1190"/>
                </a:lnTo>
                <a:lnTo>
                  <a:pt x="28" y="1204"/>
                </a:lnTo>
                <a:lnTo>
                  <a:pt x="37" y="1222"/>
                </a:lnTo>
                <a:lnTo>
                  <a:pt x="37" y="1222"/>
                </a:lnTo>
                <a:lnTo>
                  <a:pt x="40" y="1225"/>
                </a:lnTo>
                <a:lnTo>
                  <a:pt x="43" y="1228"/>
                </a:lnTo>
                <a:lnTo>
                  <a:pt x="53" y="1231"/>
                </a:lnTo>
                <a:lnTo>
                  <a:pt x="63" y="1232"/>
                </a:lnTo>
                <a:lnTo>
                  <a:pt x="72" y="1233"/>
                </a:lnTo>
                <a:lnTo>
                  <a:pt x="72" y="1233"/>
                </a:lnTo>
                <a:lnTo>
                  <a:pt x="89" y="1236"/>
                </a:lnTo>
                <a:lnTo>
                  <a:pt x="116" y="1239"/>
                </a:lnTo>
                <a:lnTo>
                  <a:pt x="145" y="1243"/>
                </a:lnTo>
                <a:lnTo>
                  <a:pt x="156" y="1244"/>
                </a:lnTo>
                <a:lnTo>
                  <a:pt x="163" y="1244"/>
                </a:lnTo>
                <a:lnTo>
                  <a:pt x="163" y="1244"/>
                </a:lnTo>
                <a:lnTo>
                  <a:pt x="176" y="1244"/>
                </a:lnTo>
                <a:lnTo>
                  <a:pt x="193" y="1245"/>
                </a:lnTo>
                <a:lnTo>
                  <a:pt x="212" y="1248"/>
                </a:lnTo>
                <a:lnTo>
                  <a:pt x="212" y="1248"/>
                </a:lnTo>
                <a:lnTo>
                  <a:pt x="219" y="1254"/>
                </a:lnTo>
                <a:lnTo>
                  <a:pt x="226" y="1259"/>
                </a:lnTo>
                <a:lnTo>
                  <a:pt x="231" y="1260"/>
                </a:lnTo>
                <a:lnTo>
                  <a:pt x="235" y="1261"/>
                </a:lnTo>
                <a:lnTo>
                  <a:pt x="235" y="1261"/>
                </a:lnTo>
                <a:lnTo>
                  <a:pt x="261" y="1261"/>
                </a:lnTo>
                <a:lnTo>
                  <a:pt x="279" y="1261"/>
                </a:lnTo>
                <a:lnTo>
                  <a:pt x="279" y="1261"/>
                </a:lnTo>
                <a:lnTo>
                  <a:pt x="273" y="1268"/>
                </a:lnTo>
                <a:lnTo>
                  <a:pt x="266" y="1280"/>
                </a:lnTo>
                <a:lnTo>
                  <a:pt x="266" y="1280"/>
                </a:lnTo>
                <a:lnTo>
                  <a:pt x="263" y="1287"/>
                </a:lnTo>
                <a:lnTo>
                  <a:pt x="262" y="1296"/>
                </a:lnTo>
                <a:lnTo>
                  <a:pt x="261" y="1303"/>
                </a:lnTo>
                <a:lnTo>
                  <a:pt x="259" y="1306"/>
                </a:lnTo>
                <a:lnTo>
                  <a:pt x="259" y="1306"/>
                </a:lnTo>
                <a:lnTo>
                  <a:pt x="257" y="1311"/>
                </a:lnTo>
                <a:lnTo>
                  <a:pt x="257" y="1318"/>
                </a:lnTo>
                <a:lnTo>
                  <a:pt x="256" y="1329"/>
                </a:lnTo>
                <a:lnTo>
                  <a:pt x="256" y="1329"/>
                </a:lnTo>
                <a:lnTo>
                  <a:pt x="254" y="1351"/>
                </a:lnTo>
                <a:lnTo>
                  <a:pt x="254" y="1367"/>
                </a:lnTo>
                <a:lnTo>
                  <a:pt x="255" y="1375"/>
                </a:lnTo>
                <a:lnTo>
                  <a:pt x="256" y="1379"/>
                </a:lnTo>
                <a:lnTo>
                  <a:pt x="256" y="1379"/>
                </a:lnTo>
                <a:lnTo>
                  <a:pt x="259" y="1384"/>
                </a:lnTo>
                <a:lnTo>
                  <a:pt x="263" y="1391"/>
                </a:lnTo>
                <a:lnTo>
                  <a:pt x="277" y="1408"/>
                </a:lnTo>
                <a:lnTo>
                  <a:pt x="294" y="1428"/>
                </a:lnTo>
                <a:lnTo>
                  <a:pt x="302" y="1416"/>
                </a:lnTo>
                <a:lnTo>
                  <a:pt x="302" y="1416"/>
                </a:lnTo>
                <a:lnTo>
                  <a:pt x="311" y="1431"/>
                </a:lnTo>
                <a:lnTo>
                  <a:pt x="320" y="1443"/>
                </a:lnTo>
                <a:lnTo>
                  <a:pt x="330" y="1455"/>
                </a:lnTo>
                <a:lnTo>
                  <a:pt x="330" y="1455"/>
                </a:lnTo>
                <a:lnTo>
                  <a:pt x="341" y="1463"/>
                </a:lnTo>
                <a:lnTo>
                  <a:pt x="348" y="1467"/>
                </a:lnTo>
                <a:lnTo>
                  <a:pt x="353" y="1469"/>
                </a:lnTo>
                <a:lnTo>
                  <a:pt x="355" y="1469"/>
                </a:lnTo>
                <a:lnTo>
                  <a:pt x="370" y="1451"/>
                </a:lnTo>
                <a:lnTo>
                  <a:pt x="370" y="1451"/>
                </a:lnTo>
                <a:lnTo>
                  <a:pt x="384" y="1457"/>
                </a:lnTo>
                <a:lnTo>
                  <a:pt x="384" y="1457"/>
                </a:lnTo>
                <a:lnTo>
                  <a:pt x="388" y="1458"/>
                </a:lnTo>
                <a:lnTo>
                  <a:pt x="391" y="1460"/>
                </a:lnTo>
                <a:lnTo>
                  <a:pt x="400" y="1460"/>
                </a:lnTo>
                <a:lnTo>
                  <a:pt x="409" y="1457"/>
                </a:lnTo>
                <a:lnTo>
                  <a:pt x="409" y="1451"/>
                </a:lnTo>
                <a:lnTo>
                  <a:pt x="433" y="1456"/>
                </a:lnTo>
                <a:lnTo>
                  <a:pt x="430" y="1446"/>
                </a:lnTo>
                <a:lnTo>
                  <a:pt x="458" y="1445"/>
                </a:lnTo>
                <a:lnTo>
                  <a:pt x="459" y="1434"/>
                </a:lnTo>
                <a:lnTo>
                  <a:pt x="477" y="1440"/>
                </a:lnTo>
                <a:lnTo>
                  <a:pt x="477" y="1440"/>
                </a:lnTo>
                <a:lnTo>
                  <a:pt x="479" y="1440"/>
                </a:lnTo>
                <a:lnTo>
                  <a:pt x="481" y="1438"/>
                </a:lnTo>
                <a:lnTo>
                  <a:pt x="483" y="1430"/>
                </a:lnTo>
                <a:lnTo>
                  <a:pt x="487" y="1412"/>
                </a:lnTo>
                <a:lnTo>
                  <a:pt x="487" y="1412"/>
                </a:lnTo>
                <a:lnTo>
                  <a:pt x="491" y="1390"/>
                </a:lnTo>
                <a:lnTo>
                  <a:pt x="492" y="1372"/>
                </a:lnTo>
                <a:lnTo>
                  <a:pt x="492" y="1353"/>
                </a:lnTo>
                <a:lnTo>
                  <a:pt x="491" y="1333"/>
                </a:lnTo>
                <a:lnTo>
                  <a:pt x="491" y="1333"/>
                </a:lnTo>
                <a:lnTo>
                  <a:pt x="488" y="1321"/>
                </a:lnTo>
                <a:lnTo>
                  <a:pt x="483" y="1310"/>
                </a:lnTo>
                <a:lnTo>
                  <a:pt x="479" y="1299"/>
                </a:lnTo>
                <a:lnTo>
                  <a:pt x="473" y="1290"/>
                </a:lnTo>
                <a:lnTo>
                  <a:pt x="462" y="1275"/>
                </a:lnTo>
                <a:lnTo>
                  <a:pt x="458" y="1269"/>
                </a:lnTo>
                <a:lnTo>
                  <a:pt x="453" y="1261"/>
                </a:lnTo>
                <a:lnTo>
                  <a:pt x="453" y="1261"/>
                </a:lnTo>
                <a:lnTo>
                  <a:pt x="458" y="1226"/>
                </a:lnTo>
                <a:lnTo>
                  <a:pt x="458" y="1226"/>
                </a:lnTo>
                <a:lnTo>
                  <a:pt x="461" y="1219"/>
                </a:lnTo>
                <a:lnTo>
                  <a:pt x="464" y="1213"/>
                </a:lnTo>
                <a:lnTo>
                  <a:pt x="469" y="1207"/>
                </a:lnTo>
                <a:lnTo>
                  <a:pt x="469" y="1207"/>
                </a:lnTo>
                <a:lnTo>
                  <a:pt x="473" y="1208"/>
                </a:lnTo>
                <a:lnTo>
                  <a:pt x="481" y="1212"/>
                </a:lnTo>
                <a:lnTo>
                  <a:pt x="487" y="1213"/>
                </a:lnTo>
                <a:lnTo>
                  <a:pt x="493" y="1213"/>
                </a:lnTo>
                <a:lnTo>
                  <a:pt x="498" y="1213"/>
                </a:lnTo>
                <a:lnTo>
                  <a:pt x="504" y="1211"/>
                </a:lnTo>
                <a:lnTo>
                  <a:pt x="504" y="1211"/>
                </a:lnTo>
                <a:lnTo>
                  <a:pt x="542" y="1188"/>
                </a:lnTo>
                <a:lnTo>
                  <a:pt x="565" y="1172"/>
                </a:lnTo>
                <a:lnTo>
                  <a:pt x="574" y="1165"/>
                </a:lnTo>
                <a:lnTo>
                  <a:pt x="580" y="1158"/>
                </a:lnTo>
                <a:lnTo>
                  <a:pt x="580" y="1158"/>
                </a:lnTo>
                <a:lnTo>
                  <a:pt x="585" y="1146"/>
                </a:lnTo>
                <a:lnTo>
                  <a:pt x="592" y="1126"/>
                </a:lnTo>
                <a:lnTo>
                  <a:pt x="610" y="1067"/>
                </a:lnTo>
                <a:lnTo>
                  <a:pt x="626" y="1009"/>
                </a:lnTo>
                <a:lnTo>
                  <a:pt x="635" y="972"/>
                </a:lnTo>
                <a:lnTo>
                  <a:pt x="635" y="972"/>
                </a:lnTo>
                <a:lnTo>
                  <a:pt x="646" y="930"/>
                </a:lnTo>
                <a:lnTo>
                  <a:pt x="653" y="907"/>
                </a:lnTo>
                <a:lnTo>
                  <a:pt x="653" y="907"/>
                </a:lnTo>
                <a:lnTo>
                  <a:pt x="683" y="884"/>
                </a:lnTo>
                <a:lnTo>
                  <a:pt x="705" y="866"/>
                </a:lnTo>
                <a:lnTo>
                  <a:pt x="714" y="859"/>
                </a:lnTo>
                <a:lnTo>
                  <a:pt x="720" y="853"/>
                </a:lnTo>
                <a:lnTo>
                  <a:pt x="720" y="853"/>
                </a:lnTo>
                <a:lnTo>
                  <a:pt x="732" y="834"/>
                </a:lnTo>
                <a:lnTo>
                  <a:pt x="749" y="805"/>
                </a:lnTo>
                <a:lnTo>
                  <a:pt x="763" y="777"/>
                </a:lnTo>
                <a:lnTo>
                  <a:pt x="768" y="767"/>
                </a:lnTo>
                <a:lnTo>
                  <a:pt x="769" y="760"/>
                </a:lnTo>
                <a:lnTo>
                  <a:pt x="769" y="760"/>
                </a:lnTo>
                <a:lnTo>
                  <a:pt x="767" y="754"/>
                </a:lnTo>
                <a:lnTo>
                  <a:pt x="763" y="747"/>
                </a:lnTo>
                <a:lnTo>
                  <a:pt x="754" y="726"/>
                </a:lnTo>
                <a:lnTo>
                  <a:pt x="738" y="700"/>
                </a:lnTo>
                <a:lnTo>
                  <a:pt x="738" y="700"/>
                </a:lnTo>
                <a:lnTo>
                  <a:pt x="756" y="614"/>
                </a:lnTo>
                <a:lnTo>
                  <a:pt x="768" y="554"/>
                </a:lnTo>
                <a:lnTo>
                  <a:pt x="771" y="528"/>
                </a:lnTo>
                <a:lnTo>
                  <a:pt x="771" y="528"/>
                </a:lnTo>
                <a:lnTo>
                  <a:pt x="779" y="515"/>
                </a:lnTo>
                <a:lnTo>
                  <a:pt x="797" y="484"/>
                </a:lnTo>
                <a:lnTo>
                  <a:pt x="816" y="445"/>
                </a:lnTo>
                <a:lnTo>
                  <a:pt x="824" y="427"/>
                </a:lnTo>
                <a:lnTo>
                  <a:pt x="830" y="411"/>
                </a:lnTo>
                <a:lnTo>
                  <a:pt x="830" y="411"/>
                </a:lnTo>
                <a:lnTo>
                  <a:pt x="835" y="395"/>
                </a:lnTo>
                <a:lnTo>
                  <a:pt x="838" y="377"/>
                </a:lnTo>
                <a:lnTo>
                  <a:pt x="843" y="342"/>
                </a:lnTo>
                <a:lnTo>
                  <a:pt x="847" y="309"/>
                </a:lnTo>
                <a:lnTo>
                  <a:pt x="850" y="285"/>
                </a:lnTo>
                <a:lnTo>
                  <a:pt x="850" y="285"/>
                </a:lnTo>
                <a:lnTo>
                  <a:pt x="859" y="241"/>
                </a:lnTo>
                <a:lnTo>
                  <a:pt x="865" y="218"/>
                </a:lnTo>
                <a:lnTo>
                  <a:pt x="870" y="199"/>
                </a:lnTo>
                <a:lnTo>
                  <a:pt x="870" y="199"/>
                </a:lnTo>
                <a:lnTo>
                  <a:pt x="877" y="176"/>
                </a:lnTo>
                <a:lnTo>
                  <a:pt x="885" y="145"/>
                </a:lnTo>
                <a:lnTo>
                  <a:pt x="892" y="109"/>
                </a:lnTo>
                <a:lnTo>
                  <a:pt x="895" y="94"/>
                </a:lnTo>
                <a:lnTo>
                  <a:pt x="896" y="78"/>
                </a:lnTo>
                <a:lnTo>
                  <a:pt x="896" y="78"/>
                </a:lnTo>
                <a:lnTo>
                  <a:pt x="897" y="55"/>
                </a:lnTo>
                <a:lnTo>
                  <a:pt x="899" y="39"/>
                </a:lnTo>
                <a:lnTo>
                  <a:pt x="899" y="33"/>
                </a:lnTo>
                <a:lnTo>
                  <a:pt x="898" y="27"/>
                </a:lnTo>
                <a:lnTo>
                  <a:pt x="897" y="23"/>
                </a:lnTo>
                <a:lnTo>
                  <a:pt x="895" y="18"/>
                </a:lnTo>
                <a:lnTo>
                  <a:pt x="895" y="18"/>
                </a:lnTo>
                <a:lnTo>
                  <a:pt x="890" y="15"/>
                </a:lnTo>
                <a:lnTo>
                  <a:pt x="886" y="12"/>
                </a:lnTo>
                <a:lnTo>
                  <a:pt x="879" y="10"/>
                </a:lnTo>
                <a:lnTo>
                  <a:pt x="873" y="10"/>
                </a:lnTo>
                <a:lnTo>
                  <a:pt x="872" y="10"/>
                </a:lnTo>
                <a:lnTo>
                  <a:pt x="872" y="10"/>
                </a:lnTo>
                <a:lnTo>
                  <a:pt x="866" y="11"/>
                </a:lnTo>
                <a:lnTo>
                  <a:pt x="861" y="11"/>
                </a:lnTo>
                <a:lnTo>
                  <a:pt x="856" y="10"/>
                </a:lnTo>
                <a:lnTo>
                  <a:pt x="856" y="10"/>
                </a:lnTo>
                <a:lnTo>
                  <a:pt x="843" y="4"/>
                </a:lnTo>
                <a:lnTo>
                  <a:pt x="843" y="4"/>
                </a:lnTo>
                <a:lnTo>
                  <a:pt x="840" y="2"/>
                </a:lnTo>
                <a:lnTo>
                  <a:pt x="832" y="0"/>
                </a:lnTo>
                <a:lnTo>
                  <a:pt x="832" y="0"/>
                </a:lnTo>
                <a:lnTo>
                  <a:pt x="826" y="0"/>
                </a:lnTo>
                <a:lnTo>
                  <a:pt x="821" y="2"/>
                </a:lnTo>
                <a:lnTo>
                  <a:pt x="811" y="4"/>
                </a:lnTo>
                <a:lnTo>
                  <a:pt x="811" y="4"/>
                </a:lnTo>
                <a:lnTo>
                  <a:pt x="795" y="5"/>
                </a:lnTo>
                <a:lnTo>
                  <a:pt x="795" y="5"/>
                </a:lnTo>
                <a:lnTo>
                  <a:pt x="780" y="18"/>
                </a:lnTo>
                <a:lnTo>
                  <a:pt x="780" y="18"/>
                </a:lnTo>
                <a:lnTo>
                  <a:pt x="777" y="23"/>
                </a:lnTo>
                <a:lnTo>
                  <a:pt x="773" y="31"/>
                </a:lnTo>
                <a:lnTo>
                  <a:pt x="769" y="41"/>
                </a:lnTo>
                <a:lnTo>
                  <a:pt x="767" y="49"/>
                </a:lnTo>
                <a:lnTo>
                  <a:pt x="767" y="49"/>
                </a:lnTo>
                <a:lnTo>
                  <a:pt x="763" y="79"/>
                </a:lnTo>
                <a:lnTo>
                  <a:pt x="760" y="122"/>
                </a:lnTo>
                <a:lnTo>
                  <a:pt x="760" y="122"/>
                </a:lnTo>
                <a:lnTo>
                  <a:pt x="757" y="132"/>
                </a:lnTo>
                <a:lnTo>
                  <a:pt x="755" y="143"/>
                </a:lnTo>
                <a:lnTo>
                  <a:pt x="748" y="165"/>
                </a:lnTo>
                <a:lnTo>
                  <a:pt x="739" y="185"/>
                </a:lnTo>
                <a:lnTo>
                  <a:pt x="731" y="199"/>
                </a:lnTo>
                <a:lnTo>
                  <a:pt x="731" y="199"/>
                </a:lnTo>
                <a:lnTo>
                  <a:pt x="662" y="317"/>
                </a:lnTo>
                <a:lnTo>
                  <a:pt x="614" y="397"/>
                </a:lnTo>
                <a:lnTo>
                  <a:pt x="595" y="427"/>
                </a:lnTo>
                <a:lnTo>
                  <a:pt x="581" y="444"/>
                </a:lnTo>
                <a:lnTo>
                  <a:pt x="581" y="444"/>
                </a:lnTo>
                <a:lnTo>
                  <a:pt x="572" y="456"/>
                </a:lnTo>
                <a:lnTo>
                  <a:pt x="560" y="472"/>
                </a:lnTo>
                <a:lnTo>
                  <a:pt x="535" y="508"/>
                </a:lnTo>
                <a:lnTo>
                  <a:pt x="497" y="564"/>
                </a:lnTo>
                <a:lnTo>
                  <a:pt x="497" y="564"/>
                </a:lnTo>
                <a:lnTo>
                  <a:pt x="482" y="584"/>
                </a:lnTo>
                <a:lnTo>
                  <a:pt x="477" y="592"/>
                </a:lnTo>
                <a:lnTo>
                  <a:pt x="459" y="597"/>
                </a:lnTo>
                <a:lnTo>
                  <a:pt x="459" y="597"/>
                </a:lnTo>
                <a:lnTo>
                  <a:pt x="445" y="643"/>
                </a:lnTo>
                <a:lnTo>
                  <a:pt x="445" y="643"/>
                </a:lnTo>
                <a:lnTo>
                  <a:pt x="434" y="665"/>
                </a:lnTo>
                <a:lnTo>
                  <a:pt x="424" y="687"/>
                </a:lnTo>
                <a:lnTo>
                  <a:pt x="424" y="687"/>
                </a:lnTo>
                <a:lnTo>
                  <a:pt x="420" y="695"/>
                </a:lnTo>
                <a:lnTo>
                  <a:pt x="419" y="702"/>
                </a:lnTo>
                <a:lnTo>
                  <a:pt x="418" y="711"/>
                </a:lnTo>
                <a:lnTo>
                  <a:pt x="418" y="711"/>
                </a:lnTo>
                <a:lnTo>
                  <a:pt x="414" y="754"/>
                </a:lnTo>
                <a:lnTo>
                  <a:pt x="414" y="754"/>
                </a:lnTo>
                <a:close/>
                <a:moveTo>
                  <a:pt x="636" y="614"/>
                </a:moveTo>
                <a:lnTo>
                  <a:pt x="626" y="609"/>
                </a:lnTo>
                <a:lnTo>
                  <a:pt x="626" y="609"/>
                </a:lnTo>
                <a:lnTo>
                  <a:pt x="665" y="488"/>
                </a:lnTo>
                <a:lnTo>
                  <a:pt x="665" y="488"/>
                </a:lnTo>
                <a:lnTo>
                  <a:pt x="673" y="463"/>
                </a:lnTo>
                <a:lnTo>
                  <a:pt x="681" y="447"/>
                </a:lnTo>
                <a:lnTo>
                  <a:pt x="681" y="447"/>
                </a:lnTo>
                <a:lnTo>
                  <a:pt x="702" y="419"/>
                </a:lnTo>
                <a:lnTo>
                  <a:pt x="702" y="419"/>
                </a:lnTo>
                <a:lnTo>
                  <a:pt x="708" y="409"/>
                </a:lnTo>
                <a:lnTo>
                  <a:pt x="714" y="396"/>
                </a:lnTo>
                <a:lnTo>
                  <a:pt x="728" y="366"/>
                </a:lnTo>
                <a:lnTo>
                  <a:pt x="740" y="335"/>
                </a:lnTo>
                <a:lnTo>
                  <a:pt x="749" y="311"/>
                </a:lnTo>
                <a:lnTo>
                  <a:pt x="749" y="311"/>
                </a:lnTo>
                <a:lnTo>
                  <a:pt x="761" y="283"/>
                </a:lnTo>
                <a:lnTo>
                  <a:pt x="779" y="242"/>
                </a:lnTo>
                <a:lnTo>
                  <a:pt x="801" y="189"/>
                </a:lnTo>
                <a:lnTo>
                  <a:pt x="801" y="189"/>
                </a:lnTo>
                <a:lnTo>
                  <a:pt x="798" y="208"/>
                </a:lnTo>
                <a:lnTo>
                  <a:pt x="795" y="228"/>
                </a:lnTo>
                <a:lnTo>
                  <a:pt x="789" y="252"/>
                </a:lnTo>
                <a:lnTo>
                  <a:pt x="789" y="252"/>
                </a:lnTo>
                <a:lnTo>
                  <a:pt x="786" y="265"/>
                </a:lnTo>
                <a:lnTo>
                  <a:pt x="780" y="283"/>
                </a:lnTo>
                <a:lnTo>
                  <a:pt x="766" y="322"/>
                </a:lnTo>
                <a:lnTo>
                  <a:pt x="748" y="363"/>
                </a:lnTo>
                <a:lnTo>
                  <a:pt x="733" y="396"/>
                </a:lnTo>
                <a:lnTo>
                  <a:pt x="733" y="396"/>
                </a:lnTo>
                <a:lnTo>
                  <a:pt x="720" y="420"/>
                </a:lnTo>
                <a:lnTo>
                  <a:pt x="708" y="442"/>
                </a:lnTo>
                <a:lnTo>
                  <a:pt x="697" y="462"/>
                </a:lnTo>
                <a:lnTo>
                  <a:pt x="689" y="480"/>
                </a:lnTo>
                <a:lnTo>
                  <a:pt x="689" y="480"/>
                </a:lnTo>
                <a:lnTo>
                  <a:pt x="660" y="555"/>
                </a:lnTo>
                <a:lnTo>
                  <a:pt x="636" y="614"/>
                </a:lnTo>
                <a:lnTo>
                  <a:pt x="636" y="6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290D38E0-A155-4D60-8684-15049BE94F95}"/>
              </a:ext>
            </a:extLst>
          </p:cNvPr>
          <p:cNvSpPr>
            <a:spLocks/>
          </p:cNvSpPr>
          <p:nvPr/>
        </p:nvSpPr>
        <p:spPr bwMode="auto">
          <a:xfrm>
            <a:off x="3852862" y="3900164"/>
            <a:ext cx="2466975" cy="2375142"/>
          </a:xfrm>
          <a:custGeom>
            <a:avLst/>
            <a:gdLst>
              <a:gd name="T0" fmla="*/ 43 w 1182"/>
              <a:gd name="T1" fmla="*/ 378 h 1138"/>
              <a:gd name="T2" fmla="*/ 58 w 1182"/>
              <a:gd name="T3" fmla="*/ 460 h 1138"/>
              <a:gd name="T4" fmla="*/ 97 w 1182"/>
              <a:gd name="T5" fmla="*/ 525 h 1138"/>
              <a:gd name="T6" fmla="*/ 16 w 1182"/>
              <a:gd name="T7" fmla="*/ 612 h 1138"/>
              <a:gd name="T8" fmla="*/ 2 w 1182"/>
              <a:gd name="T9" fmla="*/ 673 h 1138"/>
              <a:gd name="T10" fmla="*/ 59 w 1182"/>
              <a:gd name="T11" fmla="*/ 798 h 1138"/>
              <a:gd name="T12" fmla="*/ 112 w 1182"/>
              <a:gd name="T13" fmla="*/ 960 h 1138"/>
              <a:gd name="T14" fmla="*/ 133 w 1182"/>
              <a:gd name="T15" fmla="*/ 1014 h 1138"/>
              <a:gd name="T16" fmla="*/ 54 w 1182"/>
              <a:gd name="T17" fmla="*/ 1015 h 1138"/>
              <a:gd name="T18" fmla="*/ 67 w 1182"/>
              <a:gd name="T19" fmla="*/ 1027 h 1138"/>
              <a:gd name="T20" fmla="*/ 35 w 1182"/>
              <a:gd name="T21" fmla="*/ 1033 h 1138"/>
              <a:gd name="T22" fmla="*/ 33 w 1182"/>
              <a:gd name="T23" fmla="*/ 1042 h 1138"/>
              <a:gd name="T24" fmla="*/ 36 w 1182"/>
              <a:gd name="T25" fmla="*/ 1050 h 1138"/>
              <a:gd name="T26" fmla="*/ 37 w 1182"/>
              <a:gd name="T27" fmla="*/ 1057 h 1138"/>
              <a:gd name="T28" fmla="*/ 65 w 1182"/>
              <a:gd name="T29" fmla="*/ 1068 h 1138"/>
              <a:gd name="T30" fmla="*/ 140 w 1182"/>
              <a:gd name="T31" fmla="*/ 1063 h 1138"/>
              <a:gd name="T32" fmla="*/ 188 w 1182"/>
              <a:gd name="T33" fmla="*/ 1040 h 1138"/>
              <a:gd name="T34" fmla="*/ 311 w 1182"/>
              <a:gd name="T35" fmla="*/ 892 h 1138"/>
              <a:gd name="T36" fmla="*/ 452 w 1182"/>
              <a:gd name="T37" fmla="*/ 1004 h 1138"/>
              <a:gd name="T38" fmla="*/ 464 w 1182"/>
              <a:gd name="T39" fmla="*/ 1079 h 1138"/>
              <a:gd name="T40" fmla="*/ 455 w 1182"/>
              <a:gd name="T41" fmla="*/ 1113 h 1138"/>
              <a:gd name="T42" fmla="*/ 479 w 1182"/>
              <a:gd name="T43" fmla="*/ 1112 h 1138"/>
              <a:gd name="T44" fmla="*/ 482 w 1182"/>
              <a:gd name="T45" fmla="*/ 1135 h 1138"/>
              <a:gd name="T46" fmla="*/ 514 w 1182"/>
              <a:gd name="T47" fmla="*/ 1110 h 1138"/>
              <a:gd name="T48" fmla="*/ 525 w 1182"/>
              <a:gd name="T49" fmla="*/ 1137 h 1138"/>
              <a:gd name="T50" fmla="*/ 536 w 1182"/>
              <a:gd name="T51" fmla="*/ 1105 h 1138"/>
              <a:gd name="T52" fmla="*/ 565 w 1182"/>
              <a:gd name="T53" fmla="*/ 1130 h 1138"/>
              <a:gd name="T54" fmla="*/ 565 w 1182"/>
              <a:gd name="T55" fmla="*/ 1103 h 1138"/>
              <a:gd name="T56" fmla="*/ 523 w 1182"/>
              <a:gd name="T57" fmla="*/ 1054 h 1138"/>
              <a:gd name="T58" fmla="*/ 548 w 1182"/>
              <a:gd name="T59" fmla="*/ 917 h 1138"/>
              <a:gd name="T60" fmla="*/ 744 w 1182"/>
              <a:gd name="T61" fmla="*/ 902 h 1138"/>
              <a:gd name="T62" fmla="*/ 966 w 1182"/>
              <a:gd name="T63" fmla="*/ 920 h 1138"/>
              <a:gd name="T64" fmla="*/ 1150 w 1182"/>
              <a:gd name="T65" fmla="*/ 882 h 1138"/>
              <a:gd name="T66" fmla="*/ 1180 w 1182"/>
              <a:gd name="T67" fmla="*/ 859 h 1138"/>
              <a:gd name="T68" fmla="*/ 1177 w 1182"/>
              <a:gd name="T69" fmla="*/ 814 h 1138"/>
              <a:gd name="T70" fmla="*/ 1134 w 1182"/>
              <a:gd name="T71" fmla="*/ 817 h 1138"/>
              <a:gd name="T72" fmla="*/ 1021 w 1182"/>
              <a:gd name="T73" fmla="*/ 829 h 1138"/>
              <a:gd name="T74" fmla="*/ 804 w 1182"/>
              <a:gd name="T75" fmla="*/ 799 h 1138"/>
              <a:gd name="T76" fmla="*/ 547 w 1182"/>
              <a:gd name="T77" fmla="*/ 762 h 1138"/>
              <a:gd name="T78" fmla="*/ 444 w 1182"/>
              <a:gd name="T79" fmla="*/ 556 h 1138"/>
              <a:gd name="T80" fmla="*/ 395 w 1182"/>
              <a:gd name="T81" fmla="*/ 457 h 1138"/>
              <a:gd name="T82" fmla="*/ 341 w 1182"/>
              <a:gd name="T83" fmla="*/ 284 h 1138"/>
              <a:gd name="T84" fmla="*/ 267 w 1182"/>
              <a:gd name="T85" fmla="*/ 168 h 1138"/>
              <a:gd name="T86" fmla="*/ 262 w 1182"/>
              <a:gd name="T87" fmla="*/ 96 h 1138"/>
              <a:gd name="T88" fmla="*/ 200 w 1182"/>
              <a:gd name="T89" fmla="*/ 61 h 1138"/>
              <a:gd name="T90" fmla="*/ 101 w 1182"/>
              <a:gd name="T91" fmla="*/ 2 h 1138"/>
              <a:gd name="T92" fmla="*/ 73 w 1182"/>
              <a:gd name="T93" fmla="*/ 17 h 1138"/>
              <a:gd name="T94" fmla="*/ 122 w 1182"/>
              <a:gd name="T95" fmla="*/ 56 h 1138"/>
              <a:gd name="T96" fmla="*/ 244 w 1182"/>
              <a:gd name="T97" fmla="*/ 305 h 1138"/>
              <a:gd name="T98" fmla="*/ 298 w 1182"/>
              <a:gd name="T99" fmla="*/ 528 h 1138"/>
              <a:gd name="T100" fmla="*/ 254 w 1182"/>
              <a:gd name="T101" fmla="*/ 567 h 1138"/>
              <a:gd name="T102" fmla="*/ 194 w 1182"/>
              <a:gd name="T103" fmla="*/ 537 h 1138"/>
              <a:gd name="T104" fmla="*/ 212 w 1182"/>
              <a:gd name="T105" fmla="*/ 467 h 1138"/>
              <a:gd name="T106" fmla="*/ 231 w 1182"/>
              <a:gd name="T107" fmla="*/ 399 h 1138"/>
              <a:gd name="T108" fmla="*/ 194 w 1182"/>
              <a:gd name="T109" fmla="*/ 323 h 1138"/>
              <a:gd name="T110" fmla="*/ 151 w 1182"/>
              <a:gd name="T111" fmla="*/ 305 h 1138"/>
              <a:gd name="T112" fmla="*/ 97 w 1182"/>
              <a:gd name="T113" fmla="*/ 316 h 1138"/>
              <a:gd name="T114" fmla="*/ 79 w 1182"/>
              <a:gd name="T115" fmla="*/ 33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82" h="1138">
                <a:moveTo>
                  <a:pt x="64" y="341"/>
                </a:moveTo>
                <a:lnTo>
                  <a:pt x="64" y="341"/>
                </a:lnTo>
                <a:lnTo>
                  <a:pt x="61" y="344"/>
                </a:lnTo>
                <a:lnTo>
                  <a:pt x="54" y="353"/>
                </a:lnTo>
                <a:lnTo>
                  <a:pt x="48" y="365"/>
                </a:lnTo>
                <a:lnTo>
                  <a:pt x="46" y="371"/>
                </a:lnTo>
                <a:lnTo>
                  <a:pt x="43" y="378"/>
                </a:lnTo>
                <a:lnTo>
                  <a:pt x="43" y="378"/>
                </a:lnTo>
                <a:lnTo>
                  <a:pt x="42" y="393"/>
                </a:lnTo>
                <a:lnTo>
                  <a:pt x="42" y="409"/>
                </a:lnTo>
                <a:lnTo>
                  <a:pt x="43" y="424"/>
                </a:lnTo>
                <a:lnTo>
                  <a:pt x="46" y="436"/>
                </a:lnTo>
                <a:lnTo>
                  <a:pt x="46" y="436"/>
                </a:lnTo>
                <a:lnTo>
                  <a:pt x="52" y="452"/>
                </a:lnTo>
                <a:lnTo>
                  <a:pt x="58" y="460"/>
                </a:lnTo>
                <a:lnTo>
                  <a:pt x="58" y="460"/>
                </a:lnTo>
                <a:lnTo>
                  <a:pt x="83" y="491"/>
                </a:lnTo>
                <a:lnTo>
                  <a:pt x="83" y="491"/>
                </a:lnTo>
                <a:lnTo>
                  <a:pt x="85" y="494"/>
                </a:lnTo>
                <a:lnTo>
                  <a:pt x="90" y="500"/>
                </a:lnTo>
                <a:lnTo>
                  <a:pt x="92" y="505"/>
                </a:lnTo>
                <a:lnTo>
                  <a:pt x="95" y="511"/>
                </a:lnTo>
                <a:lnTo>
                  <a:pt x="96" y="518"/>
                </a:lnTo>
                <a:lnTo>
                  <a:pt x="97" y="525"/>
                </a:lnTo>
                <a:lnTo>
                  <a:pt x="97" y="525"/>
                </a:lnTo>
                <a:lnTo>
                  <a:pt x="96" y="554"/>
                </a:lnTo>
                <a:lnTo>
                  <a:pt x="95" y="564"/>
                </a:lnTo>
                <a:lnTo>
                  <a:pt x="95" y="564"/>
                </a:lnTo>
                <a:lnTo>
                  <a:pt x="29" y="601"/>
                </a:lnTo>
                <a:lnTo>
                  <a:pt x="29" y="601"/>
                </a:lnTo>
                <a:lnTo>
                  <a:pt x="24" y="605"/>
                </a:lnTo>
                <a:lnTo>
                  <a:pt x="16" y="612"/>
                </a:lnTo>
                <a:lnTo>
                  <a:pt x="12" y="617"/>
                </a:lnTo>
                <a:lnTo>
                  <a:pt x="8" y="624"/>
                </a:lnTo>
                <a:lnTo>
                  <a:pt x="4" y="631"/>
                </a:lnTo>
                <a:lnTo>
                  <a:pt x="2" y="640"/>
                </a:lnTo>
                <a:lnTo>
                  <a:pt x="2" y="640"/>
                </a:lnTo>
                <a:lnTo>
                  <a:pt x="0" y="650"/>
                </a:lnTo>
                <a:lnTo>
                  <a:pt x="0" y="661"/>
                </a:lnTo>
                <a:lnTo>
                  <a:pt x="2" y="673"/>
                </a:lnTo>
                <a:lnTo>
                  <a:pt x="3" y="686"/>
                </a:lnTo>
                <a:lnTo>
                  <a:pt x="5" y="698"/>
                </a:lnTo>
                <a:lnTo>
                  <a:pt x="10" y="711"/>
                </a:lnTo>
                <a:lnTo>
                  <a:pt x="15" y="723"/>
                </a:lnTo>
                <a:lnTo>
                  <a:pt x="21" y="734"/>
                </a:lnTo>
                <a:lnTo>
                  <a:pt x="21" y="734"/>
                </a:lnTo>
                <a:lnTo>
                  <a:pt x="48" y="778"/>
                </a:lnTo>
                <a:lnTo>
                  <a:pt x="59" y="798"/>
                </a:lnTo>
                <a:lnTo>
                  <a:pt x="61" y="806"/>
                </a:lnTo>
                <a:lnTo>
                  <a:pt x="63" y="812"/>
                </a:lnTo>
                <a:lnTo>
                  <a:pt x="63" y="812"/>
                </a:lnTo>
                <a:lnTo>
                  <a:pt x="65" y="820"/>
                </a:lnTo>
                <a:lnTo>
                  <a:pt x="68" y="836"/>
                </a:lnTo>
                <a:lnTo>
                  <a:pt x="82" y="878"/>
                </a:lnTo>
                <a:lnTo>
                  <a:pt x="97" y="924"/>
                </a:lnTo>
                <a:lnTo>
                  <a:pt x="112" y="960"/>
                </a:lnTo>
                <a:lnTo>
                  <a:pt x="112" y="960"/>
                </a:lnTo>
                <a:lnTo>
                  <a:pt x="122" y="982"/>
                </a:lnTo>
                <a:lnTo>
                  <a:pt x="129" y="997"/>
                </a:lnTo>
                <a:lnTo>
                  <a:pt x="133" y="1003"/>
                </a:lnTo>
                <a:lnTo>
                  <a:pt x="134" y="1007"/>
                </a:lnTo>
                <a:lnTo>
                  <a:pt x="134" y="1012"/>
                </a:lnTo>
                <a:lnTo>
                  <a:pt x="133" y="1014"/>
                </a:lnTo>
                <a:lnTo>
                  <a:pt x="133" y="1014"/>
                </a:lnTo>
                <a:lnTo>
                  <a:pt x="127" y="1019"/>
                </a:lnTo>
                <a:lnTo>
                  <a:pt x="120" y="1021"/>
                </a:lnTo>
                <a:lnTo>
                  <a:pt x="113" y="1024"/>
                </a:lnTo>
                <a:lnTo>
                  <a:pt x="106" y="1024"/>
                </a:lnTo>
                <a:lnTo>
                  <a:pt x="106" y="1024"/>
                </a:lnTo>
                <a:lnTo>
                  <a:pt x="92" y="1022"/>
                </a:lnTo>
                <a:lnTo>
                  <a:pt x="72" y="1019"/>
                </a:lnTo>
                <a:lnTo>
                  <a:pt x="54" y="1015"/>
                </a:lnTo>
                <a:lnTo>
                  <a:pt x="48" y="1015"/>
                </a:lnTo>
                <a:lnTo>
                  <a:pt x="47" y="1015"/>
                </a:lnTo>
                <a:lnTo>
                  <a:pt x="47" y="1016"/>
                </a:lnTo>
                <a:lnTo>
                  <a:pt x="47" y="1016"/>
                </a:lnTo>
                <a:lnTo>
                  <a:pt x="48" y="1019"/>
                </a:lnTo>
                <a:lnTo>
                  <a:pt x="51" y="1020"/>
                </a:lnTo>
                <a:lnTo>
                  <a:pt x="59" y="1025"/>
                </a:lnTo>
                <a:lnTo>
                  <a:pt x="67" y="1027"/>
                </a:lnTo>
                <a:lnTo>
                  <a:pt x="70" y="1030"/>
                </a:lnTo>
                <a:lnTo>
                  <a:pt x="70" y="1030"/>
                </a:lnTo>
                <a:lnTo>
                  <a:pt x="65" y="1030"/>
                </a:lnTo>
                <a:lnTo>
                  <a:pt x="55" y="1030"/>
                </a:lnTo>
                <a:lnTo>
                  <a:pt x="46" y="1030"/>
                </a:lnTo>
                <a:lnTo>
                  <a:pt x="40" y="1031"/>
                </a:lnTo>
                <a:lnTo>
                  <a:pt x="40" y="1031"/>
                </a:lnTo>
                <a:lnTo>
                  <a:pt x="35" y="1033"/>
                </a:lnTo>
                <a:lnTo>
                  <a:pt x="29" y="1036"/>
                </a:lnTo>
                <a:lnTo>
                  <a:pt x="24" y="1038"/>
                </a:lnTo>
                <a:lnTo>
                  <a:pt x="23" y="1039"/>
                </a:lnTo>
                <a:lnTo>
                  <a:pt x="23" y="1040"/>
                </a:lnTo>
                <a:lnTo>
                  <a:pt x="23" y="1040"/>
                </a:lnTo>
                <a:lnTo>
                  <a:pt x="24" y="1042"/>
                </a:lnTo>
                <a:lnTo>
                  <a:pt x="27" y="1042"/>
                </a:lnTo>
                <a:lnTo>
                  <a:pt x="33" y="1042"/>
                </a:lnTo>
                <a:lnTo>
                  <a:pt x="45" y="1040"/>
                </a:lnTo>
                <a:lnTo>
                  <a:pt x="45" y="1040"/>
                </a:lnTo>
                <a:lnTo>
                  <a:pt x="67" y="1043"/>
                </a:lnTo>
                <a:lnTo>
                  <a:pt x="67" y="1043"/>
                </a:lnTo>
                <a:lnTo>
                  <a:pt x="59" y="1044"/>
                </a:lnTo>
                <a:lnTo>
                  <a:pt x="48" y="1046"/>
                </a:lnTo>
                <a:lnTo>
                  <a:pt x="48" y="1046"/>
                </a:lnTo>
                <a:lnTo>
                  <a:pt x="36" y="1050"/>
                </a:lnTo>
                <a:lnTo>
                  <a:pt x="30" y="1051"/>
                </a:lnTo>
                <a:lnTo>
                  <a:pt x="28" y="1052"/>
                </a:lnTo>
                <a:lnTo>
                  <a:pt x="27" y="1054"/>
                </a:lnTo>
                <a:lnTo>
                  <a:pt x="27" y="1054"/>
                </a:lnTo>
                <a:lnTo>
                  <a:pt x="29" y="1055"/>
                </a:lnTo>
                <a:lnTo>
                  <a:pt x="30" y="1056"/>
                </a:lnTo>
                <a:lnTo>
                  <a:pt x="34" y="1057"/>
                </a:lnTo>
                <a:lnTo>
                  <a:pt x="37" y="1057"/>
                </a:lnTo>
                <a:lnTo>
                  <a:pt x="37" y="1057"/>
                </a:lnTo>
                <a:lnTo>
                  <a:pt x="55" y="1057"/>
                </a:lnTo>
                <a:lnTo>
                  <a:pt x="83" y="1057"/>
                </a:lnTo>
                <a:lnTo>
                  <a:pt x="91" y="1060"/>
                </a:lnTo>
                <a:lnTo>
                  <a:pt x="91" y="1060"/>
                </a:lnTo>
                <a:lnTo>
                  <a:pt x="77" y="1063"/>
                </a:lnTo>
                <a:lnTo>
                  <a:pt x="67" y="1067"/>
                </a:lnTo>
                <a:lnTo>
                  <a:pt x="65" y="1068"/>
                </a:lnTo>
                <a:lnTo>
                  <a:pt x="65" y="1069"/>
                </a:lnTo>
                <a:lnTo>
                  <a:pt x="65" y="1069"/>
                </a:lnTo>
                <a:lnTo>
                  <a:pt x="67" y="1070"/>
                </a:lnTo>
                <a:lnTo>
                  <a:pt x="72" y="1070"/>
                </a:lnTo>
                <a:lnTo>
                  <a:pt x="88" y="1068"/>
                </a:lnTo>
                <a:lnTo>
                  <a:pt x="113" y="1063"/>
                </a:lnTo>
                <a:lnTo>
                  <a:pt x="113" y="1063"/>
                </a:lnTo>
                <a:lnTo>
                  <a:pt x="140" y="1063"/>
                </a:lnTo>
                <a:lnTo>
                  <a:pt x="158" y="1062"/>
                </a:lnTo>
                <a:lnTo>
                  <a:pt x="171" y="1060"/>
                </a:lnTo>
                <a:lnTo>
                  <a:pt x="171" y="1060"/>
                </a:lnTo>
                <a:lnTo>
                  <a:pt x="178" y="1056"/>
                </a:lnTo>
                <a:lnTo>
                  <a:pt x="184" y="1050"/>
                </a:lnTo>
                <a:lnTo>
                  <a:pt x="187" y="1046"/>
                </a:lnTo>
                <a:lnTo>
                  <a:pt x="188" y="1044"/>
                </a:lnTo>
                <a:lnTo>
                  <a:pt x="188" y="1040"/>
                </a:lnTo>
                <a:lnTo>
                  <a:pt x="188" y="1036"/>
                </a:lnTo>
                <a:lnTo>
                  <a:pt x="188" y="1036"/>
                </a:lnTo>
                <a:lnTo>
                  <a:pt x="181" y="1008"/>
                </a:lnTo>
                <a:lnTo>
                  <a:pt x="181" y="1008"/>
                </a:lnTo>
                <a:lnTo>
                  <a:pt x="133" y="802"/>
                </a:lnTo>
                <a:lnTo>
                  <a:pt x="133" y="802"/>
                </a:lnTo>
                <a:lnTo>
                  <a:pt x="212" y="843"/>
                </a:lnTo>
                <a:lnTo>
                  <a:pt x="311" y="892"/>
                </a:lnTo>
                <a:lnTo>
                  <a:pt x="311" y="892"/>
                </a:lnTo>
                <a:lnTo>
                  <a:pt x="340" y="908"/>
                </a:lnTo>
                <a:lnTo>
                  <a:pt x="376" y="928"/>
                </a:lnTo>
                <a:lnTo>
                  <a:pt x="421" y="954"/>
                </a:lnTo>
                <a:lnTo>
                  <a:pt x="421" y="954"/>
                </a:lnTo>
                <a:lnTo>
                  <a:pt x="436" y="976"/>
                </a:lnTo>
                <a:lnTo>
                  <a:pt x="447" y="995"/>
                </a:lnTo>
                <a:lnTo>
                  <a:pt x="452" y="1004"/>
                </a:lnTo>
                <a:lnTo>
                  <a:pt x="455" y="1012"/>
                </a:lnTo>
                <a:lnTo>
                  <a:pt x="455" y="1012"/>
                </a:lnTo>
                <a:lnTo>
                  <a:pt x="458" y="1026"/>
                </a:lnTo>
                <a:lnTo>
                  <a:pt x="461" y="1043"/>
                </a:lnTo>
                <a:lnTo>
                  <a:pt x="463" y="1068"/>
                </a:lnTo>
                <a:lnTo>
                  <a:pt x="463" y="1068"/>
                </a:lnTo>
                <a:lnTo>
                  <a:pt x="463" y="1074"/>
                </a:lnTo>
                <a:lnTo>
                  <a:pt x="464" y="1079"/>
                </a:lnTo>
                <a:lnTo>
                  <a:pt x="465" y="1083"/>
                </a:lnTo>
                <a:lnTo>
                  <a:pt x="463" y="1089"/>
                </a:lnTo>
                <a:lnTo>
                  <a:pt x="463" y="1089"/>
                </a:lnTo>
                <a:lnTo>
                  <a:pt x="456" y="1105"/>
                </a:lnTo>
                <a:lnTo>
                  <a:pt x="453" y="1111"/>
                </a:lnTo>
                <a:lnTo>
                  <a:pt x="453" y="1112"/>
                </a:lnTo>
                <a:lnTo>
                  <a:pt x="455" y="1113"/>
                </a:lnTo>
                <a:lnTo>
                  <a:pt x="455" y="1113"/>
                </a:lnTo>
                <a:lnTo>
                  <a:pt x="459" y="1112"/>
                </a:lnTo>
                <a:lnTo>
                  <a:pt x="464" y="1110"/>
                </a:lnTo>
                <a:lnTo>
                  <a:pt x="471" y="1105"/>
                </a:lnTo>
                <a:lnTo>
                  <a:pt x="471" y="1105"/>
                </a:lnTo>
                <a:lnTo>
                  <a:pt x="475" y="1107"/>
                </a:lnTo>
                <a:lnTo>
                  <a:pt x="477" y="1109"/>
                </a:lnTo>
                <a:lnTo>
                  <a:pt x="479" y="1112"/>
                </a:lnTo>
                <a:lnTo>
                  <a:pt x="479" y="1112"/>
                </a:lnTo>
                <a:lnTo>
                  <a:pt x="479" y="1117"/>
                </a:lnTo>
                <a:lnTo>
                  <a:pt x="477" y="1126"/>
                </a:lnTo>
                <a:lnTo>
                  <a:pt x="476" y="1135"/>
                </a:lnTo>
                <a:lnTo>
                  <a:pt x="477" y="1137"/>
                </a:lnTo>
                <a:lnTo>
                  <a:pt x="479" y="1138"/>
                </a:lnTo>
                <a:lnTo>
                  <a:pt x="479" y="1138"/>
                </a:lnTo>
                <a:lnTo>
                  <a:pt x="480" y="1137"/>
                </a:lnTo>
                <a:lnTo>
                  <a:pt x="482" y="1135"/>
                </a:lnTo>
                <a:lnTo>
                  <a:pt x="487" y="1126"/>
                </a:lnTo>
                <a:lnTo>
                  <a:pt x="493" y="1110"/>
                </a:lnTo>
                <a:lnTo>
                  <a:pt x="493" y="1110"/>
                </a:lnTo>
                <a:lnTo>
                  <a:pt x="494" y="1109"/>
                </a:lnTo>
                <a:lnTo>
                  <a:pt x="498" y="1107"/>
                </a:lnTo>
                <a:lnTo>
                  <a:pt x="504" y="1106"/>
                </a:lnTo>
                <a:lnTo>
                  <a:pt x="511" y="1109"/>
                </a:lnTo>
                <a:lnTo>
                  <a:pt x="514" y="1110"/>
                </a:lnTo>
                <a:lnTo>
                  <a:pt x="517" y="1112"/>
                </a:lnTo>
                <a:lnTo>
                  <a:pt x="517" y="1112"/>
                </a:lnTo>
                <a:lnTo>
                  <a:pt x="519" y="1118"/>
                </a:lnTo>
                <a:lnTo>
                  <a:pt x="520" y="1126"/>
                </a:lnTo>
                <a:lnTo>
                  <a:pt x="522" y="1134"/>
                </a:lnTo>
                <a:lnTo>
                  <a:pt x="524" y="1136"/>
                </a:lnTo>
                <a:lnTo>
                  <a:pt x="525" y="1137"/>
                </a:lnTo>
                <a:lnTo>
                  <a:pt x="525" y="1137"/>
                </a:lnTo>
                <a:lnTo>
                  <a:pt x="528" y="1137"/>
                </a:lnTo>
                <a:lnTo>
                  <a:pt x="529" y="1135"/>
                </a:lnTo>
                <a:lnTo>
                  <a:pt x="531" y="1126"/>
                </a:lnTo>
                <a:lnTo>
                  <a:pt x="532" y="1118"/>
                </a:lnTo>
                <a:lnTo>
                  <a:pt x="532" y="1112"/>
                </a:lnTo>
                <a:lnTo>
                  <a:pt x="532" y="1104"/>
                </a:lnTo>
                <a:lnTo>
                  <a:pt x="532" y="1104"/>
                </a:lnTo>
                <a:lnTo>
                  <a:pt x="536" y="1105"/>
                </a:lnTo>
                <a:lnTo>
                  <a:pt x="540" y="1106"/>
                </a:lnTo>
                <a:lnTo>
                  <a:pt x="544" y="1110"/>
                </a:lnTo>
                <a:lnTo>
                  <a:pt x="544" y="1110"/>
                </a:lnTo>
                <a:lnTo>
                  <a:pt x="549" y="1116"/>
                </a:lnTo>
                <a:lnTo>
                  <a:pt x="555" y="1124"/>
                </a:lnTo>
                <a:lnTo>
                  <a:pt x="561" y="1129"/>
                </a:lnTo>
                <a:lnTo>
                  <a:pt x="562" y="1130"/>
                </a:lnTo>
                <a:lnTo>
                  <a:pt x="565" y="1130"/>
                </a:lnTo>
                <a:lnTo>
                  <a:pt x="565" y="1130"/>
                </a:lnTo>
                <a:lnTo>
                  <a:pt x="565" y="1126"/>
                </a:lnTo>
                <a:lnTo>
                  <a:pt x="565" y="1124"/>
                </a:lnTo>
                <a:lnTo>
                  <a:pt x="563" y="1116"/>
                </a:lnTo>
                <a:lnTo>
                  <a:pt x="560" y="1104"/>
                </a:lnTo>
                <a:lnTo>
                  <a:pt x="560" y="1104"/>
                </a:lnTo>
                <a:lnTo>
                  <a:pt x="562" y="1104"/>
                </a:lnTo>
                <a:lnTo>
                  <a:pt x="565" y="1103"/>
                </a:lnTo>
                <a:lnTo>
                  <a:pt x="566" y="1101"/>
                </a:lnTo>
                <a:lnTo>
                  <a:pt x="567" y="1100"/>
                </a:lnTo>
                <a:lnTo>
                  <a:pt x="566" y="1098"/>
                </a:lnTo>
                <a:lnTo>
                  <a:pt x="565" y="1095"/>
                </a:lnTo>
                <a:lnTo>
                  <a:pt x="565" y="1095"/>
                </a:lnTo>
                <a:lnTo>
                  <a:pt x="545" y="1076"/>
                </a:lnTo>
                <a:lnTo>
                  <a:pt x="532" y="1064"/>
                </a:lnTo>
                <a:lnTo>
                  <a:pt x="523" y="1054"/>
                </a:lnTo>
                <a:lnTo>
                  <a:pt x="523" y="1054"/>
                </a:lnTo>
                <a:lnTo>
                  <a:pt x="510" y="1036"/>
                </a:lnTo>
                <a:lnTo>
                  <a:pt x="504" y="1027"/>
                </a:lnTo>
                <a:lnTo>
                  <a:pt x="496" y="1015"/>
                </a:lnTo>
                <a:lnTo>
                  <a:pt x="496" y="1015"/>
                </a:lnTo>
                <a:lnTo>
                  <a:pt x="469" y="949"/>
                </a:lnTo>
                <a:lnTo>
                  <a:pt x="548" y="917"/>
                </a:lnTo>
                <a:lnTo>
                  <a:pt x="548" y="917"/>
                </a:lnTo>
                <a:lnTo>
                  <a:pt x="568" y="914"/>
                </a:lnTo>
                <a:lnTo>
                  <a:pt x="615" y="908"/>
                </a:lnTo>
                <a:lnTo>
                  <a:pt x="670" y="900"/>
                </a:lnTo>
                <a:lnTo>
                  <a:pt x="695" y="899"/>
                </a:lnTo>
                <a:lnTo>
                  <a:pt x="714" y="899"/>
                </a:lnTo>
                <a:lnTo>
                  <a:pt x="714" y="899"/>
                </a:lnTo>
                <a:lnTo>
                  <a:pt x="730" y="900"/>
                </a:lnTo>
                <a:lnTo>
                  <a:pt x="744" y="902"/>
                </a:lnTo>
                <a:lnTo>
                  <a:pt x="775" y="908"/>
                </a:lnTo>
                <a:lnTo>
                  <a:pt x="816" y="915"/>
                </a:lnTo>
                <a:lnTo>
                  <a:pt x="842" y="917"/>
                </a:lnTo>
                <a:lnTo>
                  <a:pt x="875" y="920"/>
                </a:lnTo>
                <a:lnTo>
                  <a:pt x="875" y="920"/>
                </a:lnTo>
                <a:lnTo>
                  <a:pt x="909" y="921"/>
                </a:lnTo>
                <a:lnTo>
                  <a:pt x="940" y="921"/>
                </a:lnTo>
                <a:lnTo>
                  <a:pt x="966" y="920"/>
                </a:lnTo>
                <a:lnTo>
                  <a:pt x="990" y="916"/>
                </a:lnTo>
                <a:lnTo>
                  <a:pt x="1012" y="914"/>
                </a:lnTo>
                <a:lnTo>
                  <a:pt x="1030" y="910"/>
                </a:lnTo>
                <a:lnTo>
                  <a:pt x="1060" y="904"/>
                </a:lnTo>
                <a:lnTo>
                  <a:pt x="1060" y="904"/>
                </a:lnTo>
                <a:lnTo>
                  <a:pt x="1089" y="899"/>
                </a:lnTo>
                <a:lnTo>
                  <a:pt x="1122" y="891"/>
                </a:lnTo>
                <a:lnTo>
                  <a:pt x="1150" y="882"/>
                </a:lnTo>
                <a:lnTo>
                  <a:pt x="1161" y="879"/>
                </a:lnTo>
                <a:lnTo>
                  <a:pt x="1167" y="877"/>
                </a:lnTo>
                <a:lnTo>
                  <a:pt x="1167" y="877"/>
                </a:lnTo>
                <a:lnTo>
                  <a:pt x="1174" y="871"/>
                </a:lnTo>
                <a:lnTo>
                  <a:pt x="1179" y="866"/>
                </a:lnTo>
                <a:lnTo>
                  <a:pt x="1182" y="861"/>
                </a:lnTo>
                <a:lnTo>
                  <a:pt x="1180" y="859"/>
                </a:lnTo>
                <a:lnTo>
                  <a:pt x="1180" y="859"/>
                </a:lnTo>
                <a:lnTo>
                  <a:pt x="1179" y="853"/>
                </a:lnTo>
                <a:lnTo>
                  <a:pt x="1178" y="847"/>
                </a:lnTo>
                <a:lnTo>
                  <a:pt x="1178" y="847"/>
                </a:lnTo>
                <a:lnTo>
                  <a:pt x="1179" y="841"/>
                </a:lnTo>
                <a:lnTo>
                  <a:pt x="1180" y="830"/>
                </a:lnTo>
                <a:lnTo>
                  <a:pt x="1180" y="824"/>
                </a:lnTo>
                <a:lnTo>
                  <a:pt x="1179" y="819"/>
                </a:lnTo>
                <a:lnTo>
                  <a:pt x="1177" y="814"/>
                </a:lnTo>
                <a:lnTo>
                  <a:pt x="1172" y="811"/>
                </a:lnTo>
                <a:lnTo>
                  <a:pt x="1172" y="811"/>
                </a:lnTo>
                <a:lnTo>
                  <a:pt x="1166" y="810"/>
                </a:lnTo>
                <a:lnTo>
                  <a:pt x="1161" y="808"/>
                </a:lnTo>
                <a:lnTo>
                  <a:pt x="1156" y="810"/>
                </a:lnTo>
                <a:lnTo>
                  <a:pt x="1152" y="811"/>
                </a:lnTo>
                <a:lnTo>
                  <a:pt x="1142" y="813"/>
                </a:lnTo>
                <a:lnTo>
                  <a:pt x="1134" y="817"/>
                </a:lnTo>
                <a:lnTo>
                  <a:pt x="1134" y="817"/>
                </a:lnTo>
                <a:lnTo>
                  <a:pt x="1097" y="826"/>
                </a:lnTo>
                <a:lnTo>
                  <a:pt x="1072" y="832"/>
                </a:lnTo>
                <a:lnTo>
                  <a:pt x="1058" y="833"/>
                </a:lnTo>
                <a:lnTo>
                  <a:pt x="1048" y="833"/>
                </a:lnTo>
                <a:lnTo>
                  <a:pt x="1048" y="833"/>
                </a:lnTo>
                <a:lnTo>
                  <a:pt x="1036" y="832"/>
                </a:lnTo>
                <a:lnTo>
                  <a:pt x="1021" y="829"/>
                </a:lnTo>
                <a:lnTo>
                  <a:pt x="984" y="819"/>
                </a:lnTo>
                <a:lnTo>
                  <a:pt x="964" y="814"/>
                </a:lnTo>
                <a:lnTo>
                  <a:pt x="942" y="810"/>
                </a:lnTo>
                <a:lnTo>
                  <a:pt x="921" y="806"/>
                </a:lnTo>
                <a:lnTo>
                  <a:pt x="898" y="805"/>
                </a:lnTo>
                <a:lnTo>
                  <a:pt x="898" y="805"/>
                </a:lnTo>
                <a:lnTo>
                  <a:pt x="852" y="802"/>
                </a:lnTo>
                <a:lnTo>
                  <a:pt x="804" y="799"/>
                </a:lnTo>
                <a:lnTo>
                  <a:pt x="762" y="795"/>
                </a:lnTo>
                <a:lnTo>
                  <a:pt x="730" y="792"/>
                </a:lnTo>
                <a:lnTo>
                  <a:pt x="730" y="792"/>
                </a:lnTo>
                <a:lnTo>
                  <a:pt x="635" y="778"/>
                </a:lnTo>
                <a:lnTo>
                  <a:pt x="584" y="771"/>
                </a:lnTo>
                <a:lnTo>
                  <a:pt x="556" y="766"/>
                </a:lnTo>
                <a:lnTo>
                  <a:pt x="556" y="766"/>
                </a:lnTo>
                <a:lnTo>
                  <a:pt x="547" y="762"/>
                </a:lnTo>
                <a:lnTo>
                  <a:pt x="536" y="755"/>
                </a:lnTo>
                <a:lnTo>
                  <a:pt x="528" y="749"/>
                </a:lnTo>
                <a:lnTo>
                  <a:pt x="524" y="744"/>
                </a:lnTo>
                <a:lnTo>
                  <a:pt x="524" y="744"/>
                </a:lnTo>
                <a:lnTo>
                  <a:pt x="491" y="668"/>
                </a:lnTo>
                <a:lnTo>
                  <a:pt x="464" y="607"/>
                </a:lnTo>
                <a:lnTo>
                  <a:pt x="444" y="556"/>
                </a:lnTo>
                <a:lnTo>
                  <a:pt x="444" y="556"/>
                </a:lnTo>
                <a:lnTo>
                  <a:pt x="437" y="539"/>
                </a:lnTo>
                <a:lnTo>
                  <a:pt x="428" y="524"/>
                </a:lnTo>
                <a:lnTo>
                  <a:pt x="414" y="500"/>
                </a:lnTo>
                <a:lnTo>
                  <a:pt x="408" y="489"/>
                </a:lnTo>
                <a:lnTo>
                  <a:pt x="402" y="478"/>
                </a:lnTo>
                <a:lnTo>
                  <a:pt x="397" y="467"/>
                </a:lnTo>
                <a:lnTo>
                  <a:pt x="395" y="457"/>
                </a:lnTo>
                <a:lnTo>
                  <a:pt x="395" y="457"/>
                </a:lnTo>
                <a:lnTo>
                  <a:pt x="389" y="422"/>
                </a:lnTo>
                <a:lnTo>
                  <a:pt x="384" y="399"/>
                </a:lnTo>
                <a:lnTo>
                  <a:pt x="377" y="374"/>
                </a:lnTo>
                <a:lnTo>
                  <a:pt x="370" y="347"/>
                </a:lnTo>
                <a:lnTo>
                  <a:pt x="360" y="320"/>
                </a:lnTo>
                <a:lnTo>
                  <a:pt x="354" y="308"/>
                </a:lnTo>
                <a:lnTo>
                  <a:pt x="347" y="296"/>
                </a:lnTo>
                <a:lnTo>
                  <a:pt x="341" y="284"/>
                </a:lnTo>
                <a:lnTo>
                  <a:pt x="333" y="274"/>
                </a:lnTo>
                <a:lnTo>
                  <a:pt x="333" y="274"/>
                </a:lnTo>
                <a:lnTo>
                  <a:pt x="318" y="253"/>
                </a:lnTo>
                <a:lnTo>
                  <a:pt x="304" y="234"/>
                </a:lnTo>
                <a:lnTo>
                  <a:pt x="292" y="215"/>
                </a:lnTo>
                <a:lnTo>
                  <a:pt x="281" y="198"/>
                </a:lnTo>
                <a:lnTo>
                  <a:pt x="273" y="182"/>
                </a:lnTo>
                <a:lnTo>
                  <a:pt x="267" y="168"/>
                </a:lnTo>
                <a:lnTo>
                  <a:pt x="262" y="157"/>
                </a:lnTo>
                <a:lnTo>
                  <a:pt x="260" y="148"/>
                </a:lnTo>
                <a:lnTo>
                  <a:pt x="260" y="148"/>
                </a:lnTo>
                <a:lnTo>
                  <a:pt x="260" y="141"/>
                </a:lnTo>
                <a:lnTo>
                  <a:pt x="260" y="133"/>
                </a:lnTo>
                <a:lnTo>
                  <a:pt x="262" y="113"/>
                </a:lnTo>
                <a:lnTo>
                  <a:pt x="263" y="104"/>
                </a:lnTo>
                <a:lnTo>
                  <a:pt x="262" y="96"/>
                </a:lnTo>
                <a:lnTo>
                  <a:pt x="261" y="88"/>
                </a:lnTo>
                <a:lnTo>
                  <a:pt x="257" y="82"/>
                </a:lnTo>
                <a:lnTo>
                  <a:pt x="257" y="82"/>
                </a:lnTo>
                <a:lnTo>
                  <a:pt x="253" y="79"/>
                </a:lnTo>
                <a:lnTo>
                  <a:pt x="244" y="75"/>
                </a:lnTo>
                <a:lnTo>
                  <a:pt x="225" y="69"/>
                </a:lnTo>
                <a:lnTo>
                  <a:pt x="213" y="66"/>
                </a:lnTo>
                <a:lnTo>
                  <a:pt x="200" y="61"/>
                </a:lnTo>
                <a:lnTo>
                  <a:pt x="186" y="54"/>
                </a:lnTo>
                <a:lnTo>
                  <a:pt x="171" y="45"/>
                </a:lnTo>
                <a:lnTo>
                  <a:pt x="171" y="45"/>
                </a:lnTo>
                <a:lnTo>
                  <a:pt x="147" y="29"/>
                </a:lnTo>
                <a:lnTo>
                  <a:pt x="129" y="19"/>
                </a:lnTo>
                <a:lnTo>
                  <a:pt x="107" y="5"/>
                </a:lnTo>
                <a:lnTo>
                  <a:pt x="107" y="5"/>
                </a:lnTo>
                <a:lnTo>
                  <a:pt x="101" y="2"/>
                </a:lnTo>
                <a:lnTo>
                  <a:pt x="94" y="0"/>
                </a:lnTo>
                <a:lnTo>
                  <a:pt x="88" y="0"/>
                </a:lnTo>
                <a:lnTo>
                  <a:pt x="82" y="1"/>
                </a:lnTo>
                <a:lnTo>
                  <a:pt x="76" y="2"/>
                </a:lnTo>
                <a:lnTo>
                  <a:pt x="73" y="6"/>
                </a:lnTo>
                <a:lnTo>
                  <a:pt x="72" y="8"/>
                </a:lnTo>
                <a:lnTo>
                  <a:pt x="72" y="11"/>
                </a:lnTo>
                <a:lnTo>
                  <a:pt x="73" y="17"/>
                </a:lnTo>
                <a:lnTo>
                  <a:pt x="73" y="17"/>
                </a:lnTo>
                <a:lnTo>
                  <a:pt x="77" y="21"/>
                </a:lnTo>
                <a:lnTo>
                  <a:pt x="82" y="26"/>
                </a:lnTo>
                <a:lnTo>
                  <a:pt x="91" y="33"/>
                </a:lnTo>
                <a:lnTo>
                  <a:pt x="102" y="39"/>
                </a:lnTo>
                <a:lnTo>
                  <a:pt x="115" y="49"/>
                </a:lnTo>
                <a:lnTo>
                  <a:pt x="115" y="49"/>
                </a:lnTo>
                <a:lnTo>
                  <a:pt x="122" y="56"/>
                </a:lnTo>
                <a:lnTo>
                  <a:pt x="131" y="68"/>
                </a:lnTo>
                <a:lnTo>
                  <a:pt x="150" y="96"/>
                </a:lnTo>
                <a:lnTo>
                  <a:pt x="167" y="124"/>
                </a:lnTo>
                <a:lnTo>
                  <a:pt x="178" y="143"/>
                </a:lnTo>
                <a:lnTo>
                  <a:pt x="178" y="143"/>
                </a:lnTo>
                <a:lnTo>
                  <a:pt x="193" y="178"/>
                </a:lnTo>
                <a:lnTo>
                  <a:pt x="218" y="240"/>
                </a:lnTo>
                <a:lnTo>
                  <a:pt x="244" y="305"/>
                </a:lnTo>
                <a:lnTo>
                  <a:pt x="262" y="347"/>
                </a:lnTo>
                <a:lnTo>
                  <a:pt x="262" y="347"/>
                </a:lnTo>
                <a:lnTo>
                  <a:pt x="268" y="362"/>
                </a:lnTo>
                <a:lnTo>
                  <a:pt x="273" y="385"/>
                </a:lnTo>
                <a:lnTo>
                  <a:pt x="279" y="411"/>
                </a:lnTo>
                <a:lnTo>
                  <a:pt x="285" y="441"/>
                </a:lnTo>
                <a:lnTo>
                  <a:pt x="293" y="496"/>
                </a:lnTo>
                <a:lnTo>
                  <a:pt x="298" y="528"/>
                </a:lnTo>
                <a:lnTo>
                  <a:pt x="298" y="528"/>
                </a:lnTo>
                <a:lnTo>
                  <a:pt x="305" y="563"/>
                </a:lnTo>
                <a:lnTo>
                  <a:pt x="310" y="583"/>
                </a:lnTo>
                <a:lnTo>
                  <a:pt x="310" y="583"/>
                </a:lnTo>
                <a:lnTo>
                  <a:pt x="291" y="578"/>
                </a:lnTo>
                <a:lnTo>
                  <a:pt x="273" y="572"/>
                </a:lnTo>
                <a:lnTo>
                  <a:pt x="254" y="567"/>
                </a:lnTo>
                <a:lnTo>
                  <a:pt x="254" y="567"/>
                </a:lnTo>
                <a:lnTo>
                  <a:pt x="220" y="561"/>
                </a:lnTo>
                <a:lnTo>
                  <a:pt x="210" y="557"/>
                </a:lnTo>
                <a:lnTo>
                  <a:pt x="205" y="556"/>
                </a:lnTo>
                <a:lnTo>
                  <a:pt x="202" y="554"/>
                </a:lnTo>
                <a:lnTo>
                  <a:pt x="202" y="554"/>
                </a:lnTo>
                <a:lnTo>
                  <a:pt x="200" y="551"/>
                </a:lnTo>
                <a:lnTo>
                  <a:pt x="199" y="548"/>
                </a:lnTo>
                <a:lnTo>
                  <a:pt x="194" y="537"/>
                </a:lnTo>
                <a:lnTo>
                  <a:pt x="192" y="525"/>
                </a:lnTo>
                <a:lnTo>
                  <a:pt x="192" y="519"/>
                </a:lnTo>
                <a:lnTo>
                  <a:pt x="192" y="519"/>
                </a:lnTo>
                <a:lnTo>
                  <a:pt x="193" y="513"/>
                </a:lnTo>
                <a:lnTo>
                  <a:pt x="195" y="507"/>
                </a:lnTo>
                <a:lnTo>
                  <a:pt x="204" y="489"/>
                </a:lnTo>
                <a:lnTo>
                  <a:pt x="204" y="489"/>
                </a:lnTo>
                <a:lnTo>
                  <a:pt x="212" y="467"/>
                </a:lnTo>
                <a:lnTo>
                  <a:pt x="217" y="451"/>
                </a:lnTo>
                <a:lnTo>
                  <a:pt x="217" y="451"/>
                </a:lnTo>
                <a:lnTo>
                  <a:pt x="222" y="440"/>
                </a:lnTo>
                <a:lnTo>
                  <a:pt x="225" y="430"/>
                </a:lnTo>
                <a:lnTo>
                  <a:pt x="225" y="430"/>
                </a:lnTo>
                <a:lnTo>
                  <a:pt x="227" y="423"/>
                </a:lnTo>
                <a:lnTo>
                  <a:pt x="230" y="411"/>
                </a:lnTo>
                <a:lnTo>
                  <a:pt x="231" y="399"/>
                </a:lnTo>
                <a:lnTo>
                  <a:pt x="231" y="392"/>
                </a:lnTo>
                <a:lnTo>
                  <a:pt x="231" y="392"/>
                </a:lnTo>
                <a:lnTo>
                  <a:pt x="227" y="381"/>
                </a:lnTo>
                <a:lnTo>
                  <a:pt x="220" y="363"/>
                </a:lnTo>
                <a:lnTo>
                  <a:pt x="208" y="340"/>
                </a:lnTo>
                <a:lnTo>
                  <a:pt x="208" y="340"/>
                </a:lnTo>
                <a:lnTo>
                  <a:pt x="201" y="331"/>
                </a:lnTo>
                <a:lnTo>
                  <a:pt x="194" y="323"/>
                </a:lnTo>
                <a:lnTo>
                  <a:pt x="194" y="323"/>
                </a:lnTo>
                <a:lnTo>
                  <a:pt x="190" y="320"/>
                </a:lnTo>
                <a:lnTo>
                  <a:pt x="181" y="317"/>
                </a:lnTo>
                <a:lnTo>
                  <a:pt x="169" y="311"/>
                </a:lnTo>
                <a:lnTo>
                  <a:pt x="169" y="311"/>
                </a:lnTo>
                <a:lnTo>
                  <a:pt x="161" y="308"/>
                </a:lnTo>
                <a:lnTo>
                  <a:pt x="151" y="305"/>
                </a:lnTo>
                <a:lnTo>
                  <a:pt x="151" y="305"/>
                </a:lnTo>
                <a:lnTo>
                  <a:pt x="134" y="305"/>
                </a:lnTo>
                <a:lnTo>
                  <a:pt x="125" y="306"/>
                </a:lnTo>
                <a:lnTo>
                  <a:pt x="119" y="307"/>
                </a:lnTo>
                <a:lnTo>
                  <a:pt x="119" y="307"/>
                </a:lnTo>
                <a:lnTo>
                  <a:pt x="115" y="310"/>
                </a:lnTo>
                <a:lnTo>
                  <a:pt x="108" y="312"/>
                </a:lnTo>
                <a:lnTo>
                  <a:pt x="97" y="316"/>
                </a:lnTo>
                <a:lnTo>
                  <a:pt x="97" y="316"/>
                </a:lnTo>
                <a:lnTo>
                  <a:pt x="92" y="316"/>
                </a:lnTo>
                <a:lnTo>
                  <a:pt x="89" y="316"/>
                </a:lnTo>
                <a:lnTo>
                  <a:pt x="86" y="318"/>
                </a:lnTo>
                <a:lnTo>
                  <a:pt x="86" y="318"/>
                </a:lnTo>
                <a:lnTo>
                  <a:pt x="82" y="325"/>
                </a:lnTo>
                <a:lnTo>
                  <a:pt x="79" y="329"/>
                </a:lnTo>
                <a:lnTo>
                  <a:pt x="79" y="331"/>
                </a:lnTo>
                <a:lnTo>
                  <a:pt x="79" y="331"/>
                </a:lnTo>
                <a:lnTo>
                  <a:pt x="78" y="336"/>
                </a:lnTo>
                <a:lnTo>
                  <a:pt x="76" y="338"/>
                </a:lnTo>
                <a:lnTo>
                  <a:pt x="64" y="3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7026256C-D6EF-461F-A395-C2EB55DE9B29}"/>
              </a:ext>
            </a:extLst>
          </p:cNvPr>
          <p:cNvSpPr>
            <a:spLocks noEditPoints="1"/>
          </p:cNvSpPr>
          <p:nvPr/>
        </p:nvSpPr>
        <p:spPr bwMode="auto">
          <a:xfrm>
            <a:off x="7020719" y="3802465"/>
            <a:ext cx="1852612" cy="2667392"/>
          </a:xfrm>
          <a:custGeom>
            <a:avLst/>
            <a:gdLst>
              <a:gd name="T0" fmla="*/ 388 w 1005"/>
              <a:gd name="T1" fmla="*/ 336 h 1447"/>
              <a:gd name="T2" fmla="*/ 251 w 1005"/>
              <a:gd name="T3" fmla="*/ 204 h 1447"/>
              <a:gd name="T4" fmla="*/ 82 w 1005"/>
              <a:gd name="T5" fmla="*/ 47 h 1447"/>
              <a:gd name="T6" fmla="*/ 8 w 1005"/>
              <a:gd name="T7" fmla="*/ 0 h 1447"/>
              <a:gd name="T8" fmla="*/ 10 w 1005"/>
              <a:gd name="T9" fmla="*/ 17 h 1447"/>
              <a:gd name="T10" fmla="*/ 16 w 1005"/>
              <a:gd name="T11" fmla="*/ 30 h 1447"/>
              <a:gd name="T12" fmla="*/ 9 w 1005"/>
              <a:gd name="T13" fmla="*/ 48 h 1447"/>
              <a:gd name="T14" fmla="*/ 45 w 1005"/>
              <a:gd name="T15" fmla="*/ 73 h 1447"/>
              <a:gd name="T16" fmla="*/ 80 w 1005"/>
              <a:gd name="T17" fmla="*/ 97 h 1447"/>
              <a:gd name="T18" fmla="*/ 187 w 1005"/>
              <a:gd name="T19" fmla="*/ 229 h 1447"/>
              <a:gd name="T20" fmla="*/ 306 w 1005"/>
              <a:gd name="T21" fmla="*/ 361 h 1447"/>
              <a:gd name="T22" fmla="*/ 373 w 1005"/>
              <a:gd name="T23" fmla="*/ 537 h 1447"/>
              <a:gd name="T24" fmla="*/ 379 w 1005"/>
              <a:gd name="T25" fmla="*/ 735 h 1447"/>
              <a:gd name="T26" fmla="*/ 393 w 1005"/>
              <a:gd name="T27" fmla="*/ 918 h 1447"/>
              <a:gd name="T28" fmla="*/ 432 w 1005"/>
              <a:gd name="T29" fmla="*/ 1077 h 1447"/>
              <a:gd name="T30" fmla="*/ 461 w 1005"/>
              <a:gd name="T31" fmla="*/ 1266 h 1447"/>
              <a:gd name="T32" fmla="*/ 487 w 1005"/>
              <a:gd name="T33" fmla="*/ 1403 h 1447"/>
              <a:gd name="T34" fmla="*/ 451 w 1005"/>
              <a:gd name="T35" fmla="*/ 1439 h 1447"/>
              <a:gd name="T36" fmla="*/ 506 w 1005"/>
              <a:gd name="T37" fmla="*/ 1441 h 1447"/>
              <a:gd name="T38" fmla="*/ 530 w 1005"/>
              <a:gd name="T39" fmla="*/ 1445 h 1447"/>
              <a:gd name="T40" fmla="*/ 553 w 1005"/>
              <a:gd name="T41" fmla="*/ 1440 h 1447"/>
              <a:gd name="T42" fmla="*/ 606 w 1005"/>
              <a:gd name="T43" fmla="*/ 1440 h 1447"/>
              <a:gd name="T44" fmla="*/ 634 w 1005"/>
              <a:gd name="T45" fmla="*/ 1432 h 1447"/>
              <a:gd name="T46" fmla="*/ 589 w 1005"/>
              <a:gd name="T47" fmla="*/ 1383 h 1447"/>
              <a:gd name="T48" fmla="*/ 618 w 1005"/>
              <a:gd name="T49" fmla="*/ 1215 h 1447"/>
              <a:gd name="T50" fmla="*/ 644 w 1005"/>
              <a:gd name="T51" fmla="*/ 924 h 1447"/>
              <a:gd name="T52" fmla="*/ 634 w 1005"/>
              <a:gd name="T53" fmla="*/ 744 h 1447"/>
              <a:gd name="T54" fmla="*/ 636 w 1005"/>
              <a:gd name="T55" fmla="*/ 584 h 1447"/>
              <a:gd name="T56" fmla="*/ 658 w 1005"/>
              <a:gd name="T57" fmla="*/ 468 h 1447"/>
              <a:gd name="T58" fmla="*/ 740 w 1005"/>
              <a:gd name="T59" fmla="*/ 346 h 1447"/>
              <a:gd name="T60" fmla="*/ 857 w 1005"/>
              <a:gd name="T61" fmla="*/ 235 h 1447"/>
              <a:gd name="T62" fmla="*/ 973 w 1005"/>
              <a:gd name="T63" fmla="*/ 113 h 1447"/>
              <a:gd name="T64" fmla="*/ 986 w 1005"/>
              <a:gd name="T65" fmla="*/ 70 h 1447"/>
              <a:gd name="T66" fmla="*/ 998 w 1005"/>
              <a:gd name="T67" fmla="*/ 53 h 1447"/>
              <a:gd name="T68" fmla="*/ 1005 w 1005"/>
              <a:gd name="T69" fmla="*/ 15 h 1447"/>
              <a:gd name="T70" fmla="*/ 999 w 1005"/>
              <a:gd name="T71" fmla="*/ 12 h 1447"/>
              <a:gd name="T72" fmla="*/ 966 w 1005"/>
              <a:gd name="T73" fmla="*/ 25 h 1447"/>
              <a:gd name="T74" fmla="*/ 891 w 1005"/>
              <a:gd name="T75" fmla="*/ 120 h 1447"/>
              <a:gd name="T76" fmla="*/ 817 w 1005"/>
              <a:gd name="T77" fmla="*/ 183 h 1447"/>
              <a:gd name="T78" fmla="*/ 729 w 1005"/>
              <a:gd name="T79" fmla="*/ 257 h 1447"/>
              <a:gd name="T80" fmla="*/ 615 w 1005"/>
              <a:gd name="T81" fmla="*/ 339 h 1447"/>
              <a:gd name="T82" fmla="*/ 573 w 1005"/>
              <a:gd name="T83" fmla="*/ 367 h 1447"/>
              <a:gd name="T84" fmla="*/ 547 w 1005"/>
              <a:gd name="T85" fmla="*/ 317 h 1447"/>
              <a:gd name="T86" fmla="*/ 571 w 1005"/>
              <a:gd name="T87" fmla="*/ 273 h 1447"/>
              <a:gd name="T88" fmla="*/ 569 w 1005"/>
              <a:gd name="T89" fmla="*/ 236 h 1447"/>
              <a:gd name="T90" fmla="*/ 545 w 1005"/>
              <a:gd name="T91" fmla="*/ 184 h 1447"/>
              <a:gd name="T92" fmla="*/ 492 w 1005"/>
              <a:gd name="T93" fmla="*/ 163 h 1447"/>
              <a:gd name="T94" fmla="*/ 432 w 1005"/>
              <a:gd name="T95" fmla="*/ 192 h 1447"/>
              <a:gd name="T96" fmla="*/ 417 w 1005"/>
              <a:gd name="T97" fmla="*/ 237 h 1447"/>
              <a:gd name="T98" fmla="*/ 429 w 1005"/>
              <a:gd name="T99" fmla="*/ 268 h 1447"/>
              <a:gd name="T100" fmla="*/ 447 w 1005"/>
              <a:gd name="T101" fmla="*/ 306 h 1447"/>
              <a:gd name="T102" fmla="*/ 457 w 1005"/>
              <a:gd name="T103" fmla="*/ 351 h 1447"/>
              <a:gd name="T104" fmla="*/ 533 w 1005"/>
              <a:gd name="T105" fmla="*/ 1085 h 1447"/>
              <a:gd name="T106" fmla="*/ 546 w 1005"/>
              <a:gd name="T107" fmla="*/ 1182 h 1447"/>
              <a:gd name="T108" fmla="*/ 553 w 1005"/>
              <a:gd name="T109" fmla="*/ 1315 h 1447"/>
              <a:gd name="T110" fmla="*/ 532 w 1005"/>
              <a:gd name="T111" fmla="*/ 1377 h 1447"/>
              <a:gd name="T112" fmla="*/ 515 w 1005"/>
              <a:gd name="T113" fmla="*/ 1314 h 1447"/>
              <a:gd name="T114" fmla="*/ 521 w 1005"/>
              <a:gd name="T115" fmla="*/ 1189 h 1447"/>
              <a:gd name="T116" fmla="*/ 523 w 1005"/>
              <a:gd name="T117" fmla="*/ 995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5" h="1447">
                <a:moveTo>
                  <a:pt x="459" y="367"/>
                </a:moveTo>
                <a:lnTo>
                  <a:pt x="437" y="366"/>
                </a:lnTo>
                <a:lnTo>
                  <a:pt x="437" y="366"/>
                </a:lnTo>
                <a:lnTo>
                  <a:pt x="434" y="365"/>
                </a:lnTo>
                <a:lnTo>
                  <a:pt x="424" y="360"/>
                </a:lnTo>
                <a:lnTo>
                  <a:pt x="408" y="352"/>
                </a:lnTo>
                <a:lnTo>
                  <a:pt x="399" y="345"/>
                </a:lnTo>
                <a:lnTo>
                  <a:pt x="388" y="336"/>
                </a:lnTo>
                <a:lnTo>
                  <a:pt x="388" y="336"/>
                </a:lnTo>
                <a:lnTo>
                  <a:pt x="351" y="308"/>
                </a:lnTo>
                <a:lnTo>
                  <a:pt x="337" y="293"/>
                </a:lnTo>
                <a:lnTo>
                  <a:pt x="321" y="278"/>
                </a:lnTo>
                <a:lnTo>
                  <a:pt x="321" y="278"/>
                </a:lnTo>
                <a:lnTo>
                  <a:pt x="302" y="256"/>
                </a:lnTo>
                <a:lnTo>
                  <a:pt x="278" y="231"/>
                </a:lnTo>
                <a:lnTo>
                  <a:pt x="251" y="204"/>
                </a:lnTo>
                <a:lnTo>
                  <a:pt x="223" y="176"/>
                </a:lnTo>
                <a:lnTo>
                  <a:pt x="223" y="176"/>
                </a:lnTo>
                <a:lnTo>
                  <a:pt x="192" y="147"/>
                </a:lnTo>
                <a:lnTo>
                  <a:pt x="166" y="125"/>
                </a:lnTo>
                <a:lnTo>
                  <a:pt x="166" y="125"/>
                </a:lnTo>
                <a:lnTo>
                  <a:pt x="141" y="102"/>
                </a:lnTo>
                <a:lnTo>
                  <a:pt x="113" y="76"/>
                </a:lnTo>
                <a:lnTo>
                  <a:pt x="82" y="47"/>
                </a:lnTo>
                <a:lnTo>
                  <a:pt x="82" y="47"/>
                </a:lnTo>
                <a:lnTo>
                  <a:pt x="62" y="29"/>
                </a:lnTo>
                <a:lnTo>
                  <a:pt x="45" y="16"/>
                </a:lnTo>
                <a:lnTo>
                  <a:pt x="33" y="9"/>
                </a:lnTo>
                <a:lnTo>
                  <a:pt x="33" y="9"/>
                </a:lnTo>
                <a:lnTo>
                  <a:pt x="23" y="5"/>
                </a:lnTo>
                <a:lnTo>
                  <a:pt x="13" y="1"/>
                </a:lnTo>
                <a:lnTo>
                  <a:pt x="8" y="0"/>
                </a:lnTo>
                <a:lnTo>
                  <a:pt x="4" y="0"/>
                </a:lnTo>
                <a:lnTo>
                  <a:pt x="1" y="1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1" y="10"/>
                </a:lnTo>
                <a:lnTo>
                  <a:pt x="6" y="13"/>
                </a:lnTo>
                <a:lnTo>
                  <a:pt x="10" y="17"/>
                </a:lnTo>
                <a:lnTo>
                  <a:pt x="12" y="17"/>
                </a:lnTo>
                <a:lnTo>
                  <a:pt x="12" y="17"/>
                </a:lnTo>
                <a:lnTo>
                  <a:pt x="10" y="17"/>
                </a:lnTo>
                <a:lnTo>
                  <a:pt x="9" y="18"/>
                </a:lnTo>
                <a:lnTo>
                  <a:pt x="8" y="19"/>
                </a:lnTo>
                <a:lnTo>
                  <a:pt x="10" y="24"/>
                </a:lnTo>
                <a:lnTo>
                  <a:pt x="10" y="24"/>
                </a:lnTo>
                <a:lnTo>
                  <a:pt x="16" y="30"/>
                </a:lnTo>
                <a:lnTo>
                  <a:pt x="23" y="37"/>
                </a:lnTo>
                <a:lnTo>
                  <a:pt x="32" y="45"/>
                </a:lnTo>
                <a:lnTo>
                  <a:pt x="32" y="45"/>
                </a:lnTo>
                <a:lnTo>
                  <a:pt x="21" y="45"/>
                </a:lnTo>
                <a:lnTo>
                  <a:pt x="13" y="46"/>
                </a:lnTo>
                <a:lnTo>
                  <a:pt x="10" y="47"/>
                </a:lnTo>
                <a:lnTo>
                  <a:pt x="9" y="48"/>
                </a:lnTo>
                <a:lnTo>
                  <a:pt x="9" y="48"/>
                </a:lnTo>
                <a:lnTo>
                  <a:pt x="10" y="51"/>
                </a:lnTo>
                <a:lnTo>
                  <a:pt x="14" y="53"/>
                </a:lnTo>
                <a:lnTo>
                  <a:pt x="26" y="58"/>
                </a:lnTo>
                <a:lnTo>
                  <a:pt x="43" y="65"/>
                </a:lnTo>
                <a:lnTo>
                  <a:pt x="56" y="72"/>
                </a:lnTo>
                <a:lnTo>
                  <a:pt x="56" y="72"/>
                </a:lnTo>
                <a:lnTo>
                  <a:pt x="52" y="73"/>
                </a:lnTo>
                <a:lnTo>
                  <a:pt x="45" y="73"/>
                </a:lnTo>
                <a:lnTo>
                  <a:pt x="41" y="74"/>
                </a:lnTo>
                <a:lnTo>
                  <a:pt x="40" y="76"/>
                </a:lnTo>
                <a:lnTo>
                  <a:pt x="43" y="78"/>
                </a:lnTo>
                <a:lnTo>
                  <a:pt x="47" y="82"/>
                </a:lnTo>
                <a:lnTo>
                  <a:pt x="47" y="82"/>
                </a:lnTo>
                <a:lnTo>
                  <a:pt x="59" y="88"/>
                </a:lnTo>
                <a:lnTo>
                  <a:pt x="70" y="92"/>
                </a:lnTo>
                <a:lnTo>
                  <a:pt x="80" y="97"/>
                </a:lnTo>
                <a:lnTo>
                  <a:pt x="90" y="104"/>
                </a:lnTo>
                <a:lnTo>
                  <a:pt x="90" y="104"/>
                </a:lnTo>
                <a:lnTo>
                  <a:pt x="98" y="114"/>
                </a:lnTo>
                <a:lnTo>
                  <a:pt x="110" y="128"/>
                </a:lnTo>
                <a:lnTo>
                  <a:pt x="138" y="167"/>
                </a:lnTo>
                <a:lnTo>
                  <a:pt x="168" y="205"/>
                </a:lnTo>
                <a:lnTo>
                  <a:pt x="180" y="220"/>
                </a:lnTo>
                <a:lnTo>
                  <a:pt x="187" y="229"/>
                </a:lnTo>
                <a:lnTo>
                  <a:pt x="187" y="229"/>
                </a:lnTo>
                <a:lnTo>
                  <a:pt x="229" y="266"/>
                </a:lnTo>
                <a:lnTo>
                  <a:pt x="252" y="289"/>
                </a:lnTo>
                <a:lnTo>
                  <a:pt x="260" y="298"/>
                </a:lnTo>
                <a:lnTo>
                  <a:pt x="266" y="305"/>
                </a:lnTo>
                <a:lnTo>
                  <a:pt x="266" y="305"/>
                </a:lnTo>
                <a:lnTo>
                  <a:pt x="280" y="327"/>
                </a:lnTo>
                <a:lnTo>
                  <a:pt x="306" y="361"/>
                </a:lnTo>
                <a:lnTo>
                  <a:pt x="331" y="397"/>
                </a:lnTo>
                <a:lnTo>
                  <a:pt x="345" y="421"/>
                </a:lnTo>
                <a:lnTo>
                  <a:pt x="345" y="421"/>
                </a:lnTo>
                <a:lnTo>
                  <a:pt x="357" y="444"/>
                </a:lnTo>
                <a:lnTo>
                  <a:pt x="362" y="456"/>
                </a:lnTo>
                <a:lnTo>
                  <a:pt x="362" y="456"/>
                </a:lnTo>
                <a:lnTo>
                  <a:pt x="368" y="492"/>
                </a:lnTo>
                <a:lnTo>
                  <a:pt x="373" y="537"/>
                </a:lnTo>
                <a:lnTo>
                  <a:pt x="373" y="537"/>
                </a:lnTo>
                <a:lnTo>
                  <a:pt x="377" y="598"/>
                </a:lnTo>
                <a:lnTo>
                  <a:pt x="379" y="635"/>
                </a:lnTo>
                <a:lnTo>
                  <a:pt x="379" y="656"/>
                </a:lnTo>
                <a:lnTo>
                  <a:pt x="379" y="656"/>
                </a:lnTo>
                <a:lnTo>
                  <a:pt x="379" y="698"/>
                </a:lnTo>
                <a:lnTo>
                  <a:pt x="379" y="735"/>
                </a:lnTo>
                <a:lnTo>
                  <a:pt x="379" y="735"/>
                </a:lnTo>
                <a:lnTo>
                  <a:pt x="377" y="773"/>
                </a:lnTo>
                <a:lnTo>
                  <a:pt x="377" y="773"/>
                </a:lnTo>
                <a:lnTo>
                  <a:pt x="380" y="796"/>
                </a:lnTo>
                <a:lnTo>
                  <a:pt x="385" y="840"/>
                </a:lnTo>
                <a:lnTo>
                  <a:pt x="390" y="887"/>
                </a:lnTo>
                <a:lnTo>
                  <a:pt x="392" y="904"/>
                </a:lnTo>
                <a:lnTo>
                  <a:pt x="393" y="918"/>
                </a:lnTo>
                <a:lnTo>
                  <a:pt x="393" y="918"/>
                </a:lnTo>
                <a:lnTo>
                  <a:pt x="394" y="928"/>
                </a:lnTo>
                <a:lnTo>
                  <a:pt x="396" y="944"/>
                </a:lnTo>
                <a:lnTo>
                  <a:pt x="406" y="979"/>
                </a:lnTo>
                <a:lnTo>
                  <a:pt x="416" y="1011"/>
                </a:lnTo>
                <a:lnTo>
                  <a:pt x="423" y="1030"/>
                </a:lnTo>
                <a:lnTo>
                  <a:pt x="423" y="1030"/>
                </a:lnTo>
                <a:lnTo>
                  <a:pt x="428" y="1048"/>
                </a:lnTo>
                <a:lnTo>
                  <a:pt x="432" y="1077"/>
                </a:lnTo>
                <a:lnTo>
                  <a:pt x="436" y="1108"/>
                </a:lnTo>
                <a:lnTo>
                  <a:pt x="438" y="1137"/>
                </a:lnTo>
                <a:lnTo>
                  <a:pt x="438" y="1137"/>
                </a:lnTo>
                <a:lnTo>
                  <a:pt x="441" y="1177"/>
                </a:lnTo>
                <a:lnTo>
                  <a:pt x="443" y="1194"/>
                </a:lnTo>
                <a:lnTo>
                  <a:pt x="447" y="1211"/>
                </a:lnTo>
                <a:lnTo>
                  <a:pt x="447" y="1211"/>
                </a:lnTo>
                <a:lnTo>
                  <a:pt x="461" y="1266"/>
                </a:lnTo>
                <a:lnTo>
                  <a:pt x="471" y="1299"/>
                </a:lnTo>
                <a:lnTo>
                  <a:pt x="477" y="1329"/>
                </a:lnTo>
                <a:lnTo>
                  <a:pt x="477" y="1329"/>
                </a:lnTo>
                <a:lnTo>
                  <a:pt x="486" y="1373"/>
                </a:lnTo>
                <a:lnTo>
                  <a:pt x="489" y="1389"/>
                </a:lnTo>
                <a:lnTo>
                  <a:pt x="489" y="1398"/>
                </a:lnTo>
                <a:lnTo>
                  <a:pt x="489" y="1398"/>
                </a:lnTo>
                <a:lnTo>
                  <a:pt x="487" y="1403"/>
                </a:lnTo>
                <a:lnTo>
                  <a:pt x="483" y="1408"/>
                </a:lnTo>
                <a:lnTo>
                  <a:pt x="467" y="1419"/>
                </a:lnTo>
                <a:lnTo>
                  <a:pt x="454" y="1431"/>
                </a:lnTo>
                <a:lnTo>
                  <a:pt x="450" y="1434"/>
                </a:lnTo>
                <a:lnTo>
                  <a:pt x="449" y="1436"/>
                </a:lnTo>
                <a:lnTo>
                  <a:pt x="449" y="1437"/>
                </a:lnTo>
                <a:lnTo>
                  <a:pt x="449" y="1437"/>
                </a:lnTo>
                <a:lnTo>
                  <a:pt x="451" y="1439"/>
                </a:lnTo>
                <a:lnTo>
                  <a:pt x="455" y="1439"/>
                </a:lnTo>
                <a:lnTo>
                  <a:pt x="463" y="1441"/>
                </a:lnTo>
                <a:lnTo>
                  <a:pt x="475" y="1441"/>
                </a:lnTo>
                <a:lnTo>
                  <a:pt x="475" y="1441"/>
                </a:lnTo>
                <a:lnTo>
                  <a:pt x="498" y="1440"/>
                </a:lnTo>
                <a:lnTo>
                  <a:pt x="498" y="1440"/>
                </a:lnTo>
                <a:lnTo>
                  <a:pt x="503" y="1440"/>
                </a:lnTo>
                <a:lnTo>
                  <a:pt x="506" y="1441"/>
                </a:lnTo>
                <a:lnTo>
                  <a:pt x="514" y="1443"/>
                </a:lnTo>
                <a:lnTo>
                  <a:pt x="514" y="1443"/>
                </a:lnTo>
                <a:lnTo>
                  <a:pt x="518" y="1445"/>
                </a:lnTo>
                <a:lnTo>
                  <a:pt x="522" y="1446"/>
                </a:lnTo>
                <a:lnTo>
                  <a:pt x="527" y="1447"/>
                </a:lnTo>
                <a:lnTo>
                  <a:pt x="529" y="1446"/>
                </a:lnTo>
                <a:lnTo>
                  <a:pt x="530" y="1445"/>
                </a:lnTo>
                <a:lnTo>
                  <a:pt x="530" y="1445"/>
                </a:lnTo>
                <a:lnTo>
                  <a:pt x="535" y="1433"/>
                </a:lnTo>
                <a:lnTo>
                  <a:pt x="538" y="1428"/>
                </a:lnTo>
                <a:lnTo>
                  <a:pt x="538" y="1428"/>
                </a:lnTo>
                <a:lnTo>
                  <a:pt x="539" y="1430"/>
                </a:lnTo>
                <a:lnTo>
                  <a:pt x="542" y="1434"/>
                </a:lnTo>
                <a:lnTo>
                  <a:pt x="545" y="1437"/>
                </a:lnTo>
                <a:lnTo>
                  <a:pt x="548" y="1439"/>
                </a:lnTo>
                <a:lnTo>
                  <a:pt x="553" y="1440"/>
                </a:lnTo>
                <a:lnTo>
                  <a:pt x="558" y="1440"/>
                </a:lnTo>
                <a:lnTo>
                  <a:pt x="558" y="1440"/>
                </a:lnTo>
                <a:lnTo>
                  <a:pt x="575" y="1437"/>
                </a:lnTo>
                <a:lnTo>
                  <a:pt x="575" y="1437"/>
                </a:lnTo>
                <a:lnTo>
                  <a:pt x="585" y="1439"/>
                </a:lnTo>
                <a:lnTo>
                  <a:pt x="596" y="1440"/>
                </a:lnTo>
                <a:lnTo>
                  <a:pt x="601" y="1440"/>
                </a:lnTo>
                <a:lnTo>
                  <a:pt x="606" y="1440"/>
                </a:lnTo>
                <a:lnTo>
                  <a:pt x="606" y="1440"/>
                </a:lnTo>
                <a:lnTo>
                  <a:pt x="613" y="1439"/>
                </a:lnTo>
                <a:lnTo>
                  <a:pt x="620" y="1439"/>
                </a:lnTo>
                <a:lnTo>
                  <a:pt x="625" y="1439"/>
                </a:lnTo>
                <a:lnTo>
                  <a:pt x="627" y="1438"/>
                </a:lnTo>
                <a:lnTo>
                  <a:pt x="630" y="1436"/>
                </a:lnTo>
                <a:lnTo>
                  <a:pt x="630" y="1436"/>
                </a:lnTo>
                <a:lnTo>
                  <a:pt x="634" y="1432"/>
                </a:lnTo>
                <a:lnTo>
                  <a:pt x="636" y="1431"/>
                </a:lnTo>
                <a:lnTo>
                  <a:pt x="633" y="1427"/>
                </a:lnTo>
                <a:lnTo>
                  <a:pt x="624" y="1419"/>
                </a:lnTo>
                <a:lnTo>
                  <a:pt x="624" y="1419"/>
                </a:lnTo>
                <a:lnTo>
                  <a:pt x="610" y="1407"/>
                </a:lnTo>
                <a:lnTo>
                  <a:pt x="597" y="1394"/>
                </a:lnTo>
                <a:lnTo>
                  <a:pt x="593" y="1388"/>
                </a:lnTo>
                <a:lnTo>
                  <a:pt x="589" y="1383"/>
                </a:lnTo>
                <a:lnTo>
                  <a:pt x="587" y="1377"/>
                </a:lnTo>
                <a:lnTo>
                  <a:pt x="585" y="1373"/>
                </a:lnTo>
                <a:lnTo>
                  <a:pt x="585" y="1373"/>
                </a:lnTo>
                <a:lnTo>
                  <a:pt x="589" y="1352"/>
                </a:lnTo>
                <a:lnTo>
                  <a:pt x="597" y="1314"/>
                </a:lnTo>
                <a:lnTo>
                  <a:pt x="613" y="1244"/>
                </a:lnTo>
                <a:lnTo>
                  <a:pt x="613" y="1244"/>
                </a:lnTo>
                <a:lnTo>
                  <a:pt x="618" y="1215"/>
                </a:lnTo>
                <a:lnTo>
                  <a:pt x="622" y="1174"/>
                </a:lnTo>
                <a:lnTo>
                  <a:pt x="625" y="1128"/>
                </a:lnTo>
                <a:lnTo>
                  <a:pt x="627" y="1092"/>
                </a:lnTo>
                <a:lnTo>
                  <a:pt x="627" y="1092"/>
                </a:lnTo>
                <a:lnTo>
                  <a:pt x="627" y="1073"/>
                </a:lnTo>
                <a:lnTo>
                  <a:pt x="630" y="1049"/>
                </a:lnTo>
                <a:lnTo>
                  <a:pt x="636" y="993"/>
                </a:lnTo>
                <a:lnTo>
                  <a:pt x="644" y="924"/>
                </a:lnTo>
                <a:lnTo>
                  <a:pt x="644" y="864"/>
                </a:lnTo>
                <a:lnTo>
                  <a:pt x="644" y="864"/>
                </a:lnTo>
                <a:lnTo>
                  <a:pt x="644" y="827"/>
                </a:lnTo>
                <a:lnTo>
                  <a:pt x="644" y="803"/>
                </a:lnTo>
                <a:lnTo>
                  <a:pt x="644" y="785"/>
                </a:lnTo>
                <a:lnTo>
                  <a:pt x="644" y="785"/>
                </a:lnTo>
                <a:lnTo>
                  <a:pt x="640" y="767"/>
                </a:lnTo>
                <a:lnTo>
                  <a:pt x="634" y="744"/>
                </a:lnTo>
                <a:lnTo>
                  <a:pt x="628" y="723"/>
                </a:lnTo>
                <a:lnTo>
                  <a:pt x="625" y="710"/>
                </a:lnTo>
                <a:lnTo>
                  <a:pt x="625" y="710"/>
                </a:lnTo>
                <a:lnTo>
                  <a:pt x="626" y="666"/>
                </a:lnTo>
                <a:lnTo>
                  <a:pt x="628" y="619"/>
                </a:lnTo>
                <a:lnTo>
                  <a:pt x="628" y="619"/>
                </a:lnTo>
                <a:lnTo>
                  <a:pt x="631" y="603"/>
                </a:lnTo>
                <a:lnTo>
                  <a:pt x="636" y="584"/>
                </a:lnTo>
                <a:lnTo>
                  <a:pt x="639" y="565"/>
                </a:lnTo>
                <a:lnTo>
                  <a:pt x="642" y="549"/>
                </a:lnTo>
                <a:lnTo>
                  <a:pt x="642" y="549"/>
                </a:lnTo>
                <a:lnTo>
                  <a:pt x="644" y="536"/>
                </a:lnTo>
                <a:lnTo>
                  <a:pt x="646" y="524"/>
                </a:lnTo>
                <a:lnTo>
                  <a:pt x="650" y="511"/>
                </a:lnTo>
                <a:lnTo>
                  <a:pt x="650" y="511"/>
                </a:lnTo>
                <a:lnTo>
                  <a:pt x="658" y="468"/>
                </a:lnTo>
                <a:lnTo>
                  <a:pt x="667" y="437"/>
                </a:lnTo>
                <a:lnTo>
                  <a:pt x="670" y="425"/>
                </a:lnTo>
                <a:lnTo>
                  <a:pt x="673" y="418"/>
                </a:lnTo>
                <a:lnTo>
                  <a:pt x="673" y="418"/>
                </a:lnTo>
                <a:lnTo>
                  <a:pt x="685" y="405"/>
                </a:lnTo>
                <a:lnTo>
                  <a:pt x="706" y="382"/>
                </a:lnTo>
                <a:lnTo>
                  <a:pt x="730" y="357"/>
                </a:lnTo>
                <a:lnTo>
                  <a:pt x="740" y="346"/>
                </a:lnTo>
                <a:lnTo>
                  <a:pt x="746" y="336"/>
                </a:lnTo>
                <a:lnTo>
                  <a:pt x="746" y="336"/>
                </a:lnTo>
                <a:lnTo>
                  <a:pt x="754" y="328"/>
                </a:lnTo>
                <a:lnTo>
                  <a:pt x="766" y="316"/>
                </a:lnTo>
                <a:lnTo>
                  <a:pt x="797" y="287"/>
                </a:lnTo>
                <a:lnTo>
                  <a:pt x="850" y="242"/>
                </a:lnTo>
                <a:lnTo>
                  <a:pt x="850" y="242"/>
                </a:lnTo>
                <a:lnTo>
                  <a:pt x="857" y="235"/>
                </a:lnTo>
                <a:lnTo>
                  <a:pt x="865" y="225"/>
                </a:lnTo>
                <a:lnTo>
                  <a:pt x="884" y="201"/>
                </a:lnTo>
                <a:lnTo>
                  <a:pt x="906" y="175"/>
                </a:lnTo>
                <a:lnTo>
                  <a:pt x="917" y="163"/>
                </a:lnTo>
                <a:lnTo>
                  <a:pt x="928" y="152"/>
                </a:lnTo>
                <a:lnTo>
                  <a:pt x="928" y="152"/>
                </a:lnTo>
                <a:lnTo>
                  <a:pt x="962" y="123"/>
                </a:lnTo>
                <a:lnTo>
                  <a:pt x="973" y="113"/>
                </a:lnTo>
                <a:lnTo>
                  <a:pt x="980" y="103"/>
                </a:lnTo>
                <a:lnTo>
                  <a:pt x="980" y="103"/>
                </a:lnTo>
                <a:lnTo>
                  <a:pt x="982" y="97"/>
                </a:lnTo>
                <a:lnTo>
                  <a:pt x="985" y="92"/>
                </a:lnTo>
                <a:lnTo>
                  <a:pt x="985" y="80"/>
                </a:lnTo>
                <a:lnTo>
                  <a:pt x="985" y="72"/>
                </a:lnTo>
                <a:lnTo>
                  <a:pt x="985" y="70"/>
                </a:lnTo>
                <a:lnTo>
                  <a:pt x="986" y="70"/>
                </a:lnTo>
                <a:lnTo>
                  <a:pt x="986" y="70"/>
                </a:lnTo>
                <a:lnTo>
                  <a:pt x="991" y="68"/>
                </a:lnTo>
                <a:lnTo>
                  <a:pt x="997" y="66"/>
                </a:lnTo>
                <a:lnTo>
                  <a:pt x="1000" y="61"/>
                </a:lnTo>
                <a:lnTo>
                  <a:pt x="1000" y="59"/>
                </a:lnTo>
                <a:lnTo>
                  <a:pt x="1000" y="58"/>
                </a:lnTo>
                <a:lnTo>
                  <a:pt x="1000" y="58"/>
                </a:lnTo>
                <a:lnTo>
                  <a:pt x="998" y="53"/>
                </a:lnTo>
                <a:lnTo>
                  <a:pt x="998" y="49"/>
                </a:lnTo>
                <a:lnTo>
                  <a:pt x="997" y="42"/>
                </a:lnTo>
                <a:lnTo>
                  <a:pt x="997" y="42"/>
                </a:lnTo>
                <a:lnTo>
                  <a:pt x="998" y="36"/>
                </a:lnTo>
                <a:lnTo>
                  <a:pt x="1001" y="28"/>
                </a:lnTo>
                <a:lnTo>
                  <a:pt x="1005" y="19"/>
                </a:lnTo>
                <a:lnTo>
                  <a:pt x="1005" y="17"/>
                </a:lnTo>
                <a:lnTo>
                  <a:pt x="1005" y="15"/>
                </a:lnTo>
                <a:lnTo>
                  <a:pt x="1005" y="15"/>
                </a:lnTo>
                <a:lnTo>
                  <a:pt x="1003" y="13"/>
                </a:lnTo>
                <a:lnTo>
                  <a:pt x="1001" y="15"/>
                </a:lnTo>
                <a:lnTo>
                  <a:pt x="997" y="17"/>
                </a:lnTo>
                <a:lnTo>
                  <a:pt x="992" y="21"/>
                </a:lnTo>
                <a:lnTo>
                  <a:pt x="992" y="21"/>
                </a:lnTo>
                <a:lnTo>
                  <a:pt x="994" y="18"/>
                </a:lnTo>
                <a:lnTo>
                  <a:pt x="999" y="12"/>
                </a:lnTo>
                <a:lnTo>
                  <a:pt x="1000" y="9"/>
                </a:lnTo>
                <a:lnTo>
                  <a:pt x="1000" y="6"/>
                </a:lnTo>
                <a:lnTo>
                  <a:pt x="999" y="5"/>
                </a:lnTo>
                <a:lnTo>
                  <a:pt x="995" y="5"/>
                </a:lnTo>
                <a:lnTo>
                  <a:pt x="995" y="5"/>
                </a:lnTo>
                <a:lnTo>
                  <a:pt x="989" y="7"/>
                </a:lnTo>
                <a:lnTo>
                  <a:pt x="982" y="12"/>
                </a:lnTo>
                <a:lnTo>
                  <a:pt x="966" y="25"/>
                </a:lnTo>
                <a:lnTo>
                  <a:pt x="948" y="42"/>
                </a:lnTo>
                <a:lnTo>
                  <a:pt x="933" y="58"/>
                </a:lnTo>
                <a:lnTo>
                  <a:pt x="933" y="58"/>
                </a:lnTo>
                <a:lnTo>
                  <a:pt x="927" y="65"/>
                </a:lnTo>
                <a:lnTo>
                  <a:pt x="921" y="73"/>
                </a:lnTo>
                <a:lnTo>
                  <a:pt x="909" y="94"/>
                </a:lnTo>
                <a:lnTo>
                  <a:pt x="897" y="112"/>
                </a:lnTo>
                <a:lnTo>
                  <a:pt x="891" y="120"/>
                </a:lnTo>
                <a:lnTo>
                  <a:pt x="885" y="126"/>
                </a:lnTo>
                <a:lnTo>
                  <a:pt x="885" y="126"/>
                </a:lnTo>
                <a:lnTo>
                  <a:pt x="873" y="137"/>
                </a:lnTo>
                <a:lnTo>
                  <a:pt x="862" y="147"/>
                </a:lnTo>
                <a:lnTo>
                  <a:pt x="850" y="158"/>
                </a:lnTo>
                <a:lnTo>
                  <a:pt x="835" y="170"/>
                </a:lnTo>
                <a:lnTo>
                  <a:pt x="835" y="170"/>
                </a:lnTo>
                <a:lnTo>
                  <a:pt x="817" y="183"/>
                </a:lnTo>
                <a:lnTo>
                  <a:pt x="797" y="196"/>
                </a:lnTo>
                <a:lnTo>
                  <a:pt x="778" y="210"/>
                </a:lnTo>
                <a:lnTo>
                  <a:pt x="769" y="217"/>
                </a:lnTo>
                <a:lnTo>
                  <a:pt x="761" y="224"/>
                </a:lnTo>
                <a:lnTo>
                  <a:pt x="761" y="224"/>
                </a:lnTo>
                <a:lnTo>
                  <a:pt x="740" y="247"/>
                </a:lnTo>
                <a:lnTo>
                  <a:pt x="734" y="254"/>
                </a:lnTo>
                <a:lnTo>
                  <a:pt x="729" y="257"/>
                </a:lnTo>
                <a:lnTo>
                  <a:pt x="729" y="257"/>
                </a:lnTo>
                <a:lnTo>
                  <a:pt x="692" y="291"/>
                </a:lnTo>
                <a:lnTo>
                  <a:pt x="657" y="323"/>
                </a:lnTo>
                <a:lnTo>
                  <a:pt x="657" y="323"/>
                </a:lnTo>
                <a:lnTo>
                  <a:pt x="653" y="324"/>
                </a:lnTo>
                <a:lnTo>
                  <a:pt x="642" y="328"/>
                </a:lnTo>
                <a:lnTo>
                  <a:pt x="625" y="334"/>
                </a:lnTo>
                <a:lnTo>
                  <a:pt x="615" y="339"/>
                </a:lnTo>
                <a:lnTo>
                  <a:pt x="606" y="345"/>
                </a:lnTo>
                <a:lnTo>
                  <a:pt x="606" y="345"/>
                </a:lnTo>
                <a:lnTo>
                  <a:pt x="589" y="356"/>
                </a:lnTo>
                <a:lnTo>
                  <a:pt x="581" y="363"/>
                </a:lnTo>
                <a:lnTo>
                  <a:pt x="577" y="366"/>
                </a:lnTo>
                <a:lnTo>
                  <a:pt x="575" y="367"/>
                </a:lnTo>
                <a:lnTo>
                  <a:pt x="573" y="367"/>
                </a:lnTo>
                <a:lnTo>
                  <a:pt x="573" y="367"/>
                </a:lnTo>
                <a:lnTo>
                  <a:pt x="559" y="365"/>
                </a:lnTo>
                <a:lnTo>
                  <a:pt x="551" y="363"/>
                </a:lnTo>
                <a:lnTo>
                  <a:pt x="548" y="361"/>
                </a:lnTo>
                <a:lnTo>
                  <a:pt x="547" y="360"/>
                </a:lnTo>
                <a:lnTo>
                  <a:pt x="547" y="360"/>
                </a:lnTo>
                <a:lnTo>
                  <a:pt x="546" y="339"/>
                </a:lnTo>
                <a:lnTo>
                  <a:pt x="546" y="324"/>
                </a:lnTo>
                <a:lnTo>
                  <a:pt x="547" y="317"/>
                </a:lnTo>
                <a:lnTo>
                  <a:pt x="547" y="317"/>
                </a:lnTo>
                <a:lnTo>
                  <a:pt x="555" y="308"/>
                </a:lnTo>
                <a:lnTo>
                  <a:pt x="564" y="297"/>
                </a:lnTo>
                <a:lnTo>
                  <a:pt x="564" y="297"/>
                </a:lnTo>
                <a:lnTo>
                  <a:pt x="566" y="291"/>
                </a:lnTo>
                <a:lnTo>
                  <a:pt x="569" y="283"/>
                </a:lnTo>
                <a:lnTo>
                  <a:pt x="571" y="275"/>
                </a:lnTo>
                <a:lnTo>
                  <a:pt x="571" y="273"/>
                </a:lnTo>
                <a:lnTo>
                  <a:pt x="570" y="272"/>
                </a:lnTo>
                <a:lnTo>
                  <a:pt x="570" y="272"/>
                </a:lnTo>
                <a:lnTo>
                  <a:pt x="569" y="269"/>
                </a:lnTo>
                <a:lnTo>
                  <a:pt x="569" y="266"/>
                </a:lnTo>
                <a:lnTo>
                  <a:pt x="569" y="257"/>
                </a:lnTo>
                <a:lnTo>
                  <a:pt x="569" y="257"/>
                </a:lnTo>
                <a:lnTo>
                  <a:pt x="569" y="248"/>
                </a:lnTo>
                <a:lnTo>
                  <a:pt x="569" y="236"/>
                </a:lnTo>
                <a:lnTo>
                  <a:pt x="569" y="236"/>
                </a:lnTo>
                <a:lnTo>
                  <a:pt x="569" y="220"/>
                </a:lnTo>
                <a:lnTo>
                  <a:pt x="567" y="212"/>
                </a:lnTo>
                <a:lnTo>
                  <a:pt x="567" y="207"/>
                </a:lnTo>
                <a:lnTo>
                  <a:pt x="567" y="207"/>
                </a:lnTo>
                <a:lnTo>
                  <a:pt x="563" y="202"/>
                </a:lnTo>
                <a:lnTo>
                  <a:pt x="555" y="195"/>
                </a:lnTo>
                <a:lnTo>
                  <a:pt x="545" y="184"/>
                </a:lnTo>
                <a:lnTo>
                  <a:pt x="534" y="174"/>
                </a:lnTo>
                <a:lnTo>
                  <a:pt x="516" y="170"/>
                </a:lnTo>
                <a:lnTo>
                  <a:pt x="516" y="170"/>
                </a:lnTo>
                <a:lnTo>
                  <a:pt x="510" y="167"/>
                </a:lnTo>
                <a:lnTo>
                  <a:pt x="504" y="164"/>
                </a:lnTo>
                <a:lnTo>
                  <a:pt x="497" y="163"/>
                </a:lnTo>
                <a:lnTo>
                  <a:pt x="497" y="163"/>
                </a:lnTo>
                <a:lnTo>
                  <a:pt x="492" y="163"/>
                </a:lnTo>
                <a:lnTo>
                  <a:pt x="487" y="165"/>
                </a:lnTo>
                <a:lnTo>
                  <a:pt x="473" y="171"/>
                </a:lnTo>
                <a:lnTo>
                  <a:pt x="461" y="178"/>
                </a:lnTo>
                <a:lnTo>
                  <a:pt x="453" y="181"/>
                </a:lnTo>
                <a:lnTo>
                  <a:pt x="453" y="181"/>
                </a:lnTo>
                <a:lnTo>
                  <a:pt x="447" y="183"/>
                </a:lnTo>
                <a:lnTo>
                  <a:pt x="442" y="186"/>
                </a:lnTo>
                <a:lnTo>
                  <a:pt x="432" y="192"/>
                </a:lnTo>
                <a:lnTo>
                  <a:pt x="432" y="192"/>
                </a:lnTo>
                <a:lnTo>
                  <a:pt x="430" y="194"/>
                </a:lnTo>
                <a:lnTo>
                  <a:pt x="426" y="196"/>
                </a:lnTo>
                <a:lnTo>
                  <a:pt x="423" y="202"/>
                </a:lnTo>
                <a:lnTo>
                  <a:pt x="423" y="202"/>
                </a:lnTo>
                <a:lnTo>
                  <a:pt x="423" y="214"/>
                </a:lnTo>
                <a:lnTo>
                  <a:pt x="423" y="224"/>
                </a:lnTo>
                <a:lnTo>
                  <a:pt x="417" y="237"/>
                </a:lnTo>
                <a:lnTo>
                  <a:pt x="417" y="237"/>
                </a:lnTo>
                <a:lnTo>
                  <a:pt x="417" y="242"/>
                </a:lnTo>
                <a:lnTo>
                  <a:pt x="417" y="244"/>
                </a:lnTo>
                <a:lnTo>
                  <a:pt x="417" y="247"/>
                </a:lnTo>
                <a:lnTo>
                  <a:pt x="417" y="247"/>
                </a:lnTo>
                <a:lnTo>
                  <a:pt x="430" y="267"/>
                </a:lnTo>
                <a:lnTo>
                  <a:pt x="430" y="267"/>
                </a:lnTo>
                <a:lnTo>
                  <a:pt x="429" y="268"/>
                </a:lnTo>
                <a:lnTo>
                  <a:pt x="431" y="280"/>
                </a:lnTo>
                <a:lnTo>
                  <a:pt x="431" y="280"/>
                </a:lnTo>
                <a:lnTo>
                  <a:pt x="434" y="289"/>
                </a:lnTo>
                <a:lnTo>
                  <a:pt x="436" y="296"/>
                </a:lnTo>
                <a:lnTo>
                  <a:pt x="441" y="302"/>
                </a:lnTo>
                <a:lnTo>
                  <a:pt x="441" y="302"/>
                </a:lnTo>
                <a:lnTo>
                  <a:pt x="444" y="305"/>
                </a:lnTo>
                <a:lnTo>
                  <a:pt x="447" y="306"/>
                </a:lnTo>
                <a:lnTo>
                  <a:pt x="448" y="309"/>
                </a:lnTo>
                <a:lnTo>
                  <a:pt x="448" y="309"/>
                </a:lnTo>
                <a:lnTo>
                  <a:pt x="451" y="317"/>
                </a:lnTo>
                <a:lnTo>
                  <a:pt x="454" y="322"/>
                </a:lnTo>
                <a:lnTo>
                  <a:pt x="455" y="328"/>
                </a:lnTo>
                <a:lnTo>
                  <a:pt x="455" y="328"/>
                </a:lnTo>
                <a:lnTo>
                  <a:pt x="457" y="338"/>
                </a:lnTo>
                <a:lnTo>
                  <a:pt x="457" y="351"/>
                </a:lnTo>
                <a:lnTo>
                  <a:pt x="459" y="367"/>
                </a:lnTo>
                <a:lnTo>
                  <a:pt x="459" y="367"/>
                </a:lnTo>
                <a:close/>
                <a:moveTo>
                  <a:pt x="523" y="995"/>
                </a:moveTo>
                <a:lnTo>
                  <a:pt x="523" y="995"/>
                </a:lnTo>
                <a:lnTo>
                  <a:pt x="527" y="1030"/>
                </a:lnTo>
                <a:lnTo>
                  <a:pt x="532" y="1078"/>
                </a:lnTo>
                <a:lnTo>
                  <a:pt x="532" y="1078"/>
                </a:lnTo>
                <a:lnTo>
                  <a:pt x="533" y="1085"/>
                </a:lnTo>
                <a:lnTo>
                  <a:pt x="535" y="1093"/>
                </a:lnTo>
                <a:lnTo>
                  <a:pt x="541" y="1111"/>
                </a:lnTo>
                <a:lnTo>
                  <a:pt x="546" y="1129"/>
                </a:lnTo>
                <a:lnTo>
                  <a:pt x="548" y="1138"/>
                </a:lnTo>
                <a:lnTo>
                  <a:pt x="548" y="1147"/>
                </a:lnTo>
                <a:lnTo>
                  <a:pt x="548" y="1147"/>
                </a:lnTo>
                <a:lnTo>
                  <a:pt x="548" y="1164"/>
                </a:lnTo>
                <a:lnTo>
                  <a:pt x="546" y="1182"/>
                </a:lnTo>
                <a:lnTo>
                  <a:pt x="545" y="1200"/>
                </a:lnTo>
                <a:lnTo>
                  <a:pt x="545" y="1219"/>
                </a:lnTo>
                <a:lnTo>
                  <a:pt x="545" y="1219"/>
                </a:lnTo>
                <a:lnTo>
                  <a:pt x="546" y="1242"/>
                </a:lnTo>
                <a:lnTo>
                  <a:pt x="549" y="1269"/>
                </a:lnTo>
                <a:lnTo>
                  <a:pt x="552" y="1297"/>
                </a:lnTo>
                <a:lnTo>
                  <a:pt x="553" y="1315"/>
                </a:lnTo>
                <a:lnTo>
                  <a:pt x="553" y="1315"/>
                </a:lnTo>
                <a:lnTo>
                  <a:pt x="553" y="1322"/>
                </a:lnTo>
                <a:lnTo>
                  <a:pt x="551" y="1330"/>
                </a:lnTo>
                <a:lnTo>
                  <a:pt x="545" y="1351"/>
                </a:lnTo>
                <a:lnTo>
                  <a:pt x="539" y="1369"/>
                </a:lnTo>
                <a:lnTo>
                  <a:pt x="534" y="1377"/>
                </a:lnTo>
                <a:lnTo>
                  <a:pt x="534" y="1377"/>
                </a:lnTo>
                <a:lnTo>
                  <a:pt x="533" y="1378"/>
                </a:lnTo>
                <a:lnTo>
                  <a:pt x="532" y="1377"/>
                </a:lnTo>
                <a:lnTo>
                  <a:pt x="529" y="1375"/>
                </a:lnTo>
                <a:lnTo>
                  <a:pt x="526" y="1369"/>
                </a:lnTo>
                <a:lnTo>
                  <a:pt x="522" y="1361"/>
                </a:lnTo>
                <a:lnTo>
                  <a:pt x="520" y="1351"/>
                </a:lnTo>
                <a:lnTo>
                  <a:pt x="517" y="1340"/>
                </a:lnTo>
                <a:lnTo>
                  <a:pt x="516" y="1327"/>
                </a:lnTo>
                <a:lnTo>
                  <a:pt x="515" y="1314"/>
                </a:lnTo>
                <a:lnTo>
                  <a:pt x="515" y="1314"/>
                </a:lnTo>
                <a:lnTo>
                  <a:pt x="516" y="1276"/>
                </a:lnTo>
                <a:lnTo>
                  <a:pt x="518" y="1261"/>
                </a:lnTo>
                <a:lnTo>
                  <a:pt x="518" y="1261"/>
                </a:lnTo>
                <a:lnTo>
                  <a:pt x="521" y="1242"/>
                </a:lnTo>
                <a:lnTo>
                  <a:pt x="523" y="1220"/>
                </a:lnTo>
                <a:lnTo>
                  <a:pt x="523" y="1220"/>
                </a:lnTo>
                <a:lnTo>
                  <a:pt x="522" y="1203"/>
                </a:lnTo>
                <a:lnTo>
                  <a:pt x="521" y="1189"/>
                </a:lnTo>
                <a:lnTo>
                  <a:pt x="521" y="1189"/>
                </a:lnTo>
                <a:lnTo>
                  <a:pt x="521" y="1171"/>
                </a:lnTo>
                <a:lnTo>
                  <a:pt x="521" y="1153"/>
                </a:lnTo>
                <a:lnTo>
                  <a:pt x="521" y="1153"/>
                </a:lnTo>
                <a:lnTo>
                  <a:pt x="524" y="1087"/>
                </a:lnTo>
                <a:lnTo>
                  <a:pt x="524" y="1087"/>
                </a:lnTo>
                <a:lnTo>
                  <a:pt x="523" y="1035"/>
                </a:lnTo>
                <a:lnTo>
                  <a:pt x="523" y="995"/>
                </a:lnTo>
                <a:lnTo>
                  <a:pt x="523" y="9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86DC5CF5-8FAE-46DD-BD13-B7114FE9C99C}"/>
              </a:ext>
            </a:extLst>
          </p:cNvPr>
          <p:cNvSpPr>
            <a:spLocks/>
          </p:cNvSpPr>
          <p:nvPr/>
        </p:nvSpPr>
        <p:spPr bwMode="auto">
          <a:xfrm>
            <a:off x="746918" y="1152526"/>
            <a:ext cx="2658623" cy="2019300"/>
          </a:xfrm>
          <a:custGeom>
            <a:avLst/>
            <a:gdLst>
              <a:gd name="T0" fmla="*/ 908 w 1443"/>
              <a:gd name="T1" fmla="*/ 469 h 1096"/>
              <a:gd name="T2" fmla="*/ 774 w 1443"/>
              <a:gd name="T3" fmla="*/ 402 h 1096"/>
              <a:gd name="T4" fmla="*/ 673 w 1443"/>
              <a:gd name="T5" fmla="*/ 326 h 1096"/>
              <a:gd name="T6" fmla="*/ 530 w 1443"/>
              <a:gd name="T7" fmla="*/ 226 h 1096"/>
              <a:gd name="T8" fmla="*/ 292 w 1443"/>
              <a:gd name="T9" fmla="*/ 86 h 1096"/>
              <a:gd name="T10" fmla="*/ 190 w 1443"/>
              <a:gd name="T11" fmla="*/ 49 h 1096"/>
              <a:gd name="T12" fmla="*/ 129 w 1443"/>
              <a:gd name="T13" fmla="*/ 15 h 1096"/>
              <a:gd name="T14" fmla="*/ 34 w 1443"/>
              <a:gd name="T15" fmla="*/ 10 h 1096"/>
              <a:gd name="T16" fmla="*/ 2 w 1443"/>
              <a:gd name="T17" fmla="*/ 42 h 1096"/>
              <a:gd name="T18" fmla="*/ 18 w 1443"/>
              <a:gd name="T19" fmla="*/ 63 h 1096"/>
              <a:gd name="T20" fmla="*/ 145 w 1443"/>
              <a:gd name="T21" fmla="*/ 108 h 1096"/>
              <a:gd name="T22" fmla="*/ 342 w 1443"/>
              <a:gd name="T23" fmla="*/ 226 h 1096"/>
              <a:gd name="T24" fmla="*/ 467 w 1443"/>
              <a:gd name="T25" fmla="*/ 348 h 1096"/>
              <a:gd name="T26" fmla="*/ 451 w 1443"/>
              <a:gd name="T27" fmla="*/ 446 h 1096"/>
              <a:gd name="T28" fmla="*/ 336 w 1443"/>
              <a:gd name="T29" fmla="*/ 595 h 1096"/>
              <a:gd name="T30" fmla="*/ 244 w 1443"/>
              <a:gd name="T31" fmla="*/ 684 h 1096"/>
              <a:gd name="T32" fmla="*/ 129 w 1443"/>
              <a:gd name="T33" fmla="*/ 798 h 1096"/>
              <a:gd name="T34" fmla="*/ 73 w 1443"/>
              <a:gd name="T35" fmla="*/ 826 h 1096"/>
              <a:gd name="T36" fmla="*/ 108 w 1443"/>
              <a:gd name="T37" fmla="*/ 927 h 1096"/>
              <a:gd name="T38" fmla="*/ 140 w 1443"/>
              <a:gd name="T39" fmla="*/ 1005 h 1096"/>
              <a:gd name="T40" fmla="*/ 153 w 1443"/>
              <a:gd name="T41" fmla="*/ 980 h 1096"/>
              <a:gd name="T42" fmla="*/ 159 w 1443"/>
              <a:gd name="T43" fmla="*/ 894 h 1096"/>
              <a:gd name="T44" fmla="*/ 253 w 1443"/>
              <a:gd name="T45" fmla="*/ 792 h 1096"/>
              <a:gd name="T46" fmla="*/ 416 w 1443"/>
              <a:gd name="T47" fmla="*/ 662 h 1096"/>
              <a:gd name="T48" fmla="*/ 562 w 1443"/>
              <a:gd name="T49" fmla="*/ 562 h 1096"/>
              <a:gd name="T50" fmla="*/ 664 w 1443"/>
              <a:gd name="T51" fmla="*/ 592 h 1096"/>
              <a:gd name="T52" fmla="*/ 706 w 1443"/>
              <a:gd name="T53" fmla="*/ 649 h 1096"/>
              <a:gd name="T54" fmla="*/ 718 w 1443"/>
              <a:gd name="T55" fmla="*/ 683 h 1096"/>
              <a:gd name="T56" fmla="*/ 727 w 1443"/>
              <a:gd name="T57" fmla="*/ 765 h 1096"/>
              <a:gd name="T58" fmla="*/ 736 w 1443"/>
              <a:gd name="T59" fmla="*/ 933 h 1096"/>
              <a:gd name="T60" fmla="*/ 837 w 1443"/>
              <a:gd name="T61" fmla="*/ 1078 h 1096"/>
              <a:gd name="T62" fmla="*/ 856 w 1443"/>
              <a:gd name="T63" fmla="*/ 1096 h 1096"/>
              <a:gd name="T64" fmla="*/ 910 w 1443"/>
              <a:gd name="T65" fmla="*/ 1087 h 1096"/>
              <a:gd name="T66" fmla="*/ 922 w 1443"/>
              <a:gd name="T67" fmla="*/ 1077 h 1096"/>
              <a:gd name="T68" fmla="*/ 831 w 1443"/>
              <a:gd name="T69" fmla="*/ 1010 h 1096"/>
              <a:gd name="T70" fmla="*/ 824 w 1443"/>
              <a:gd name="T71" fmla="*/ 768 h 1096"/>
              <a:gd name="T72" fmla="*/ 859 w 1443"/>
              <a:gd name="T73" fmla="*/ 780 h 1096"/>
              <a:gd name="T74" fmla="*/ 880 w 1443"/>
              <a:gd name="T75" fmla="*/ 840 h 1096"/>
              <a:gd name="T76" fmla="*/ 902 w 1443"/>
              <a:gd name="T77" fmla="*/ 848 h 1096"/>
              <a:gd name="T78" fmla="*/ 956 w 1443"/>
              <a:gd name="T79" fmla="*/ 852 h 1096"/>
              <a:gd name="T80" fmla="*/ 995 w 1443"/>
              <a:gd name="T81" fmla="*/ 824 h 1096"/>
              <a:gd name="T82" fmla="*/ 1007 w 1443"/>
              <a:gd name="T83" fmla="*/ 793 h 1096"/>
              <a:gd name="T84" fmla="*/ 1007 w 1443"/>
              <a:gd name="T85" fmla="*/ 759 h 1096"/>
              <a:gd name="T86" fmla="*/ 993 w 1443"/>
              <a:gd name="T87" fmla="*/ 705 h 1096"/>
              <a:gd name="T88" fmla="*/ 1036 w 1443"/>
              <a:gd name="T89" fmla="*/ 676 h 1096"/>
              <a:gd name="T90" fmla="*/ 1153 w 1443"/>
              <a:gd name="T91" fmla="*/ 725 h 1096"/>
              <a:gd name="T92" fmla="*/ 1290 w 1443"/>
              <a:gd name="T93" fmla="*/ 804 h 1096"/>
              <a:gd name="T94" fmla="*/ 1303 w 1443"/>
              <a:gd name="T95" fmla="*/ 866 h 1096"/>
              <a:gd name="T96" fmla="*/ 1319 w 1443"/>
              <a:gd name="T97" fmla="*/ 838 h 1096"/>
              <a:gd name="T98" fmla="*/ 1405 w 1443"/>
              <a:gd name="T99" fmla="*/ 867 h 1096"/>
              <a:gd name="T100" fmla="*/ 1424 w 1443"/>
              <a:gd name="T101" fmla="*/ 852 h 1096"/>
              <a:gd name="T102" fmla="*/ 1419 w 1443"/>
              <a:gd name="T103" fmla="*/ 834 h 1096"/>
              <a:gd name="T104" fmla="*/ 1425 w 1443"/>
              <a:gd name="T105" fmla="*/ 817 h 1096"/>
              <a:gd name="T106" fmla="*/ 1433 w 1443"/>
              <a:gd name="T107" fmla="*/ 800 h 1096"/>
              <a:gd name="T108" fmla="*/ 1336 w 1443"/>
              <a:gd name="T109" fmla="*/ 781 h 1096"/>
              <a:gd name="T110" fmla="*/ 1288 w 1443"/>
              <a:gd name="T111" fmla="*/ 730 h 1096"/>
              <a:gd name="T112" fmla="*/ 1115 w 1443"/>
              <a:gd name="T113" fmla="*/ 609 h 1096"/>
              <a:gd name="T114" fmla="*/ 990 w 1443"/>
              <a:gd name="T115" fmla="*/ 537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3" h="1096">
                <a:moveTo>
                  <a:pt x="990" y="537"/>
                </a:moveTo>
                <a:lnTo>
                  <a:pt x="990" y="537"/>
                </a:lnTo>
                <a:lnTo>
                  <a:pt x="982" y="533"/>
                </a:lnTo>
                <a:lnTo>
                  <a:pt x="971" y="525"/>
                </a:lnTo>
                <a:lnTo>
                  <a:pt x="948" y="507"/>
                </a:lnTo>
                <a:lnTo>
                  <a:pt x="917" y="482"/>
                </a:lnTo>
                <a:lnTo>
                  <a:pt x="917" y="482"/>
                </a:lnTo>
                <a:lnTo>
                  <a:pt x="913" y="476"/>
                </a:lnTo>
                <a:lnTo>
                  <a:pt x="908" y="469"/>
                </a:lnTo>
                <a:lnTo>
                  <a:pt x="903" y="462"/>
                </a:lnTo>
                <a:lnTo>
                  <a:pt x="898" y="457"/>
                </a:lnTo>
                <a:lnTo>
                  <a:pt x="895" y="455"/>
                </a:lnTo>
                <a:lnTo>
                  <a:pt x="895" y="455"/>
                </a:lnTo>
                <a:lnTo>
                  <a:pt x="877" y="446"/>
                </a:lnTo>
                <a:lnTo>
                  <a:pt x="847" y="436"/>
                </a:lnTo>
                <a:lnTo>
                  <a:pt x="811" y="420"/>
                </a:lnTo>
                <a:lnTo>
                  <a:pt x="792" y="412"/>
                </a:lnTo>
                <a:lnTo>
                  <a:pt x="774" y="402"/>
                </a:lnTo>
                <a:lnTo>
                  <a:pt x="774" y="402"/>
                </a:lnTo>
                <a:lnTo>
                  <a:pt x="719" y="372"/>
                </a:lnTo>
                <a:lnTo>
                  <a:pt x="703" y="363"/>
                </a:lnTo>
                <a:lnTo>
                  <a:pt x="694" y="356"/>
                </a:lnTo>
                <a:lnTo>
                  <a:pt x="694" y="356"/>
                </a:lnTo>
                <a:lnTo>
                  <a:pt x="691" y="352"/>
                </a:lnTo>
                <a:lnTo>
                  <a:pt x="688" y="346"/>
                </a:lnTo>
                <a:lnTo>
                  <a:pt x="679" y="333"/>
                </a:lnTo>
                <a:lnTo>
                  <a:pt x="673" y="326"/>
                </a:lnTo>
                <a:lnTo>
                  <a:pt x="666" y="317"/>
                </a:lnTo>
                <a:lnTo>
                  <a:pt x="658" y="310"/>
                </a:lnTo>
                <a:lnTo>
                  <a:pt x="646" y="302"/>
                </a:lnTo>
                <a:lnTo>
                  <a:pt x="646" y="302"/>
                </a:lnTo>
                <a:lnTo>
                  <a:pt x="621" y="285"/>
                </a:lnTo>
                <a:lnTo>
                  <a:pt x="597" y="269"/>
                </a:lnTo>
                <a:lnTo>
                  <a:pt x="572" y="251"/>
                </a:lnTo>
                <a:lnTo>
                  <a:pt x="572" y="251"/>
                </a:lnTo>
                <a:lnTo>
                  <a:pt x="530" y="226"/>
                </a:lnTo>
                <a:lnTo>
                  <a:pt x="494" y="204"/>
                </a:lnTo>
                <a:lnTo>
                  <a:pt x="463" y="184"/>
                </a:lnTo>
                <a:lnTo>
                  <a:pt x="463" y="184"/>
                </a:lnTo>
                <a:lnTo>
                  <a:pt x="438" y="167"/>
                </a:lnTo>
                <a:lnTo>
                  <a:pt x="409" y="149"/>
                </a:lnTo>
                <a:lnTo>
                  <a:pt x="409" y="149"/>
                </a:lnTo>
                <a:lnTo>
                  <a:pt x="375" y="129"/>
                </a:lnTo>
                <a:lnTo>
                  <a:pt x="333" y="107"/>
                </a:lnTo>
                <a:lnTo>
                  <a:pt x="292" y="86"/>
                </a:lnTo>
                <a:lnTo>
                  <a:pt x="274" y="78"/>
                </a:lnTo>
                <a:lnTo>
                  <a:pt x="260" y="72"/>
                </a:lnTo>
                <a:lnTo>
                  <a:pt x="260" y="72"/>
                </a:lnTo>
                <a:lnTo>
                  <a:pt x="235" y="65"/>
                </a:lnTo>
                <a:lnTo>
                  <a:pt x="214" y="59"/>
                </a:lnTo>
                <a:lnTo>
                  <a:pt x="199" y="54"/>
                </a:lnTo>
                <a:lnTo>
                  <a:pt x="194" y="52"/>
                </a:lnTo>
                <a:lnTo>
                  <a:pt x="190" y="49"/>
                </a:lnTo>
                <a:lnTo>
                  <a:pt x="190" y="49"/>
                </a:lnTo>
                <a:lnTo>
                  <a:pt x="186" y="45"/>
                </a:lnTo>
                <a:lnTo>
                  <a:pt x="181" y="37"/>
                </a:lnTo>
                <a:lnTo>
                  <a:pt x="175" y="31"/>
                </a:lnTo>
                <a:lnTo>
                  <a:pt x="168" y="27"/>
                </a:lnTo>
                <a:lnTo>
                  <a:pt x="168" y="27"/>
                </a:lnTo>
                <a:lnTo>
                  <a:pt x="163" y="24"/>
                </a:lnTo>
                <a:lnTo>
                  <a:pt x="159" y="23"/>
                </a:lnTo>
                <a:lnTo>
                  <a:pt x="129" y="15"/>
                </a:lnTo>
                <a:lnTo>
                  <a:pt x="129" y="15"/>
                </a:lnTo>
                <a:lnTo>
                  <a:pt x="97" y="7"/>
                </a:lnTo>
                <a:lnTo>
                  <a:pt x="67" y="2"/>
                </a:lnTo>
                <a:lnTo>
                  <a:pt x="55" y="0"/>
                </a:lnTo>
                <a:lnTo>
                  <a:pt x="46" y="0"/>
                </a:lnTo>
                <a:lnTo>
                  <a:pt x="39" y="0"/>
                </a:lnTo>
                <a:lnTo>
                  <a:pt x="37" y="2"/>
                </a:lnTo>
                <a:lnTo>
                  <a:pt x="36" y="3"/>
                </a:lnTo>
                <a:lnTo>
                  <a:pt x="36" y="3"/>
                </a:lnTo>
                <a:lnTo>
                  <a:pt x="34" y="10"/>
                </a:lnTo>
                <a:lnTo>
                  <a:pt x="31" y="15"/>
                </a:lnTo>
                <a:lnTo>
                  <a:pt x="31" y="15"/>
                </a:lnTo>
                <a:lnTo>
                  <a:pt x="27" y="19"/>
                </a:lnTo>
                <a:lnTo>
                  <a:pt x="21" y="25"/>
                </a:lnTo>
                <a:lnTo>
                  <a:pt x="21" y="25"/>
                </a:lnTo>
                <a:lnTo>
                  <a:pt x="17" y="29"/>
                </a:lnTo>
                <a:lnTo>
                  <a:pt x="10" y="34"/>
                </a:lnTo>
                <a:lnTo>
                  <a:pt x="4" y="40"/>
                </a:lnTo>
                <a:lnTo>
                  <a:pt x="2" y="42"/>
                </a:lnTo>
                <a:lnTo>
                  <a:pt x="0" y="45"/>
                </a:lnTo>
                <a:lnTo>
                  <a:pt x="0" y="45"/>
                </a:lnTo>
                <a:lnTo>
                  <a:pt x="2" y="51"/>
                </a:lnTo>
                <a:lnTo>
                  <a:pt x="4" y="55"/>
                </a:lnTo>
                <a:lnTo>
                  <a:pt x="6" y="58"/>
                </a:lnTo>
                <a:lnTo>
                  <a:pt x="10" y="60"/>
                </a:lnTo>
                <a:lnTo>
                  <a:pt x="14" y="61"/>
                </a:lnTo>
                <a:lnTo>
                  <a:pt x="18" y="63"/>
                </a:lnTo>
                <a:lnTo>
                  <a:pt x="18" y="63"/>
                </a:lnTo>
                <a:lnTo>
                  <a:pt x="31" y="64"/>
                </a:lnTo>
                <a:lnTo>
                  <a:pt x="51" y="68"/>
                </a:lnTo>
                <a:lnTo>
                  <a:pt x="71" y="74"/>
                </a:lnTo>
                <a:lnTo>
                  <a:pt x="90" y="82"/>
                </a:lnTo>
                <a:lnTo>
                  <a:pt x="90" y="82"/>
                </a:lnTo>
                <a:lnTo>
                  <a:pt x="121" y="96"/>
                </a:lnTo>
                <a:lnTo>
                  <a:pt x="134" y="102"/>
                </a:lnTo>
                <a:lnTo>
                  <a:pt x="145" y="108"/>
                </a:lnTo>
                <a:lnTo>
                  <a:pt x="145" y="108"/>
                </a:lnTo>
                <a:lnTo>
                  <a:pt x="158" y="115"/>
                </a:lnTo>
                <a:lnTo>
                  <a:pt x="177" y="125"/>
                </a:lnTo>
                <a:lnTo>
                  <a:pt x="195" y="134"/>
                </a:lnTo>
                <a:lnTo>
                  <a:pt x="206" y="140"/>
                </a:lnTo>
                <a:lnTo>
                  <a:pt x="206" y="140"/>
                </a:lnTo>
                <a:lnTo>
                  <a:pt x="229" y="155"/>
                </a:lnTo>
                <a:lnTo>
                  <a:pt x="273" y="183"/>
                </a:lnTo>
                <a:lnTo>
                  <a:pt x="318" y="211"/>
                </a:lnTo>
                <a:lnTo>
                  <a:pt x="342" y="226"/>
                </a:lnTo>
                <a:lnTo>
                  <a:pt x="342" y="226"/>
                </a:lnTo>
                <a:lnTo>
                  <a:pt x="359" y="241"/>
                </a:lnTo>
                <a:lnTo>
                  <a:pt x="379" y="257"/>
                </a:lnTo>
                <a:lnTo>
                  <a:pt x="379" y="257"/>
                </a:lnTo>
                <a:lnTo>
                  <a:pt x="412" y="291"/>
                </a:lnTo>
                <a:lnTo>
                  <a:pt x="448" y="329"/>
                </a:lnTo>
                <a:lnTo>
                  <a:pt x="448" y="329"/>
                </a:lnTo>
                <a:lnTo>
                  <a:pt x="458" y="341"/>
                </a:lnTo>
                <a:lnTo>
                  <a:pt x="467" y="348"/>
                </a:lnTo>
                <a:lnTo>
                  <a:pt x="474" y="356"/>
                </a:lnTo>
                <a:lnTo>
                  <a:pt x="474" y="356"/>
                </a:lnTo>
                <a:lnTo>
                  <a:pt x="468" y="415"/>
                </a:lnTo>
                <a:lnTo>
                  <a:pt x="468" y="415"/>
                </a:lnTo>
                <a:lnTo>
                  <a:pt x="462" y="423"/>
                </a:lnTo>
                <a:lnTo>
                  <a:pt x="453" y="434"/>
                </a:lnTo>
                <a:lnTo>
                  <a:pt x="453" y="434"/>
                </a:lnTo>
                <a:lnTo>
                  <a:pt x="452" y="440"/>
                </a:lnTo>
                <a:lnTo>
                  <a:pt x="451" y="446"/>
                </a:lnTo>
                <a:lnTo>
                  <a:pt x="452" y="455"/>
                </a:lnTo>
                <a:lnTo>
                  <a:pt x="457" y="463"/>
                </a:lnTo>
                <a:lnTo>
                  <a:pt x="457" y="463"/>
                </a:lnTo>
                <a:lnTo>
                  <a:pt x="442" y="482"/>
                </a:lnTo>
                <a:lnTo>
                  <a:pt x="406" y="525"/>
                </a:lnTo>
                <a:lnTo>
                  <a:pt x="384" y="549"/>
                </a:lnTo>
                <a:lnTo>
                  <a:pt x="363" y="571"/>
                </a:lnTo>
                <a:lnTo>
                  <a:pt x="345" y="588"/>
                </a:lnTo>
                <a:lnTo>
                  <a:pt x="336" y="595"/>
                </a:lnTo>
                <a:lnTo>
                  <a:pt x="330" y="598"/>
                </a:lnTo>
                <a:lnTo>
                  <a:pt x="330" y="598"/>
                </a:lnTo>
                <a:lnTo>
                  <a:pt x="318" y="605"/>
                </a:lnTo>
                <a:lnTo>
                  <a:pt x="309" y="614"/>
                </a:lnTo>
                <a:lnTo>
                  <a:pt x="298" y="625"/>
                </a:lnTo>
                <a:lnTo>
                  <a:pt x="287" y="638"/>
                </a:lnTo>
                <a:lnTo>
                  <a:pt x="275" y="652"/>
                </a:lnTo>
                <a:lnTo>
                  <a:pt x="261" y="668"/>
                </a:lnTo>
                <a:lnTo>
                  <a:pt x="244" y="684"/>
                </a:lnTo>
                <a:lnTo>
                  <a:pt x="224" y="702"/>
                </a:lnTo>
                <a:lnTo>
                  <a:pt x="224" y="702"/>
                </a:lnTo>
                <a:lnTo>
                  <a:pt x="204" y="719"/>
                </a:lnTo>
                <a:lnTo>
                  <a:pt x="187" y="736"/>
                </a:lnTo>
                <a:lnTo>
                  <a:pt x="173" y="750"/>
                </a:lnTo>
                <a:lnTo>
                  <a:pt x="161" y="763"/>
                </a:lnTo>
                <a:lnTo>
                  <a:pt x="143" y="784"/>
                </a:lnTo>
                <a:lnTo>
                  <a:pt x="135" y="792"/>
                </a:lnTo>
                <a:lnTo>
                  <a:pt x="129" y="798"/>
                </a:lnTo>
                <a:lnTo>
                  <a:pt x="129" y="798"/>
                </a:lnTo>
                <a:lnTo>
                  <a:pt x="122" y="803"/>
                </a:lnTo>
                <a:lnTo>
                  <a:pt x="114" y="806"/>
                </a:lnTo>
                <a:lnTo>
                  <a:pt x="95" y="810"/>
                </a:lnTo>
                <a:lnTo>
                  <a:pt x="86" y="814"/>
                </a:lnTo>
                <a:lnTo>
                  <a:pt x="79" y="817"/>
                </a:lnTo>
                <a:lnTo>
                  <a:pt x="77" y="820"/>
                </a:lnTo>
                <a:lnTo>
                  <a:pt x="75" y="822"/>
                </a:lnTo>
                <a:lnTo>
                  <a:pt x="73" y="826"/>
                </a:lnTo>
                <a:lnTo>
                  <a:pt x="73" y="830"/>
                </a:lnTo>
                <a:lnTo>
                  <a:pt x="73" y="830"/>
                </a:lnTo>
                <a:lnTo>
                  <a:pt x="73" y="841"/>
                </a:lnTo>
                <a:lnTo>
                  <a:pt x="77" y="852"/>
                </a:lnTo>
                <a:lnTo>
                  <a:pt x="82" y="864"/>
                </a:lnTo>
                <a:lnTo>
                  <a:pt x="88" y="877"/>
                </a:lnTo>
                <a:lnTo>
                  <a:pt x="100" y="903"/>
                </a:lnTo>
                <a:lnTo>
                  <a:pt x="104" y="915"/>
                </a:lnTo>
                <a:lnTo>
                  <a:pt x="108" y="927"/>
                </a:lnTo>
                <a:lnTo>
                  <a:pt x="108" y="927"/>
                </a:lnTo>
                <a:lnTo>
                  <a:pt x="115" y="952"/>
                </a:lnTo>
                <a:lnTo>
                  <a:pt x="124" y="979"/>
                </a:lnTo>
                <a:lnTo>
                  <a:pt x="128" y="991"/>
                </a:lnTo>
                <a:lnTo>
                  <a:pt x="133" y="999"/>
                </a:lnTo>
                <a:lnTo>
                  <a:pt x="137" y="1004"/>
                </a:lnTo>
                <a:lnTo>
                  <a:pt x="139" y="1005"/>
                </a:lnTo>
                <a:lnTo>
                  <a:pt x="140" y="1005"/>
                </a:lnTo>
                <a:lnTo>
                  <a:pt x="140" y="1005"/>
                </a:lnTo>
                <a:lnTo>
                  <a:pt x="145" y="1000"/>
                </a:lnTo>
                <a:lnTo>
                  <a:pt x="147" y="998"/>
                </a:lnTo>
                <a:lnTo>
                  <a:pt x="149" y="994"/>
                </a:lnTo>
                <a:lnTo>
                  <a:pt x="150" y="991"/>
                </a:lnTo>
                <a:lnTo>
                  <a:pt x="150" y="991"/>
                </a:lnTo>
                <a:lnTo>
                  <a:pt x="150" y="987"/>
                </a:lnTo>
                <a:lnTo>
                  <a:pt x="151" y="986"/>
                </a:lnTo>
                <a:lnTo>
                  <a:pt x="152" y="983"/>
                </a:lnTo>
                <a:lnTo>
                  <a:pt x="153" y="980"/>
                </a:lnTo>
                <a:lnTo>
                  <a:pt x="153" y="980"/>
                </a:lnTo>
                <a:lnTo>
                  <a:pt x="157" y="970"/>
                </a:lnTo>
                <a:lnTo>
                  <a:pt x="159" y="962"/>
                </a:lnTo>
                <a:lnTo>
                  <a:pt x="161" y="950"/>
                </a:lnTo>
                <a:lnTo>
                  <a:pt x="161" y="950"/>
                </a:lnTo>
                <a:lnTo>
                  <a:pt x="159" y="933"/>
                </a:lnTo>
                <a:lnTo>
                  <a:pt x="158" y="914"/>
                </a:lnTo>
                <a:lnTo>
                  <a:pt x="158" y="904"/>
                </a:lnTo>
                <a:lnTo>
                  <a:pt x="159" y="894"/>
                </a:lnTo>
                <a:lnTo>
                  <a:pt x="162" y="884"/>
                </a:lnTo>
                <a:lnTo>
                  <a:pt x="167" y="873"/>
                </a:lnTo>
                <a:lnTo>
                  <a:pt x="167" y="873"/>
                </a:lnTo>
                <a:lnTo>
                  <a:pt x="169" y="867"/>
                </a:lnTo>
                <a:lnTo>
                  <a:pt x="174" y="861"/>
                </a:lnTo>
                <a:lnTo>
                  <a:pt x="186" y="848"/>
                </a:lnTo>
                <a:lnTo>
                  <a:pt x="201" y="834"/>
                </a:lnTo>
                <a:lnTo>
                  <a:pt x="218" y="820"/>
                </a:lnTo>
                <a:lnTo>
                  <a:pt x="253" y="792"/>
                </a:lnTo>
                <a:lnTo>
                  <a:pt x="279" y="774"/>
                </a:lnTo>
                <a:lnTo>
                  <a:pt x="279" y="774"/>
                </a:lnTo>
                <a:lnTo>
                  <a:pt x="290" y="767"/>
                </a:lnTo>
                <a:lnTo>
                  <a:pt x="299" y="759"/>
                </a:lnTo>
                <a:lnTo>
                  <a:pt x="318" y="741"/>
                </a:lnTo>
                <a:lnTo>
                  <a:pt x="343" y="714"/>
                </a:lnTo>
                <a:lnTo>
                  <a:pt x="343" y="714"/>
                </a:lnTo>
                <a:lnTo>
                  <a:pt x="369" y="695"/>
                </a:lnTo>
                <a:lnTo>
                  <a:pt x="416" y="662"/>
                </a:lnTo>
                <a:lnTo>
                  <a:pt x="495" y="605"/>
                </a:lnTo>
                <a:lnTo>
                  <a:pt x="495" y="605"/>
                </a:lnTo>
                <a:lnTo>
                  <a:pt x="501" y="601"/>
                </a:lnTo>
                <a:lnTo>
                  <a:pt x="506" y="595"/>
                </a:lnTo>
                <a:lnTo>
                  <a:pt x="517" y="584"/>
                </a:lnTo>
                <a:lnTo>
                  <a:pt x="524" y="573"/>
                </a:lnTo>
                <a:lnTo>
                  <a:pt x="529" y="570"/>
                </a:lnTo>
                <a:lnTo>
                  <a:pt x="529" y="570"/>
                </a:lnTo>
                <a:lnTo>
                  <a:pt x="562" y="562"/>
                </a:lnTo>
                <a:lnTo>
                  <a:pt x="599" y="555"/>
                </a:lnTo>
                <a:lnTo>
                  <a:pt x="599" y="555"/>
                </a:lnTo>
                <a:lnTo>
                  <a:pt x="614" y="555"/>
                </a:lnTo>
                <a:lnTo>
                  <a:pt x="626" y="555"/>
                </a:lnTo>
                <a:lnTo>
                  <a:pt x="626" y="555"/>
                </a:lnTo>
                <a:lnTo>
                  <a:pt x="642" y="571"/>
                </a:lnTo>
                <a:lnTo>
                  <a:pt x="656" y="583"/>
                </a:lnTo>
                <a:lnTo>
                  <a:pt x="664" y="592"/>
                </a:lnTo>
                <a:lnTo>
                  <a:pt x="664" y="592"/>
                </a:lnTo>
                <a:lnTo>
                  <a:pt x="670" y="600"/>
                </a:lnTo>
                <a:lnTo>
                  <a:pt x="678" y="610"/>
                </a:lnTo>
                <a:lnTo>
                  <a:pt x="688" y="621"/>
                </a:lnTo>
                <a:lnTo>
                  <a:pt x="694" y="631"/>
                </a:lnTo>
                <a:lnTo>
                  <a:pt x="694" y="631"/>
                </a:lnTo>
                <a:lnTo>
                  <a:pt x="699" y="638"/>
                </a:lnTo>
                <a:lnTo>
                  <a:pt x="702" y="644"/>
                </a:lnTo>
                <a:lnTo>
                  <a:pt x="706" y="649"/>
                </a:lnTo>
                <a:lnTo>
                  <a:pt x="706" y="649"/>
                </a:lnTo>
                <a:lnTo>
                  <a:pt x="705" y="651"/>
                </a:lnTo>
                <a:lnTo>
                  <a:pt x="702" y="657"/>
                </a:lnTo>
                <a:lnTo>
                  <a:pt x="702" y="659"/>
                </a:lnTo>
                <a:lnTo>
                  <a:pt x="702" y="664"/>
                </a:lnTo>
                <a:lnTo>
                  <a:pt x="702" y="668"/>
                </a:lnTo>
                <a:lnTo>
                  <a:pt x="705" y="671"/>
                </a:lnTo>
                <a:lnTo>
                  <a:pt x="705" y="671"/>
                </a:lnTo>
                <a:lnTo>
                  <a:pt x="711" y="678"/>
                </a:lnTo>
                <a:lnTo>
                  <a:pt x="718" y="683"/>
                </a:lnTo>
                <a:lnTo>
                  <a:pt x="725" y="688"/>
                </a:lnTo>
                <a:lnTo>
                  <a:pt x="730" y="692"/>
                </a:lnTo>
                <a:lnTo>
                  <a:pt x="730" y="692"/>
                </a:lnTo>
                <a:lnTo>
                  <a:pt x="730" y="694"/>
                </a:lnTo>
                <a:lnTo>
                  <a:pt x="731" y="698"/>
                </a:lnTo>
                <a:lnTo>
                  <a:pt x="731" y="708"/>
                </a:lnTo>
                <a:lnTo>
                  <a:pt x="730" y="720"/>
                </a:lnTo>
                <a:lnTo>
                  <a:pt x="730" y="720"/>
                </a:lnTo>
                <a:lnTo>
                  <a:pt x="727" y="765"/>
                </a:lnTo>
                <a:lnTo>
                  <a:pt x="727" y="798"/>
                </a:lnTo>
                <a:lnTo>
                  <a:pt x="727" y="820"/>
                </a:lnTo>
                <a:lnTo>
                  <a:pt x="727" y="820"/>
                </a:lnTo>
                <a:lnTo>
                  <a:pt x="728" y="840"/>
                </a:lnTo>
                <a:lnTo>
                  <a:pt x="730" y="873"/>
                </a:lnTo>
                <a:lnTo>
                  <a:pt x="731" y="907"/>
                </a:lnTo>
                <a:lnTo>
                  <a:pt x="733" y="921"/>
                </a:lnTo>
                <a:lnTo>
                  <a:pt x="736" y="933"/>
                </a:lnTo>
                <a:lnTo>
                  <a:pt x="736" y="933"/>
                </a:lnTo>
                <a:lnTo>
                  <a:pt x="739" y="943"/>
                </a:lnTo>
                <a:lnTo>
                  <a:pt x="746" y="957"/>
                </a:lnTo>
                <a:lnTo>
                  <a:pt x="767" y="987"/>
                </a:lnTo>
                <a:lnTo>
                  <a:pt x="789" y="1018"/>
                </a:lnTo>
                <a:lnTo>
                  <a:pt x="807" y="1041"/>
                </a:lnTo>
                <a:lnTo>
                  <a:pt x="807" y="1041"/>
                </a:lnTo>
                <a:lnTo>
                  <a:pt x="830" y="1068"/>
                </a:lnTo>
                <a:lnTo>
                  <a:pt x="837" y="1078"/>
                </a:lnTo>
                <a:lnTo>
                  <a:pt x="837" y="1078"/>
                </a:lnTo>
                <a:lnTo>
                  <a:pt x="837" y="1079"/>
                </a:lnTo>
                <a:lnTo>
                  <a:pt x="837" y="1083"/>
                </a:lnTo>
                <a:lnTo>
                  <a:pt x="837" y="1085"/>
                </a:lnTo>
                <a:lnTo>
                  <a:pt x="838" y="1087"/>
                </a:lnTo>
                <a:lnTo>
                  <a:pt x="841" y="1090"/>
                </a:lnTo>
                <a:lnTo>
                  <a:pt x="843" y="1092"/>
                </a:lnTo>
                <a:lnTo>
                  <a:pt x="843" y="1092"/>
                </a:lnTo>
                <a:lnTo>
                  <a:pt x="850" y="1095"/>
                </a:lnTo>
                <a:lnTo>
                  <a:pt x="856" y="1096"/>
                </a:lnTo>
                <a:lnTo>
                  <a:pt x="860" y="1096"/>
                </a:lnTo>
                <a:lnTo>
                  <a:pt x="864" y="1095"/>
                </a:lnTo>
                <a:lnTo>
                  <a:pt x="864" y="1095"/>
                </a:lnTo>
                <a:lnTo>
                  <a:pt x="871" y="1092"/>
                </a:lnTo>
                <a:lnTo>
                  <a:pt x="877" y="1091"/>
                </a:lnTo>
                <a:lnTo>
                  <a:pt x="885" y="1090"/>
                </a:lnTo>
                <a:lnTo>
                  <a:pt x="885" y="1090"/>
                </a:lnTo>
                <a:lnTo>
                  <a:pt x="904" y="1089"/>
                </a:lnTo>
                <a:lnTo>
                  <a:pt x="910" y="1087"/>
                </a:lnTo>
                <a:lnTo>
                  <a:pt x="913" y="1086"/>
                </a:lnTo>
                <a:lnTo>
                  <a:pt x="913" y="1085"/>
                </a:lnTo>
                <a:lnTo>
                  <a:pt x="913" y="1085"/>
                </a:lnTo>
                <a:lnTo>
                  <a:pt x="921" y="1083"/>
                </a:lnTo>
                <a:lnTo>
                  <a:pt x="923" y="1080"/>
                </a:lnTo>
                <a:lnTo>
                  <a:pt x="925" y="1079"/>
                </a:lnTo>
                <a:lnTo>
                  <a:pt x="925" y="1078"/>
                </a:lnTo>
                <a:lnTo>
                  <a:pt x="922" y="1077"/>
                </a:lnTo>
                <a:lnTo>
                  <a:pt x="922" y="1077"/>
                </a:lnTo>
                <a:lnTo>
                  <a:pt x="909" y="1072"/>
                </a:lnTo>
                <a:lnTo>
                  <a:pt x="889" y="1065"/>
                </a:lnTo>
                <a:lnTo>
                  <a:pt x="878" y="1060"/>
                </a:lnTo>
                <a:lnTo>
                  <a:pt x="867" y="1054"/>
                </a:lnTo>
                <a:lnTo>
                  <a:pt x="858" y="1047"/>
                </a:lnTo>
                <a:lnTo>
                  <a:pt x="850" y="1040"/>
                </a:lnTo>
                <a:lnTo>
                  <a:pt x="850" y="1040"/>
                </a:lnTo>
                <a:lnTo>
                  <a:pt x="842" y="1028"/>
                </a:lnTo>
                <a:lnTo>
                  <a:pt x="831" y="1010"/>
                </a:lnTo>
                <a:lnTo>
                  <a:pt x="809" y="964"/>
                </a:lnTo>
                <a:lnTo>
                  <a:pt x="780" y="903"/>
                </a:lnTo>
                <a:lnTo>
                  <a:pt x="780" y="903"/>
                </a:lnTo>
                <a:lnTo>
                  <a:pt x="783" y="888"/>
                </a:lnTo>
                <a:lnTo>
                  <a:pt x="794" y="854"/>
                </a:lnTo>
                <a:lnTo>
                  <a:pt x="812" y="797"/>
                </a:lnTo>
                <a:lnTo>
                  <a:pt x="812" y="797"/>
                </a:lnTo>
                <a:lnTo>
                  <a:pt x="817" y="785"/>
                </a:lnTo>
                <a:lnTo>
                  <a:pt x="824" y="768"/>
                </a:lnTo>
                <a:lnTo>
                  <a:pt x="835" y="745"/>
                </a:lnTo>
                <a:lnTo>
                  <a:pt x="835" y="745"/>
                </a:lnTo>
                <a:lnTo>
                  <a:pt x="837" y="739"/>
                </a:lnTo>
                <a:lnTo>
                  <a:pt x="842" y="730"/>
                </a:lnTo>
                <a:lnTo>
                  <a:pt x="850" y="718"/>
                </a:lnTo>
                <a:lnTo>
                  <a:pt x="850" y="718"/>
                </a:lnTo>
                <a:lnTo>
                  <a:pt x="853" y="743"/>
                </a:lnTo>
                <a:lnTo>
                  <a:pt x="855" y="765"/>
                </a:lnTo>
                <a:lnTo>
                  <a:pt x="859" y="780"/>
                </a:lnTo>
                <a:lnTo>
                  <a:pt x="859" y="780"/>
                </a:lnTo>
                <a:lnTo>
                  <a:pt x="861" y="785"/>
                </a:lnTo>
                <a:lnTo>
                  <a:pt x="864" y="791"/>
                </a:lnTo>
                <a:lnTo>
                  <a:pt x="870" y="799"/>
                </a:lnTo>
                <a:lnTo>
                  <a:pt x="875" y="805"/>
                </a:lnTo>
                <a:lnTo>
                  <a:pt x="878" y="809"/>
                </a:lnTo>
                <a:lnTo>
                  <a:pt x="878" y="809"/>
                </a:lnTo>
                <a:lnTo>
                  <a:pt x="879" y="828"/>
                </a:lnTo>
                <a:lnTo>
                  <a:pt x="880" y="840"/>
                </a:lnTo>
                <a:lnTo>
                  <a:pt x="881" y="846"/>
                </a:lnTo>
                <a:lnTo>
                  <a:pt x="881" y="846"/>
                </a:lnTo>
                <a:lnTo>
                  <a:pt x="887" y="848"/>
                </a:lnTo>
                <a:lnTo>
                  <a:pt x="890" y="848"/>
                </a:lnTo>
                <a:lnTo>
                  <a:pt x="892" y="847"/>
                </a:lnTo>
                <a:lnTo>
                  <a:pt x="892" y="847"/>
                </a:lnTo>
                <a:lnTo>
                  <a:pt x="895" y="846"/>
                </a:lnTo>
                <a:lnTo>
                  <a:pt x="898" y="847"/>
                </a:lnTo>
                <a:lnTo>
                  <a:pt x="902" y="848"/>
                </a:lnTo>
                <a:lnTo>
                  <a:pt x="911" y="852"/>
                </a:lnTo>
                <a:lnTo>
                  <a:pt x="911" y="852"/>
                </a:lnTo>
                <a:lnTo>
                  <a:pt x="925" y="848"/>
                </a:lnTo>
                <a:lnTo>
                  <a:pt x="925" y="848"/>
                </a:lnTo>
                <a:lnTo>
                  <a:pt x="929" y="849"/>
                </a:lnTo>
                <a:lnTo>
                  <a:pt x="935" y="853"/>
                </a:lnTo>
                <a:lnTo>
                  <a:pt x="945" y="858"/>
                </a:lnTo>
                <a:lnTo>
                  <a:pt x="945" y="858"/>
                </a:lnTo>
                <a:lnTo>
                  <a:pt x="956" y="852"/>
                </a:lnTo>
                <a:lnTo>
                  <a:pt x="968" y="846"/>
                </a:lnTo>
                <a:lnTo>
                  <a:pt x="968" y="846"/>
                </a:lnTo>
                <a:lnTo>
                  <a:pt x="971" y="842"/>
                </a:lnTo>
                <a:lnTo>
                  <a:pt x="978" y="836"/>
                </a:lnTo>
                <a:lnTo>
                  <a:pt x="978" y="836"/>
                </a:lnTo>
                <a:lnTo>
                  <a:pt x="988" y="829"/>
                </a:lnTo>
                <a:lnTo>
                  <a:pt x="993" y="826"/>
                </a:lnTo>
                <a:lnTo>
                  <a:pt x="995" y="824"/>
                </a:lnTo>
                <a:lnTo>
                  <a:pt x="995" y="824"/>
                </a:lnTo>
                <a:lnTo>
                  <a:pt x="999" y="823"/>
                </a:lnTo>
                <a:lnTo>
                  <a:pt x="1005" y="818"/>
                </a:lnTo>
                <a:lnTo>
                  <a:pt x="1008" y="814"/>
                </a:lnTo>
                <a:lnTo>
                  <a:pt x="1011" y="810"/>
                </a:lnTo>
                <a:lnTo>
                  <a:pt x="1011" y="810"/>
                </a:lnTo>
                <a:lnTo>
                  <a:pt x="1011" y="806"/>
                </a:lnTo>
                <a:lnTo>
                  <a:pt x="1009" y="800"/>
                </a:lnTo>
                <a:lnTo>
                  <a:pt x="1009" y="800"/>
                </a:lnTo>
                <a:lnTo>
                  <a:pt x="1007" y="793"/>
                </a:lnTo>
                <a:lnTo>
                  <a:pt x="1007" y="792"/>
                </a:lnTo>
                <a:lnTo>
                  <a:pt x="1011" y="785"/>
                </a:lnTo>
                <a:lnTo>
                  <a:pt x="1011" y="785"/>
                </a:lnTo>
                <a:lnTo>
                  <a:pt x="1012" y="781"/>
                </a:lnTo>
                <a:lnTo>
                  <a:pt x="1012" y="775"/>
                </a:lnTo>
                <a:lnTo>
                  <a:pt x="1012" y="775"/>
                </a:lnTo>
                <a:lnTo>
                  <a:pt x="1012" y="772"/>
                </a:lnTo>
                <a:lnTo>
                  <a:pt x="1009" y="766"/>
                </a:lnTo>
                <a:lnTo>
                  <a:pt x="1007" y="759"/>
                </a:lnTo>
                <a:lnTo>
                  <a:pt x="1005" y="748"/>
                </a:lnTo>
                <a:lnTo>
                  <a:pt x="1005" y="748"/>
                </a:lnTo>
                <a:lnTo>
                  <a:pt x="1001" y="731"/>
                </a:lnTo>
                <a:lnTo>
                  <a:pt x="996" y="720"/>
                </a:lnTo>
                <a:lnTo>
                  <a:pt x="996" y="720"/>
                </a:lnTo>
                <a:lnTo>
                  <a:pt x="996" y="717"/>
                </a:lnTo>
                <a:lnTo>
                  <a:pt x="996" y="714"/>
                </a:lnTo>
                <a:lnTo>
                  <a:pt x="996" y="712"/>
                </a:lnTo>
                <a:lnTo>
                  <a:pt x="993" y="705"/>
                </a:lnTo>
                <a:lnTo>
                  <a:pt x="993" y="705"/>
                </a:lnTo>
                <a:lnTo>
                  <a:pt x="985" y="696"/>
                </a:lnTo>
                <a:lnTo>
                  <a:pt x="981" y="689"/>
                </a:lnTo>
                <a:lnTo>
                  <a:pt x="976" y="683"/>
                </a:lnTo>
                <a:lnTo>
                  <a:pt x="963" y="663"/>
                </a:lnTo>
                <a:lnTo>
                  <a:pt x="963" y="663"/>
                </a:lnTo>
                <a:lnTo>
                  <a:pt x="996" y="668"/>
                </a:lnTo>
                <a:lnTo>
                  <a:pt x="1024" y="674"/>
                </a:lnTo>
                <a:lnTo>
                  <a:pt x="1036" y="676"/>
                </a:lnTo>
                <a:lnTo>
                  <a:pt x="1044" y="680"/>
                </a:lnTo>
                <a:lnTo>
                  <a:pt x="1044" y="680"/>
                </a:lnTo>
                <a:lnTo>
                  <a:pt x="1066" y="687"/>
                </a:lnTo>
                <a:lnTo>
                  <a:pt x="1093" y="696"/>
                </a:lnTo>
                <a:lnTo>
                  <a:pt x="1119" y="705"/>
                </a:lnTo>
                <a:lnTo>
                  <a:pt x="1128" y="708"/>
                </a:lnTo>
                <a:lnTo>
                  <a:pt x="1133" y="711"/>
                </a:lnTo>
                <a:lnTo>
                  <a:pt x="1133" y="711"/>
                </a:lnTo>
                <a:lnTo>
                  <a:pt x="1153" y="725"/>
                </a:lnTo>
                <a:lnTo>
                  <a:pt x="1190" y="750"/>
                </a:lnTo>
                <a:lnTo>
                  <a:pt x="1231" y="777"/>
                </a:lnTo>
                <a:lnTo>
                  <a:pt x="1247" y="786"/>
                </a:lnTo>
                <a:lnTo>
                  <a:pt x="1258" y="791"/>
                </a:lnTo>
                <a:lnTo>
                  <a:pt x="1258" y="791"/>
                </a:lnTo>
                <a:lnTo>
                  <a:pt x="1282" y="799"/>
                </a:lnTo>
                <a:lnTo>
                  <a:pt x="1288" y="802"/>
                </a:lnTo>
                <a:lnTo>
                  <a:pt x="1290" y="804"/>
                </a:lnTo>
                <a:lnTo>
                  <a:pt x="1290" y="804"/>
                </a:lnTo>
                <a:lnTo>
                  <a:pt x="1292" y="815"/>
                </a:lnTo>
                <a:lnTo>
                  <a:pt x="1292" y="834"/>
                </a:lnTo>
                <a:lnTo>
                  <a:pt x="1293" y="845"/>
                </a:lnTo>
                <a:lnTo>
                  <a:pt x="1294" y="854"/>
                </a:lnTo>
                <a:lnTo>
                  <a:pt x="1296" y="861"/>
                </a:lnTo>
                <a:lnTo>
                  <a:pt x="1298" y="864"/>
                </a:lnTo>
                <a:lnTo>
                  <a:pt x="1300" y="865"/>
                </a:lnTo>
                <a:lnTo>
                  <a:pt x="1300" y="865"/>
                </a:lnTo>
                <a:lnTo>
                  <a:pt x="1303" y="866"/>
                </a:lnTo>
                <a:lnTo>
                  <a:pt x="1306" y="865"/>
                </a:lnTo>
                <a:lnTo>
                  <a:pt x="1308" y="861"/>
                </a:lnTo>
                <a:lnTo>
                  <a:pt x="1309" y="858"/>
                </a:lnTo>
                <a:lnTo>
                  <a:pt x="1312" y="849"/>
                </a:lnTo>
                <a:lnTo>
                  <a:pt x="1313" y="845"/>
                </a:lnTo>
                <a:lnTo>
                  <a:pt x="1313" y="845"/>
                </a:lnTo>
                <a:lnTo>
                  <a:pt x="1314" y="842"/>
                </a:lnTo>
                <a:lnTo>
                  <a:pt x="1317" y="840"/>
                </a:lnTo>
                <a:lnTo>
                  <a:pt x="1319" y="838"/>
                </a:lnTo>
                <a:lnTo>
                  <a:pt x="1319" y="838"/>
                </a:lnTo>
                <a:lnTo>
                  <a:pt x="1330" y="845"/>
                </a:lnTo>
                <a:lnTo>
                  <a:pt x="1339" y="851"/>
                </a:lnTo>
                <a:lnTo>
                  <a:pt x="1350" y="855"/>
                </a:lnTo>
                <a:lnTo>
                  <a:pt x="1350" y="855"/>
                </a:lnTo>
                <a:lnTo>
                  <a:pt x="1364" y="859"/>
                </a:lnTo>
                <a:lnTo>
                  <a:pt x="1382" y="864"/>
                </a:lnTo>
                <a:lnTo>
                  <a:pt x="1399" y="867"/>
                </a:lnTo>
                <a:lnTo>
                  <a:pt x="1405" y="867"/>
                </a:lnTo>
                <a:lnTo>
                  <a:pt x="1410" y="867"/>
                </a:lnTo>
                <a:lnTo>
                  <a:pt x="1410" y="867"/>
                </a:lnTo>
                <a:lnTo>
                  <a:pt x="1412" y="865"/>
                </a:lnTo>
                <a:lnTo>
                  <a:pt x="1413" y="864"/>
                </a:lnTo>
                <a:lnTo>
                  <a:pt x="1415" y="860"/>
                </a:lnTo>
                <a:lnTo>
                  <a:pt x="1415" y="858"/>
                </a:lnTo>
                <a:lnTo>
                  <a:pt x="1415" y="857"/>
                </a:lnTo>
                <a:lnTo>
                  <a:pt x="1415" y="857"/>
                </a:lnTo>
                <a:lnTo>
                  <a:pt x="1424" y="852"/>
                </a:lnTo>
                <a:lnTo>
                  <a:pt x="1429" y="848"/>
                </a:lnTo>
                <a:lnTo>
                  <a:pt x="1430" y="846"/>
                </a:lnTo>
                <a:lnTo>
                  <a:pt x="1430" y="845"/>
                </a:lnTo>
                <a:lnTo>
                  <a:pt x="1430" y="845"/>
                </a:lnTo>
                <a:lnTo>
                  <a:pt x="1425" y="841"/>
                </a:lnTo>
                <a:lnTo>
                  <a:pt x="1421" y="838"/>
                </a:lnTo>
                <a:lnTo>
                  <a:pt x="1415" y="835"/>
                </a:lnTo>
                <a:lnTo>
                  <a:pt x="1415" y="835"/>
                </a:lnTo>
                <a:lnTo>
                  <a:pt x="1419" y="834"/>
                </a:lnTo>
                <a:lnTo>
                  <a:pt x="1431" y="832"/>
                </a:lnTo>
                <a:lnTo>
                  <a:pt x="1437" y="829"/>
                </a:lnTo>
                <a:lnTo>
                  <a:pt x="1441" y="827"/>
                </a:lnTo>
                <a:lnTo>
                  <a:pt x="1443" y="826"/>
                </a:lnTo>
                <a:lnTo>
                  <a:pt x="1443" y="824"/>
                </a:lnTo>
                <a:lnTo>
                  <a:pt x="1442" y="823"/>
                </a:lnTo>
                <a:lnTo>
                  <a:pt x="1442" y="823"/>
                </a:lnTo>
                <a:lnTo>
                  <a:pt x="1434" y="820"/>
                </a:lnTo>
                <a:lnTo>
                  <a:pt x="1425" y="817"/>
                </a:lnTo>
                <a:lnTo>
                  <a:pt x="1416" y="815"/>
                </a:lnTo>
                <a:lnTo>
                  <a:pt x="1416" y="815"/>
                </a:lnTo>
                <a:lnTo>
                  <a:pt x="1421" y="814"/>
                </a:lnTo>
                <a:lnTo>
                  <a:pt x="1431" y="809"/>
                </a:lnTo>
                <a:lnTo>
                  <a:pt x="1435" y="805"/>
                </a:lnTo>
                <a:lnTo>
                  <a:pt x="1437" y="803"/>
                </a:lnTo>
                <a:lnTo>
                  <a:pt x="1437" y="802"/>
                </a:lnTo>
                <a:lnTo>
                  <a:pt x="1437" y="802"/>
                </a:lnTo>
                <a:lnTo>
                  <a:pt x="1433" y="800"/>
                </a:lnTo>
                <a:lnTo>
                  <a:pt x="1433" y="800"/>
                </a:lnTo>
                <a:lnTo>
                  <a:pt x="1405" y="797"/>
                </a:lnTo>
                <a:lnTo>
                  <a:pt x="1390" y="794"/>
                </a:lnTo>
                <a:lnTo>
                  <a:pt x="1373" y="791"/>
                </a:lnTo>
                <a:lnTo>
                  <a:pt x="1373" y="791"/>
                </a:lnTo>
                <a:lnTo>
                  <a:pt x="1358" y="787"/>
                </a:lnTo>
                <a:lnTo>
                  <a:pt x="1350" y="786"/>
                </a:lnTo>
                <a:lnTo>
                  <a:pt x="1343" y="785"/>
                </a:lnTo>
                <a:lnTo>
                  <a:pt x="1336" y="781"/>
                </a:lnTo>
                <a:lnTo>
                  <a:pt x="1336" y="781"/>
                </a:lnTo>
                <a:lnTo>
                  <a:pt x="1333" y="779"/>
                </a:lnTo>
                <a:lnTo>
                  <a:pt x="1330" y="774"/>
                </a:lnTo>
                <a:lnTo>
                  <a:pt x="1320" y="761"/>
                </a:lnTo>
                <a:lnTo>
                  <a:pt x="1314" y="753"/>
                </a:lnTo>
                <a:lnTo>
                  <a:pt x="1307" y="745"/>
                </a:lnTo>
                <a:lnTo>
                  <a:pt x="1298" y="737"/>
                </a:lnTo>
                <a:lnTo>
                  <a:pt x="1288" y="730"/>
                </a:lnTo>
                <a:lnTo>
                  <a:pt x="1288" y="730"/>
                </a:lnTo>
                <a:lnTo>
                  <a:pt x="1253" y="707"/>
                </a:lnTo>
                <a:lnTo>
                  <a:pt x="1207" y="675"/>
                </a:lnTo>
                <a:lnTo>
                  <a:pt x="1162" y="644"/>
                </a:lnTo>
                <a:lnTo>
                  <a:pt x="1137" y="627"/>
                </a:lnTo>
                <a:lnTo>
                  <a:pt x="1137" y="627"/>
                </a:lnTo>
                <a:lnTo>
                  <a:pt x="1128" y="621"/>
                </a:lnTo>
                <a:lnTo>
                  <a:pt x="1122" y="615"/>
                </a:lnTo>
                <a:lnTo>
                  <a:pt x="1117" y="611"/>
                </a:lnTo>
                <a:lnTo>
                  <a:pt x="1115" y="609"/>
                </a:lnTo>
                <a:lnTo>
                  <a:pt x="1115" y="609"/>
                </a:lnTo>
                <a:lnTo>
                  <a:pt x="1085" y="591"/>
                </a:lnTo>
                <a:lnTo>
                  <a:pt x="1063" y="579"/>
                </a:lnTo>
                <a:lnTo>
                  <a:pt x="1049" y="571"/>
                </a:lnTo>
                <a:lnTo>
                  <a:pt x="1049" y="571"/>
                </a:lnTo>
                <a:lnTo>
                  <a:pt x="1038" y="565"/>
                </a:lnTo>
                <a:lnTo>
                  <a:pt x="1024" y="555"/>
                </a:lnTo>
                <a:lnTo>
                  <a:pt x="1007" y="546"/>
                </a:lnTo>
                <a:lnTo>
                  <a:pt x="990" y="537"/>
                </a:lnTo>
                <a:lnTo>
                  <a:pt x="990" y="5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E6ADCFD5-8593-4B5D-A7E5-4FBEF3BB0BDA}"/>
              </a:ext>
            </a:extLst>
          </p:cNvPr>
          <p:cNvSpPr>
            <a:spLocks noEditPoints="1"/>
          </p:cNvSpPr>
          <p:nvPr/>
        </p:nvSpPr>
        <p:spPr bwMode="auto">
          <a:xfrm>
            <a:off x="719137" y="3900164"/>
            <a:ext cx="2466975" cy="2561353"/>
          </a:xfrm>
          <a:custGeom>
            <a:avLst/>
            <a:gdLst>
              <a:gd name="T0" fmla="*/ 847 w 1124"/>
              <a:gd name="T1" fmla="*/ 244 h 1167"/>
              <a:gd name="T2" fmla="*/ 774 w 1124"/>
              <a:gd name="T3" fmla="*/ 286 h 1167"/>
              <a:gd name="T4" fmla="*/ 743 w 1124"/>
              <a:gd name="T5" fmla="*/ 360 h 1167"/>
              <a:gd name="T6" fmla="*/ 736 w 1124"/>
              <a:gd name="T7" fmla="*/ 442 h 1167"/>
              <a:gd name="T8" fmla="*/ 697 w 1124"/>
              <a:gd name="T9" fmla="*/ 521 h 1167"/>
              <a:gd name="T10" fmla="*/ 504 w 1124"/>
              <a:gd name="T11" fmla="*/ 446 h 1167"/>
              <a:gd name="T12" fmla="*/ 310 w 1124"/>
              <a:gd name="T13" fmla="*/ 387 h 1167"/>
              <a:gd name="T14" fmla="*/ 142 w 1124"/>
              <a:gd name="T15" fmla="*/ 290 h 1167"/>
              <a:gd name="T16" fmla="*/ 90 w 1124"/>
              <a:gd name="T17" fmla="*/ 237 h 1167"/>
              <a:gd name="T18" fmla="*/ 28 w 1124"/>
              <a:gd name="T19" fmla="*/ 223 h 1167"/>
              <a:gd name="T20" fmla="*/ 4 w 1124"/>
              <a:gd name="T21" fmla="*/ 244 h 1167"/>
              <a:gd name="T22" fmla="*/ 38 w 1124"/>
              <a:gd name="T23" fmla="*/ 274 h 1167"/>
              <a:gd name="T24" fmla="*/ 76 w 1124"/>
              <a:gd name="T25" fmla="*/ 323 h 1167"/>
              <a:gd name="T26" fmla="*/ 103 w 1124"/>
              <a:gd name="T27" fmla="*/ 341 h 1167"/>
              <a:gd name="T28" fmla="*/ 422 w 1124"/>
              <a:gd name="T29" fmla="*/ 560 h 1167"/>
              <a:gd name="T30" fmla="*/ 634 w 1124"/>
              <a:gd name="T31" fmla="*/ 656 h 1167"/>
              <a:gd name="T32" fmla="*/ 610 w 1124"/>
              <a:gd name="T33" fmla="*/ 731 h 1167"/>
              <a:gd name="T34" fmla="*/ 476 w 1124"/>
              <a:gd name="T35" fmla="*/ 911 h 1167"/>
              <a:gd name="T36" fmla="*/ 291 w 1124"/>
              <a:gd name="T37" fmla="*/ 1039 h 1167"/>
              <a:gd name="T38" fmla="*/ 265 w 1124"/>
              <a:gd name="T39" fmla="*/ 1062 h 1167"/>
              <a:gd name="T40" fmla="*/ 165 w 1124"/>
              <a:gd name="T41" fmla="*/ 1074 h 1167"/>
              <a:gd name="T42" fmla="*/ 98 w 1124"/>
              <a:gd name="T43" fmla="*/ 1106 h 1167"/>
              <a:gd name="T44" fmla="*/ 119 w 1124"/>
              <a:gd name="T45" fmla="*/ 1143 h 1167"/>
              <a:gd name="T46" fmla="*/ 199 w 1124"/>
              <a:gd name="T47" fmla="*/ 1167 h 1167"/>
              <a:gd name="T48" fmla="*/ 260 w 1124"/>
              <a:gd name="T49" fmla="*/ 1154 h 1167"/>
              <a:gd name="T50" fmla="*/ 354 w 1124"/>
              <a:gd name="T51" fmla="*/ 1110 h 1167"/>
              <a:gd name="T52" fmla="*/ 531 w 1124"/>
              <a:gd name="T53" fmla="*/ 996 h 1167"/>
              <a:gd name="T54" fmla="*/ 734 w 1124"/>
              <a:gd name="T55" fmla="*/ 824 h 1167"/>
              <a:gd name="T56" fmla="*/ 872 w 1124"/>
              <a:gd name="T57" fmla="*/ 756 h 1167"/>
              <a:gd name="T58" fmla="*/ 948 w 1124"/>
              <a:gd name="T59" fmla="*/ 638 h 1167"/>
              <a:gd name="T60" fmla="*/ 1023 w 1124"/>
              <a:gd name="T61" fmla="*/ 575 h 1167"/>
              <a:gd name="T62" fmla="*/ 995 w 1124"/>
              <a:gd name="T63" fmla="*/ 745 h 1167"/>
              <a:gd name="T64" fmla="*/ 976 w 1124"/>
              <a:gd name="T65" fmla="*/ 801 h 1167"/>
              <a:gd name="T66" fmla="*/ 987 w 1124"/>
              <a:gd name="T67" fmla="*/ 810 h 1167"/>
              <a:gd name="T68" fmla="*/ 998 w 1124"/>
              <a:gd name="T69" fmla="*/ 823 h 1167"/>
              <a:gd name="T70" fmla="*/ 1042 w 1124"/>
              <a:gd name="T71" fmla="*/ 823 h 1167"/>
              <a:gd name="T72" fmla="*/ 1069 w 1124"/>
              <a:gd name="T73" fmla="*/ 768 h 1167"/>
              <a:gd name="T74" fmla="*/ 1073 w 1124"/>
              <a:gd name="T75" fmla="*/ 671 h 1167"/>
              <a:gd name="T76" fmla="*/ 1104 w 1124"/>
              <a:gd name="T77" fmla="*/ 454 h 1167"/>
              <a:gd name="T78" fmla="*/ 1123 w 1124"/>
              <a:gd name="T79" fmla="*/ 284 h 1167"/>
              <a:gd name="T80" fmla="*/ 1098 w 1124"/>
              <a:gd name="T81" fmla="*/ 244 h 1167"/>
              <a:gd name="T82" fmla="*/ 1050 w 1124"/>
              <a:gd name="T83" fmla="*/ 232 h 1167"/>
              <a:gd name="T84" fmla="*/ 999 w 1124"/>
              <a:gd name="T85" fmla="*/ 219 h 1167"/>
              <a:gd name="T86" fmla="*/ 995 w 1124"/>
              <a:gd name="T87" fmla="*/ 177 h 1167"/>
              <a:gd name="T88" fmla="*/ 1009 w 1124"/>
              <a:gd name="T89" fmla="*/ 140 h 1167"/>
              <a:gd name="T90" fmla="*/ 1015 w 1124"/>
              <a:gd name="T91" fmla="*/ 85 h 1167"/>
              <a:gd name="T92" fmla="*/ 1012 w 1124"/>
              <a:gd name="T93" fmla="*/ 31 h 1167"/>
              <a:gd name="T94" fmla="*/ 970 w 1124"/>
              <a:gd name="T95" fmla="*/ 8 h 1167"/>
              <a:gd name="T96" fmla="*/ 916 w 1124"/>
              <a:gd name="T97" fmla="*/ 2 h 1167"/>
              <a:gd name="T98" fmla="*/ 860 w 1124"/>
              <a:gd name="T99" fmla="*/ 29 h 1167"/>
              <a:gd name="T100" fmla="*/ 837 w 1124"/>
              <a:gd name="T101" fmla="*/ 67 h 1167"/>
              <a:gd name="T102" fmla="*/ 828 w 1124"/>
              <a:gd name="T103" fmla="*/ 93 h 1167"/>
              <a:gd name="T104" fmla="*/ 853 w 1124"/>
              <a:gd name="T105" fmla="*/ 151 h 1167"/>
              <a:gd name="T106" fmla="*/ 797 w 1124"/>
              <a:gd name="T107" fmla="*/ 420 h 1167"/>
              <a:gd name="T108" fmla="*/ 789 w 1124"/>
              <a:gd name="T109" fmla="*/ 499 h 1167"/>
              <a:gd name="T110" fmla="*/ 761 w 1124"/>
              <a:gd name="T111" fmla="*/ 521 h 1167"/>
              <a:gd name="T112" fmla="*/ 797 w 1124"/>
              <a:gd name="T113" fmla="*/ 42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4" h="1167">
                <a:moveTo>
                  <a:pt x="882" y="232"/>
                </a:moveTo>
                <a:lnTo>
                  <a:pt x="882" y="232"/>
                </a:lnTo>
                <a:lnTo>
                  <a:pt x="872" y="237"/>
                </a:lnTo>
                <a:lnTo>
                  <a:pt x="864" y="240"/>
                </a:lnTo>
                <a:lnTo>
                  <a:pt x="856" y="243"/>
                </a:lnTo>
                <a:lnTo>
                  <a:pt x="856" y="243"/>
                </a:lnTo>
                <a:lnTo>
                  <a:pt x="852" y="243"/>
                </a:lnTo>
                <a:lnTo>
                  <a:pt x="847" y="244"/>
                </a:lnTo>
                <a:lnTo>
                  <a:pt x="843" y="245"/>
                </a:lnTo>
                <a:lnTo>
                  <a:pt x="840" y="252"/>
                </a:lnTo>
                <a:lnTo>
                  <a:pt x="840" y="252"/>
                </a:lnTo>
                <a:lnTo>
                  <a:pt x="811" y="261"/>
                </a:lnTo>
                <a:lnTo>
                  <a:pt x="811" y="261"/>
                </a:lnTo>
                <a:lnTo>
                  <a:pt x="801" y="267"/>
                </a:lnTo>
                <a:lnTo>
                  <a:pt x="784" y="278"/>
                </a:lnTo>
                <a:lnTo>
                  <a:pt x="774" y="286"/>
                </a:lnTo>
                <a:lnTo>
                  <a:pt x="766" y="293"/>
                </a:lnTo>
                <a:lnTo>
                  <a:pt x="758" y="301"/>
                </a:lnTo>
                <a:lnTo>
                  <a:pt x="755" y="307"/>
                </a:lnTo>
                <a:lnTo>
                  <a:pt x="755" y="307"/>
                </a:lnTo>
                <a:lnTo>
                  <a:pt x="749" y="322"/>
                </a:lnTo>
                <a:lnTo>
                  <a:pt x="745" y="336"/>
                </a:lnTo>
                <a:lnTo>
                  <a:pt x="743" y="349"/>
                </a:lnTo>
                <a:lnTo>
                  <a:pt x="743" y="360"/>
                </a:lnTo>
                <a:lnTo>
                  <a:pt x="743" y="360"/>
                </a:lnTo>
                <a:lnTo>
                  <a:pt x="748" y="408"/>
                </a:lnTo>
                <a:lnTo>
                  <a:pt x="748" y="408"/>
                </a:lnTo>
                <a:lnTo>
                  <a:pt x="745" y="416"/>
                </a:lnTo>
                <a:lnTo>
                  <a:pt x="743" y="424"/>
                </a:lnTo>
                <a:lnTo>
                  <a:pt x="739" y="433"/>
                </a:lnTo>
                <a:lnTo>
                  <a:pt x="739" y="433"/>
                </a:lnTo>
                <a:lnTo>
                  <a:pt x="736" y="442"/>
                </a:lnTo>
                <a:lnTo>
                  <a:pt x="732" y="453"/>
                </a:lnTo>
                <a:lnTo>
                  <a:pt x="730" y="463"/>
                </a:lnTo>
                <a:lnTo>
                  <a:pt x="726" y="473"/>
                </a:lnTo>
                <a:lnTo>
                  <a:pt x="726" y="473"/>
                </a:lnTo>
                <a:lnTo>
                  <a:pt x="719" y="490"/>
                </a:lnTo>
                <a:lnTo>
                  <a:pt x="715" y="500"/>
                </a:lnTo>
                <a:lnTo>
                  <a:pt x="715" y="500"/>
                </a:lnTo>
                <a:lnTo>
                  <a:pt x="697" y="521"/>
                </a:lnTo>
                <a:lnTo>
                  <a:pt x="697" y="521"/>
                </a:lnTo>
                <a:lnTo>
                  <a:pt x="645" y="496"/>
                </a:lnTo>
                <a:lnTo>
                  <a:pt x="602" y="477"/>
                </a:lnTo>
                <a:lnTo>
                  <a:pt x="584" y="470"/>
                </a:lnTo>
                <a:lnTo>
                  <a:pt x="570" y="465"/>
                </a:lnTo>
                <a:lnTo>
                  <a:pt x="570" y="465"/>
                </a:lnTo>
                <a:lnTo>
                  <a:pt x="529" y="453"/>
                </a:lnTo>
                <a:lnTo>
                  <a:pt x="504" y="446"/>
                </a:lnTo>
                <a:lnTo>
                  <a:pt x="475" y="434"/>
                </a:lnTo>
                <a:lnTo>
                  <a:pt x="475" y="434"/>
                </a:lnTo>
                <a:lnTo>
                  <a:pt x="456" y="428"/>
                </a:lnTo>
                <a:lnTo>
                  <a:pt x="432" y="421"/>
                </a:lnTo>
                <a:lnTo>
                  <a:pt x="381" y="408"/>
                </a:lnTo>
                <a:lnTo>
                  <a:pt x="354" y="402"/>
                </a:lnTo>
                <a:lnTo>
                  <a:pt x="330" y="394"/>
                </a:lnTo>
                <a:lnTo>
                  <a:pt x="310" y="387"/>
                </a:lnTo>
                <a:lnTo>
                  <a:pt x="296" y="381"/>
                </a:lnTo>
                <a:lnTo>
                  <a:pt x="296" y="381"/>
                </a:lnTo>
                <a:lnTo>
                  <a:pt x="260" y="359"/>
                </a:lnTo>
                <a:lnTo>
                  <a:pt x="212" y="329"/>
                </a:lnTo>
                <a:lnTo>
                  <a:pt x="169" y="302"/>
                </a:lnTo>
                <a:lnTo>
                  <a:pt x="150" y="290"/>
                </a:lnTo>
                <a:lnTo>
                  <a:pt x="142" y="290"/>
                </a:lnTo>
                <a:lnTo>
                  <a:pt x="142" y="290"/>
                </a:lnTo>
                <a:lnTo>
                  <a:pt x="139" y="287"/>
                </a:lnTo>
                <a:lnTo>
                  <a:pt x="133" y="275"/>
                </a:lnTo>
                <a:lnTo>
                  <a:pt x="128" y="268"/>
                </a:lnTo>
                <a:lnTo>
                  <a:pt x="121" y="261"/>
                </a:lnTo>
                <a:lnTo>
                  <a:pt x="112" y="252"/>
                </a:lnTo>
                <a:lnTo>
                  <a:pt x="101" y="244"/>
                </a:lnTo>
                <a:lnTo>
                  <a:pt x="101" y="244"/>
                </a:lnTo>
                <a:lnTo>
                  <a:pt x="90" y="237"/>
                </a:lnTo>
                <a:lnTo>
                  <a:pt x="79" y="231"/>
                </a:lnTo>
                <a:lnTo>
                  <a:pt x="70" y="227"/>
                </a:lnTo>
                <a:lnTo>
                  <a:pt x="61" y="223"/>
                </a:lnTo>
                <a:lnTo>
                  <a:pt x="53" y="222"/>
                </a:lnTo>
                <a:lnTo>
                  <a:pt x="45" y="221"/>
                </a:lnTo>
                <a:lnTo>
                  <a:pt x="36" y="222"/>
                </a:lnTo>
                <a:lnTo>
                  <a:pt x="28" y="223"/>
                </a:lnTo>
                <a:lnTo>
                  <a:pt x="28" y="223"/>
                </a:lnTo>
                <a:lnTo>
                  <a:pt x="12" y="228"/>
                </a:lnTo>
                <a:lnTo>
                  <a:pt x="6" y="232"/>
                </a:lnTo>
                <a:lnTo>
                  <a:pt x="3" y="234"/>
                </a:lnTo>
                <a:lnTo>
                  <a:pt x="2" y="237"/>
                </a:lnTo>
                <a:lnTo>
                  <a:pt x="0" y="239"/>
                </a:lnTo>
                <a:lnTo>
                  <a:pt x="2" y="241"/>
                </a:lnTo>
                <a:lnTo>
                  <a:pt x="4" y="244"/>
                </a:lnTo>
                <a:lnTo>
                  <a:pt x="4" y="244"/>
                </a:lnTo>
                <a:lnTo>
                  <a:pt x="9" y="246"/>
                </a:lnTo>
                <a:lnTo>
                  <a:pt x="14" y="247"/>
                </a:lnTo>
                <a:lnTo>
                  <a:pt x="16" y="249"/>
                </a:lnTo>
                <a:lnTo>
                  <a:pt x="20" y="252"/>
                </a:lnTo>
                <a:lnTo>
                  <a:pt x="20" y="252"/>
                </a:lnTo>
                <a:lnTo>
                  <a:pt x="23" y="258"/>
                </a:lnTo>
                <a:lnTo>
                  <a:pt x="30" y="264"/>
                </a:lnTo>
                <a:lnTo>
                  <a:pt x="38" y="274"/>
                </a:lnTo>
                <a:lnTo>
                  <a:pt x="45" y="284"/>
                </a:lnTo>
                <a:lnTo>
                  <a:pt x="45" y="284"/>
                </a:lnTo>
                <a:lnTo>
                  <a:pt x="51" y="296"/>
                </a:lnTo>
                <a:lnTo>
                  <a:pt x="59" y="308"/>
                </a:lnTo>
                <a:lnTo>
                  <a:pt x="67" y="318"/>
                </a:lnTo>
                <a:lnTo>
                  <a:pt x="72" y="322"/>
                </a:lnTo>
                <a:lnTo>
                  <a:pt x="76" y="323"/>
                </a:lnTo>
                <a:lnTo>
                  <a:pt x="76" y="323"/>
                </a:lnTo>
                <a:lnTo>
                  <a:pt x="88" y="324"/>
                </a:lnTo>
                <a:lnTo>
                  <a:pt x="91" y="326"/>
                </a:lnTo>
                <a:lnTo>
                  <a:pt x="92" y="328"/>
                </a:lnTo>
                <a:lnTo>
                  <a:pt x="92" y="328"/>
                </a:lnTo>
                <a:lnTo>
                  <a:pt x="96" y="333"/>
                </a:lnTo>
                <a:lnTo>
                  <a:pt x="98" y="337"/>
                </a:lnTo>
                <a:lnTo>
                  <a:pt x="103" y="341"/>
                </a:lnTo>
                <a:lnTo>
                  <a:pt x="103" y="341"/>
                </a:lnTo>
                <a:lnTo>
                  <a:pt x="214" y="426"/>
                </a:lnTo>
                <a:lnTo>
                  <a:pt x="214" y="426"/>
                </a:lnTo>
                <a:lnTo>
                  <a:pt x="333" y="513"/>
                </a:lnTo>
                <a:lnTo>
                  <a:pt x="333" y="513"/>
                </a:lnTo>
                <a:lnTo>
                  <a:pt x="340" y="518"/>
                </a:lnTo>
                <a:lnTo>
                  <a:pt x="352" y="525"/>
                </a:lnTo>
                <a:lnTo>
                  <a:pt x="384" y="540"/>
                </a:lnTo>
                <a:lnTo>
                  <a:pt x="422" y="560"/>
                </a:lnTo>
                <a:lnTo>
                  <a:pt x="465" y="579"/>
                </a:lnTo>
                <a:lnTo>
                  <a:pt x="541" y="612"/>
                </a:lnTo>
                <a:lnTo>
                  <a:pt x="577" y="627"/>
                </a:lnTo>
                <a:lnTo>
                  <a:pt x="577" y="627"/>
                </a:lnTo>
                <a:lnTo>
                  <a:pt x="589" y="631"/>
                </a:lnTo>
                <a:lnTo>
                  <a:pt x="613" y="642"/>
                </a:lnTo>
                <a:lnTo>
                  <a:pt x="625" y="649"/>
                </a:lnTo>
                <a:lnTo>
                  <a:pt x="634" y="656"/>
                </a:lnTo>
                <a:lnTo>
                  <a:pt x="642" y="665"/>
                </a:lnTo>
                <a:lnTo>
                  <a:pt x="645" y="668"/>
                </a:lnTo>
                <a:lnTo>
                  <a:pt x="646" y="672"/>
                </a:lnTo>
                <a:lnTo>
                  <a:pt x="646" y="672"/>
                </a:lnTo>
                <a:lnTo>
                  <a:pt x="645" y="677"/>
                </a:lnTo>
                <a:lnTo>
                  <a:pt x="641" y="684"/>
                </a:lnTo>
                <a:lnTo>
                  <a:pt x="628" y="705"/>
                </a:lnTo>
                <a:lnTo>
                  <a:pt x="610" y="731"/>
                </a:lnTo>
                <a:lnTo>
                  <a:pt x="589" y="759"/>
                </a:lnTo>
                <a:lnTo>
                  <a:pt x="549" y="808"/>
                </a:lnTo>
                <a:lnTo>
                  <a:pt x="531" y="831"/>
                </a:lnTo>
                <a:lnTo>
                  <a:pt x="531" y="831"/>
                </a:lnTo>
                <a:lnTo>
                  <a:pt x="524" y="844"/>
                </a:lnTo>
                <a:lnTo>
                  <a:pt x="504" y="875"/>
                </a:lnTo>
                <a:lnTo>
                  <a:pt x="491" y="893"/>
                </a:lnTo>
                <a:lnTo>
                  <a:pt x="476" y="911"/>
                </a:lnTo>
                <a:lnTo>
                  <a:pt x="461" y="927"/>
                </a:lnTo>
                <a:lnTo>
                  <a:pt x="452" y="934"/>
                </a:lnTo>
                <a:lnTo>
                  <a:pt x="444" y="940"/>
                </a:lnTo>
                <a:lnTo>
                  <a:pt x="444" y="940"/>
                </a:lnTo>
                <a:lnTo>
                  <a:pt x="360" y="995"/>
                </a:lnTo>
                <a:lnTo>
                  <a:pt x="301" y="1034"/>
                </a:lnTo>
                <a:lnTo>
                  <a:pt x="301" y="1034"/>
                </a:lnTo>
                <a:lnTo>
                  <a:pt x="291" y="1039"/>
                </a:lnTo>
                <a:lnTo>
                  <a:pt x="280" y="1043"/>
                </a:lnTo>
                <a:lnTo>
                  <a:pt x="271" y="1046"/>
                </a:lnTo>
                <a:lnTo>
                  <a:pt x="267" y="1049"/>
                </a:lnTo>
                <a:lnTo>
                  <a:pt x="265" y="1051"/>
                </a:lnTo>
                <a:lnTo>
                  <a:pt x="265" y="1051"/>
                </a:lnTo>
                <a:lnTo>
                  <a:pt x="265" y="1056"/>
                </a:lnTo>
                <a:lnTo>
                  <a:pt x="265" y="1059"/>
                </a:lnTo>
                <a:lnTo>
                  <a:pt x="265" y="1062"/>
                </a:lnTo>
                <a:lnTo>
                  <a:pt x="263" y="1063"/>
                </a:lnTo>
                <a:lnTo>
                  <a:pt x="263" y="1063"/>
                </a:lnTo>
                <a:lnTo>
                  <a:pt x="234" y="1068"/>
                </a:lnTo>
                <a:lnTo>
                  <a:pt x="207" y="1070"/>
                </a:lnTo>
                <a:lnTo>
                  <a:pt x="185" y="1071"/>
                </a:lnTo>
                <a:lnTo>
                  <a:pt x="185" y="1071"/>
                </a:lnTo>
                <a:lnTo>
                  <a:pt x="175" y="1071"/>
                </a:lnTo>
                <a:lnTo>
                  <a:pt x="165" y="1074"/>
                </a:lnTo>
                <a:lnTo>
                  <a:pt x="146" y="1079"/>
                </a:lnTo>
                <a:lnTo>
                  <a:pt x="128" y="1086"/>
                </a:lnTo>
                <a:lnTo>
                  <a:pt x="116" y="1092"/>
                </a:lnTo>
                <a:lnTo>
                  <a:pt x="116" y="1092"/>
                </a:lnTo>
                <a:lnTo>
                  <a:pt x="107" y="1097"/>
                </a:lnTo>
                <a:lnTo>
                  <a:pt x="101" y="1101"/>
                </a:lnTo>
                <a:lnTo>
                  <a:pt x="100" y="1104"/>
                </a:lnTo>
                <a:lnTo>
                  <a:pt x="98" y="1106"/>
                </a:lnTo>
                <a:lnTo>
                  <a:pt x="98" y="1109"/>
                </a:lnTo>
                <a:lnTo>
                  <a:pt x="100" y="1112"/>
                </a:lnTo>
                <a:lnTo>
                  <a:pt x="100" y="1112"/>
                </a:lnTo>
                <a:lnTo>
                  <a:pt x="106" y="1122"/>
                </a:lnTo>
                <a:lnTo>
                  <a:pt x="112" y="1129"/>
                </a:lnTo>
                <a:lnTo>
                  <a:pt x="112" y="1129"/>
                </a:lnTo>
                <a:lnTo>
                  <a:pt x="115" y="1138"/>
                </a:lnTo>
                <a:lnTo>
                  <a:pt x="119" y="1143"/>
                </a:lnTo>
                <a:lnTo>
                  <a:pt x="122" y="1148"/>
                </a:lnTo>
                <a:lnTo>
                  <a:pt x="122" y="1148"/>
                </a:lnTo>
                <a:lnTo>
                  <a:pt x="128" y="1153"/>
                </a:lnTo>
                <a:lnTo>
                  <a:pt x="137" y="1156"/>
                </a:lnTo>
                <a:lnTo>
                  <a:pt x="137" y="1156"/>
                </a:lnTo>
                <a:lnTo>
                  <a:pt x="150" y="1160"/>
                </a:lnTo>
                <a:lnTo>
                  <a:pt x="174" y="1164"/>
                </a:lnTo>
                <a:lnTo>
                  <a:pt x="199" y="1167"/>
                </a:lnTo>
                <a:lnTo>
                  <a:pt x="211" y="1167"/>
                </a:lnTo>
                <a:lnTo>
                  <a:pt x="220" y="1167"/>
                </a:lnTo>
                <a:lnTo>
                  <a:pt x="220" y="1167"/>
                </a:lnTo>
                <a:lnTo>
                  <a:pt x="236" y="1164"/>
                </a:lnTo>
                <a:lnTo>
                  <a:pt x="249" y="1160"/>
                </a:lnTo>
                <a:lnTo>
                  <a:pt x="257" y="1155"/>
                </a:lnTo>
                <a:lnTo>
                  <a:pt x="260" y="1154"/>
                </a:lnTo>
                <a:lnTo>
                  <a:pt x="260" y="1154"/>
                </a:lnTo>
                <a:lnTo>
                  <a:pt x="266" y="1154"/>
                </a:lnTo>
                <a:lnTo>
                  <a:pt x="274" y="1153"/>
                </a:lnTo>
                <a:lnTo>
                  <a:pt x="285" y="1150"/>
                </a:lnTo>
                <a:lnTo>
                  <a:pt x="285" y="1150"/>
                </a:lnTo>
                <a:lnTo>
                  <a:pt x="301" y="1143"/>
                </a:lnTo>
                <a:lnTo>
                  <a:pt x="318" y="1134"/>
                </a:lnTo>
                <a:lnTo>
                  <a:pt x="338" y="1123"/>
                </a:lnTo>
                <a:lnTo>
                  <a:pt x="354" y="1110"/>
                </a:lnTo>
                <a:lnTo>
                  <a:pt x="354" y="1110"/>
                </a:lnTo>
                <a:lnTo>
                  <a:pt x="365" y="1101"/>
                </a:lnTo>
                <a:lnTo>
                  <a:pt x="384" y="1089"/>
                </a:lnTo>
                <a:lnTo>
                  <a:pt x="431" y="1063"/>
                </a:lnTo>
                <a:lnTo>
                  <a:pt x="503" y="1021"/>
                </a:lnTo>
                <a:lnTo>
                  <a:pt x="503" y="1021"/>
                </a:lnTo>
                <a:lnTo>
                  <a:pt x="513" y="1013"/>
                </a:lnTo>
                <a:lnTo>
                  <a:pt x="531" y="996"/>
                </a:lnTo>
                <a:lnTo>
                  <a:pt x="580" y="949"/>
                </a:lnTo>
                <a:lnTo>
                  <a:pt x="630" y="902"/>
                </a:lnTo>
                <a:lnTo>
                  <a:pt x="650" y="884"/>
                </a:lnTo>
                <a:lnTo>
                  <a:pt x="663" y="874"/>
                </a:lnTo>
                <a:lnTo>
                  <a:pt x="663" y="874"/>
                </a:lnTo>
                <a:lnTo>
                  <a:pt x="685" y="859"/>
                </a:lnTo>
                <a:lnTo>
                  <a:pt x="718" y="836"/>
                </a:lnTo>
                <a:lnTo>
                  <a:pt x="734" y="824"/>
                </a:lnTo>
                <a:lnTo>
                  <a:pt x="751" y="813"/>
                </a:lnTo>
                <a:lnTo>
                  <a:pt x="766" y="805"/>
                </a:lnTo>
                <a:lnTo>
                  <a:pt x="780" y="799"/>
                </a:lnTo>
                <a:lnTo>
                  <a:pt x="780" y="799"/>
                </a:lnTo>
                <a:lnTo>
                  <a:pt x="793" y="794"/>
                </a:lnTo>
                <a:lnTo>
                  <a:pt x="809" y="787"/>
                </a:lnTo>
                <a:lnTo>
                  <a:pt x="843" y="771"/>
                </a:lnTo>
                <a:lnTo>
                  <a:pt x="872" y="756"/>
                </a:lnTo>
                <a:lnTo>
                  <a:pt x="885" y="747"/>
                </a:lnTo>
                <a:lnTo>
                  <a:pt x="885" y="747"/>
                </a:lnTo>
                <a:lnTo>
                  <a:pt x="893" y="733"/>
                </a:lnTo>
                <a:lnTo>
                  <a:pt x="909" y="704"/>
                </a:lnTo>
                <a:lnTo>
                  <a:pt x="926" y="674"/>
                </a:lnTo>
                <a:lnTo>
                  <a:pt x="939" y="654"/>
                </a:lnTo>
                <a:lnTo>
                  <a:pt x="939" y="654"/>
                </a:lnTo>
                <a:lnTo>
                  <a:pt x="948" y="638"/>
                </a:lnTo>
                <a:lnTo>
                  <a:pt x="959" y="618"/>
                </a:lnTo>
                <a:lnTo>
                  <a:pt x="974" y="588"/>
                </a:lnTo>
                <a:lnTo>
                  <a:pt x="974" y="588"/>
                </a:lnTo>
                <a:lnTo>
                  <a:pt x="1014" y="528"/>
                </a:lnTo>
                <a:lnTo>
                  <a:pt x="1014" y="528"/>
                </a:lnTo>
                <a:lnTo>
                  <a:pt x="1018" y="546"/>
                </a:lnTo>
                <a:lnTo>
                  <a:pt x="1021" y="562"/>
                </a:lnTo>
                <a:lnTo>
                  <a:pt x="1023" y="575"/>
                </a:lnTo>
                <a:lnTo>
                  <a:pt x="1023" y="575"/>
                </a:lnTo>
                <a:lnTo>
                  <a:pt x="1018" y="621"/>
                </a:lnTo>
                <a:lnTo>
                  <a:pt x="1011" y="676"/>
                </a:lnTo>
                <a:lnTo>
                  <a:pt x="1011" y="676"/>
                </a:lnTo>
                <a:lnTo>
                  <a:pt x="1006" y="713"/>
                </a:lnTo>
                <a:lnTo>
                  <a:pt x="1003" y="731"/>
                </a:lnTo>
                <a:lnTo>
                  <a:pt x="1003" y="731"/>
                </a:lnTo>
                <a:lnTo>
                  <a:pt x="995" y="745"/>
                </a:lnTo>
                <a:lnTo>
                  <a:pt x="988" y="756"/>
                </a:lnTo>
                <a:lnTo>
                  <a:pt x="982" y="765"/>
                </a:lnTo>
                <a:lnTo>
                  <a:pt x="982" y="765"/>
                </a:lnTo>
                <a:lnTo>
                  <a:pt x="980" y="774"/>
                </a:lnTo>
                <a:lnTo>
                  <a:pt x="978" y="781"/>
                </a:lnTo>
                <a:lnTo>
                  <a:pt x="977" y="795"/>
                </a:lnTo>
                <a:lnTo>
                  <a:pt x="977" y="795"/>
                </a:lnTo>
                <a:lnTo>
                  <a:pt x="976" y="801"/>
                </a:lnTo>
                <a:lnTo>
                  <a:pt x="975" y="806"/>
                </a:lnTo>
                <a:lnTo>
                  <a:pt x="975" y="811"/>
                </a:lnTo>
                <a:lnTo>
                  <a:pt x="975" y="812"/>
                </a:lnTo>
                <a:lnTo>
                  <a:pt x="977" y="812"/>
                </a:lnTo>
                <a:lnTo>
                  <a:pt x="977" y="812"/>
                </a:lnTo>
                <a:lnTo>
                  <a:pt x="980" y="813"/>
                </a:lnTo>
                <a:lnTo>
                  <a:pt x="982" y="812"/>
                </a:lnTo>
                <a:lnTo>
                  <a:pt x="987" y="810"/>
                </a:lnTo>
                <a:lnTo>
                  <a:pt x="990" y="806"/>
                </a:lnTo>
                <a:lnTo>
                  <a:pt x="990" y="806"/>
                </a:lnTo>
                <a:lnTo>
                  <a:pt x="990" y="808"/>
                </a:lnTo>
                <a:lnTo>
                  <a:pt x="992" y="813"/>
                </a:lnTo>
                <a:lnTo>
                  <a:pt x="993" y="819"/>
                </a:lnTo>
                <a:lnTo>
                  <a:pt x="995" y="821"/>
                </a:lnTo>
                <a:lnTo>
                  <a:pt x="998" y="823"/>
                </a:lnTo>
                <a:lnTo>
                  <a:pt x="998" y="823"/>
                </a:lnTo>
                <a:lnTo>
                  <a:pt x="1009" y="826"/>
                </a:lnTo>
                <a:lnTo>
                  <a:pt x="1009" y="826"/>
                </a:lnTo>
                <a:lnTo>
                  <a:pt x="1021" y="829"/>
                </a:lnTo>
                <a:lnTo>
                  <a:pt x="1030" y="830"/>
                </a:lnTo>
                <a:lnTo>
                  <a:pt x="1033" y="830"/>
                </a:lnTo>
                <a:lnTo>
                  <a:pt x="1036" y="829"/>
                </a:lnTo>
                <a:lnTo>
                  <a:pt x="1036" y="829"/>
                </a:lnTo>
                <a:lnTo>
                  <a:pt x="1042" y="823"/>
                </a:lnTo>
                <a:lnTo>
                  <a:pt x="1050" y="811"/>
                </a:lnTo>
                <a:lnTo>
                  <a:pt x="1064" y="790"/>
                </a:lnTo>
                <a:lnTo>
                  <a:pt x="1064" y="790"/>
                </a:lnTo>
                <a:lnTo>
                  <a:pt x="1067" y="784"/>
                </a:lnTo>
                <a:lnTo>
                  <a:pt x="1069" y="777"/>
                </a:lnTo>
                <a:lnTo>
                  <a:pt x="1070" y="771"/>
                </a:lnTo>
                <a:lnTo>
                  <a:pt x="1069" y="768"/>
                </a:lnTo>
                <a:lnTo>
                  <a:pt x="1069" y="768"/>
                </a:lnTo>
                <a:lnTo>
                  <a:pt x="1063" y="758"/>
                </a:lnTo>
                <a:lnTo>
                  <a:pt x="1060" y="750"/>
                </a:lnTo>
                <a:lnTo>
                  <a:pt x="1058" y="746"/>
                </a:lnTo>
                <a:lnTo>
                  <a:pt x="1060" y="743"/>
                </a:lnTo>
                <a:lnTo>
                  <a:pt x="1060" y="743"/>
                </a:lnTo>
                <a:lnTo>
                  <a:pt x="1063" y="714"/>
                </a:lnTo>
                <a:lnTo>
                  <a:pt x="1067" y="693"/>
                </a:lnTo>
                <a:lnTo>
                  <a:pt x="1073" y="671"/>
                </a:lnTo>
                <a:lnTo>
                  <a:pt x="1073" y="671"/>
                </a:lnTo>
                <a:lnTo>
                  <a:pt x="1076" y="655"/>
                </a:lnTo>
                <a:lnTo>
                  <a:pt x="1080" y="635"/>
                </a:lnTo>
                <a:lnTo>
                  <a:pt x="1086" y="585"/>
                </a:lnTo>
                <a:lnTo>
                  <a:pt x="1093" y="524"/>
                </a:lnTo>
                <a:lnTo>
                  <a:pt x="1093" y="524"/>
                </a:lnTo>
                <a:lnTo>
                  <a:pt x="1099" y="485"/>
                </a:lnTo>
                <a:lnTo>
                  <a:pt x="1104" y="454"/>
                </a:lnTo>
                <a:lnTo>
                  <a:pt x="1110" y="432"/>
                </a:lnTo>
                <a:lnTo>
                  <a:pt x="1110" y="432"/>
                </a:lnTo>
                <a:lnTo>
                  <a:pt x="1112" y="420"/>
                </a:lnTo>
                <a:lnTo>
                  <a:pt x="1115" y="402"/>
                </a:lnTo>
                <a:lnTo>
                  <a:pt x="1121" y="356"/>
                </a:lnTo>
                <a:lnTo>
                  <a:pt x="1124" y="311"/>
                </a:lnTo>
                <a:lnTo>
                  <a:pt x="1124" y="294"/>
                </a:lnTo>
                <a:lnTo>
                  <a:pt x="1123" y="284"/>
                </a:lnTo>
                <a:lnTo>
                  <a:pt x="1123" y="284"/>
                </a:lnTo>
                <a:lnTo>
                  <a:pt x="1118" y="271"/>
                </a:lnTo>
                <a:lnTo>
                  <a:pt x="1113" y="261"/>
                </a:lnTo>
                <a:lnTo>
                  <a:pt x="1110" y="255"/>
                </a:lnTo>
                <a:lnTo>
                  <a:pt x="1106" y="251"/>
                </a:lnTo>
                <a:lnTo>
                  <a:pt x="1103" y="246"/>
                </a:lnTo>
                <a:lnTo>
                  <a:pt x="1098" y="244"/>
                </a:lnTo>
                <a:lnTo>
                  <a:pt x="1098" y="244"/>
                </a:lnTo>
                <a:lnTo>
                  <a:pt x="1093" y="243"/>
                </a:lnTo>
                <a:lnTo>
                  <a:pt x="1087" y="240"/>
                </a:lnTo>
                <a:lnTo>
                  <a:pt x="1076" y="239"/>
                </a:lnTo>
                <a:lnTo>
                  <a:pt x="1067" y="238"/>
                </a:lnTo>
                <a:lnTo>
                  <a:pt x="1062" y="238"/>
                </a:lnTo>
                <a:lnTo>
                  <a:pt x="1057" y="235"/>
                </a:lnTo>
                <a:lnTo>
                  <a:pt x="1057" y="235"/>
                </a:lnTo>
                <a:lnTo>
                  <a:pt x="1050" y="232"/>
                </a:lnTo>
                <a:lnTo>
                  <a:pt x="1043" y="231"/>
                </a:lnTo>
                <a:lnTo>
                  <a:pt x="1038" y="229"/>
                </a:lnTo>
                <a:lnTo>
                  <a:pt x="1032" y="227"/>
                </a:lnTo>
                <a:lnTo>
                  <a:pt x="1032" y="227"/>
                </a:lnTo>
                <a:lnTo>
                  <a:pt x="1025" y="225"/>
                </a:lnTo>
                <a:lnTo>
                  <a:pt x="1014" y="222"/>
                </a:lnTo>
                <a:lnTo>
                  <a:pt x="999" y="219"/>
                </a:lnTo>
                <a:lnTo>
                  <a:pt x="999" y="219"/>
                </a:lnTo>
                <a:lnTo>
                  <a:pt x="989" y="214"/>
                </a:lnTo>
                <a:lnTo>
                  <a:pt x="984" y="210"/>
                </a:lnTo>
                <a:lnTo>
                  <a:pt x="984" y="210"/>
                </a:lnTo>
                <a:lnTo>
                  <a:pt x="990" y="196"/>
                </a:lnTo>
                <a:lnTo>
                  <a:pt x="995" y="185"/>
                </a:lnTo>
                <a:lnTo>
                  <a:pt x="995" y="180"/>
                </a:lnTo>
                <a:lnTo>
                  <a:pt x="995" y="177"/>
                </a:lnTo>
                <a:lnTo>
                  <a:pt x="995" y="177"/>
                </a:lnTo>
                <a:lnTo>
                  <a:pt x="993" y="166"/>
                </a:lnTo>
                <a:lnTo>
                  <a:pt x="993" y="159"/>
                </a:lnTo>
                <a:lnTo>
                  <a:pt x="993" y="159"/>
                </a:lnTo>
                <a:lnTo>
                  <a:pt x="994" y="156"/>
                </a:lnTo>
                <a:lnTo>
                  <a:pt x="999" y="152"/>
                </a:lnTo>
                <a:lnTo>
                  <a:pt x="1005" y="147"/>
                </a:lnTo>
                <a:lnTo>
                  <a:pt x="1009" y="140"/>
                </a:lnTo>
                <a:lnTo>
                  <a:pt x="1009" y="140"/>
                </a:lnTo>
                <a:lnTo>
                  <a:pt x="1013" y="133"/>
                </a:lnTo>
                <a:lnTo>
                  <a:pt x="1015" y="124"/>
                </a:lnTo>
                <a:lnTo>
                  <a:pt x="1019" y="115"/>
                </a:lnTo>
                <a:lnTo>
                  <a:pt x="1019" y="115"/>
                </a:lnTo>
                <a:lnTo>
                  <a:pt x="1015" y="100"/>
                </a:lnTo>
                <a:lnTo>
                  <a:pt x="1015" y="100"/>
                </a:lnTo>
                <a:lnTo>
                  <a:pt x="1015" y="94"/>
                </a:lnTo>
                <a:lnTo>
                  <a:pt x="1015" y="85"/>
                </a:lnTo>
                <a:lnTo>
                  <a:pt x="1018" y="67"/>
                </a:lnTo>
                <a:lnTo>
                  <a:pt x="1018" y="67"/>
                </a:lnTo>
                <a:lnTo>
                  <a:pt x="1018" y="54"/>
                </a:lnTo>
                <a:lnTo>
                  <a:pt x="1018" y="42"/>
                </a:lnTo>
                <a:lnTo>
                  <a:pt x="1018" y="42"/>
                </a:lnTo>
                <a:lnTo>
                  <a:pt x="1017" y="37"/>
                </a:lnTo>
                <a:lnTo>
                  <a:pt x="1015" y="33"/>
                </a:lnTo>
                <a:lnTo>
                  <a:pt x="1012" y="31"/>
                </a:lnTo>
                <a:lnTo>
                  <a:pt x="1007" y="29"/>
                </a:lnTo>
                <a:lnTo>
                  <a:pt x="1007" y="29"/>
                </a:lnTo>
                <a:lnTo>
                  <a:pt x="995" y="24"/>
                </a:lnTo>
                <a:lnTo>
                  <a:pt x="987" y="21"/>
                </a:lnTo>
                <a:lnTo>
                  <a:pt x="987" y="21"/>
                </a:lnTo>
                <a:lnTo>
                  <a:pt x="981" y="15"/>
                </a:lnTo>
                <a:lnTo>
                  <a:pt x="976" y="12"/>
                </a:lnTo>
                <a:lnTo>
                  <a:pt x="970" y="8"/>
                </a:lnTo>
                <a:lnTo>
                  <a:pt x="970" y="8"/>
                </a:lnTo>
                <a:lnTo>
                  <a:pt x="960" y="3"/>
                </a:lnTo>
                <a:lnTo>
                  <a:pt x="958" y="2"/>
                </a:lnTo>
                <a:lnTo>
                  <a:pt x="956" y="1"/>
                </a:lnTo>
                <a:lnTo>
                  <a:pt x="956" y="1"/>
                </a:lnTo>
                <a:lnTo>
                  <a:pt x="931" y="0"/>
                </a:lnTo>
                <a:lnTo>
                  <a:pt x="931" y="0"/>
                </a:lnTo>
                <a:lnTo>
                  <a:pt x="916" y="2"/>
                </a:lnTo>
                <a:lnTo>
                  <a:pt x="898" y="5"/>
                </a:lnTo>
                <a:lnTo>
                  <a:pt x="898" y="5"/>
                </a:lnTo>
                <a:lnTo>
                  <a:pt x="890" y="7"/>
                </a:lnTo>
                <a:lnTo>
                  <a:pt x="880" y="13"/>
                </a:lnTo>
                <a:lnTo>
                  <a:pt x="880" y="13"/>
                </a:lnTo>
                <a:lnTo>
                  <a:pt x="868" y="21"/>
                </a:lnTo>
                <a:lnTo>
                  <a:pt x="860" y="29"/>
                </a:lnTo>
                <a:lnTo>
                  <a:pt x="860" y="29"/>
                </a:lnTo>
                <a:lnTo>
                  <a:pt x="844" y="42"/>
                </a:lnTo>
                <a:lnTo>
                  <a:pt x="844" y="42"/>
                </a:lnTo>
                <a:lnTo>
                  <a:pt x="840" y="49"/>
                </a:lnTo>
                <a:lnTo>
                  <a:pt x="837" y="52"/>
                </a:lnTo>
                <a:lnTo>
                  <a:pt x="836" y="57"/>
                </a:lnTo>
                <a:lnTo>
                  <a:pt x="836" y="57"/>
                </a:lnTo>
                <a:lnTo>
                  <a:pt x="837" y="63"/>
                </a:lnTo>
                <a:lnTo>
                  <a:pt x="837" y="67"/>
                </a:lnTo>
                <a:lnTo>
                  <a:pt x="836" y="70"/>
                </a:lnTo>
                <a:lnTo>
                  <a:pt x="836" y="70"/>
                </a:lnTo>
                <a:lnTo>
                  <a:pt x="829" y="79"/>
                </a:lnTo>
                <a:lnTo>
                  <a:pt x="823" y="85"/>
                </a:lnTo>
                <a:lnTo>
                  <a:pt x="823" y="85"/>
                </a:lnTo>
                <a:lnTo>
                  <a:pt x="825" y="88"/>
                </a:lnTo>
                <a:lnTo>
                  <a:pt x="828" y="93"/>
                </a:lnTo>
                <a:lnTo>
                  <a:pt x="828" y="93"/>
                </a:lnTo>
                <a:lnTo>
                  <a:pt x="829" y="100"/>
                </a:lnTo>
                <a:lnTo>
                  <a:pt x="831" y="109"/>
                </a:lnTo>
                <a:lnTo>
                  <a:pt x="831" y="109"/>
                </a:lnTo>
                <a:lnTo>
                  <a:pt x="836" y="118"/>
                </a:lnTo>
                <a:lnTo>
                  <a:pt x="841" y="127"/>
                </a:lnTo>
                <a:lnTo>
                  <a:pt x="841" y="127"/>
                </a:lnTo>
                <a:lnTo>
                  <a:pt x="853" y="151"/>
                </a:lnTo>
                <a:lnTo>
                  <a:pt x="853" y="151"/>
                </a:lnTo>
                <a:lnTo>
                  <a:pt x="854" y="160"/>
                </a:lnTo>
                <a:lnTo>
                  <a:pt x="855" y="168"/>
                </a:lnTo>
                <a:lnTo>
                  <a:pt x="858" y="177"/>
                </a:lnTo>
                <a:lnTo>
                  <a:pt x="858" y="177"/>
                </a:lnTo>
                <a:lnTo>
                  <a:pt x="872" y="209"/>
                </a:lnTo>
                <a:lnTo>
                  <a:pt x="882" y="232"/>
                </a:lnTo>
                <a:lnTo>
                  <a:pt x="882" y="232"/>
                </a:lnTo>
                <a:close/>
                <a:moveTo>
                  <a:pt x="797" y="420"/>
                </a:moveTo>
                <a:lnTo>
                  <a:pt x="797" y="420"/>
                </a:lnTo>
                <a:lnTo>
                  <a:pt x="797" y="432"/>
                </a:lnTo>
                <a:lnTo>
                  <a:pt x="797" y="454"/>
                </a:lnTo>
                <a:lnTo>
                  <a:pt x="797" y="454"/>
                </a:lnTo>
                <a:lnTo>
                  <a:pt x="795" y="467"/>
                </a:lnTo>
                <a:lnTo>
                  <a:pt x="793" y="481"/>
                </a:lnTo>
                <a:lnTo>
                  <a:pt x="789" y="499"/>
                </a:lnTo>
                <a:lnTo>
                  <a:pt x="789" y="499"/>
                </a:lnTo>
                <a:lnTo>
                  <a:pt x="787" y="503"/>
                </a:lnTo>
                <a:lnTo>
                  <a:pt x="784" y="512"/>
                </a:lnTo>
                <a:lnTo>
                  <a:pt x="778" y="524"/>
                </a:lnTo>
                <a:lnTo>
                  <a:pt x="778" y="524"/>
                </a:lnTo>
                <a:lnTo>
                  <a:pt x="768" y="532"/>
                </a:lnTo>
                <a:lnTo>
                  <a:pt x="751" y="538"/>
                </a:lnTo>
                <a:lnTo>
                  <a:pt x="751" y="538"/>
                </a:lnTo>
                <a:lnTo>
                  <a:pt x="761" y="521"/>
                </a:lnTo>
                <a:lnTo>
                  <a:pt x="769" y="506"/>
                </a:lnTo>
                <a:lnTo>
                  <a:pt x="778" y="490"/>
                </a:lnTo>
                <a:lnTo>
                  <a:pt x="778" y="490"/>
                </a:lnTo>
                <a:lnTo>
                  <a:pt x="781" y="481"/>
                </a:lnTo>
                <a:lnTo>
                  <a:pt x="785" y="470"/>
                </a:lnTo>
                <a:lnTo>
                  <a:pt x="791" y="447"/>
                </a:lnTo>
                <a:lnTo>
                  <a:pt x="797" y="420"/>
                </a:lnTo>
                <a:lnTo>
                  <a:pt x="797" y="4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7C15C914-1F45-40AB-9F10-EE82AE9D3606}"/>
              </a:ext>
            </a:extLst>
          </p:cNvPr>
          <p:cNvSpPr>
            <a:spLocks noEditPoints="1"/>
          </p:cNvSpPr>
          <p:nvPr/>
        </p:nvSpPr>
        <p:spPr bwMode="auto">
          <a:xfrm>
            <a:off x="6700838" y="863090"/>
            <a:ext cx="2478881" cy="2551102"/>
          </a:xfrm>
          <a:custGeom>
            <a:avLst/>
            <a:gdLst>
              <a:gd name="T0" fmla="*/ 506 w 1167"/>
              <a:gd name="T1" fmla="*/ 373 h 1201"/>
              <a:gd name="T2" fmla="*/ 483 w 1167"/>
              <a:gd name="T3" fmla="*/ 388 h 1201"/>
              <a:gd name="T4" fmla="*/ 443 w 1167"/>
              <a:gd name="T5" fmla="*/ 313 h 1201"/>
              <a:gd name="T6" fmla="*/ 370 w 1167"/>
              <a:gd name="T7" fmla="*/ 151 h 1201"/>
              <a:gd name="T8" fmla="*/ 364 w 1167"/>
              <a:gd name="T9" fmla="*/ 59 h 1201"/>
              <a:gd name="T10" fmla="*/ 349 w 1167"/>
              <a:gd name="T11" fmla="*/ 79 h 1201"/>
              <a:gd name="T12" fmla="*/ 319 w 1167"/>
              <a:gd name="T13" fmla="*/ 20 h 1201"/>
              <a:gd name="T14" fmla="*/ 303 w 1167"/>
              <a:gd name="T15" fmla="*/ 7 h 1201"/>
              <a:gd name="T16" fmla="*/ 290 w 1167"/>
              <a:gd name="T17" fmla="*/ 10 h 1201"/>
              <a:gd name="T18" fmla="*/ 279 w 1167"/>
              <a:gd name="T19" fmla="*/ 25 h 1201"/>
              <a:gd name="T20" fmla="*/ 268 w 1167"/>
              <a:gd name="T21" fmla="*/ 43 h 1201"/>
              <a:gd name="T22" fmla="*/ 275 w 1167"/>
              <a:gd name="T23" fmla="*/ 99 h 1201"/>
              <a:gd name="T24" fmla="*/ 305 w 1167"/>
              <a:gd name="T25" fmla="*/ 158 h 1201"/>
              <a:gd name="T26" fmla="*/ 355 w 1167"/>
              <a:gd name="T27" fmla="*/ 328 h 1201"/>
              <a:gd name="T28" fmla="*/ 425 w 1167"/>
              <a:gd name="T29" fmla="*/ 675 h 1201"/>
              <a:gd name="T30" fmla="*/ 417 w 1167"/>
              <a:gd name="T31" fmla="*/ 844 h 1201"/>
              <a:gd name="T32" fmla="*/ 445 w 1167"/>
              <a:gd name="T33" fmla="*/ 933 h 1201"/>
              <a:gd name="T34" fmla="*/ 402 w 1167"/>
              <a:gd name="T35" fmla="*/ 1049 h 1201"/>
              <a:gd name="T36" fmla="*/ 324 w 1167"/>
              <a:gd name="T37" fmla="*/ 1080 h 1201"/>
              <a:gd name="T38" fmla="*/ 209 w 1167"/>
              <a:gd name="T39" fmla="*/ 1106 h 1201"/>
              <a:gd name="T40" fmla="*/ 86 w 1167"/>
              <a:gd name="T41" fmla="*/ 1087 h 1201"/>
              <a:gd name="T42" fmla="*/ 30 w 1167"/>
              <a:gd name="T43" fmla="*/ 1090 h 1201"/>
              <a:gd name="T44" fmla="*/ 0 w 1167"/>
              <a:gd name="T45" fmla="*/ 1111 h 1201"/>
              <a:gd name="T46" fmla="*/ 40 w 1167"/>
              <a:gd name="T47" fmla="*/ 1136 h 1201"/>
              <a:gd name="T48" fmla="*/ 71 w 1167"/>
              <a:gd name="T49" fmla="*/ 1184 h 1201"/>
              <a:gd name="T50" fmla="*/ 110 w 1167"/>
              <a:gd name="T51" fmla="*/ 1200 h 1201"/>
              <a:gd name="T52" fmla="*/ 190 w 1167"/>
              <a:gd name="T53" fmla="*/ 1176 h 1201"/>
              <a:gd name="T54" fmla="*/ 355 w 1167"/>
              <a:gd name="T55" fmla="*/ 1176 h 1201"/>
              <a:gd name="T56" fmla="*/ 417 w 1167"/>
              <a:gd name="T57" fmla="*/ 1163 h 1201"/>
              <a:gd name="T58" fmla="*/ 628 w 1167"/>
              <a:gd name="T59" fmla="*/ 1145 h 1201"/>
              <a:gd name="T60" fmla="*/ 679 w 1167"/>
              <a:gd name="T61" fmla="*/ 1134 h 1201"/>
              <a:gd name="T62" fmla="*/ 799 w 1167"/>
              <a:gd name="T63" fmla="*/ 1134 h 1201"/>
              <a:gd name="T64" fmla="*/ 796 w 1167"/>
              <a:gd name="T65" fmla="*/ 1166 h 1201"/>
              <a:gd name="T66" fmla="*/ 823 w 1167"/>
              <a:gd name="T67" fmla="*/ 1146 h 1201"/>
              <a:gd name="T68" fmla="*/ 887 w 1167"/>
              <a:gd name="T69" fmla="*/ 1154 h 1201"/>
              <a:gd name="T70" fmla="*/ 943 w 1167"/>
              <a:gd name="T71" fmla="*/ 1157 h 1201"/>
              <a:gd name="T72" fmla="*/ 954 w 1167"/>
              <a:gd name="T73" fmla="*/ 1149 h 1201"/>
              <a:gd name="T74" fmla="*/ 868 w 1167"/>
              <a:gd name="T75" fmla="*/ 1109 h 1201"/>
              <a:gd name="T76" fmla="*/ 1026 w 1167"/>
              <a:gd name="T77" fmla="*/ 1110 h 1201"/>
              <a:gd name="T78" fmla="*/ 1159 w 1167"/>
              <a:gd name="T79" fmla="*/ 1109 h 1201"/>
              <a:gd name="T80" fmla="*/ 1154 w 1167"/>
              <a:gd name="T81" fmla="*/ 1096 h 1201"/>
              <a:gd name="T82" fmla="*/ 1122 w 1167"/>
              <a:gd name="T83" fmla="*/ 1080 h 1201"/>
              <a:gd name="T84" fmla="*/ 1077 w 1167"/>
              <a:gd name="T85" fmla="*/ 1066 h 1201"/>
              <a:gd name="T86" fmla="*/ 1038 w 1167"/>
              <a:gd name="T87" fmla="*/ 1023 h 1201"/>
              <a:gd name="T88" fmla="*/ 1018 w 1167"/>
              <a:gd name="T89" fmla="*/ 1038 h 1201"/>
              <a:gd name="T90" fmla="*/ 978 w 1167"/>
              <a:gd name="T91" fmla="*/ 1047 h 1201"/>
              <a:gd name="T92" fmla="*/ 746 w 1167"/>
              <a:gd name="T93" fmla="*/ 878 h 1201"/>
              <a:gd name="T94" fmla="*/ 725 w 1167"/>
              <a:gd name="T95" fmla="*/ 795 h 1201"/>
              <a:gd name="T96" fmla="*/ 649 w 1167"/>
              <a:gd name="T97" fmla="*/ 573 h 1201"/>
              <a:gd name="T98" fmla="*/ 611 w 1167"/>
              <a:gd name="T99" fmla="*/ 518 h 1201"/>
              <a:gd name="T100" fmla="*/ 637 w 1167"/>
              <a:gd name="T101" fmla="*/ 468 h 1201"/>
              <a:gd name="T102" fmla="*/ 686 w 1167"/>
              <a:gd name="T103" fmla="*/ 420 h 1201"/>
              <a:gd name="T104" fmla="*/ 690 w 1167"/>
              <a:gd name="T105" fmla="*/ 370 h 1201"/>
              <a:gd name="T106" fmla="*/ 636 w 1167"/>
              <a:gd name="T107" fmla="*/ 319 h 1201"/>
              <a:gd name="T108" fmla="*/ 585 w 1167"/>
              <a:gd name="T109" fmla="*/ 304 h 1201"/>
              <a:gd name="T110" fmla="*/ 622 w 1167"/>
              <a:gd name="T111" fmla="*/ 809 h 1201"/>
              <a:gd name="T112" fmla="*/ 639 w 1167"/>
              <a:gd name="T113" fmla="*/ 824 h 1201"/>
              <a:gd name="T114" fmla="*/ 712 w 1167"/>
              <a:gd name="T115" fmla="*/ 957 h 1201"/>
              <a:gd name="T116" fmla="*/ 751 w 1167"/>
              <a:gd name="T117" fmla="*/ 1050 h 1201"/>
              <a:gd name="T118" fmla="*/ 692 w 1167"/>
              <a:gd name="T119" fmla="*/ 1020 h 1201"/>
              <a:gd name="T120" fmla="*/ 625 w 1167"/>
              <a:gd name="T121" fmla="*/ 928 h 1201"/>
              <a:gd name="T122" fmla="*/ 610 w 1167"/>
              <a:gd name="T123" fmla="*/ 841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7" h="1201">
                <a:moveTo>
                  <a:pt x="530" y="339"/>
                </a:moveTo>
                <a:lnTo>
                  <a:pt x="530" y="339"/>
                </a:lnTo>
                <a:lnTo>
                  <a:pt x="524" y="345"/>
                </a:lnTo>
                <a:lnTo>
                  <a:pt x="518" y="351"/>
                </a:lnTo>
                <a:lnTo>
                  <a:pt x="512" y="359"/>
                </a:lnTo>
                <a:lnTo>
                  <a:pt x="512" y="359"/>
                </a:lnTo>
                <a:lnTo>
                  <a:pt x="508" y="366"/>
                </a:lnTo>
                <a:lnTo>
                  <a:pt x="506" y="373"/>
                </a:lnTo>
                <a:lnTo>
                  <a:pt x="504" y="378"/>
                </a:lnTo>
                <a:lnTo>
                  <a:pt x="501" y="382"/>
                </a:lnTo>
                <a:lnTo>
                  <a:pt x="501" y="382"/>
                </a:lnTo>
                <a:lnTo>
                  <a:pt x="498" y="383"/>
                </a:lnTo>
                <a:lnTo>
                  <a:pt x="492" y="385"/>
                </a:lnTo>
                <a:lnTo>
                  <a:pt x="486" y="386"/>
                </a:lnTo>
                <a:lnTo>
                  <a:pt x="483" y="388"/>
                </a:lnTo>
                <a:lnTo>
                  <a:pt x="483" y="388"/>
                </a:lnTo>
                <a:lnTo>
                  <a:pt x="482" y="391"/>
                </a:lnTo>
                <a:lnTo>
                  <a:pt x="481" y="395"/>
                </a:lnTo>
                <a:lnTo>
                  <a:pt x="481" y="398"/>
                </a:lnTo>
                <a:lnTo>
                  <a:pt x="469" y="403"/>
                </a:lnTo>
                <a:lnTo>
                  <a:pt x="469" y="403"/>
                </a:lnTo>
                <a:lnTo>
                  <a:pt x="457" y="361"/>
                </a:lnTo>
                <a:lnTo>
                  <a:pt x="449" y="331"/>
                </a:lnTo>
                <a:lnTo>
                  <a:pt x="443" y="313"/>
                </a:lnTo>
                <a:lnTo>
                  <a:pt x="443" y="313"/>
                </a:lnTo>
                <a:lnTo>
                  <a:pt x="411" y="258"/>
                </a:lnTo>
                <a:lnTo>
                  <a:pt x="391" y="219"/>
                </a:lnTo>
                <a:lnTo>
                  <a:pt x="384" y="202"/>
                </a:lnTo>
                <a:lnTo>
                  <a:pt x="379" y="189"/>
                </a:lnTo>
                <a:lnTo>
                  <a:pt x="379" y="189"/>
                </a:lnTo>
                <a:lnTo>
                  <a:pt x="370" y="151"/>
                </a:lnTo>
                <a:lnTo>
                  <a:pt x="370" y="151"/>
                </a:lnTo>
                <a:lnTo>
                  <a:pt x="368" y="128"/>
                </a:lnTo>
                <a:lnTo>
                  <a:pt x="367" y="101"/>
                </a:lnTo>
                <a:lnTo>
                  <a:pt x="367" y="101"/>
                </a:lnTo>
                <a:lnTo>
                  <a:pt x="367" y="91"/>
                </a:lnTo>
                <a:lnTo>
                  <a:pt x="367" y="77"/>
                </a:lnTo>
                <a:lnTo>
                  <a:pt x="367" y="69"/>
                </a:lnTo>
                <a:lnTo>
                  <a:pt x="366" y="63"/>
                </a:lnTo>
                <a:lnTo>
                  <a:pt x="364" y="59"/>
                </a:lnTo>
                <a:lnTo>
                  <a:pt x="362" y="58"/>
                </a:lnTo>
                <a:lnTo>
                  <a:pt x="361" y="56"/>
                </a:lnTo>
                <a:lnTo>
                  <a:pt x="361" y="56"/>
                </a:lnTo>
                <a:lnTo>
                  <a:pt x="359" y="58"/>
                </a:lnTo>
                <a:lnTo>
                  <a:pt x="356" y="60"/>
                </a:lnTo>
                <a:lnTo>
                  <a:pt x="352" y="68"/>
                </a:lnTo>
                <a:lnTo>
                  <a:pt x="351" y="75"/>
                </a:lnTo>
                <a:lnTo>
                  <a:pt x="349" y="79"/>
                </a:lnTo>
                <a:lnTo>
                  <a:pt x="349" y="79"/>
                </a:lnTo>
                <a:lnTo>
                  <a:pt x="345" y="75"/>
                </a:lnTo>
                <a:lnTo>
                  <a:pt x="341" y="72"/>
                </a:lnTo>
                <a:lnTo>
                  <a:pt x="337" y="67"/>
                </a:lnTo>
                <a:lnTo>
                  <a:pt x="337" y="67"/>
                </a:lnTo>
                <a:lnTo>
                  <a:pt x="333" y="56"/>
                </a:lnTo>
                <a:lnTo>
                  <a:pt x="327" y="38"/>
                </a:lnTo>
                <a:lnTo>
                  <a:pt x="319" y="20"/>
                </a:lnTo>
                <a:lnTo>
                  <a:pt x="317" y="13"/>
                </a:lnTo>
                <a:lnTo>
                  <a:pt x="315" y="10"/>
                </a:lnTo>
                <a:lnTo>
                  <a:pt x="315" y="10"/>
                </a:lnTo>
                <a:lnTo>
                  <a:pt x="310" y="6"/>
                </a:lnTo>
                <a:lnTo>
                  <a:pt x="306" y="6"/>
                </a:lnTo>
                <a:lnTo>
                  <a:pt x="304" y="6"/>
                </a:lnTo>
                <a:lnTo>
                  <a:pt x="303" y="7"/>
                </a:lnTo>
                <a:lnTo>
                  <a:pt x="303" y="7"/>
                </a:lnTo>
                <a:lnTo>
                  <a:pt x="300" y="6"/>
                </a:lnTo>
                <a:lnTo>
                  <a:pt x="299" y="4"/>
                </a:lnTo>
                <a:lnTo>
                  <a:pt x="297" y="1"/>
                </a:lnTo>
                <a:lnTo>
                  <a:pt x="294" y="0"/>
                </a:lnTo>
                <a:lnTo>
                  <a:pt x="294" y="0"/>
                </a:lnTo>
                <a:lnTo>
                  <a:pt x="293" y="1"/>
                </a:lnTo>
                <a:lnTo>
                  <a:pt x="292" y="2"/>
                </a:lnTo>
                <a:lnTo>
                  <a:pt x="290" y="10"/>
                </a:lnTo>
                <a:lnTo>
                  <a:pt x="288" y="19"/>
                </a:lnTo>
                <a:lnTo>
                  <a:pt x="288" y="19"/>
                </a:lnTo>
                <a:lnTo>
                  <a:pt x="286" y="17"/>
                </a:lnTo>
                <a:lnTo>
                  <a:pt x="284" y="16"/>
                </a:lnTo>
                <a:lnTo>
                  <a:pt x="282" y="17"/>
                </a:lnTo>
                <a:lnTo>
                  <a:pt x="282" y="19"/>
                </a:lnTo>
                <a:lnTo>
                  <a:pt x="282" y="19"/>
                </a:lnTo>
                <a:lnTo>
                  <a:pt x="279" y="25"/>
                </a:lnTo>
                <a:lnTo>
                  <a:pt x="278" y="34"/>
                </a:lnTo>
                <a:lnTo>
                  <a:pt x="278" y="34"/>
                </a:lnTo>
                <a:lnTo>
                  <a:pt x="276" y="49"/>
                </a:lnTo>
                <a:lnTo>
                  <a:pt x="276" y="49"/>
                </a:lnTo>
                <a:lnTo>
                  <a:pt x="274" y="44"/>
                </a:lnTo>
                <a:lnTo>
                  <a:pt x="272" y="43"/>
                </a:lnTo>
                <a:lnTo>
                  <a:pt x="269" y="43"/>
                </a:lnTo>
                <a:lnTo>
                  <a:pt x="268" y="43"/>
                </a:lnTo>
                <a:lnTo>
                  <a:pt x="268" y="43"/>
                </a:lnTo>
                <a:lnTo>
                  <a:pt x="268" y="46"/>
                </a:lnTo>
                <a:lnTo>
                  <a:pt x="267" y="50"/>
                </a:lnTo>
                <a:lnTo>
                  <a:pt x="267" y="63"/>
                </a:lnTo>
                <a:lnTo>
                  <a:pt x="269" y="78"/>
                </a:lnTo>
                <a:lnTo>
                  <a:pt x="273" y="90"/>
                </a:lnTo>
                <a:lnTo>
                  <a:pt x="273" y="90"/>
                </a:lnTo>
                <a:lnTo>
                  <a:pt x="275" y="99"/>
                </a:lnTo>
                <a:lnTo>
                  <a:pt x="276" y="109"/>
                </a:lnTo>
                <a:lnTo>
                  <a:pt x="280" y="121"/>
                </a:lnTo>
                <a:lnTo>
                  <a:pt x="284" y="128"/>
                </a:lnTo>
                <a:lnTo>
                  <a:pt x="288" y="138"/>
                </a:lnTo>
                <a:lnTo>
                  <a:pt x="288" y="138"/>
                </a:lnTo>
                <a:lnTo>
                  <a:pt x="294" y="146"/>
                </a:lnTo>
                <a:lnTo>
                  <a:pt x="298" y="152"/>
                </a:lnTo>
                <a:lnTo>
                  <a:pt x="305" y="158"/>
                </a:lnTo>
                <a:lnTo>
                  <a:pt x="309" y="162"/>
                </a:lnTo>
                <a:lnTo>
                  <a:pt x="311" y="168"/>
                </a:lnTo>
                <a:lnTo>
                  <a:pt x="311" y="168"/>
                </a:lnTo>
                <a:lnTo>
                  <a:pt x="328" y="229"/>
                </a:lnTo>
                <a:lnTo>
                  <a:pt x="347" y="300"/>
                </a:lnTo>
                <a:lnTo>
                  <a:pt x="347" y="300"/>
                </a:lnTo>
                <a:lnTo>
                  <a:pt x="351" y="312"/>
                </a:lnTo>
                <a:lnTo>
                  <a:pt x="355" y="328"/>
                </a:lnTo>
                <a:lnTo>
                  <a:pt x="368" y="362"/>
                </a:lnTo>
                <a:lnTo>
                  <a:pt x="390" y="414"/>
                </a:lnTo>
                <a:lnTo>
                  <a:pt x="390" y="414"/>
                </a:lnTo>
                <a:lnTo>
                  <a:pt x="449" y="550"/>
                </a:lnTo>
                <a:lnTo>
                  <a:pt x="449" y="550"/>
                </a:lnTo>
                <a:lnTo>
                  <a:pt x="438" y="612"/>
                </a:lnTo>
                <a:lnTo>
                  <a:pt x="428" y="658"/>
                </a:lnTo>
                <a:lnTo>
                  <a:pt x="425" y="675"/>
                </a:lnTo>
                <a:lnTo>
                  <a:pt x="422" y="683"/>
                </a:lnTo>
                <a:lnTo>
                  <a:pt x="422" y="683"/>
                </a:lnTo>
                <a:lnTo>
                  <a:pt x="421" y="691"/>
                </a:lnTo>
                <a:lnTo>
                  <a:pt x="420" y="707"/>
                </a:lnTo>
                <a:lnTo>
                  <a:pt x="417" y="750"/>
                </a:lnTo>
                <a:lnTo>
                  <a:pt x="416" y="833"/>
                </a:lnTo>
                <a:lnTo>
                  <a:pt x="416" y="833"/>
                </a:lnTo>
                <a:lnTo>
                  <a:pt x="417" y="844"/>
                </a:lnTo>
                <a:lnTo>
                  <a:pt x="419" y="855"/>
                </a:lnTo>
                <a:lnTo>
                  <a:pt x="421" y="866"/>
                </a:lnTo>
                <a:lnTo>
                  <a:pt x="425" y="876"/>
                </a:lnTo>
                <a:lnTo>
                  <a:pt x="431" y="891"/>
                </a:lnTo>
                <a:lnTo>
                  <a:pt x="434" y="900"/>
                </a:lnTo>
                <a:lnTo>
                  <a:pt x="434" y="900"/>
                </a:lnTo>
                <a:lnTo>
                  <a:pt x="440" y="920"/>
                </a:lnTo>
                <a:lnTo>
                  <a:pt x="445" y="933"/>
                </a:lnTo>
                <a:lnTo>
                  <a:pt x="447" y="947"/>
                </a:lnTo>
                <a:lnTo>
                  <a:pt x="447" y="947"/>
                </a:lnTo>
                <a:lnTo>
                  <a:pt x="458" y="1011"/>
                </a:lnTo>
                <a:lnTo>
                  <a:pt x="458" y="1011"/>
                </a:lnTo>
                <a:lnTo>
                  <a:pt x="450" y="1016"/>
                </a:lnTo>
                <a:lnTo>
                  <a:pt x="431" y="1030"/>
                </a:lnTo>
                <a:lnTo>
                  <a:pt x="410" y="1044"/>
                </a:lnTo>
                <a:lnTo>
                  <a:pt x="402" y="1049"/>
                </a:lnTo>
                <a:lnTo>
                  <a:pt x="398" y="1051"/>
                </a:lnTo>
                <a:lnTo>
                  <a:pt x="398" y="1051"/>
                </a:lnTo>
                <a:lnTo>
                  <a:pt x="386" y="1054"/>
                </a:lnTo>
                <a:lnTo>
                  <a:pt x="367" y="1061"/>
                </a:lnTo>
                <a:lnTo>
                  <a:pt x="336" y="1073"/>
                </a:lnTo>
                <a:lnTo>
                  <a:pt x="336" y="1073"/>
                </a:lnTo>
                <a:lnTo>
                  <a:pt x="329" y="1077"/>
                </a:lnTo>
                <a:lnTo>
                  <a:pt x="324" y="1080"/>
                </a:lnTo>
                <a:lnTo>
                  <a:pt x="319" y="1082"/>
                </a:lnTo>
                <a:lnTo>
                  <a:pt x="316" y="1085"/>
                </a:lnTo>
                <a:lnTo>
                  <a:pt x="316" y="1085"/>
                </a:lnTo>
                <a:lnTo>
                  <a:pt x="269" y="1096"/>
                </a:lnTo>
                <a:lnTo>
                  <a:pt x="235" y="1103"/>
                </a:lnTo>
                <a:lnTo>
                  <a:pt x="220" y="1105"/>
                </a:lnTo>
                <a:lnTo>
                  <a:pt x="209" y="1106"/>
                </a:lnTo>
                <a:lnTo>
                  <a:pt x="209" y="1106"/>
                </a:lnTo>
                <a:lnTo>
                  <a:pt x="172" y="1108"/>
                </a:lnTo>
                <a:lnTo>
                  <a:pt x="152" y="1108"/>
                </a:lnTo>
                <a:lnTo>
                  <a:pt x="131" y="1105"/>
                </a:lnTo>
                <a:lnTo>
                  <a:pt x="131" y="1105"/>
                </a:lnTo>
                <a:lnTo>
                  <a:pt x="121" y="1103"/>
                </a:lnTo>
                <a:lnTo>
                  <a:pt x="113" y="1099"/>
                </a:lnTo>
                <a:lnTo>
                  <a:pt x="99" y="1093"/>
                </a:lnTo>
                <a:lnTo>
                  <a:pt x="86" y="1087"/>
                </a:lnTo>
                <a:lnTo>
                  <a:pt x="79" y="1085"/>
                </a:lnTo>
                <a:lnTo>
                  <a:pt x="71" y="1084"/>
                </a:lnTo>
                <a:lnTo>
                  <a:pt x="71" y="1084"/>
                </a:lnTo>
                <a:lnTo>
                  <a:pt x="54" y="1084"/>
                </a:lnTo>
                <a:lnTo>
                  <a:pt x="42" y="1085"/>
                </a:lnTo>
                <a:lnTo>
                  <a:pt x="34" y="1087"/>
                </a:lnTo>
                <a:lnTo>
                  <a:pt x="30" y="1090"/>
                </a:lnTo>
                <a:lnTo>
                  <a:pt x="30" y="1090"/>
                </a:lnTo>
                <a:lnTo>
                  <a:pt x="25" y="1096"/>
                </a:lnTo>
                <a:lnTo>
                  <a:pt x="19" y="1100"/>
                </a:lnTo>
                <a:lnTo>
                  <a:pt x="19" y="1100"/>
                </a:lnTo>
                <a:lnTo>
                  <a:pt x="15" y="1102"/>
                </a:lnTo>
                <a:lnTo>
                  <a:pt x="9" y="1104"/>
                </a:lnTo>
                <a:lnTo>
                  <a:pt x="3" y="1106"/>
                </a:lnTo>
                <a:lnTo>
                  <a:pt x="1" y="1109"/>
                </a:lnTo>
                <a:lnTo>
                  <a:pt x="0" y="1111"/>
                </a:lnTo>
                <a:lnTo>
                  <a:pt x="0" y="1111"/>
                </a:lnTo>
                <a:lnTo>
                  <a:pt x="1" y="1115"/>
                </a:lnTo>
                <a:lnTo>
                  <a:pt x="4" y="1118"/>
                </a:lnTo>
                <a:lnTo>
                  <a:pt x="12" y="1123"/>
                </a:lnTo>
                <a:lnTo>
                  <a:pt x="22" y="1128"/>
                </a:lnTo>
                <a:lnTo>
                  <a:pt x="29" y="1130"/>
                </a:lnTo>
                <a:lnTo>
                  <a:pt x="29" y="1130"/>
                </a:lnTo>
                <a:lnTo>
                  <a:pt x="40" y="1136"/>
                </a:lnTo>
                <a:lnTo>
                  <a:pt x="50" y="1143"/>
                </a:lnTo>
                <a:lnTo>
                  <a:pt x="50" y="1143"/>
                </a:lnTo>
                <a:lnTo>
                  <a:pt x="59" y="1153"/>
                </a:lnTo>
                <a:lnTo>
                  <a:pt x="62" y="1159"/>
                </a:lnTo>
                <a:lnTo>
                  <a:pt x="65" y="1164"/>
                </a:lnTo>
                <a:lnTo>
                  <a:pt x="65" y="1164"/>
                </a:lnTo>
                <a:lnTo>
                  <a:pt x="67" y="1172"/>
                </a:lnTo>
                <a:lnTo>
                  <a:pt x="71" y="1184"/>
                </a:lnTo>
                <a:lnTo>
                  <a:pt x="74" y="1190"/>
                </a:lnTo>
                <a:lnTo>
                  <a:pt x="78" y="1195"/>
                </a:lnTo>
                <a:lnTo>
                  <a:pt x="84" y="1199"/>
                </a:lnTo>
                <a:lnTo>
                  <a:pt x="92" y="1201"/>
                </a:lnTo>
                <a:lnTo>
                  <a:pt x="92" y="1201"/>
                </a:lnTo>
                <a:lnTo>
                  <a:pt x="99" y="1201"/>
                </a:lnTo>
                <a:lnTo>
                  <a:pt x="105" y="1201"/>
                </a:lnTo>
                <a:lnTo>
                  <a:pt x="110" y="1200"/>
                </a:lnTo>
                <a:lnTo>
                  <a:pt x="115" y="1197"/>
                </a:lnTo>
                <a:lnTo>
                  <a:pt x="123" y="1193"/>
                </a:lnTo>
                <a:lnTo>
                  <a:pt x="137" y="1185"/>
                </a:lnTo>
                <a:lnTo>
                  <a:pt x="137" y="1185"/>
                </a:lnTo>
                <a:lnTo>
                  <a:pt x="150" y="1179"/>
                </a:lnTo>
                <a:lnTo>
                  <a:pt x="160" y="1176"/>
                </a:lnTo>
                <a:lnTo>
                  <a:pt x="174" y="1175"/>
                </a:lnTo>
                <a:lnTo>
                  <a:pt x="190" y="1176"/>
                </a:lnTo>
                <a:lnTo>
                  <a:pt x="190" y="1176"/>
                </a:lnTo>
                <a:lnTo>
                  <a:pt x="249" y="1182"/>
                </a:lnTo>
                <a:lnTo>
                  <a:pt x="284" y="1184"/>
                </a:lnTo>
                <a:lnTo>
                  <a:pt x="316" y="1184"/>
                </a:lnTo>
                <a:lnTo>
                  <a:pt x="316" y="1184"/>
                </a:lnTo>
                <a:lnTo>
                  <a:pt x="329" y="1183"/>
                </a:lnTo>
                <a:lnTo>
                  <a:pt x="343" y="1179"/>
                </a:lnTo>
                <a:lnTo>
                  <a:pt x="355" y="1176"/>
                </a:lnTo>
                <a:lnTo>
                  <a:pt x="367" y="1171"/>
                </a:lnTo>
                <a:lnTo>
                  <a:pt x="379" y="1166"/>
                </a:lnTo>
                <a:lnTo>
                  <a:pt x="389" y="1163"/>
                </a:lnTo>
                <a:lnTo>
                  <a:pt x="398" y="1161"/>
                </a:lnTo>
                <a:lnTo>
                  <a:pt x="402" y="1160"/>
                </a:lnTo>
                <a:lnTo>
                  <a:pt x="406" y="1161"/>
                </a:lnTo>
                <a:lnTo>
                  <a:pt x="406" y="1161"/>
                </a:lnTo>
                <a:lnTo>
                  <a:pt x="417" y="1163"/>
                </a:lnTo>
                <a:lnTo>
                  <a:pt x="437" y="1163"/>
                </a:lnTo>
                <a:lnTo>
                  <a:pt x="487" y="1160"/>
                </a:lnTo>
                <a:lnTo>
                  <a:pt x="542" y="1157"/>
                </a:lnTo>
                <a:lnTo>
                  <a:pt x="586" y="1154"/>
                </a:lnTo>
                <a:lnTo>
                  <a:pt x="586" y="1154"/>
                </a:lnTo>
                <a:lnTo>
                  <a:pt x="603" y="1153"/>
                </a:lnTo>
                <a:lnTo>
                  <a:pt x="616" y="1149"/>
                </a:lnTo>
                <a:lnTo>
                  <a:pt x="628" y="1145"/>
                </a:lnTo>
                <a:lnTo>
                  <a:pt x="639" y="1140"/>
                </a:lnTo>
                <a:lnTo>
                  <a:pt x="646" y="1135"/>
                </a:lnTo>
                <a:lnTo>
                  <a:pt x="652" y="1130"/>
                </a:lnTo>
                <a:lnTo>
                  <a:pt x="657" y="1127"/>
                </a:lnTo>
                <a:lnTo>
                  <a:pt x="657" y="1127"/>
                </a:lnTo>
                <a:lnTo>
                  <a:pt x="659" y="1128"/>
                </a:lnTo>
                <a:lnTo>
                  <a:pt x="670" y="1133"/>
                </a:lnTo>
                <a:lnTo>
                  <a:pt x="679" y="1134"/>
                </a:lnTo>
                <a:lnTo>
                  <a:pt x="690" y="1136"/>
                </a:lnTo>
                <a:lnTo>
                  <a:pt x="706" y="1138"/>
                </a:lnTo>
                <a:lnTo>
                  <a:pt x="724" y="1139"/>
                </a:lnTo>
                <a:lnTo>
                  <a:pt x="724" y="1139"/>
                </a:lnTo>
                <a:lnTo>
                  <a:pt x="758" y="1139"/>
                </a:lnTo>
                <a:lnTo>
                  <a:pt x="782" y="1136"/>
                </a:lnTo>
                <a:lnTo>
                  <a:pt x="799" y="1134"/>
                </a:lnTo>
                <a:lnTo>
                  <a:pt x="799" y="1134"/>
                </a:lnTo>
                <a:lnTo>
                  <a:pt x="800" y="1141"/>
                </a:lnTo>
                <a:lnTo>
                  <a:pt x="800" y="1147"/>
                </a:lnTo>
                <a:lnTo>
                  <a:pt x="799" y="1151"/>
                </a:lnTo>
                <a:lnTo>
                  <a:pt x="799" y="1151"/>
                </a:lnTo>
                <a:lnTo>
                  <a:pt x="798" y="1155"/>
                </a:lnTo>
                <a:lnTo>
                  <a:pt x="795" y="1161"/>
                </a:lnTo>
                <a:lnTo>
                  <a:pt x="796" y="1164"/>
                </a:lnTo>
                <a:lnTo>
                  <a:pt x="796" y="1166"/>
                </a:lnTo>
                <a:lnTo>
                  <a:pt x="799" y="1169"/>
                </a:lnTo>
                <a:lnTo>
                  <a:pt x="804" y="1169"/>
                </a:lnTo>
                <a:lnTo>
                  <a:pt x="804" y="1169"/>
                </a:lnTo>
                <a:lnTo>
                  <a:pt x="808" y="1166"/>
                </a:lnTo>
                <a:lnTo>
                  <a:pt x="812" y="1164"/>
                </a:lnTo>
                <a:lnTo>
                  <a:pt x="816" y="1159"/>
                </a:lnTo>
                <a:lnTo>
                  <a:pt x="819" y="1154"/>
                </a:lnTo>
                <a:lnTo>
                  <a:pt x="823" y="1146"/>
                </a:lnTo>
                <a:lnTo>
                  <a:pt x="824" y="1142"/>
                </a:lnTo>
                <a:lnTo>
                  <a:pt x="824" y="1142"/>
                </a:lnTo>
                <a:lnTo>
                  <a:pt x="841" y="1142"/>
                </a:lnTo>
                <a:lnTo>
                  <a:pt x="856" y="1145"/>
                </a:lnTo>
                <a:lnTo>
                  <a:pt x="863" y="1146"/>
                </a:lnTo>
                <a:lnTo>
                  <a:pt x="869" y="1148"/>
                </a:lnTo>
                <a:lnTo>
                  <a:pt x="869" y="1148"/>
                </a:lnTo>
                <a:lnTo>
                  <a:pt x="887" y="1154"/>
                </a:lnTo>
                <a:lnTo>
                  <a:pt x="893" y="1155"/>
                </a:lnTo>
                <a:lnTo>
                  <a:pt x="900" y="1157"/>
                </a:lnTo>
                <a:lnTo>
                  <a:pt x="900" y="1157"/>
                </a:lnTo>
                <a:lnTo>
                  <a:pt x="926" y="1157"/>
                </a:lnTo>
                <a:lnTo>
                  <a:pt x="938" y="1157"/>
                </a:lnTo>
                <a:lnTo>
                  <a:pt x="941" y="1157"/>
                </a:lnTo>
                <a:lnTo>
                  <a:pt x="943" y="1157"/>
                </a:lnTo>
                <a:lnTo>
                  <a:pt x="943" y="1157"/>
                </a:lnTo>
                <a:lnTo>
                  <a:pt x="945" y="1155"/>
                </a:lnTo>
                <a:lnTo>
                  <a:pt x="947" y="1155"/>
                </a:lnTo>
                <a:lnTo>
                  <a:pt x="951" y="1155"/>
                </a:lnTo>
                <a:lnTo>
                  <a:pt x="953" y="1155"/>
                </a:lnTo>
                <a:lnTo>
                  <a:pt x="954" y="1154"/>
                </a:lnTo>
                <a:lnTo>
                  <a:pt x="955" y="1152"/>
                </a:lnTo>
                <a:lnTo>
                  <a:pt x="954" y="1149"/>
                </a:lnTo>
                <a:lnTo>
                  <a:pt x="954" y="1149"/>
                </a:lnTo>
                <a:lnTo>
                  <a:pt x="952" y="1146"/>
                </a:lnTo>
                <a:lnTo>
                  <a:pt x="946" y="1142"/>
                </a:lnTo>
                <a:lnTo>
                  <a:pt x="928" y="1136"/>
                </a:lnTo>
                <a:lnTo>
                  <a:pt x="909" y="1130"/>
                </a:lnTo>
                <a:lnTo>
                  <a:pt x="899" y="1127"/>
                </a:lnTo>
                <a:lnTo>
                  <a:pt x="891" y="1122"/>
                </a:lnTo>
                <a:lnTo>
                  <a:pt x="891" y="1122"/>
                </a:lnTo>
                <a:lnTo>
                  <a:pt x="868" y="1109"/>
                </a:lnTo>
                <a:lnTo>
                  <a:pt x="868" y="1109"/>
                </a:lnTo>
                <a:lnTo>
                  <a:pt x="902" y="1106"/>
                </a:lnTo>
                <a:lnTo>
                  <a:pt x="928" y="1104"/>
                </a:lnTo>
                <a:lnTo>
                  <a:pt x="951" y="1104"/>
                </a:lnTo>
                <a:lnTo>
                  <a:pt x="951" y="1104"/>
                </a:lnTo>
                <a:lnTo>
                  <a:pt x="966" y="1104"/>
                </a:lnTo>
                <a:lnTo>
                  <a:pt x="983" y="1105"/>
                </a:lnTo>
                <a:lnTo>
                  <a:pt x="1026" y="1110"/>
                </a:lnTo>
                <a:lnTo>
                  <a:pt x="1026" y="1110"/>
                </a:lnTo>
                <a:lnTo>
                  <a:pt x="1050" y="1112"/>
                </a:lnTo>
                <a:lnTo>
                  <a:pt x="1073" y="1112"/>
                </a:lnTo>
                <a:lnTo>
                  <a:pt x="1112" y="1112"/>
                </a:lnTo>
                <a:lnTo>
                  <a:pt x="1112" y="1112"/>
                </a:lnTo>
                <a:lnTo>
                  <a:pt x="1132" y="1112"/>
                </a:lnTo>
                <a:lnTo>
                  <a:pt x="1152" y="1110"/>
                </a:lnTo>
                <a:lnTo>
                  <a:pt x="1159" y="1109"/>
                </a:lnTo>
                <a:lnTo>
                  <a:pt x="1165" y="1108"/>
                </a:lnTo>
                <a:lnTo>
                  <a:pt x="1167" y="1105"/>
                </a:lnTo>
                <a:lnTo>
                  <a:pt x="1167" y="1104"/>
                </a:lnTo>
                <a:lnTo>
                  <a:pt x="1166" y="1102"/>
                </a:lnTo>
                <a:lnTo>
                  <a:pt x="1166" y="1102"/>
                </a:lnTo>
                <a:lnTo>
                  <a:pt x="1161" y="1098"/>
                </a:lnTo>
                <a:lnTo>
                  <a:pt x="1157" y="1097"/>
                </a:lnTo>
                <a:lnTo>
                  <a:pt x="1154" y="1096"/>
                </a:lnTo>
                <a:lnTo>
                  <a:pt x="1148" y="1094"/>
                </a:lnTo>
                <a:lnTo>
                  <a:pt x="1148" y="1094"/>
                </a:lnTo>
                <a:lnTo>
                  <a:pt x="1143" y="1091"/>
                </a:lnTo>
                <a:lnTo>
                  <a:pt x="1140" y="1087"/>
                </a:lnTo>
                <a:lnTo>
                  <a:pt x="1136" y="1084"/>
                </a:lnTo>
                <a:lnTo>
                  <a:pt x="1132" y="1082"/>
                </a:lnTo>
                <a:lnTo>
                  <a:pt x="1132" y="1082"/>
                </a:lnTo>
                <a:lnTo>
                  <a:pt x="1122" y="1080"/>
                </a:lnTo>
                <a:lnTo>
                  <a:pt x="1111" y="1078"/>
                </a:lnTo>
                <a:lnTo>
                  <a:pt x="1111" y="1078"/>
                </a:lnTo>
                <a:lnTo>
                  <a:pt x="1095" y="1074"/>
                </a:lnTo>
                <a:lnTo>
                  <a:pt x="1086" y="1072"/>
                </a:lnTo>
                <a:lnTo>
                  <a:pt x="1082" y="1071"/>
                </a:lnTo>
                <a:lnTo>
                  <a:pt x="1080" y="1068"/>
                </a:lnTo>
                <a:lnTo>
                  <a:pt x="1080" y="1068"/>
                </a:lnTo>
                <a:lnTo>
                  <a:pt x="1077" y="1066"/>
                </a:lnTo>
                <a:lnTo>
                  <a:pt x="1076" y="1060"/>
                </a:lnTo>
                <a:lnTo>
                  <a:pt x="1070" y="1047"/>
                </a:lnTo>
                <a:lnTo>
                  <a:pt x="1067" y="1039"/>
                </a:lnTo>
                <a:lnTo>
                  <a:pt x="1062" y="1033"/>
                </a:lnTo>
                <a:lnTo>
                  <a:pt x="1057" y="1029"/>
                </a:lnTo>
                <a:lnTo>
                  <a:pt x="1050" y="1025"/>
                </a:lnTo>
                <a:lnTo>
                  <a:pt x="1050" y="1025"/>
                </a:lnTo>
                <a:lnTo>
                  <a:pt x="1038" y="1023"/>
                </a:lnTo>
                <a:lnTo>
                  <a:pt x="1033" y="1023"/>
                </a:lnTo>
                <a:lnTo>
                  <a:pt x="1030" y="1024"/>
                </a:lnTo>
                <a:lnTo>
                  <a:pt x="1026" y="1025"/>
                </a:lnTo>
                <a:lnTo>
                  <a:pt x="1024" y="1027"/>
                </a:lnTo>
                <a:lnTo>
                  <a:pt x="1019" y="1032"/>
                </a:lnTo>
                <a:lnTo>
                  <a:pt x="1019" y="1032"/>
                </a:lnTo>
                <a:lnTo>
                  <a:pt x="1018" y="1035"/>
                </a:lnTo>
                <a:lnTo>
                  <a:pt x="1018" y="1038"/>
                </a:lnTo>
                <a:lnTo>
                  <a:pt x="1018" y="1043"/>
                </a:lnTo>
                <a:lnTo>
                  <a:pt x="1016" y="1045"/>
                </a:lnTo>
                <a:lnTo>
                  <a:pt x="1014" y="1047"/>
                </a:lnTo>
                <a:lnTo>
                  <a:pt x="1009" y="1048"/>
                </a:lnTo>
                <a:lnTo>
                  <a:pt x="1002" y="1048"/>
                </a:lnTo>
                <a:lnTo>
                  <a:pt x="1002" y="1048"/>
                </a:lnTo>
                <a:lnTo>
                  <a:pt x="991" y="1048"/>
                </a:lnTo>
                <a:lnTo>
                  <a:pt x="978" y="1047"/>
                </a:lnTo>
                <a:lnTo>
                  <a:pt x="951" y="1042"/>
                </a:lnTo>
                <a:lnTo>
                  <a:pt x="898" y="1031"/>
                </a:lnTo>
                <a:lnTo>
                  <a:pt x="898" y="1031"/>
                </a:lnTo>
                <a:lnTo>
                  <a:pt x="872" y="1027"/>
                </a:lnTo>
                <a:lnTo>
                  <a:pt x="843" y="1025"/>
                </a:lnTo>
                <a:lnTo>
                  <a:pt x="810" y="1023"/>
                </a:lnTo>
                <a:lnTo>
                  <a:pt x="810" y="1023"/>
                </a:lnTo>
                <a:lnTo>
                  <a:pt x="746" y="878"/>
                </a:lnTo>
                <a:lnTo>
                  <a:pt x="746" y="878"/>
                </a:lnTo>
                <a:lnTo>
                  <a:pt x="739" y="862"/>
                </a:lnTo>
                <a:lnTo>
                  <a:pt x="733" y="853"/>
                </a:lnTo>
                <a:lnTo>
                  <a:pt x="731" y="844"/>
                </a:lnTo>
                <a:lnTo>
                  <a:pt x="729" y="830"/>
                </a:lnTo>
                <a:lnTo>
                  <a:pt x="729" y="830"/>
                </a:lnTo>
                <a:lnTo>
                  <a:pt x="728" y="816"/>
                </a:lnTo>
                <a:lnTo>
                  <a:pt x="725" y="795"/>
                </a:lnTo>
                <a:lnTo>
                  <a:pt x="714" y="740"/>
                </a:lnTo>
                <a:lnTo>
                  <a:pt x="702" y="683"/>
                </a:lnTo>
                <a:lnTo>
                  <a:pt x="691" y="644"/>
                </a:lnTo>
                <a:lnTo>
                  <a:pt x="691" y="644"/>
                </a:lnTo>
                <a:lnTo>
                  <a:pt x="684" y="622"/>
                </a:lnTo>
                <a:lnTo>
                  <a:pt x="674" y="604"/>
                </a:lnTo>
                <a:lnTo>
                  <a:pt x="663" y="589"/>
                </a:lnTo>
                <a:lnTo>
                  <a:pt x="649" y="573"/>
                </a:lnTo>
                <a:lnTo>
                  <a:pt x="649" y="573"/>
                </a:lnTo>
                <a:lnTo>
                  <a:pt x="636" y="560"/>
                </a:lnTo>
                <a:lnTo>
                  <a:pt x="627" y="550"/>
                </a:lnTo>
                <a:lnTo>
                  <a:pt x="620" y="542"/>
                </a:lnTo>
                <a:lnTo>
                  <a:pt x="617" y="538"/>
                </a:lnTo>
                <a:lnTo>
                  <a:pt x="615" y="532"/>
                </a:lnTo>
                <a:lnTo>
                  <a:pt x="615" y="532"/>
                </a:lnTo>
                <a:lnTo>
                  <a:pt x="611" y="518"/>
                </a:lnTo>
                <a:lnTo>
                  <a:pt x="608" y="504"/>
                </a:lnTo>
                <a:lnTo>
                  <a:pt x="604" y="487"/>
                </a:lnTo>
                <a:lnTo>
                  <a:pt x="604" y="487"/>
                </a:lnTo>
                <a:lnTo>
                  <a:pt x="616" y="482"/>
                </a:lnTo>
                <a:lnTo>
                  <a:pt x="616" y="482"/>
                </a:lnTo>
                <a:lnTo>
                  <a:pt x="625" y="475"/>
                </a:lnTo>
                <a:lnTo>
                  <a:pt x="634" y="470"/>
                </a:lnTo>
                <a:lnTo>
                  <a:pt x="637" y="468"/>
                </a:lnTo>
                <a:lnTo>
                  <a:pt x="640" y="468"/>
                </a:lnTo>
                <a:lnTo>
                  <a:pt x="640" y="468"/>
                </a:lnTo>
                <a:lnTo>
                  <a:pt x="658" y="465"/>
                </a:lnTo>
                <a:lnTo>
                  <a:pt x="666" y="464"/>
                </a:lnTo>
                <a:lnTo>
                  <a:pt x="670" y="462"/>
                </a:lnTo>
                <a:lnTo>
                  <a:pt x="670" y="462"/>
                </a:lnTo>
                <a:lnTo>
                  <a:pt x="678" y="441"/>
                </a:lnTo>
                <a:lnTo>
                  <a:pt x="686" y="420"/>
                </a:lnTo>
                <a:lnTo>
                  <a:pt x="686" y="420"/>
                </a:lnTo>
                <a:lnTo>
                  <a:pt x="690" y="409"/>
                </a:lnTo>
                <a:lnTo>
                  <a:pt x="692" y="396"/>
                </a:lnTo>
                <a:lnTo>
                  <a:pt x="692" y="396"/>
                </a:lnTo>
                <a:lnTo>
                  <a:pt x="692" y="383"/>
                </a:lnTo>
                <a:lnTo>
                  <a:pt x="691" y="374"/>
                </a:lnTo>
                <a:lnTo>
                  <a:pt x="690" y="370"/>
                </a:lnTo>
                <a:lnTo>
                  <a:pt x="690" y="370"/>
                </a:lnTo>
                <a:lnTo>
                  <a:pt x="678" y="354"/>
                </a:lnTo>
                <a:lnTo>
                  <a:pt x="678" y="354"/>
                </a:lnTo>
                <a:lnTo>
                  <a:pt x="659" y="341"/>
                </a:lnTo>
                <a:lnTo>
                  <a:pt x="645" y="330"/>
                </a:lnTo>
                <a:lnTo>
                  <a:pt x="640" y="325"/>
                </a:lnTo>
                <a:lnTo>
                  <a:pt x="637" y="322"/>
                </a:lnTo>
                <a:lnTo>
                  <a:pt x="637" y="322"/>
                </a:lnTo>
                <a:lnTo>
                  <a:pt x="636" y="319"/>
                </a:lnTo>
                <a:lnTo>
                  <a:pt x="634" y="317"/>
                </a:lnTo>
                <a:lnTo>
                  <a:pt x="628" y="313"/>
                </a:lnTo>
                <a:lnTo>
                  <a:pt x="618" y="309"/>
                </a:lnTo>
                <a:lnTo>
                  <a:pt x="618" y="309"/>
                </a:lnTo>
                <a:lnTo>
                  <a:pt x="606" y="304"/>
                </a:lnTo>
                <a:lnTo>
                  <a:pt x="593" y="300"/>
                </a:lnTo>
                <a:lnTo>
                  <a:pt x="593" y="300"/>
                </a:lnTo>
                <a:lnTo>
                  <a:pt x="585" y="304"/>
                </a:lnTo>
                <a:lnTo>
                  <a:pt x="580" y="305"/>
                </a:lnTo>
                <a:lnTo>
                  <a:pt x="576" y="306"/>
                </a:lnTo>
                <a:lnTo>
                  <a:pt x="576" y="306"/>
                </a:lnTo>
                <a:lnTo>
                  <a:pt x="562" y="309"/>
                </a:lnTo>
                <a:lnTo>
                  <a:pt x="547" y="311"/>
                </a:lnTo>
                <a:lnTo>
                  <a:pt x="532" y="321"/>
                </a:lnTo>
                <a:lnTo>
                  <a:pt x="530" y="339"/>
                </a:lnTo>
                <a:close/>
                <a:moveTo>
                  <a:pt x="622" y="809"/>
                </a:moveTo>
                <a:lnTo>
                  <a:pt x="622" y="809"/>
                </a:lnTo>
                <a:lnTo>
                  <a:pt x="623" y="805"/>
                </a:lnTo>
                <a:lnTo>
                  <a:pt x="624" y="804"/>
                </a:lnTo>
                <a:lnTo>
                  <a:pt x="627" y="804"/>
                </a:lnTo>
                <a:lnTo>
                  <a:pt x="627" y="804"/>
                </a:lnTo>
                <a:lnTo>
                  <a:pt x="630" y="807"/>
                </a:lnTo>
                <a:lnTo>
                  <a:pt x="634" y="812"/>
                </a:lnTo>
                <a:lnTo>
                  <a:pt x="639" y="824"/>
                </a:lnTo>
                <a:lnTo>
                  <a:pt x="639" y="824"/>
                </a:lnTo>
                <a:lnTo>
                  <a:pt x="653" y="849"/>
                </a:lnTo>
                <a:lnTo>
                  <a:pt x="653" y="849"/>
                </a:lnTo>
                <a:lnTo>
                  <a:pt x="659" y="866"/>
                </a:lnTo>
                <a:lnTo>
                  <a:pt x="666" y="883"/>
                </a:lnTo>
                <a:lnTo>
                  <a:pt x="676" y="900"/>
                </a:lnTo>
                <a:lnTo>
                  <a:pt x="676" y="900"/>
                </a:lnTo>
                <a:lnTo>
                  <a:pt x="712" y="957"/>
                </a:lnTo>
                <a:lnTo>
                  <a:pt x="731" y="987"/>
                </a:lnTo>
                <a:lnTo>
                  <a:pt x="743" y="1004"/>
                </a:lnTo>
                <a:lnTo>
                  <a:pt x="743" y="1004"/>
                </a:lnTo>
                <a:lnTo>
                  <a:pt x="751" y="1017"/>
                </a:lnTo>
                <a:lnTo>
                  <a:pt x="759" y="1035"/>
                </a:lnTo>
                <a:lnTo>
                  <a:pt x="771" y="1059"/>
                </a:lnTo>
                <a:lnTo>
                  <a:pt x="771" y="1059"/>
                </a:lnTo>
                <a:lnTo>
                  <a:pt x="751" y="1050"/>
                </a:lnTo>
                <a:lnTo>
                  <a:pt x="724" y="1039"/>
                </a:lnTo>
                <a:lnTo>
                  <a:pt x="724" y="1039"/>
                </a:lnTo>
                <a:lnTo>
                  <a:pt x="715" y="1036"/>
                </a:lnTo>
                <a:lnTo>
                  <a:pt x="706" y="1032"/>
                </a:lnTo>
                <a:lnTo>
                  <a:pt x="695" y="1030"/>
                </a:lnTo>
                <a:lnTo>
                  <a:pt x="695" y="1030"/>
                </a:lnTo>
                <a:lnTo>
                  <a:pt x="692" y="1020"/>
                </a:lnTo>
                <a:lnTo>
                  <a:pt x="692" y="1020"/>
                </a:lnTo>
                <a:lnTo>
                  <a:pt x="691" y="1016"/>
                </a:lnTo>
                <a:lnTo>
                  <a:pt x="690" y="1011"/>
                </a:lnTo>
                <a:lnTo>
                  <a:pt x="689" y="1005"/>
                </a:lnTo>
                <a:lnTo>
                  <a:pt x="689" y="1005"/>
                </a:lnTo>
                <a:lnTo>
                  <a:pt x="686" y="999"/>
                </a:lnTo>
                <a:lnTo>
                  <a:pt x="679" y="989"/>
                </a:lnTo>
                <a:lnTo>
                  <a:pt x="658" y="964"/>
                </a:lnTo>
                <a:lnTo>
                  <a:pt x="625" y="928"/>
                </a:lnTo>
                <a:lnTo>
                  <a:pt x="625" y="928"/>
                </a:lnTo>
                <a:lnTo>
                  <a:pt x="597" y="910"/>
                </a:lnTo>
                <a:lnTo>
                  <a:pt x="597" y="910"/>
                </a:lnTo>
                <a:lnTo>
                  <a:pt x="600" y="874"/>
                </a:lnTo>
                <a:lnTo>
                  <a:pt x="600" y="874"/>
                </a:lnTo>
                <a:lnTo>
                  <a:pt x="603" y="862"/>
                </a:lnTo>
                <a:lnTo>
                  <a:pt x="610" y="841"/>
                </a:lnTo>
                <a:lnTo>
                  <a:pt x="610" y="841"/>
                </a:lnTo>
                <a:lnTo>
                  <a:pt x="617" y="818"/>
                </a:lnTo>
                <a:lnTo>
                  <a:pt x="622" y="809"/>
                </a:lnTo>
                <a:lnTo>
                  <a:pt x="622" y="8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2019-10-29T06:16:46Z</dcterms:modified>
</cp:coreProperties>
</file>