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3" r:id="rId5"/>
    <p:sldId id="271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9" autoAdjust="0"/>
    <p:restoredTop sz="94660"/>
  </p:normalViewPr>
  <p:slideViewPr>
    <p:cSldViewPr>
      <p:cViewPr varScale="1">
        <p:scale>
          <a:sx n="111" d="100"/>
          <a:sy n="111" d="100"/>
        </p:scale>
        <p:origin x="1626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9F1E60-0116-48F9-81F2-C27FC593E1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ECE27-2E92-401C-9491-71B152F7B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60940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871D3B-DD80-4939-BDFF-AA70347AC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88C524C-5ABF-4F45-A52F-0AE5C7443E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62604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32FFF08-B54E-4A10-A632-F880A95D8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7BB15DB-AE1A-4D9D-BB1D-431D580EE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5062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98E6DB-AA50-4427-B980-D08B9B029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F062E1-8D14-41A1-90DF-CC6806E54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5813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0C9E7-F49C-4E64-BB03-DA0AEE74F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BEA6B01-6E81-4B54-928A-C948A16D1B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1091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37B010-6B9B-4C55-A3AD-A7B35B4E8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B45364-3751-4B75-A3A0-F2F677D4BB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45C2A76-40CA-46F2-969C-805F7BD8E2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85248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FBB1F-ED11-4197-9B8B-C3A9141BA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3E39E8C-58CE-4BC0-A054-221BC92BB6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25B4F52-7BEF-4A1E-8B0D-5014CB5453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BDFB02B-7EB5-4C5F-B457-51FC89C437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8CC7263-AF87-42FA-BAB8-84DA4D597A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7051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6CBE32-63CD-411F-8C22-040E96812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7467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092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CB5DEB-C2A3-4BF9-A405-18791486A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741E36-1784-4ED6-8AB2-BA07643EB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9259DB-C333-4C5B-BFC7-641F6808E6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5373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8F56A2-A865-4A54-BFB7-4732EB237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FEF4FCF-F689-4FCE-8284-2F82C67F66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B552FF-28DE-4D32-9275-5DED66F2C4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7458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7A83CD8-3DEE-4021-A46F-733F504E1D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184E59B4-12E3-400E-81C5-C61B065A4EC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44" name="Group 248">
            <a:extLst>
              <a:ext uri="{FF2B5EF4-FFF2-40B4-BE49-F238E27FC236}">
                <a16:creationId xmlns:a16="http://schemas.microsoft.com/office/drawing/2014/main" id="{5501E304-F587-4FB2-BE0B-28578E2E6641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550863"/>
            <a:ext cx="9148763" cy="0"/>
            <a:chOff x="260" y="346"/>
            <a:chExt cx="5763" cy="0"/>
          </a:xfrm>
        </p:grpSpPr>
        <p:sp>
          <p:nvSpPr>
            <p:cNvPr id="4328" name="Line 232">
              <a:extLst>
                <a:ext uri="{FF2B5EF4-FFF2-40B4-BE49-F238E27FC236}">
                  <a16:creationId xmlns:a16="http://schemas.microsoft.com/office/drawing/2014/main" id="{46A7AFA9-C9AF-49BF-89EC-EBBD500142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46"/>
              <a:ext cx="5715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37" name="Line 241">
              <a:extLst>
                <a:ext uri="{FF2B5EF4-FFF2-40B4-BE49-F238E27FC236}">
                  <a16:creationId xmlns:a16="http://schemas.microsoft.com/office/drawing/2014/main" id="{DE23C5A9-AAB7-4CAB-85A9-BE06C38E90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346"/>
              <a:ext cx="5763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45" name="Group 249">
            <a:extLst>
              <a:ext uri="{FF2B5EF4-FFF2-40B4-BE49-F238E27FC236}">
                <a16:creationId xmlns:a16="http://schemas.microsoft.com/office/drawing/2014/main" id="{7E97B0D0-858D-48AB-B3BB-6A7B06981991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766763"/>
            <a:ext cx="9148763" cy="0"/>
            <a:chOff x="260" y="482"/>
            <a:chExt cx="5763" cy="0"/>
          </a:xfrm>
        </p:grpSpPr>
        <p:sp>
          <p:nvSpPr>
            <p:cNvPr id="4329" name="Line 233">
              <a:extLst>
                <a:ext uri="{FF2B5EF4-FFF2-40B4-BE49-F238E27FC236}">
                  <a16:creationId xmlns:a16="http://schemas.microsoft.com/office/drawing/2014/main" id="{0F10A70D-1C5D-4268-86D5-C876225E99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482"/>
              <a:ext cx="5715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38" name="Line 242">
              <a:extLst>
                <a:ext uri="{FF2B5EF4-FFF2-40B4-BE49-F238E27FC236}">
                  <a16:creationId xmlns:a16="http://schemas.microsoft.com/office/drawing/2014/main" id="{D3C5D4D9-3F17-4DAA-B80E-A3A6CB7BD4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482"/>
              <a:ext cx="576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46" name="Group 250">
            <a:extLst>
              <a:ext uri="{FF2B5EF4-FFF2-40B4-BE49-F238E27FC236}">
                <a16:creationId xmlns:a16="http://schemas.microsoft.com/office/drawing/2014/main" id="{13A5BEC8-7BA3-4337-BA99-2608BA65C1F3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982663"/>
            <a:ext cx="9148763" cy="0"/>
            <a:chOff x="260" y="618"/>
            <a:chExt cx="5763" cy="0"/>
          </a:xfrm>
        </p:grpSpPr>
        <p:sp>
          <p:nvSpPr>
            <p:cNvPr id="4330" name="Line 234">
              <a:extLst>
                <a:ext uri="{FF2B5EF4-FFF2-40B4-BE49-F238E27FC236}">
                  <a16:creationId xmlns:a16="http://schemas.microsoft.com/office/drawing/2014/main" id="{9301EC1B-54E8-4991-8580-B4CFB9EC5F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618"/>
              <a:ext cx="5715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39" name="Line 243">
              <a:extLst>
                <a:ext uri="{FF2B5EF4-FFF2-40B4-BE49-F238E27FC236}">
                  <a16:creationId xmlns:a16="http://schemas.microsoft.com/office/drawing/2014/main" id="{B04F41CE-4D7E-4CE6-B3CB-436FB1C65C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618"/>
              <a:ext cx="5763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47" name="Group 251">
            <a:extLst>
              <a:ext uri="{FF2B5EF4-FFF2-40B4-BE49-F238E27FC236}">
                <a16:creationId xmlns:a16="http://schemas.microsoft.com/office/drawing/2014/main" id="{702DA27E-D029-407B-A7A4-2554BB50928C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198563"/>
            <a:ext cx="9148763" cy="0"/>
            <a:chOff x="260" y="754"/>
            <a:chExt cx="5763" cy="0"/>
          </a:xfrm>
        </p:grpSpPr>
        <p:sp>
          <p:nvSpPr>
            <p:cNvPr id="4331" name="Line 235">
              <a:extLst>
                <a:ext uri="{FF2B5EF4-FFF2-40B4-BE49-F238E27FC236}">
                  <a16:creationId xmlns:a16="http://schemas.microsoft.com/office/drawing/2014/main" id="{0C4968EB-BF50-4A6C-948A-15FA5C72F0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754"/>
              <a:ext cx="5715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40" name="Line 244">
              <a:extLst>
                <a:ext uri="{FF2B5EF4-FFF2-40B4-BE49-F238E27FC236}">
                  <a16:creationId xmlns:a16="http://schemas.microsoft.com/office/drawing/2014/main" id="{D6FFC742-2E53-423D-86F8-7C2672D80D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754"/>
              <a:ext cx="576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48" name="Group 252">
            <a:extLst>
              <a:ext uri="{FF2B5EF4-FFF2-40B4-BE49-F238E27FC236}">
                <a16:creationId xmlns:a16="http://schemas.microsoft.com/office/drawing/2014/main" id="{B0537319-1434-4438-8298-89D018792093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414463"/>
            <a:ext cx="9148763" cy="0"/>
            <a:chOff x="260" y="890"/>
            <a:chExt cx="5763" cy="0"/>
          </a:xfrm>
        </p:grpSpPr>
        <p:sp>
          <p:nvSpPr>
            <p:cNvPr id="4332" name="Line 236">
              <a:extLst>
                <a:ext uri="{FF2B5EF4-FFF2-40B4-BE49-F238E27FC236}">
                  <a16:creationId xmlns:a16="http://schemas.microsoft.com/office/drawing/2014/main" id="{2DF9B52D-13E0-44CC-994A-B88F44B942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890"/>
              <a:ext cx="5715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41" name="Line 245">
              <a:extLst>
                <a:ext uri="{FF2B5EF4-FFF2-40B4-BE49-F238E27FC236}">
                  <a16:creationId xmlns:a16="http://schemas.microsoft.com/office/drawing/2014/main" id="{F2B72E43-1F3C-47FB-A575-5E86AAAFBA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890"/>
              <a:ext cx="5763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49" name="Group 253">
            <a:extLst>
              <a:ext uri="{FF2B5EF4-FFF2-40B4-BE49-F238E27FC236}">
                <a16:creationId xmlns:a16="http://schemas.microsoft.com/office/drawing/2014/main" id="{81F7CB88-12F5-4D4A-8EA5-00AB6A4ECC8B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630363"/>
            <a:ext cx="9148763" cy="0"/>
            <a:chOff x="260" y="1026"/>
            <a:chExt cx="5763" cy="0"/>
          </a:xfrm>
        </p:grpSpPr>
        <p:sp>
          <p:nvSpPr>
            <p:cNvPr id="4333" name="Line 237">
              <a:extLst>
                <a:ext uri="{FF2B5EF4-FFF2-40B4-BE49-F238E27FC236}">
                  <a16:creationId xmlns:a16="http://schemas.microsoft.com/office/drawing/2014/main" id="{CE4162D7-5230-444D-9E22-A0346A0EB5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026"/>
              <a:ext cx="5715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42" name="Line 246">
              <a:extLst>
                <a:ext uri="{FF2B5EF4-FFF2-40B4-BE49-F238E27FC236}">
                  <a16:creationId xmlns:a16="http://schemas.microsoft.com/office/drawing/2014/main" id="{2DA89AAC-BFDF-4994-ADCD-802CEAD7AB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1026"/>
              <a:ext cx="5763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50" name="Group 254">
            <a:extLst>
              <a:ext uri="{FF2B5EF4-FFF2-40B4-BE49-F238E27FC236}">
                <a16:creationId xmlns:a16="http://schemas.microsoft.com/office/drawing/2014/main" id="{02896472-A819-47FD-B5A6-8C56B740250C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846263"/>
            <a:ext cx="9148763" cy="0"/>
            <a:chOff x="260" y="1162"/>
            <a:chExt cx="5763" cy="0"/>
          </a:xfrm>
        </p:grpSpPr>
        <p:sp>
          <p:nvSpPr>
            <p:cNvPr id="4334" name="Line 238">
              <a:extLst>
                <a:ext uri="{FF2B5EF4-FFF2-40B4-BE49-F238E27FC236}">
                  <a16:creationId xmlns:a16="http://schemas.microsoft.com/office/drawing/2014/main" id="{09AF7E4D-0478-40C0-B6F1-8F72A934EA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162"/>
              <a:ext cx="5715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43" name="Line 247">
              <a:extLst>
                <a:ext uri="{FF2B5EF4-FFF2-40B4-BE49-F238E27FC236}">
                  <a16:creationId xmlns:a16="http://schemas.microsoft.com/office/drawing/2014/main" id="{238C74BD-F7FF-41C3-8B06-D9CB574DBA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1162"/>
              <a:ext cx="576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75" name="Group 279">
            <a:extLst>
              <a:ext uri="{FF2B5EF4-FFF2-40B4-BE49-F238E27FC236}">
                <a16:creationId xmlns:a16="http://schemas.microsoft.com/office/drawing/2014/main" id="{DDEB59F9-EAEB-4603-89FE-2416270FE33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062163"/>
            <a:ext cx="4608513" cy="0"/>
            <a:chOff x="262" y="1298"/>
            <a:chExt cx="2903" cy="0"/>
          </a:xfrm>
        </p:grpSpPr>
        <p:sp>
          <p:nvSpPr>
            <p:cNvPr id="4352" name="Line 256">
              <a:extLst>
                <a:ext uri="{FF2B5EF4-FFF2-40B4-BE49-F238E27FC236}">
                  <a16:creationId xmlns:a16="http://schemas.microsoft.com/office/drawing/2014/main" id="{848261D1-AFCF-4E38-B18D-A001E6110F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298"/>
              <a:ext cx="285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53" name="Line 257">
              <a:extLst>
                <a:ext uri="{FF2B5EF4-FFF2-40B4-BE49-F238E27FC236}">
                  <a16:creationId xmlns:a16="http://schemas.microsoft.com/office/drawing/2014/main" id="{099569B4-368B-4D4F-9CA2-8D1B4D24BF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298"/>
              <a:ext cx="2903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76" name="Group 280">
            <a:extLst>
              <a:ext uri="{FF2B5EF4-FFF2-40B4-BE49-F238E27FC236}">
                <a16:creationId xmlns:a16="http://schemas.microsoft.com/office/drawing/2014/main" id="{41DCC64D-E450-4BAF-8E3C-3446A260541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278063"/>
            <a:ext cx="4608513" cy="0"/>
            <a:chOff x="262" y="1434"/>
            <a:chExt cx="2903" cy="0"/>
          </a:xfrm>
        </p:grpSpPr>
        <p:sp>
          <p:nvSpPr>
            <p:cNvPr id="4355" name="Line 259">
              <a:extLst>
                <a:ext uri="{FF2B5EF4-FFF2-40B4-BE49-F238E27FC236}">
                  <a16:creationId xmlns:a16="http://schemas.microsoft.com/office/drawing/2014/main" id="{9A07A5D9-1551-403D-8DCE-D8FD970896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434"/>
              <a:ext cx="285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56" name="Line 260">
              <a:extLst>
                <a:ext uri="{FF2B5EF4-FFF2-40B4-BE49-F238E27FC236}">
                  <a16:creationId xmlns:a16="http://schemas.microsoft.com/office/drawing/2014/main" id="{A4086227-1FD1-42D8-8757-625CA932B3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434"/>
              <a:ext cx="290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77" name="Group 281">
            <a:extLst>
              <a:ext uri="{FF2B5EF4-FFF2-40B4-BE49-F238E27FC236}">
                <a16:creationId xmlns:a16="http://schemas.microsoft.com/office/drawing/2014/main" id="{FC7F5291-1C3A-4339-A318-BD0E5AF5959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493963"/>
            <a:ext cx="4608513" cy="0"/>
            <a:chOff x="262" y="1570"/>
            <a:chExt cx="2903" cy="0"/>
          </a:xfrm>
        </p:grpSpPr>
        <p:sp>
          <p:nvSpPr>
            <p:cNvPr id="4358" name="Line 262">
              <a:extLst>
                <a:ext uri="{FF2B5EF4-FFF2-40B4-BE49-F238E27FC236}">
                  <a16:creationId xmlns:a16="http://schemas.microsoft.com/office/drawing/2014/main" id="{CE8CBBFC-4549-4BA3-8B9F-08F49C1F0A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570"/>
              <a:ext cx="2853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59" name="Line 263">
              <a:extLst>
                <a:ext uri="{FF2B5EF4-FFF2-40B4-BE49-F238E27FC236}">
                  <a16:creationId xmlns:a16="http://schemas.microsoft.com/office/drawing/2014/main" id="{27F62F34-C7A5-465C-8AB0-CD9AF4C5A2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570"/>
              <a:ext cx="2903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78" name="Group 282">
            <a:extLst>
              <a:ext uri="{FF2B5EF4-FFF2-40B4-BE49-F238E27FC236}">
                <a16:creationId xmlns:a16="http://schemas.microsoft.com/office/drawing/2014/main" id="{D993B95D-2AB7-472C-A7F7-1C7810834A9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09863"/>
            <a:ext cx="4608513" cy="0"/>
            <a:chOff x="262" y="1706"/>
            <a:chExt cx="2903" cy="0"/>
          </a:xfrm>
        </p:grpSpPr>
        <p:sp>
          <p:nvSpPr>
            <p:cNvPr id="4361" name="Line 265">
              <a:extLst>
                <a:ext uri="{FF2B5EF4-FFF2-40B4-BE49-F238E27FC236}">
                  <a16:creationId xmlns:a16="http://schemas.microsoft.com/office/drawing/2014/main" id="{6F56B10C-4944-496A-8ED0-EA690D3BA8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706"/>
              <a:ext cx="2853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62" name="Line 266">
              <a:extLst>
                <a:ext uri="{FF2B5EF4-FFF2-40B4-BE49-F238E27FC236}">
                  <a16:creationId xmlns:a16="http://schemas.microsoft.com/office/drawing/2014/main" id="{1608CA53-B8B3-4D17-B297-E1E6F5A099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706"/>
              <a:ext cx="290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79" name="Group 283">
            <a:extLst>
              <a:ext uri="{FF2B5EF4-FFF2-40B4-BE49-F238E27FC236}">
                <a16:creationId xmlns:a16="http://schemas.microsoft.com/office/drawing/2014/main" id="{996DEF4D-EDBD-4B62-8B96-D5BAC295B5C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25763"/>
            <a:ext cx="4608513" cy="0"/>
            <a:chOff x="262" y="1842"/>
            <a:chExt cx="2903" cy="0"/>
          </a:xfrm>
        </p:grpSpPr>
        <p:sp>
          <p:nvSpPr>
            <p:cNvPr id="4364" name="Line 268">
              <a:extLst>
                <a:ext uri="{FF2B5EF4-FFF2-40B4-BE49-F238E27FC236}">
                  <a16:creationId xmlns:a16="http://schemas.microsoft.com/office/drawing/2014/main" id="{9FFCC924-9BE9-4B83-8A85-7540AA3F7B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842"/>
              <a:ext cx="2853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65" name="Line 269">
              <a:extLst>
                <a:ext uri="{FF2B5EF4-FFF2-40B4-BE49-F238E27FC236}">
                  <a16:creationId xmlns:a16="http://schemas.microsoft.com/office/drawing/2014/main" id="{E9110311-81BF-4EDA-BE39-8F1247FDAB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842"/>
              <a:ext cx="2903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80" name="Group 284">
            <a:extLst>
              <a:ext uri="{FF2B5EF4-FFF2-40B4-BE49-F238E27FC236}">
                <a16:creationId xmlns:a16="http://schemas.microsoft.com/office/drawing/2014/main" id="{2325221E-32F6-4BEC-ADE0-6A608DADD5F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141663"/>
            <a:ext cx="4608513" cy="0"/>
            <a:chOff x="262" y="1978"/>
            <a:chExt cx="2903" cy="0"/>
          </a:xfrm>
        </p:grpSpPr>
        <p:sp>
          <p:nvSpPr>
            <p:cNvPr id="4367" name="Line 271">
              <a:extLst>
                <a:ext uri="{FF2B5EF4-FFF2-40B4-BE49-F238E27FC236}">
                  <a16:creationId xmlns:a16="http://schemas.microsoft.com/office/drawing/2014/main" id="{EC430C92-BEB0-4834-9C90-47B4801946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978"/>
              <a:ext cx="2853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68" name="Line 272">
              <a:extLst>
                <a:ext uri="{FF2B5EF4-FFF2-40B4-BE49-F238E27FC236}">
                  <a16:creationId xmlns:a16="http://schemas.microsoft.com/office/drawing/2014/main" id="{AABEACFF-65EA-49FC-A81D-33826980FA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978"/>
              <a:ext cx="2903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81" name="Group 285">
            <a:extLst>
              <a:ext uri="{FF2B5EF4-FFF2-40B4-BE49-F238E27FC236}">
                <a16:creationId xmlns:a16="http://schemas.microsoft.com/office/drawing/2014/main" id="{3A1B206B-B1D4-463E-BB04-305A17203A2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357563"/>
            <a:ext cx="4608513" cy="0"/>
            <a:chOff x="262" y="2114"/>
            <a:chExt cx="2903" cy="0"/>
          </a:xfrm>
        </p:grpSpPr>
        <p:sp>
          <p:nvSpPr>
            <p:cNvPr id="4370" name="Line 274">
              <a:extLst>
                <a:ext uri="{FF2B5EF4-FFF2-40B4-BE49-F238E27FC236}">
                  <a16:creationId xmlns:a16="http://schemas.microsoft.com/office/drawing/2014/main" id="{FEFD2666-73D1-4154-A673-3795A16134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2114"/>
              <a:ext cx="2853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71" name="Line 275">
              <a:extLst>
                <a:ext uri="{FF2B5EF4-FFF2-40B4-BE49-F238E27FC236}">
                  <a16:creationId xmlns:a16="http://schemas.microsoft.com/office/drawing/2014/main" id="{3F262240-2C6B-46B5-9E45-C11D367442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2114"/>
              <a:ext cx="290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63" name="Group 367">
            <a:extLst>
              <a:ext uri="{FF2B5EF4-FFF2-40B4-BE49-F238E27FC236}">
                <a16:creationId xmlns:a16="http://schemas.microsoft.com/office/drawing/2014/main" id="{FB9BBA41-F693-4F4A-A197-531E55982081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062163"/>
            <a:ext cx="1168400" cy="0"/>
            <a:chOff x="4788" y="1298"/>
            <a:chExt cx="736" cy="0"/>
          </a:xfrm>
        </p:grpSpPr>
        <p:sp>
          <p:nvSpPr>
            <p:cNvPr id="4407" name="Line 311">
              <a:extLst>
                <a:ext uri="{FF2B5EF4-FFF2-40B4-BE49-F238E27FC236}">
                  <a16:creationId xmlns:a16="http://schemas.microsoft.com/office/drawing/2014/main" id="{DD784EF4-79B8-49AD-AF6D-E6FEF1B234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298"/>
              <a:ext cx="689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" name="Line 312">
              <a:extLst>
                <a:ext uri="{FF2B5EF4-FFF2-40B4-BE49-F238E27FC236}">
                  <a16:creationId xmlns:a16="http://schemas.microsoft.com/office/drawing/2014/main" id="{F93DC665-44D9-4D57-BA9B-77BBFD4733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298"/>
              <a:ext cx="736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66" name="Group 370">
            <a:extLst>
              <a:ext uri="{FF2B5EF4-FFF2-40B4-BE49-F238E27FC236}">
                <a16:creationId xmlns:a16="http://schemas.microsoft.com/office/drawing/2014/main" id="{015E320C-1C2A-460F-8EA7-EC277413DBF5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278063"/>
            <a:ext cx="1168400" cy="0"/>
            <a:chOff x="4788" y="1434"/>
            <a:chExt cx="736" cy="0"/>
          </a:xfrm>
        </p:grpSpPr>
        <p:sp>
          <p:nvSpPr>
            <p:cNvPr id="4410" name="Line 314">
              <a:extLst>
                <a:ext uri="{FF2B5EF4-FFF2-40B4-BE49-F238E27FC236}">
                  <a16:creationId xmlns:a16="http://schemas.microsoft.com/office/drawing/2014/main" id="{C6F2C2DA-3349-460E-9198-0FBB13E76E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434"/>
              <a:ext cx="689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" name="Line 315">
              <a:extLst>
                <a:ext uri="{FF2B5EF4-FFF2-40B4-BE49-F238E27FC236}">
                  <a16:creationId xmlns:a16="http://schemas.microsoft.com/office/drawing/2014/main" id="{2368D424-5D8A-433C-95F7-C73E1D448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434"/>
              <a:ext cx="736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67" name="Group 371">
            <a:extLst>
              <a:ext uri="{FF2B5EF4-FFF2-40B4-BE49-F238E27FC236}">
                <a16:creationId xmlns:a16="http://schemas.microsoft.com/office/drawing/2014/main" id="{38BFA061-9300-44DE-9CE0-A37CD704BD5A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493963"/>
            <a:ext cx="1168400" cy="0"/>
            <a:chOff x="4788" y="1570"/>
            <a:chExt cx="736" cy="0"/>
          </a:xfrm>
        </p:grpSpPr>
        <p:sp>
          <p:nvSpPr>
            <p:cNvPr id="4413" name="Line 317">
              <a:extLst>
                <a:ext uri="{FF2B5EF4-FFF2-40B4-BE49-F238E27FC236}">
                  <a16:creationId xmlns:a16="http://schemas.microsoft.com/office/drawing/2014/main" id="{DE06C5E8-C7BC-4F85-BB45-2233700C87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570"/>
              <a:ext cx="689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" name="Line 318">
              <a:extLst>
                <a:ext uri="{FF2B5EF4-FFF2-40B4-BE49-F238E27FC236}">
                  <a16:creationId xmlns:a16="http://schemas.microsoft.com/office/drawing/2014/main" id="{6E04ED6C-1E8B-456B-8A45-FEE7F93387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570"/>
              <a:ext cx="736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69" name="Group 373">
            <a:extLst>
              <a:ext uri="{FF2B5EF4-FFF2-40B4-BE49-F238E27FC236}">
                <a16:creationId xmlns:a16="http://schemas.microsoft.com/office/drawing/2014/main" id="{D0122526-B55E-463B-B06F-4B034F40D99E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709863"/>
            <a:ext cx="1168400" cy="0"/>
            <a:chOff x="4788" y="1706"/>
            <a:chExt cx="736" cy="0"/>
          </a:xfrm>
        </p:grpSpPr>
        <p:sp>
          <p:nvSpPr>
            <p:cNvPr id="4416" name="Line 320">
              <a:extLst>
                <a:ext uri="{FF2B5EF4-FFF2-40B4-BE49-F238E27FC236}">
                  <a16:creationId xmlns:a16="http://schemas.microsoft.com/office/drawing/2014/main" id="{59EDFB1D-0C3B-4E0D-B9D4-D5A98E989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706"/>
              <a:ext cx="689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" name="Line 321">
              <a:extLst>
                <a:ext uri="{FF2B5EF4-FFF2-40B4-BE49-F238E27FC236}">
                  <a16:creationId xmlns:a16="http://schemas.microsoft.com/office/drawing/2014/main" id="{AF84379F-C3D8-4507-86B2-C3F78E0AAC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706"/>
              <a:ext cx="736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71" name="Group 375">
            <a:extLst>
              <a:ext uri="{FF2B5EF4-FFF2-40B4-BE49-F238E27FC236}">
                <a16:creationId xmlns:a16="http://schemas.microsoft.com/office/drawing/2014/main" id="{38C7DE6C-5C52-4050-A1AF-AB41046DF1EB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925763"/>
            <a:ext cx="1168400" cy="0"/>
            <a:chOff x="4788" y="1842"/>
            <a:chExt cx="736" cy="0"/>
          </a:xfrm>
        </p:grpSpPr>
        <p:sp>
          <p:nvSpPr>
            <p:cNvPr id="4419" name="Line 323">
              <a:extLst>
                <a:ext uri="{FF2B5EF4-FFF2-40B4-BE49-F238E27FC236}">
                  <a16:creationId xmlns:a16="http://schemas.microsoft.com/office/drawing/2014/main" id="{5EF77B8F-674B-47F5-A3D2-19315408B8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842"/>
              <a:ext cx="689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" name="Line 324">
              <a:extLst>
                <a:ext uri="{FF2B5EF4-FFF2-40B4-BE49-F238E27FC236}">
                  <a16:creationId xmlns:a16="http://schemas.microsoft.com/office/drawing/2014/main" id="{8FB9F0F5-C492-44F5-8BB1-0112EA4E75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842"/>
              <a:ext cx="736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73" name="Group 377">
            <a:extLst>
              <a:ext uri="{FF2B5EF4-FFF2-40B4-BE49-F238E27FC236}">
                <a16:creationId xmlns:a16="http://schemas.microsoft.com/office/drawing/2014/main" id="{465CA9E8-713B-4392-B89D-769BDF9212F9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3141663"/>
            <a:ext cx="1168400" cy="0"/>
            <a:chOff x="4788" y="1978"/>
            <a:chExt cx="736" cy="0"/>
          </a:xfrm>
        </p:grpSpPr>
        <p:sp>
          <p:nvSpPr>
            <p:cNvPr id="4422" name="Line 326">
              <a:extLst>
                <a:ext uri="{FF2B5EF4-FFF2-40B4-BE49-F238E27FC236}">
                  <a16:creationId xmlns:a16="http://schemas.microsoft.com/office/drawing/2014/main" id="{76392C3C-1075-4362-9ED1-6BEBBAAFDE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978"/>
              <a:ext cx="689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" name="Line 327">
              <a:extLst>
                <a:ext uri="{FF2B5EF4-FFF2-40B4-BE49-F238E27FC236}">
                  <a16:creationId xmlns:a16="http://schemas.microsoft.com/office/drawing/2014/main" id="{78F1AE4E-B92A-4FA4-BAE2-A41D94DE6A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978"/>
              <a:ext cx="736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75" name="Group 379">
            <a:extLst>
              <a:ext uri="{FF2B5EF4-FFF2-40B4-BE49-F238E27FC236}">
                <a16:creationId xmlns:a16="http://schemas.microsoft.com/office/drawing/2014/main" id="{52547123-6345-4B8E-B21B-C3E9957A1DC8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3357563"/>
            <a:ext cx="1168400" cy="0"/>
            <a:chOff x="4788" y="2114"/>
            <a:chExt cx="736" cy="0"/>
          </a:xfrm>
        </p:grpSpPr>
        <p:sp>
          <p:nvSpPr>
            <p:cNvPr id="4425" name="Line 329">
              <a:extLst>
                <a:ext uri="{FF2B5EF4-FFF2-40B4-BE49-F238E27FC236}">
                  <a16:creationId xmlns:a16="http://schemas.microsoft.com/office/drawing/2014/main" id="{4123B56A-D661-469C-A0D9-7ED02F2921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2114"/>
              <a:ext cx="689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6" name="Line 330">
              <a:extLst>
                <a:ext uri="{FF2B5EF4-FFF2-40B4-BE49-F238E27FC236}">
                  <a16:creationId xmlns:a16="http://schemas.microsoft.com/office/drawing/2014/main" id="{ED708E73-C5C7-4C7B-88ED-EEAD1ACF1A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2114"/>
              <a:ext cx="736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64" name="Group 368">
            <a:extLst>
              <a:ext uri="{FF2B5EF4-FFF2-40B4-BE49-F238E27FC236}">
                <a16:creationId xmlns:a16="http://schemas.microsoft.com/office/drawing/2014/main" id="{8CA4CC65-54F2-4E19-A00F-91D60B73C4F8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062163"/>
            <a:ext cx="592138" cy="0"/>
            <a:chOff x="5660" y="1298"/>
            <a:chExt cx="373" cy="0"/>
          </a:xfrm>
        </p:grpSpPr>
        <p:sp>
          <p:nvSpPr>
            <p:cNvPr id="4429" name="Line 333">
              <a:extLst>
                <a:ext uri="{FF2B5EF4-FFF2-40B4-BE49-F238E27FC236}">
                  <a16:creationId xmlns:a16="http://schemas.microsoft.com/office/drawing/2014/main" id="{DAF87601-FF44-4024-8853-39FCE3A3DF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298"/>
              <a:ext cx="324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30" name="Line 334">
              <a:extLst>
                <a:ext uri="{FF2B5EF4-FFF2-40B4-BE49-F238E27FC236}">
                  <a16:creationId xmlns:a16="http://schemas.microsoft.com/office/drawing/2014/main" id="{4153B80E-74C3-4307-8A81-9161C9046C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298"/>
              <a:ext cx="373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65" name="Group 369">
            <a:extLst>
              <a:ext uri="{FF2B5EF4-FFF2-40B4-BE49-F238E27FC236}">
                <a16:creationId xmlns:a16="http://schemas.microsoft.com/office/drawing/2014/main" id="{9B8C7CEA-8372-4AE0-8CA2-A4887BDD17B6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278063"/>
            <a:ext cx="592138" cy="0"/>
            <a:chOff x="5660" y="1434"/>
            <a:chExt cx="373" cy="0"/>
          </a:xfrm>
        </p:grpSpPr>
        <p:sp>
          <p:nvSpPr>
            <p:cNvPr id="4432" name="Line 336">
              <a:extLst>
                <a:ext uri="{FF2B5EF4-FFF2-40B4-BE49-F238E27FC236}">
                  <a16:creationId xmlns:a16="http://schemas.microsoft.com/office/drawing/2014/main" id="{118B1647-AD4E-4BD3-873F-DF65DDE368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434"/>
              <a:ext cx="324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33" name="Line 337">
              <a:extLst>
                <a:ext uri="{FF2B5EF4-FFF2-40B4-BE49-F238E27FC236}">
                  <a16:creationId xmlns:a16="http://schemas.microsoft.com/office/drawing/2014/main" id="{93F8117F-5939-40EB-8E7B-B958135B11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434"/>
              <a:ext cx="37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68" name="Group 372">
            <a:extLst>
              <a:ext uri="{FF2B5EF4-FFF2-40B4-BE49-F238E27FC236}">
                <a16:creationId xmlns:a16="http://schemas.microsoft.com/office/drawing/2014/main" id="{A46617E6-CD0F-4C57-998C-98736EDDA22E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493963"/>
            <a:ext cx="592138" cy="0"/>
            <a:chOff x="5660" y="1570"/>
            <a:chExt cx="373" cy="0"/>
          </a:xfrm>
        </p:grpSpPr>
        <p:sp>
          <p:nvSpPr>
            <p:cNvPr id="4435" name="Line 339">
              <a:extLst>
                <a:ext uri="{FF2B5EF4-FFF2-40B4-BE49-F238E27FC236}">
                  <a16:creationId xmlns:a16="http://schemas.microsoft.com/office/drawing/2014/main" id="{0D35A1B9-42E2-4A52-88CA-EBC4DA8C0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570"/>
              <a:ext cx="324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36" name="Line 340">
              <a:extLst>
                <a:ext uri="{FF2B5EF4-FFF2-40B4-BE49-F238E27FC236}">
                  <a16:creationId xmlns:a16="http://schemas.microsoft.com/office/drawing/2014/main" id="{A549B215-6704-4363-9416-A2CD0FB5EB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570"/>
              <a:ext cx="373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70" name="Group 374">
            <a:extLst>
              <a:ext uri="{FF2B5EF4-FFF2-40B4-BE49-F238E27FC236}">
                <a16:creationId xmlns:a16="http://schemas.microsoft.com/office/drawing/2014/main" id="{CEC701D8-8625-4F91-B562-A3E8D91DAF9F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709863"/>
            <a:ext cx="592138" cy="0"/>
            <a:chOff x="5660" y="1706"/>
            <a:chExt cx="373" cy="0"/>
          </a:xfrm>
        </p:grpSpPr>
        <p:sp>
          <p:nvSpPr>
            <p:cNvPr id="4438" name="Line 342">
              <a:extLst>
                <a:ext uri="{FF2B5EF4-FFF2-40B4-BE49-F238E27FC236}">
                  <a16:creationId xmlns:a16="http://schemas.microsoft.com/office/drawing/2014/main" id="{D8AA644A-FDA7-4592-9FB5-422C4DED7D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706"/>
              <a:ext cx="324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39" name="Line 343">
              <a:extLst>
                <a:ext uri="{FF2B5EF4-FFF2-40B4-BE49-F238E27FC236}">
                  <a16:creationId xmlns:a16="http://schemas.microsoft.com/office/drawing/2014/main" id="{C6B3ADBA-E25F-46B5-9FCF-8923E00FF5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706"/>
              <a:ext cx="37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72" name="Group 376">
            <a:extLst>
              <a:ext uri="{FF2B5EF4-FFF2-40B4-BE49-F238E27FC236}">
                <a16:creationId xmlns:a16="http://schemas.microsoft.com/office/drawing/2014/main" id="{E2BC4E3E-C070-461E-95F7-079754916553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925763"/>
            <a:ext cx="592138" cy="0"/>
            <a:chOff x="5660" y="1842"/>
            <a:chExt cx="373" cy="0"/>
          </a:xfrm>
        </p:grpSpPr>
        <p:sp>
          <p:nvSpPr>
            <p:cNvPr id="4441" name="Line 345">
              <a:extLst>
                <a:ext uri="{FF2B5EF4-FFF2-40B4-BE49-F238E27FC236}">
                  <a16:creationId xmlns:a16="http://schemas.microsoft.com/office/drawing/2014/main" id="{7871B2C6-FE6F-41BC-B852-835C328660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842"/>
              <a:ext cx="324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42" name="Line 346">
              <a:extLst>
                <a:ext uri="{FF2B5EF4-FFF2-40B4-BE49-F238E27FC236}">
                  <a16:creationId xmlns:a16="http://schemas.microsoft.com/office/drawing/2014/main" id="{53667243-1FC5-4FDF-A6B6-57382363EA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842"/>
              <a:ext cx="373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74" name="Group 378">
            <a:extLst>
              <a:ext uri="{FF2B5EF4-FFF2-40B4-BE49-F238E27FC236}">
                <a16:creationId xmlns:a16="http://schemas.microsoft.com/office/drawing/2014/main" id="{051C8A45-D810-487D-B8AB-F4D81FFA8542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3141663"/>
            <a:ext cx="592138" cy="0"/>
            <a:chOff x="5660" y="1978"/>
            <a:chExt cx="373" cy="0"/>
          </a:xfrm>
        </p:grpSpPr>
        <p:sp>
          <p:nvSpPr>
            <p:cNvPr id="4444" name="Line 348">
              <a:extLst>
                <a:ext uri="{FF2B5EF4-FFF2-40B4-BE49-F238E27FC236}">
                  <a16:creationId xmlns:a16="http://schemas.microsoft.com/office/drawing/2014/main" id="{9E64E1FA-785C-4FFD-8BEE-36F2A144B2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978"/>
              <a:ext cx="324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45" name="Line 349">
              <a:extLst>
                <a:ext uri="{FF2B5EF4-FFF2-40B4-BE49-F238E27FC236}">
                  <a16:creationId xmlns:a16="http://schemas.microsoft.com/office/drawing/2014/main" id="{E46CD34F-FE1A-4460-950B-9AAEDD8E17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978"/>
              <a:ext cx="373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76" name="Group 380">
            <a:extLst>
              <a:ext uri="{FF2B5EF4-FFF2-40B4-BE49-F238E27FC236}">
                <a16:creationId xmlns:a16="http://schemas.microsoft.com/office/drawing/2014/main" id="{02E84C59-4F78-40BB-8132-06654BAD18C6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3357563"/>
            <a:ext cx="592138" cy="0"/>
            <a:chOff x="5660" y="2114"/>
            <a:chExt cx="373" cy="0"/>
          </a:xfrm>
        </p:grpSpPr>
        <p:sp>
          <p:nvSpPr>
            <p:cNvPr id="4447" name="Line 351">
              <a:extLst>
                <a:ext uri="{FF2B5EF4-FFF2-40B4-BE49-F238E27FC236}">
                  <a16:creationId xmlns:a16="http://schemas.microsoft.com/office/drawing/2014/main" id="{D39D7682-6975-438F-B831-B838E1E2DD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2114"/>
              <a:ext cx="324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48" name="Line 352">
              <a:extLst>
                <a:ext uri="{FF2B5EF4-FFF2-40B4-BE49-F238E27FC236}">
                  <a16:creationId xmlns:a16="http://schemas.microsoft.com/office/drawing/2014/main" id="{A6F0AD7F-22FC-48B4-9C65-8A3FE7AFA5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2114"/>
              <a:ext cx="37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81" name="Group 485">
            <a:extLst>
              <a:ext uri="{FF2B5EF4-FFF2-40B4-BE49-F238E27FC236}">
                <a16:creationId xmlns:a16="http://schemas.microsoft.com/office/drawing/2014/main" id="{3D83D2A3-BB9C-4D9E-A49F-B3BF5B299D94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062163"/>
            <a:ext cx="2305050" cy="0"/>
            <a:chOff x="3256" y="1207"/>
            <a:chExt cx="1452" cy="0"/>
          </a:xfrm>
        </p:grpSpPr>
        <p:sp>
          <p:nvSpPr>
            <p:cNvPr id="4385" name="Line 289">
              <a:extLst>
                <a:ext uri="{FF2B5EF4-FFF2-40B4-BE49-F238E27FC236}">
                  <a16:creationId xmlns:a16="http://schemas.microsoft.com/office/drawing/2014/main" id="{C1C1F8C4-E35C-4E5D-8F7E-C080D9AC22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207"/>
              <a:ext cx="140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52" name="Line 356">
              <a:extLst>
                <a:ext uri="{FF2B5EF4-FFF2-40B4-BE49-F238E27FC236}">
                  <a16:creationId xmlns:a16="http://schemas.microsoft.com/office/drawing/2014/main" id="{E60556F9-383F-42D3-8A1E-379B5E8D12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207"/>
              <a:ext cx="1452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80" name="Group 484">
            <a:extLst>
              <a:ext uri="{FF2B5EF4-FFF2-40B4-BE49-F238E27FC236}">
                <a16:creationId xmlns:a16="http://schemas.microsoft.com/office/drawing/2014/main" id="{B9D4FEAF-81BA-433C-9487-B4FFBD442A61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278063"/>
            <a:ext cx="2305050" cy="0"/>
            <a:chOff x="3256" y="1343"/>
            <a:chExt cx="1452" cy="0"/>
          </a:xfrm>
        </p:grpSpPr>
        <p:sp>
          <p:nvSpPr>
            <p:cNvPr id="4388" name="Line 292">
              <a:extLst>
                <a:ext uri="{FF2B5EF4-FFF2-40B4-BE49-F238E27FC236}">
                  <a16:creationId xmlns:a16="http://schemas.microsoft.com/office/drawing/2014/main" id="{928BC912-1484-4D1D-916E-9E63726F08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343"/>
              <a:ext cx="140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53" name="Line 357">
              <a:extLst>
                <a:ext uri="{FF2B5EF4-FFF2-40B4-BE49-F238E27FC236}">
                  <a16:creationId xmlns:a16="http://schemas.microsoft.com/office/drawing/2014/main" id="{D35E2F26-F2C0-4E47-B931-FD112323F7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343"/>
              <a:ext cx="1452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79" name="Group 483">
            <a:extLst>
              <a:ext uri="{FF2B5EF4-FFF2-40B4-BE49-F238E27FC236}">
                <a16:creationId xmlns:a16="http://schemas.microsoft.com/office/drawing/2014/main" id="{84369B2E-AF65-4C46-BE84-F94699726302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493963"/>
            <a:ext cx="2305050" cy="0"/>
            <a:chOff x="3256" y="1479"/>
            <a:chExt cx="1452" cy="0"/>
          </a:xfrm>
        </p:grpSpPr>
        <p:sp>
          <p:nvSpPr>
            <p:cNvPr id="4391" name="Line 295">
              <a:extLst>
                <a:ext uri="{FF2B5EF4-FFF2-40B4-BE49-F238E27FC236}">
                  <a16:creationId xmlns:a16="http://schemas.microsoft.com/office/drawing/2014/main" id="{0A659530-5019-4A3C-9E25-1882755D1F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479"/>
              <a:ext cx="1403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54" name="Line 358">
              <a:extLst>
                <a:ext uri="{FF2B5EF4-FFF2-40B4-BE49-F238E27FC236}">
                  <a16:creationId xmlns:a16="http://schemas.microsoft.com/office/drawing/2014/main" id="{A6900348-4D2F-422C-AD9A-638B4CD995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479"/>
              <a:ext cx="1452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78" name="Group 482">
            <a:extLst>
              <a:ext uri="{FF2B5EF4-FFF2-40B4-BE49-F238E27FC236}">
                <a16:creationId xmlns:a16="http://schemas.microsoft.com/office/drawing/2014/main" id="{CA019ECE-FD1E-4674-BE06-642E6D719FA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709863"/>
            <a:ext cx="2305050" cy="0"/>
            <a:chOff x="3256" y="1615"/>
            <a:chExt cx="1452" cy="0"/>
          </a:xfrm>
        </p:grpSpPr>
        <p:sp>
          <p:nvSpPr>
            <p:cNvPr id="4394" name="Line 298">
              <a:extLst>
                <a:ext uri="{FF2B5EF4-FFF2-40B4-BE49-F238E27FC236}">
                  <a16:creationId xmlns:a16="http://schemas.microsoft.com/office/drawing/2014/main" id="{64B08CAC-DCB7-49B2-8E28-4331F42CB4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615"/>
              <a:ext cx="1403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55" name="Line 359">
              <a:extLst>
                <a:ext uri="{FF2B5EF4-FFF2-40B4-BE49-F238E27FC236}">
                  <a16:creationId xmlns:a16="http://schemas.microsoft.com/office/drawing/2014/main" id="{7B6D1851-3356-4BC2-A1A7-99347A201D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615"/>
              <a:ext cx="1452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77" name="Group 481">
            <a:extLst>
              <a:ext uri="{FF2B5EF4-FFF2-40B4-BE49-F238E27FC236}">
                <a16:creationId xmlns:a16="http://schemas.microsoft.com/office/drawing/2014/main" id="{435DC198-49C3-450A-A9B5-2E4CD0271375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925763"/>
            <a:ext cx="2305050" cy="0"/>
            <a:chOff x="3256" y="1751"/>
            <a:chExt cx="1452" cy="0"/>
          </a:xfrm>
        </p:grpSpPr>
        <p:sp>
          <p:nvSpPr>
            <p:cNvPr id="4397" name="Line 301">
              <a:extLst>
                <a:ext uri="{FF2B5EF4-FFF2-40B4-BE49-F238E27FC236}">
                  <a16:creationId xmlns:a16="http://schemas.microsoft.com/office/drawing/2014/main" id="{2AA3D230-9BA4-4CF9-9AD7-DF7CCB84F1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751"/>
              <a:ext cx="1403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56" name="Line 360">
              <a:extLst>
                <a:ext uri="{FF2B5EF4-FFF2-40B4-BE49-F238E27FC236}">
                  <a16:creationId xmlns:a16="http://schemas.microsoft.com/office/drawing/2014/main" id="{EBE2BBB1-B1F1-440E-858B-09E40011A4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751"/>
              <a:ext cx="1452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76" name="Group 480">
            <a:extLst>
              <a:ext uri="{FF2B5EF4-FFF2-40B4-BE49-F238E27FC236}">
                <a16:creationId xmlns:a16="http://schemas.microsoft.com/office/drawing/2014/main" id="{8D7142F7-913A-4303-8B60-2D76BDE6A3B2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3141663"/>
            <a:ext cx="2305050" cy="0"/>
            <a:chOff x="3256" y="1887"/>
            <a:chExt cx="1452" cy="0"/>
          </a:xfrm>
        </p:grpSpPr>
        <p:sp>
          <p:nvSpPr>
            <p:cNvPr id="4400" name="Line 304">
              <a:extLst>
                <a:ext uri="{FF2B5EF4-FFF2-40B4-BE49-F238E27FC236}">
                  <a16:creationId xmlns:a16="http://schemas.microsoft.com/office/drawing/2014/main" id="{FE62ED98-04C7-4F47-A3F0-7B2D512DEA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887"/>
              <a:ext cx="1403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57" name="Line 361">
              <a:extLst>
                <a:ext uri="{FF2B5EF4-FFF2-40B4-BE49-F238E27FC236}">
                  <a16:creationId xmlns:a16="http://schemas.microsoft.com/office/drawing/2014/main" id="{BA9BDE01-0FE4-4D69-BA49-7505377DA5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887"/>
              <a:ext cx="1452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75" name="Group 479">
            <a:extLst>
              <a:ext uri="{FF2B5EF4-FFF2-40B4-BE49-F238E27FC236}">
                <a16:creationId xmlns:a16="http://schemas.microsoft.com/office/drawing/2014/main" id="{F7DCA02D-E649-4A7E-A1F3-832F583B0C90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3357563"/>
            <a:ext cx="2305050" cy="0"/>
            <a:chOff x="3256" y="2023"/>
            <a:chExt cx="1452" cy="0"/>
          </a:xfrm>
        </p:grpSpPr>
        <p:sp>
          <p:nvSpPr>
            <p:cNvPr id="4403" name="Line 307">
              <a:extLst>
                <a:ext uri="{FF2B5EF4-FFF2-40B4-BE49-F238E27FC236}">
                  <a16:creationId xmlns:a16="http://schemas.microsoft.com/office/drawing/2014/main" id="{AFB8AA94-1679-4F82-B8A1-130923E66A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2023"/>
              <a:ext cx="1403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58" name="Line 362">
              <a:extLst>
                <a:ext uri="{FF2B5EF4-FFF2-40B4-BE49-F238E27FC236}">
                  <a16:creationId xmlns:a16="http://schemas.microsoft.com/office/drawing/2014/main" id="{237C42AD-FC14-4F51-BEEA-8BB26B7B5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2023"/>
              <a:ext cx="1452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82" name="Group 486">
            <a:extLst>
              <a:ext uri="{FF2B5EF4-FFF2-40B4-BE49-F238E27FC236}">
                <a16:creationId xmlns:a16="http://schemas.microsoft.com/office/drawing/2014/main" id="{DD104D47-D6C3-4DBD-AF0F-8810D1455D32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3717925"/>
            <a:ext cx="9151938" cy="0"/>
            <a:chOff x="258" y="2250"/>
            <a:chExt cx="5765" cy="0"/>
          </a:xfrm>
        </p:grpSpPr>
        <p:sp>
          <p:nvSpPr>
            <p:cNvPr id="4477" name="Line 381">
              <a:extLst>
                <a:ext uri="{FF2B5EF4-FFF2-40B4-BE49-F238E27FC236}">
                  <a16:creationId xmlns:a16="http://schemas.microsoft.com/office/drawing/2014/main" id="{29509F95-24A4-4E02-B1F4-646BB348F5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250"/>
              <a:ext cx="5765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4" name="Line 388">
              <a:extLst>
                <a:ext uri="{FF2B5EF4-FFF2-40B4-BE49-F238E27FC236}">
                  <a16:creationId xmlns:a16="http://schemas.microsoft.com/office/drawing/2014/main" id="{216CF0B7-957F-4542-B1AD-FAEE51CAB5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250"/>
              <a:ext cx="5729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83" name="Group 487">
            <a:extLst>
              <a:ext uri="{FF2B5EF4-FFF2-40B4-BE49-F238E27FC236}">
                <a16:creationId xmlns:a16="http://schemas.microsoft.com/office/drawing/2014/main" id="{30B0BB61-74B6-4AF0-B9BB-B97778901827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3933825"/>
            <a:ext cx="9151938" cy="0"/>
            <a:chOff x="258" y="2386"/>
            <a:chExt cx="5765" cy="0"/>
          </a:xfrm>
        </p:grpSpPr>
        <p:sp>
          <p:nvSpPr>
            <p:cNvPr id="4478" name="Line 382">
              <a:extLst>
                <a:ext uri="{FF2B5EF4-FFF2-40B4-BE49-F238E27FC236}">
                  <a16:creationId xmlns:a16="http://schemas.microsoft.com/office/drawing/2014/main" id="{B1CAB2F2-9A7A-4449-AD1F-2E97ECB95A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386"/>
              <a:ext cx="5765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" name="Line 389">
              <a:extLst>
                <a:ext uri="{FF2B5EF4-FFF2-40B4-BE49-F238E27FC236}">
                  <a16:creationId xmlns:a16="http://schemas.microsoft.com/office/drawing/2014/main" id="{116B84FB-D5EE-4C9A-924E-B2658F01BB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386"/>
              <a:ext cx="5729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84" name="Group 488">
            <a:extLst>
              <a:ext uri="{FF2B5EF4-FFF2-40B4-BE49-F238E27FC236}">
                <a16:creationId xmlns:a16="http://schemas.microsoft.com/office/drawing/2014/main" id="{48073227-2F29-4A46-8F2B-54F7FB991930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149725"/>
            <a:ext cx="9151938" cy="0"/>
            <a:chOff x="258" y="2522"/>
            <a:chExt cx="5765" cy="0"/>
          </a:xfrm>
        </p:grpSpPr>
        <p:sp>
          <p:nvSpPr>
            <p:cNvPr id="4479" name="Line 383">
              <a:extLst>
                <a:ext uri="{FF2B5EF4-FFF2-40B4-BE49-F238E27FC236}">
                  <a16:creationId xmlns:a16="http://schemas.microsoft.com/office/drawing/2014/main" id="{A004F92E-5F67-4C59-98AC-72988E697B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522"/>
              <a:ext cx="5765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" name="Line 390">
              <a:extLst>
                <a:ext uri="{FF2B5EF4-FFF2-40B4-BE49-F238E27FC236}">
                  <a16:creationId xmlns:a16="http://schemas.microsoft.com/office/drawing/2014/main" id="{12F06FFD-91D8-4CD2-86CD-C723F90140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522"/>
              <a:ext cx="5729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85" name="Group 489">
            <a:extLst>
              <a:ext uri="{FF2B5EF4-FFF2-40B4-BE49-F238E27FC236}">
                <a16:creationId xmlns:a16="http://schemas.microsoft.com/office/drawing/2014/main" id="{9E8A9319-0509-4350-BFC8-37905A5E40A2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365625"/>
            <a:ext cx="9151938" cy="0"/>
            <a:chOff x="258" y="2658"/>
            <a:chExt cx="5765" cy="0"/>
          </a:xfrm>
        </p:grpSpPr>
        <p:sp>
          <p:nvSpPr>
            <p:cNvPr id="4480" name="Line 384">
              <a:extLst>
                <a:ext uri="{FF2B5EF4-FFF2-40B4-BE49-F238E27FC236}">
                  <a16:creationId xmlns:a16="http://schemas.microsoft.com/office/drawing/2014/main" id="{8F5F2A5D-5E79-4B2D-9210-445EED8641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658"/>
              <a:ext cx="5765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" name="Line 391">
              <a:extLst>
                <a:ext uri="{FF2B5EF4-FFF2-40B4-BE49-F238E27FC236}">
                  <a16:creationId xmlns:a16="http://schemas.microsoft.com/office/drawing/2014/main" id="{FC119656-7332-4882-BD8A-325A8A5FEA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658"/>
              <a:ext cx="5729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86" name="Group 490">
            <a:extLst>
              <a:ext uri="{FF2B5EF4-FFF2-40B4-BE49-F238E27FC236}">
                <a16:creationId xmlns:a16="http://schemas.microsoft.com/office/drawing/2014/main" id="{D0909F81-E515-4149-83CE-B1302B7B5929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581525"/>
            <a:ext cx="9151938" cy="0"/>
            <a:chOff x="258" y="2794"/>
            <a:chExt cx="5765" cy="0"/>
          </a:xfrm>
        </p:grpSpPr>
        <p:sp>
          <p:nvSpPr>
            <p:cNvPr id="4481" name="Line 385">
              <a:extLst>
                <a:ext uri="{FF2B5EF4-FFF2-40B4-BE49-F238E27FC236}">
                  <a16:creationId xmlns:a16="http://schemas.microsoft.com/office/drawing/2014/main" id="{9478F87F-9D80-43EA-8013-8AF69B99E5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794"/>
              <a:ext cx="5765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" name="Line 392">
              <a:extLst>
                <a:ext uri="{FF2B5EF4-FFF2-40B4-BE49-F238E27FC236}">
                  <a16:creationId xmlns:a16="http://schemas.microsoft.com/office/drawing/2014/main" id="{E21E7565-6B6B-4D0E-8EBD-9FDF5581D1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794"/>
              <a:ext cx="5729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87" name="Group 491">
            <a:extLst>
              <a:ext uri="{FF2B5EF4-FFF2-40B4-BE49-F238E27FC236}">
                <a16:creationId xmlns:a16="http://schemas.microsoft.com/office/drawing/2014/main" id="{40DA7733-4EB2-4653-B893-CC80B45C0B27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797425"/>
            <a:ext cx="9151938" cy="0"/>
            <a:chOff x="258" y="2930"/>
            <a:chExt cx="5765" cy="0"/>
          </a:xfrm>
        </p:grpSpPr>
        <p:sp>
          <p:nvSpPr>
            <p:cNvPr id="4482" name="Line 386">
              <a:extLst>
                <a:ext uri="{FF2B5EF4-FFF2-40B4-BE49-F238E27FC236}">
                  <a16:creationId xmlns:a16="http://schemas.microsoft.com/office/drawing/2014/main" id="{FE8FEFB4-EBBC-4305-B222-700FB2FC16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930"/>
              <a:ext cx="5765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" name="Line 393">
              <a:extLst>
                <a:ext uri="{FF2B5EF4-FFF2-40B4-BE49-F238E27FC236}">
                  <a16:creationId xmlns:a16="http://schemas.microsoft.com/office/drawing/2014/main" id="{69DE083E-8670-4519-9EB6-CBF8F2418E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930"/>
              <a:ext cx="5729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88" name="Group 492">
            <a:extLst>
              <a:ext uri="{FF2B5EF4-FFF2-40B4-BE49-F238E27FC236}">
                <a16:creationId xmlns:a16="http://schemas.microsoft.com/office/drawing/2014/main" id="{33686079-FA0F-4353-A235-575EE36A0D96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5013325"/>
            <a:ext cx="9151938" cy="0"/>
            <a:chOff x="258" y="3066"/>
            <a:chExt cx="5765" cy="0"/>
          </a:xfrm>
        </p:grpSpPr>
        <p:sp>
          <p:nvSpPr>
            <p:cNvPr id="4483" name="Line 387">
              <a:extLst>
                <a:ext uri="{FF2B5EF4-FFF2-40B4-BE49-F238E27FC236}">
                  <a16:creationId xmlns:a16="http://schemas.microsoft.com/office/drawing/2014/main" id="{79B25F1C-407A-4EE2-9A16-BEAC839D19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3066"/>
              <a:ext cx="5765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" name="Line 394">
              <a:extLst>
                <a:ext uri="{FF2B5EF4-FFF2-40B4-BE49-F238E27FC236}">
                  <a16:creationId xmlns:a16="http://schemas.microsoft.com/office/drawing/2014/main" id="{CF9001A9-5533-4F93-95B2-EF72E15B89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3066"/>
              <a:ext cx="5729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91" name="Group 395">
            <a:extLst>
              <a:ext uri="{FF2B5EF4-FFF2-40B4-BE49-F238E27FC236}">
                <a16:creationId xmlns:a16="http://schemas.microsoft.com/office/drawing/2014/main" id="{7B519BDD-0293-4C55-81CB-6062C0EF770D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229225"/>
            <a:ext cx="4592638" cy="0"/>
            <a:chOff x="272" y="1298"/>
            <a:chExt cx="2893" cy="0"/>
          </a:xfrm>
        </p:grpSpPr>
        <p:sp>
          <p:nvSpPr>
            <p:cNvPr id="4492" name="Line 396">
              <a:extLst>
                <a:ext uri="{FF2B5EF4-FFF2-40B4-BE49-F238E27FC236}">
                  <a16:creationId xmlns:a16="http://schemas.microsoft.com/office/drawing/2014/main" id="{1665B040-7651-40D6-966B-318DDF1CF3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1298"/>
              <a:ext cx="2893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" name="Line 397">
              <a:extLst>
                <a:ext uri="{FF2B5EF4-FFF2-40B4-BE49-F238E27FC236}">
                  <a16:creationId xmlns:a16="http://schemas.microsoft.com/office/drawing/2014/main" id="{78E4AD09-E2C9-4900-A849-9B462FCB23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298"/>
              <a:ext cx="2857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94" name="Group 398">
            <a:extLst>
              <a:ext uri="{FF2B5EF4-FFF2-40B4-BE49-F238E27FC236}">
                <a16:creationId xmlns:a16="http://schemas.microsoft.com/office/drawing/2014/main" id="{47455137-5325-413E-BDD8-3706AF0F3161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445125"/>
            <a:ext cx="4592638" cy="0"/>
            <a:chOff x="272" y="1434"/>
            <a:chExt cx="2893" cy="0"/>
          </a:xfrm>
        </p:grpSpPr>
        <p:sp>
          <p:nvSpPr>
            <p:cNvPr id="4495" name="Line 399">
              <a:extLst>
                <a:ext uri="{FF2B5EF4-FFF2-40B4-BE49-F238E27FC236}">
                  <a16:creationId xmlns:a16="http://schemas.microsoft.com/office/drawing/2014/main" id="{880957B9-C53D-4970-A844-96C0FB8012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1434"/>
              <a:ext cx="289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" name="Line 400">
              <a:extLst>
                <a:ext uri="{FF2B5EF4-FFF2-40B4-BE49-F238E27FC236}">
                  <a16:creationId xmlns:a16="http://schemas.microsoft.com/office/drawing/2014/main" id="{1B665257-BFE7-4C26-884E-6874A692E6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434"/>
              <a:ext cx="2857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97" name="Group 401">
            <a:extLst>
              <a:ext uri="{FF2B5EF4-FFF2-40B4-BE49-F238E27FC236}">
                <a16:creationId xmlns:a16="http://schemas.microsoft.com/office/drawing/2014/main" id="{9A750CAF-B6CB-4563-B68F-EFFF171841CD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661025"/>
            <a:ext cx="4592638" cy="0"/>
            <a:chOff x="272" y="1570"/>
            <a:chExt cx="2893" cy="0"/>
          </a:xfrm>
        </p:grpSpPr>
        <p:sp>
          <p:nvSpPr>
            <p:cNvPr id="4498" name="Line 402">
              <a:extLst>
                <a:ext uri="{FF2B5EF4-FFF2-40B4-BE49-F238E27FC236}">
                  <a16:creationId xmlns:a16="http://schemas.microsoft.com/office/drawing/2014/main" id="{B42185FE-12B1-4D38-9133-E34D55536D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1570"/>
              <a:ext cx="2893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" name="Line 403">
              <a:extLst>
                <a:ext uri="{FF2B5EF4-FFF2-40B4-BE49-F238E27FC236}">
                  <a16:creationId xmlns:a16="http://schemas.microsoft.com/office/drawing/2014/main" id="{E23E3716-3168-4395-BC60-E679D70AD8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570"/>
              <a:ext cx="2857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00" name="Group 404">
            <a:extLst>
              <a:ext uri="{FF2B5EF4-FFF2-40B4-BE49-F238E27FC236}">
                <a16:creationId xmlns:a16="http://schemas.microsoft.com/office/drawing/2014/main" id="{B9920B4F-FC70-4397-AB18-7DF8B805ACFB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876925"/>
            <a:ext cx="4592638" cy="0"/>
            <a:chOff x="272" y="1706"/>
            <a:chExt cx="2893" cy="0"/>
          </a:xfrm>
        </p:grpSpPr>
        <p:sp>
          <p:nvSpPr>
            <p:cNvPr id="4501" name="Line 405">
              <a:extLst>
                <a:ext uri="{FF2B5EF4-FFF2-40B4-BE49-F238E27FC236}">
                  <a16:creationId xmlns:a16="http://schemas.microsoft.com/office/drawing/2014/main" id="{E2CCA0F7-EC08-46CA-B5F5-C989FF42D8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1706"/>
              <a:ext cx="2893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2" name="Line 406">
              <a:extLst>
                <a:ext uri="{FF2B5EF4-FFF2-40B4-BE49-F238E27FC236}">
                  <a16:creationId xmlns:a16="http://schemas.microsoft.com/office/drawing/2014/main" id="{765954E0-4616-40D5-8C04-29799048C0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706"/>
              <a:ext cx="2857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03" name="Group 407">
            <a:extLst>
              <a:ext uri="{FF2B5EF4-FFF2-40B4-BE49-F238E27FC236}">
                <a16:creationId xmlns:a16="http://schemas.microsoft.com/office/drawing/2014/main" id="{98DC8331-7AC9-41B6-8205-26471CE5F8F2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092825"/>
            <a:ext cx="4592638" cy="0"/>
            <a:chOff x="272" y="1842"/>
            <a:chExt cx="2893" cy="0"/>
          </a:xfrm>
        </p:grpSpPr>
        <p:sp>
          <p:nvSpPr>
            <p:cNvPr id="4504" name="Line 408">
              <a:extLst>
                <a:ext uri="{FF2B5EF4-FFF2-40B4-BE49-F238E27FC236}">
                  <a16:creationId xmlns:a16="http://schemas.microsoft.com/office/drawing/2014/main" id="{EC266A23-1B3E-4711-B28A-F49E3A0CE1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1842"/>
              <a:ext cx="2893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5" name="Line 409">
              <a:extLst>
                <a:ext uri="{FF2B5EF4-FFF2-40B4-BE49-F238E27FC236}">
                  <a16:creationId xmlns:a16="http://schemas.microsoft.com/office/drawing/2014/main" id="{E1125207-664C-4DD2-9CF8-6E234BE46A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842"/>
              <a:ext cx="2857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06" name="Group 410">
            <a:extLst>
              <a:ext uri="{FF2B5EF4-FFF2-40B4-BE49-F238E27FC236}">
                <a16:creationId xmlns:a16="http://schemas.microsoft.com/office/drawing/2014/main" id="{E941DB68-6853-4DBF-8888-8E5C9E09EEAE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308725"/>
            <a:ext cx="4592638" cy="0"/>
            <a:chOff x="272" y="1978"/>
            <a:chExt cx="2893" cy="0"/>
          </a:xfrm>
        </p:grpSpPr>
        <p:sp>
          <p:nvSpPr>
            <p:cNvPr id="4507" name="Line 411">
              <a:extLst>
                <a:ext uri="{FF2B5EF4-FFF2-40B4-BE49-F238E27FC236}">
                  <a16:creationId xmlns:a16="http://schemas.microsoft.com/office/drawing/2014/main" id="{3894E699-65D0-46CE-8AF3-F9981FE33A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1978"/>
              <a:ext cx="2893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8" name="Line 412">
              <a:extLst>
                <a:ext uri="{FF2B5EF4-FFF2-40B4-BE49-F238E27FC236}">
                  <a16:creationId xmlns:a16="http://schemas.microsoft.com/office/drawing/2014/main" id="{22A71651-9A28-4ECD-940E-C3C2D959DF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978"/>
              <a:ext cx="2857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09" name="Group 413">
            <a:extLst>
              <a:ext uri="{FF2B5EF4-FFF2-40B4-BE49-F238E27FC236}">
                <a16:creationId xmlns:a16="http://schemas.microsoft.com/office/drawing/2014/main" id="{9D21C8F9-52A5-4A14-810D-20D74033F144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524625"/>
            <a:ext cx="4592638" cy="0"/>
            <a:chOff x="272" y="2114"/>
            <a:chExt cx="2893" cy="0"/>
          </a:xfrm>
        </p:grpSpPr>
        <p:sp>
          <p:nvSpPr>
            <p:cNvPr id="4510" name="Line 414">
              <a:extLst>
                <a:ext uri="{FF2B5EF4-FFF2-40B4-BE49-F238E27FC236}">
                  <a16:creationId xmlns:a16="http://schemas.microsoft.com/office/drawing/2014/main" id="{E89958FE-C3A4-402B-87C0-CC47F2D764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2114"/>
              <a:ext cx="2893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11" name="Line 415">
              <a:extLst>
                <a:ext uri="{FF2B5EF4-FFF2-40B4-BE49-F238E27FC236}">
                  <a16:creationId xmlns:a16="http://schemas.microsoft.com/office/drawing/2014/main" id="{D34098CF-8D94-466F-B637-A846E9E9EE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114"/>
              <a:ext cx="2857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12" name="Group 416">
            <a:extLst>
              <a:ext uri="{FF2B5EF4-FFF2-40B4-BE49-F238E27FC236}">
                <a16:creationId xmlns:a16="http://schemas.microsoft.com/office/drawing/2014/main" id="{EC83235C-FF32-421E-920F-4F5FB1CBCC45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229225"/>
            <a:ext cx="2303463" cy="0"/>
            <a:chOff x="3256" y="1298"/>
            <a:chExt cx="1451" cy="0"/>
          </a:xfrm>
        </p:grpSpPr>
        <p:sp>
          <p:nvSpPr>
            <p:cNvPr id="4513" name="Line 417">
              <a:extLst>
                <a:ext uri="{FF2B5EF4-FFF2-40B4-BE49-F238E27FC236}">
                  <a16:creationId xmlns:a16="http://schemas.microsoft.com/office/drawing/2014/main" id="{0ACD3873-090B-4F90-8FA1-280AE4B1B8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298"/>
              <a:ext cx="1451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14" name="Line 418">
              <a:extLst>
                <a:ext uri="{FF2B5EF4-FFF2-40B4-BE49-F238E27FC236}">
                  <a16:creationId xmlns:a16="http://schemas.microsoft.com/office/drawing/2014/main" id="{BB88E294-E0E8-4149-8FAE-0DA49AB249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1298"/>
              <a:ext cx="1415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15" name="Group 419">
            <a:extLst>
              <a:ext uri="{FF2B5EF4-FFF2-40B4-BE49-F238E27FC236}">
                <a16:creationId xmlns:a16="http://schemas.microsoft.com/office/drawing/2014/main" id="{B6D7E854-72C2-4FED-9EE6-D5283D7EDE25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445125"/>
            <a:ext cx="2303463" cy="0"/>
            <a:chOff x="3256" y="1434"/>
            <a:chExt cx="1451" cy="0"/>
          </a:xfrm>
        </p:grpSpPr>
        <p:sp>
          <p:nvSpPr>
            <p:cNvPr id="4516" name="Line 420">
              <a:extLst>
                <a:ext uri="{FF2B5EF4-FFF2-40B4-BE49-F238E27FC236}">
                  <a16:creationId xmlns:a16="http://schemas.microsoft.com/office/drawing/2014/main" id="{0E8F25FC-D444-4954-A855-51EA47DCD9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434"/>
              <a:ext cx="1451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17" name="Line 421">
              <a:extLst>
                <a:ext uri="{FF2B5EF4-FFF2-40B4-BE49-F238E27FC236}">
                  <a16:creationId xmlns:a16="http://schemas.microsoft.com/office/drawing/2014/main" id="{5CEBBFD1-CF12-47CD-AFC2-445BD1D09B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1434"/>
              <a:ext cx="1415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18" name="Group 422">
            <a:extLst>
              <a:ext uri="{FF2B5EF4-FFF2-40B4-BE49-F238E27FC236}">
                <a16:creationId xmlns:a16="http://schemas.microsoft.com/office/drawing/2014/main" id="{6699FD64-E14E-4C36-A4F2-B2657333DAD2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661025"/>
            <a:ext cx="2303463" cy="0"/>
            <a:chOff x="3256" y="1570"/>
            <a:chExt cx="1451" cy="0"/>
          </a:xfrm>
        </p:grpSpPr>
        <p:sp>
          <p:nvSpPr>
            <p:cNvPr id="4519" name="Line 423">
              <a:extLst>
                <a:ext uri="{FF2B5EF4-FFF2-40B4-BE49-F238E27FC236}">
                  <a16:creationId xmlns:a16="http://schemas.microsoft.com/office/drawing/2014/main" id="{6D846D8A-EB09-478F-AD1A-9B6A0171BB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570"/>
              <a:ext cx="1451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0" name="Line 424">
              <a:extLst>
                <a:ext uri="{FF2B5EF4-FFF2-40B4-BE49-F238E27FC236}">
                  <a16:creationId xmlns:a16="http://schemas.microsoft.com/office/drawing/2014/main" id="{3F91CB82-8100-407F-B923-38C37F1C98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1570"/>
              <a:ext cx="1415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21" name="Group 425">
            <a:extLst>
              <a:ext uri="{FF2B5EF4-FFF2-40B4-BE49-F238E27FC236}">
                <a16:creationId xmlns:a16="http://schemas.microsoft.com/office/drawing/2014/main" id="{6C1C5B49-AC85-4375-B20B-2DBA81CA5B84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876925"/>
            <a:ext cx="2303463" cy="0"/>
            <a:chOff x="3256" y="1706"/>
            <a:chExt cx="1451" cy="0"/>
          </a:xfrm>
        </p:grpSpPr>
        <p:sp>
          <p:nvSpPr>
            <p:cNvPr id="4522" name="Line 426">
              <a:extLst>
                <a:ext uri="{FF2B5EF4-FFF2-40B4-BE49-F238E27FC236}">
                  <a16:creationId xmlns:a16="http://schemas.microsoft.com/office/drawing/2014/main" id="{EEA1F420-CDA3-4EC6-B57B-D4853A18A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706"/>
              <a:ext cx="1451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" name="Line 427">
              <a:extLst>
                <a:ext uri="{FF2B5EF4-FFF2-40B4-BE49-F238E27FC236}">
                  <a16:creationId xmlns:a16="http://schemas.microsoft.com/office/drawing/2014/main" id="{AA562120-5823-4B4C-A9CC-46B71C524E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1706"/>
              <a:ext cx="1415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24" name="Group 428">
            <a:extLst>
              <a:ext uri="{FF2B5EF4-FFF2-40B4-BE49-F238E27FC236}">
                <a16:creationId xmlns:a16="http://schemas.microsoft.com/office/drawing/2014/main" id="{11168439-44DB-48B1-924A-BC8FEA9F8387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092825"/>
            <a:ext cx="2303463" cy="0"/>
            <a:chOff x="3256" y="1842"/>
            <a:chExt cx="1451" cy="0"/>
          </a:xfrm>
        </p:grpSpPr>
        <p:sp>
          <p:nvSpPr>
            <p:cNvPr id="4525" name="Line 429">
              <a:extLst>
                <a:ext uri="{FF2B5EF4-FFF2-40B4-BE49-F238E27FC236}">
                  <a16:creationId xmlns:a16="http://schemas.microsoft.com/office/drawing/2014/main" id="{F3290025-72F9-4052-A028-973846D09D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842"/>
              <a:ext cx="1451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6" name="Line 430">
              <a:extLst>
                <a:ext uri="{FF2B5EF4-FFF2-40B4-BE49-F238E27FC236}">
                  <a16:creationId xmlns:a16="http://schemas.microsoft.com/office/drawing/2014/main" id="{07E495FD-65D9-4739-B9FF-2E5B54F2F9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1842"/>
              <a:ext cx="1415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27" name="Group 431">
            <a:extLst>
              <a:ext uri="{FF2B5EF4-FFF2-40B4-BE49-F238E27FC236}">
                <a16:creationId xmlns:a16="http://schemas.microsoft.com/office/drawing/2014/main" id="{B7E90B2E-68BB-4D58-BEA2-026B385C8A63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308725"/>
            <a:ext cx="2303463" cy="0"/>
            <a:chOff x="3256" y="1978"/>
            <a:chExt cx="1451" cy="0"/>
          </a:xfrm>
        </p:grpSpPr>
        <p:sp>
          <p:nvSpPr>
            <p:cNvPr id="4528" name="Line 432">
              <a:extLst>
                <a:ext uri="{FF2B5EF4-FFF2-40B4-BE49-F238E27FC236}">
                  <a16:creationId xmlns:a16="http://schemas.microsoft.com/office/drawing/2014/main" id="{015375F0-2F75-4CBF-8A18-4869549A77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978"/>
              <a:ext cx="1451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9" name="Line 433">
              <a:extLst>
                <a:ext uri="{FF2B5EF4-FFF2-40B4-BE49-F238E27FC236}">
                  <a16:creationId xmlns:a16="http://schemas.microsoft.com/office/drawing/2014/main" id="{398FC22F-5087-4662-ADE0-AA58D5F4C9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1978"/>
              <a:ext cx="1415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30" name="Group 434">
            <a:extLst>
              <a:ext uri="{FF2B5EF4-FFF2-40B4-BE49-F238E27FC236}">
                <a16:creationId xmlns:a16="http://schemas.microsoft.com/office/drawing/2014/main" id="{290A29F3-38B6-4AF6-A4DD-74A429D0185F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524625"/>
            <a:ext cx="2303463" cy="0"/>
            <a:chOff x="3256" y="2114"/>
            <a:chExt cx="1451" cy="0"/>
          </a:xfrm>
        </p:grpSpPr>
        <p:sp>
          <p:nvSpPr>
            <p:cNvPr id="4531" name="Line 435">
              <a:extLst>
                <a:ext uri="{FF2B5EF4-FFF2-40B4-BE49-F238E27FC236}">
                  <a16:creationId xmlns:a16="http://schemas.microsoft.com/office/drawing/2014/main" id="{5E930073-495D-4AAC-B7E7-026842ACC1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2114"/>
              <a:ext cx="1451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32" name="Line 436">
              <a:extLst>
                <a:ext uri="{FF2B5EF4-FFF2-40B4-BE49-F238E27FC236}">
                  <a16:creationId xmlns:a16="http://schemas.microsoft.com/office/drawing/2014/main" id="{D1935CCD-015A-41EA-BDCB-C9FE45473E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2114"/>
              <a:ext cx="1415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33" name="Group 437">
            <a:extLst>
              <a:ext uri="{FF2B5EF4-FFF2-40B4-BE49-F238E27FC236}">
                <a16:creationId xmlns:a16="http://schemas.microsoft.com/office/drawing/2014/main" id="{669D69BC-FA43-485B-ACD2-58CD5600893F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229225"/>
            <a:ext cx="1152525" cy="0"/>
            <a:chOff x="4798" y="1298"/>
            <a:chExt cx="726" cy="0"/>
          </a:xfrm>
        </p:grpSpPr>
        <p:sp>
          <p:nvSpPr>
            <p:cNvPr id="4534" name="Line 438">
              <a:extLst>
                <a:ext uri="{FF2B5EF4-FFF2-40B4-BE49-F238E27FC236}">
                  <a16:creationId xmlns:a16="http://schemas.microsoft.com/office/drawing/2014/main" id="{1FCFC44A-35A0-43B0-A803-F8B3F3E89D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1298"/>
              <a:ext cx="726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35" name="Line 439">
              <a:extLst>
                <a:ext uri="{FF2B5EF4-FFF2-40B4-BE49-F238E27FC236}">
                  <a16:creationId xmlns:a16="http://schemas.microsoft.com/office/drawing/2014/main" id="{3AA98CCD-6879-4ED6-A765-7520AB7ECB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1298"/>
              <a:ext cx="691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36" name="Group 440">
            <a:extLst>
              <a:ext uri="{FF2B5EF4-FFF2-40B4-BE49-F238E27FC236}">
                <a16:creationId xmlns:a16="http://schemas.microsoft.com/office/drawing/2014/main" id="{8770BD0A-83C3-4F5C-8F7C-73B211621AF5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445125"/>
            <a:ext cx="1152525" cy="0"/>
            <a:chOff x="4798" y="1434"/>
            <a:chExt cx="726" cy="0"/>
          </a:xfrm>
        </p:grpSpPr>
        <p:sp>
          <p:nvSpPr>
            <p:cNvPr id="4537" name="Line 441">
              <a:extLst>
                <a:ext uri="{FF2B5EF4-FFF2-40B4-BE49-F238E27FC236}">
                  <a16:creationId xmlns:a16="http://schemas.microsoft.com/office/drawing/2014/main" id="{3786A68C-CD05-4C77-B780-2F5135E0C7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1434"/>
              <a:ext cx="726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38" name="Line 442">
              <a:extLst>
                <a:ext uri="{FF2B5EF4-FFF2-40B4-BE49-F238E27FC236}">
                  <a16:creationId xmlns:a16="http://schemas.microsoft.com/office/drawing/2014/main" id="{ED2E3AF8-FA34-4CD0-A0DC-8C8DD08ACA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1434"/>
              <a:ext cx="691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39" name="Group 443">
            <a:extLst>
              <a:ext uri="{FF2B5EF4-FFF2-40B4-BE49-F238E27FC236}">
                <a16:creationId xmlns:a16="http://schemas.microsoft.com/office/drawing/2014/main" id="{E36FDFE4-3853-4774-845E-1E26B834DCC7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661025"/>
            <a:ext cx="1152525" cy="0"/>
            <a:chOff x="4798" y="1570"/>
            <a:chExt cx="726" cy="0"/>
          </a:xfrm>
        </p:grpSpPr>
        <p:sp>
          <p:nvSpPr>
            <p:cNvPr id="4540" name="Line 444">
              <a:extLst>
                <a:ext uri="{FF2B5EF4-FFF2-40B4-BE49-F238E27FC236}">
                  <a16:creationId xmlns:a16="http://schemas.microsoft.com/office/drawing/2014/main" id="{5318078A-D443-46F0-8FEF-8263D9C1E7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1570"/>
              <a:ext cx="726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41" name="Line 445">
              <a:extLst>
                <a:ext uri="{FF2B5EF4-FFF2-40B4-BE49-F238E27FC236}">
                  <a16:creationId xmlns:a16="http://schemas.microsoft.com/office/drawing/2014/main" id="{968899C5-7980-4BE7-9E13-8A7139FD42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1570"/>
              <a:ext cx="691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42" name="Group 446">
            <a:extLst>
              <a:ext uri="{FF2B5EF4-FFF2-40B4-BE49-F238E27FC236}">
                <a16:creationId xmlns:a16="http://schemas.microsoft.com/office/drawing/2014/main" id="{FA732C2E-67B5-4302-A43A-0EC68FE63990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876925"/>
            <a:ext cx="1152525" cy="0"/>
            <a:chOff x="4798" y="1706"/>
            <a:chExt cx="726" cy="0"/>
          </a:xfrm>
        </p:grpSpPr>
        <p:sp>
          <p:nvSpPr>
            <p:cNvPr id="4543" name="Line 447">
              <a:extLst>
                <a:ext uri="{FF2B5EF4-FFF2-40B4-BE49-F238E27FC236}">
                  <a16:creationId xmlns:a16="http://schemas.microsoft.com/office/drawing/2014/main" id="{A2794B1A-E4C6-45AC-BA7F-646D86DBA2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1706"/>
              <a:ext cx="726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44" name="Line 448">
              <a:extLst>
                <a:ext uri="{FF2B5EF4-FFF2-40B4-BE49-F238E27FC236}">
                  <a16:creationId xmlns:a16="http://schemas.microsoft.com/office/drawing/2014/main" id="{6BC832B5-40E8-4314-8046-8071A67E7F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1706"/>
              <a:ext cx="691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45" name="Group 449">
            <a:extLst>
              <a:ext uri="{FF2B5EF4-FFF2-40B4-BE49-F238E27FC236}">
                <a16:creationId xmlns:a16="http://schemas.microsoft.com/office/drawing/2014/main" id="{79F2AFA0-5784-4518-978B-A5C9B29028DF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092825"/>
            <a:ext cx="1152525" cy="0"/>
            <a:chOff x="4798" y="1842"/>
            <a:chExt cx="726" cy="0"/>
          </a:xfrm>
        </p:grpSpPr>
        <p:sp>
          <p:nvSpPr>
            <p:cNvPr id="4546" name="Line 450">
              <a:extLst>
                <a:ext uri="{FF2B5EF4-FFF2-40B4-BE49-F238E27FC236}">
                  <a16:creationId xmlns:a16="http://schemas.microsoft.com/office/drawing/2014/main" id="{CBFE73E0-D9E1-4FA8-9A8E-4186F1639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1842"/>
              <a:ext cx="726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47" name="Line 451">
              <a:extLst>
                <a:ext uri="{FF2B5EF4-FFF2-40B4-BE49-F238E27FC236}">
                  <a16:creationId xmlns:a16="http://schemas.microsoft.com/office/drawing/2014/main" id="{2AC1ECF4-D6DF-4780-AD4F-7F32E27EAD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1842"/>
              <a:ext cx="691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48" name="Group 452">
            <a:extLst>
              <a:ext uri="{FF2B5EF4-FFF2-40B4-BE49-F238E27FC236}">
                <a16:creationId xmlns:a16="http://schemas.microsoft.com/office/drawing/2014/main" id="{23E3417A-6E0E-47DF-AE94-82CB8816F481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308725"/>
            <a:ext cx="1152525" cy="0"/>
            <a:chOff x="4798" y="1978"/>
            <a:chExt cx="726" cy="0"/>
          </a:xfrm>
        </p:grpSpPr>
        <p:sp>
          <p:nvSpPr>
            <p:cNvPr id="4549" name="Line 453">
              <a:extLst>
                <a:ext uri="{FF2B5EF4-FFF2-40B4-BE49-F238E27FC236}">
                  <a16:creationId xmlns:a16="http://schemas.microsoft.com/office/drawing/2014/main" id="{120859F6-A4F9-4D9E-BAEF-F1F17D75EE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1978"/>
              <a:ext cx="726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50" name="Line 454">
              <a:extLst>
                <a:ext uri="{FF2B5EF4-FFF2-40B4-BE49-F238E27FC236}">
                  <a16:creationId xmlns:a16="http://schemas.microsoft.com/office/drawing/2014/main" id="{C0B5D461-48A2-4BBA-9695-FDFCD91F1C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1978"/>
              <a:ext cx="691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51" name="Group 455">
            <a:extLst>
              <a:ext uri="{FF2B5EF4-FFF2-40B4-BE49-F238E27FC236}">
                <a16:creationId xmlns:a16="http://schemas.microsoft.com/office/drawing/2014/main" id="{382AFAE7-5C45-4BE2-9517-028EFCF9925A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524625"/>
            <a:ext cx="1152525" cy="0"/>
            <a:chOff x="4798" y="2114"/>
            <a:chExt cx="726" cy="0"/>
          </a:xfrm>
        </p:grpSpPr>
        <p:sp>
          <p:nvSpPr>
            <p:cNvPr id="4552" name="Line 456">
              <a:extLst>
                <a:ext uri="{FF2B5EF4-FFF2-40B4-BE49-F238E27FC236}">
                  <a16:creationId xmlns:a16="http://schemas.microsoft.com/office/drawing/2014/main" id="{82394B8B-C1D2-44DE-AF24-12E975E914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2114"/>
              <a:ext cx="726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53" name="Line 457">
              <a:extLst>
                <a:ext uri="{FF2B5EF4-FFF2-40B4-BE49-F238E27FC236}">
                  <a16:creationId xmlns:a16="http://schemas.microsoft.com/office/drawing/2014/main" id="{840BF0E1-E4D0-4E48-9058-0336D99459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2114"/>
              <a:ext cx="691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54" name="Group 458">
            <a:extLst>
              <a:ext uri="{FF2B5EF4-FFF2-40B4-BE49-F238E27FC236}">
                <a16:creationId xmlns:a16="http://schemas.microsoft.com/office/drawing/2014/main" id="{4305BAED-754B-4551-BC07-F955DA24BE6C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229225"/>
            <a:ext cx="576263" cy="0"/>
            <a:chOff x="5660" y="1298"/>
            <a:chExt cx="363" cy="0"/>
          </a:xfrm>
        </p:grpSpPr>
        <p:sp>
          <p:nvSpPr>
            <p:cNvPr id="4555" name="Line 459">
              <a:extLst>
                <a:ext uri="{FF2B5EF4-FFF2-40B4-BE49-F238E27FC236}">
                  <a16:creationId xmlns:a16="http://schemas.microsoft.com/office/drawing/2014/main" id="{667F1135-C1D2-4F9A-A2D1-9344784ABA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298"/>
              <a:ext cx="363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56" name="Line 460">
              <a:extLst>
                <a:ext uri="{FF2B5EF4-FFF2-40B4-BE49-F238E27FC236}">
                  <a16:creationId xmlns:a16="http://schemas.microsoft.com/office/drawing/2014/main" id="{353FDDFA-D89D-4AE5-9141-C0777C04C3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1298"/>
              <a:ext cx="329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57" name="Group 461">
            <a:extLst>
              <a:ext uri="{FF2B5EF4-FFF2-40B4-BE49-F238E27FC236}">
                <a16:creationId xmlns:a16="http://schemas.microsoft.com/office/drawing/2014/main" id="{5415AE73-8EFB-4096-B59D-039E5FDAB097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445125"/>
            <a:ext cx="576263" cy="0"/>
            <a:chOff x="5660" y="1434"/>
            <a:chExt cx="363" cy="0"/>
          </a:xfrm>
        </p:grpSpPr>
        <p:sp>
          <p:nvSpPr>
            <p:cNvPr id="4558" name="Line 462">
              <a:extLst>
                <a:ext uri="{FF2B5EF4-FFF2-40B4-BE49-F238E27FC236}">
                  <a16:creationId xmlns:a16="http://schemas.microsoft.com/office/drawing/2014/main" id="{262CF06F-1F41-4097-9A29-38DEAF7A6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434"/>
              <a:ext cx="36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59" name="Line 463">
              <a:extLst>
                <a:ext uri="{FF2B5EF4-FFF2-40B4-BE49-F238E27FC236}">
                  <a16:creationId xmlns:a16="http://schemas.microsoft.com/office/drawing/2014/main" id="{615DDDAB-23B5-4BBE-A6D9-652AD98344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1434"/>
              <a:ext cx="329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60" name="Group 464">
            <a:extLst>
              <a:ext uri="{FF2B5EF4-FFF2-40B4-BE49-F238E27FC236}">
                <a16:creationId xmlns:a16="http://schemas.microsoft.com/office/drawing/2014/main" id="{7AF8D12E-3A61-4DE9-BD2E-AE750BF7FB36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661025"/>
            <a:ext cx="576263" cy="0"/>
            <a:chOff x="5660" y="1570"/>
            <a:chExt cx="363" cy="0"/>
          </a:xfrm>
        </p:grpSpPr>
        <p:sp>
          <p:nvSpPr>
            <p:cNvPr id="4561" name="Line 465">
              <a:extLst>
                <a:ext uri="{FF2B5EF4-FFF2-40B4-BE49-F238E27FC236}">
                  <a16:creationId xmlns:a16="http://schemas.microsoft.com/office/drawing/2014/main" id="{4F1056EF-7330-4E96-9166-4F41BF1973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570"/>
              <a:ext cx="363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62" name="Line 466">
              <a:extLst>
                <a:ext uri="{FF2B5EF4-FFF2-40B4-BE49-F238E27FC236}">
                  <a16:creationId xmlns:a16="http://schemas.microsoft.com/office/drawing/2014/main" id="{BB4BFB3A-99C7-4C19-8CEE-80686D8D9F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1570"/>
              <a:ext cx="329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63" name="Group 467">
            <a:extLst>
              <a:ext uri="{FF2B5EF4-FFF2-40B4-BE49-F238E27FC236}">
                <a16:creationId xmlns:a16="http://schemas.microsoft.com/office/drawing/2014/main" id="{A27A0BED-B1F2-4C70-984F-C2B2CDB0386B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876925"/>
            <a:ext cx="576263" cy="0"/>
            <a:chOff x="5660" y="1706"/>
            <a:chExt cx="363" cy="0"/>
          </a:xfrm>
        </p:grpSpPr>
        <p:sp>
          <p:nvSpPr>
            <p:cNvPr id="4564" name="Line 468">
              <a:extLst>
                <a:ext uri="{FF2B5EF4-FFF2-40B4-BE49-F238E27FC236}">
                  <a16:creationId xmlns:a16="http://schemas.microsoft.com/office/drawing/2014/main" id="{313788F3-FEC1-4947-9A8D-5FABA0A414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706"/>
              <a:ext cx="363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65" name="Line 469">
              <a:extLst>
                <a:ext uri="{FF2B5EF4-FFF2-40B4-BE49-F238E27FC236}">
                  <a16:creationId xmlns:a16="http://schemas.microsoft.com/office/drawing/2014/main" id="{1B53ED70-27C9-464E-A769-CC29AC850D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1706"/>
              <a:ext cx="329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66" name="Group 470">
            <a:extLst>
              <a:ext uri="{FF2B5EF4-FFF2-40B4-BE49-F238E27FC236}">
                <a16:creationId xmlns:a16="http://schemas.microsoft.com/office/drawing/2014/main" id="{6D48CB40-20B6-4865-8C36-E89FF5659E01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092825"/>
            <a:ext cx="576263" cy="0"/>
            <a:chOff x="5660" y="1842"/>
            <a:chExt cx="363" cy="0"/>
          </a:xfrm>
        </p:grpSpPr>
        <p:sp>
          <p:nvSpPr>
            <p:cNvPr id="4567" name="Line 471">
              <a:extLst>
                <a:ext uri="{FF2B5EF4-FFF2-40B4-BE49-F238E27FC236}">
                  <a16:creationId xmlns:a16="http://schemas.microsoft.com/office/drawing/2014/main" id="{77543E53-2E02-4E07-BA1E-3939C5B024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842"/>
              <a:ext cx="363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68" name="Line 472">
              <a:extLst>
                <a:ext uri="{FF2B5EF4-FFF2-40B4-BE49-F238E27FC236}">
                  <a16:creationId xmlns:a16="http://schemas.microsoft.com/office/drawing/2014/main" id="{2BB5E26A-0A0E-4A60-A339-70A1AEB943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1842"/>
              <a:ext cx="329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69" name="Group 473">
            <a:extLst>
              <a:ext uri="{FF2B5EF4-FFF2-40B4-BE49-F238E27FC236}">
                <a16:creationId xmlns:a16="http://schemas.microsoft.com/office/drawing/2014/main" id="{3F860D6D-CCDA-4E3D-BC22-E1539C25A53C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308725"/>
            <a:ext cx="576263" cy="0"/>
            <a:chOff x="5660" y="1978"/>
            <a:chExt cx="363" cy="0"/>
          </a:xfrm>
        </p:grpSpPr>
        <p:sp>
          <p:nvSpPr>
            <p:cNvPr id="4570" name="Line 474">
              <a:extLst>
                <a:ext uri="{FF2B5EF4-FFF2-40B4-BE49-F238E27FC236}">
                  <a16:creationId xmlns:a16="http://schemas.microsoft.com/office/drawing/2014/main" id="{7D3C76B5-1B6C-4E64-ACF6-19B14637C5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978"/>
              <a:ext cx="363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71" name="Line 475">
              <a:extLst>
                <a:ext uri="{FF2B5EF4-FFF2-40B4-BE49-F238E27FC236}">
                  <a16:creationId xmlns:a16="http://schemas.microsoft.com/office/drawing/2014/main" id="{0DEB8947-C3DD-40D0-9A44-2A38623ED9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1978"/>
              <a:ext cx="329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572" name="Group 476">
            <a:extLst>
              <a:ext uri="{FF2B5EF4-FFF2-40B4-BE49-F238E27FC236}">
                <a16:creationId xmlns:a16="http://schemas.microsoft.com/office/drawing/2014/main" id="{96D09109-BB1C-49FA-81FB-10C8499AF1B1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524625"/>
            <a:ext cx="576263" cy="0"/>
            <a:chOff x="5660" y="2114"/>
            <a:chExt cx="363" cy="0"/>
          </a:xfrm>
        </p:grpSpPr>
        <p:sp>
          <p:nvSpPr>
            <p:cNvPr id="4573" name="Line 477">
              <a:extLst>
                <a:ext uri="{FF2B5EF4-FFF2-40B4-BE49-F238E27FC236}">
                  <a16:creationId xmlns:a16="http://schemas.microsoft.com/office/drawing/2014/main" id="{B4799DED-6726-4052-AB2A-CB59486860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2114"/>
              <a:ext cx="363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74" name="Line 478">
              <a:extLst>
                <a:ext uri="{FF2B5EF4-FFF2-40B4-BE49-F238E27FC236}">
                  <a16:creationId xmlns:a16="http://schemas.microsoft.com/office/drawing/2014/main" id="{60AC514F-01BA-4DDB-8A58-414EE1E4A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2114"/>
              <a:ext cx="329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13" name="Group 245">
            <a:extLst>
              <a:ext uri="{FF2B5EF4-FFF2-40B4-BE49-F238E27FC236}">
                <a16:creationId xmlns:a16="http://schemas.microsoft.com/office/drawing/2014/main" id="{C56506E3-98EC-4FD0-B4F1-8F90912A9AF9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404813"/>
            <a:ext cx="9148763" cy="0"/>
            <a:chOff x="260" y="255"/>
            <a:chExt cx="5763" cy="0"/>
          </a:xfrm>
        </p:grpSpPr>
        <p:sp>
          <p:nvSpPr>
            <p:cNvPr id="7172" name="Line 4">
              <a:extLst>
                <a:ext uri="{FF2B5EF4-FFF2-40B4-BE49-F238E27FC236}">
                  <a16:creationId xmlns:a16="http://schemas.microsoft.com/office/drawing/2014/main" id="{BB1DF810-0D54-427D-8C9A-B8D26CAC57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255"/>
              <a:ext cx="576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1" name="Line 3">
              <a:extLst>
                <a:ext uri="{FF2B5EF4-FFF2-40B4-BE49-F238E27FC236}">
                  <a16:creationId xmlns:a16="http://schemas.microsoft.com/office/drawing/2014/main" id="{D1319B7F-BC6C-4A93-AE0F-7604D1F268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255"/>
              <a:ext cx="5739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14" name="Group 246">
            <a:extLst>
              <a:ext uri="{FF2B5EF4-FFF2-40B4-BE49-F238E27FC236}">
                <a16:creationId xmlns:a16="http://schemas.microsoft.com/office/drawing/2014/main" id="{BDCB7528-1CF2-444A-B825-004196BDE437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620713"/>
            <a:ext cx="9148763" cy="0"/>
            <a:chOff x="260" y="391"/>
            <a:chExt cx="5763" cy="0"/>
          </a:xfrm>
        </p:grpSpPr>
        <p:sp>
          <p:nvSpPr>
            <p:cNvPr id="7175" name="Line 7">
              <a:extLst>
                <a:ext uri="{FF2B5EF4-FFF2-40B4-BE49-F238E27FC236}">
                  <a16:creationId xmlns:a16="http://schemas.microsoft.com/office/drawing/2014/main" id="{40985FE6-2595-4977-ABBB-C626553CDA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391"/>
              <a:ext cx="576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4" name="Line 6">
              <a:extLst>
                <a:ext uri="{FF2B5EF4-FFF2-40B4-BE49-F238E27FC236}">
                  <a16:creationId xmlns:a16="http://schemas.microsoft.com/office/drawing/2014/main" id="{BBE37B12-C2FE-44FF-966E-3E93F9D46E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91"/>
              <a:ext cx="5739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15" name="Group 247">
            <a:extLst>
              <a:ext uri="{FF2B5EF4-FFF2-40B4-BE49-F238E27FC236}">
                <a16:creationId xmlns:a16="http://schemas.microsoft.com/office/drawing/2014/main" id="{5680621A-5F34-45BD-B582-1AA00E3E5EA5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836613"/>
            <a:ext cx="9148763" cy="0"/>
            <a:chOff x="260" y="527"/>
            <a:chExt cx="5763" cy="0"/>
          </a:xfrm>
        </p:grpSpPr>
        <p:sp>
          <p:nvSpPr>
            <p:cNvPr id="7178" name="Line 10">
              <a:extLst>
                <a:ext uri="{FF2B5EF4-FFF2-40B4-BE49-F238E27FC236}">
                  <a16:creationId xmlns:a16="http://schemas.microsoft.com/office/drawing/2014/main" id="{DD108D74-1B9A-4673-919C-05FD94EE2F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527"/>
              <a:ext cx="576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7" name="Line 9">
              <a:extLst>
                <a:ext uri="{FF2B5EF4-FFF2-40B4-BE49-F238E27FC236}">
                  <a16:creationId xmlns:a16="http://schemas.microsoft.com/office/drawing/2014/main" id="{0B179E9C-133F-4B43-8D75-0B3F51418F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527"/>
              <a:ext cx="5739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16" name="Group 248">
            <a:extLst>
              <a:ext uri="{FF2B5EF4-FFF2-40B4-BE49-F238E27FC236}">
                <a16:creationId xmlns:a16="http://schemas.microsoft.com/office/drawing/2014/main" id="{7CD502FC-1141-4C66-9D86-2EE9DD175691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052513"/>
            <a:ext cx="9148763" cy="0"/>
            <a:chOff x="260" y="663"/>
            <a:chExt cx="5763" cy="0"/>
          </a:xfrm>
        </p:grpSpPr>
        <p:sp>
          <p:nvSpPr>
            <p:cNvPr id="7181" name="Line 13">
              <a:extLst>
                <a:ext uri="{FF2B5EF4-FFF2-40B4-BE49-F238E27FC236}">
                  <a16:creationId xmlns:a16="http://schemas.microsoft.com/office/drawing/2014/main" id="{D5AF7C58-82DF-425E-A0C8-7F353F70BC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663"/>
              <a:ext cx="5763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0" name="Line 12">
              <a:extLst>
                <a:ext uri="{FF2B5EF4-FFF2-40B4-BE49-F238E27FC236}">
                  <a16:creationId xmlns:a16="http://schemas.microsoft.com/office/drawing/2014/main" id="{DCA83B09-1DF1-4352-B035-655767C427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663"/>
              <a:ext cx="5739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17" name="Group 249">
            <a:extLst>
              <a:ext uri="{FF2B5EF4-FFF2-40B4-BE49-F238E27FC236}">
                <a16:creationId xmlns:a16="http://schemas.microsoft.com/office/drawing/2014/main" id="{327E1FA3-12A1-47E0-AC8D-83AE75D8CAA9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268413"/>
            <a:ext cx="9148763" cy="0"/>
            <a:chOff x="260" y="799"/>
            <a:chExt cx="5763" cy="0"/>
          </a:xfrm>
        </p:grpSpPr>
        <p:sp>
          <p:nvSpPr>
            <p:cNvPr id="7184" name="Line 16">
              <a:extLst>
                <a:ext uri="{FF2B5EF4-FFF2-40B4-BE49-F238E27FC236}">
                  <a16:creationId xmlns:a16="http://schemas.microsoft.com/office/drawing/2014/main" id="{02370F48-5954-4403-877A-EB5D46E4BB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799"/>
              <a:ext cx="5763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3" name="Line 15">
              <a:extLst>
                <a:ext uri="{FF2B5EF4-FFF2-40B4-BE49-F238E27FC236}">
                  <a16:creationId xmlns:a16="http://schemas.microsoft.com/office/drawing/2014/main" id="{9511E70B-4B89-48B5-8502-FFB900FF39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799"/>
              <a:ext cx="5739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18" name="Group 250">
            <a:extLst>
              <a:ext uri="{FF2B5EF4-FFF2-40B4-BE49-F238E27FC236}">
                <a16:creationId xmlns:a16="http://schemas.microsoft.com/office/drawing/2014/main" id="{43344D95-A3BF-4E09-8D0F-0A47401AF179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484313"/>
            <a:ext cx="9148763" cy="0"/>
            <a:chOff x="260" y="935"/>
            <a:chExt cx="5763" cy="0"/>
          </a:xfrm>
        </p:grpSpPr>
        <p:sp>
          <p:nvSpPr>
            <p:cNvPr id="7187" name="Line 19">
              <a:extLst>
                <a:ext uri="{FF2B5EF4-FFF2-40B4-BE49-F238E27FC236}">
                  <a16:creationId xmlns:a16="http://schemas.microsoft.com/office/drawing/2014/main" id="{69F42CDA-FCAC-42E2-8100-7397F2C177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935"/>
              <a:ext cx="5763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6" name="Line 18">
              <a:extLst>
                <a:ext uri="{FF2B5EF4-FFF2-40B4-BE49-F238E27FC236}">
                  <a16:creationId xmlns:a16="http://schemas.microsoft.com/office/drawing/2014/main" id="{AD4AA774-1AA7-48ED-80ED-AEF820EBCA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935"/>
              <a:ext cx="5739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19" name="Group 251">
            <a:extLst>
              <a:ext uri="{FF2B5EF4-FFF2-40B4-BE49-F238E27FC236}">
                <a16:creationId xmlns:a16="http://schemas.microsoft.com/office/drawing/2014/main" id="{948B3C10-1489-46B4-B68C-BF2A2F7E4560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700213"/>
            <a:ext cx="9148763" cy="0"/>
            <a:chOff x="260" y="1071"/>
            <a:chExt cx="5763" cy="0"/>
          </a:xfrm>
        </p:grpSpPr>
        <p:sp>
          <p:nvSpPr>
            <p:cNvPr id="7189" name="Line 21">
              <a:extLst>
                <a:ext uri="{FF2B5EF4-FFF2-40B4-BE49-F238E27FC236}">
                  <a16:creationId xmlns:a16="http://schemas.microsoft.com/office/drawing/2014/main" id="{B661FABB-FE00-4C90-8A1D-F0D77C0DE2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1071"/>
              <a:ext cx="5739" cy="0"/>
            </a:xfrm>
            <a:prstGeom prst="line">
              <a:avLst/>
            </a:prstGeom>
            <a:noFill/>
            <a:ln w="381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0" name="Line 22">
              <a:extLst>
                <a:ext uri="{FF2B5EF4-FFF2-40B4-BE49-F238E27FC236}">
                  <a16:creationId xmlns:a16="http://schemas.microsoft.com/office/drawing/2014/main" id="{40F07AE2-970D-4D82-8BA3-FEF39252A7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1071"/>
              <a:ext cx="5763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3" name="Group 265">
            <a:extLst>
              <a:ext uri="{FF2B5EF4-FFF2-40B4-BE49-F238E27FC236}">
                <a16:creationId xmlns:a16="http://schemas.microsoft.com/office/drawing/2014/main" id="{3944BBEC-41F3-4DFF-A8E1-10F265A30EA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916113"/>
            <a:ext cx="4608513" cy="0"/>
            <a:chOff x="262" y="1207"/>
            <a:chExt cx="2903" cy="0"/>
          </a:xfrm>
        </p:grpSpPr>
        <p:sp>
          <p:nvSpPr>
            <p:cNvPr id="7194" name="Line 26">
              <a:extLst>
                <a:ext uri="{FF2B5EF4-FFF2-40B4-BE49-F238E27FC236}">
                  <a16:creationId xmlns:a16="http://schemas.microsoft.com/office/drawing/2014/main" id="{9F3963B4-11EC-4863-B5B4-B973364331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207"/>
              <a:ext cx="290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3" name="Line 25">
              <a:extLst>
                <a:ext uri="{FF2B5EF4-FFF2-40B4-BE49-F238E27FC236}">
                  <a16:creationId xmlns:a16="http://schemas.microsoft.com/office/drawing/2014/main" id="{A8ECD93A-B0BF-4A0C-8F93-1DBDBB54BC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207"/>
              <a:ext cx="2880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1" name="Group 273">
            <a:extLst>
              <a:ext uri="{FF2B5EF4-FFF2-40B4-BE49-F238E27FC236}">
                <a16:creationId xmlns:a16="http://schemas.microsoft.com/office/drawing/2014/main" id="{263E676D-E29C-43D9-A42A-B2EA26E7687C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1916113"/>
            <a:ext cx="1168400" cy="0"/>
            <a:chOff x="4788" y="1207"/>
            <a:chExt cx="736" cy="0"/>
          </a:xfrm>
        </p:grpSpPr>
        <p:sp>
          <p:nvSpPr>
            <p:cNvPr id="7223" name="Line 55">
              <a:extLst>
                <a:ext uri="{FF2B5EF4-FFF2-40B4-BE49-F238E27FC236}">
                  <a16:creationId xmlns:a16="http://schemas.microsoft.com/office/drawing/2014/main" id="{C2A00917-50D7-4C54-9824-120E173F65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207"/>
              <a:ext cx="73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2" name="Line 54">
              <a:extLst>
                <a:ext uri="{FF2B5EF4-FFF2-40B4-BE49-F238E27FC236}">
                  <a16:creationId xmlns:a16="http://schemas.microsoft.com/office/drawing/2014/main" id="{86849C44-142F-4E98-8B1E-1EACA6FA5A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207"/>
              <a:ext cx="713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8" name="Group 280">
            <a:extLst>
              <a:ext uri="{FF2B5EF4-FFF2-40B4-BE49-F238E27FC236}">
                <a16:creationId xmlns:a16="http://schemas.microsoft.com/office/drawing/2014/main" id="{E911F822-3ABA-4DF4-993A-02EAF118AD52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1916113"/>
            <a:ext cx="592138" cy="0"/>
            <a:chOff x="5660" y="1207"/>
            <a:chExt cx="373" cy="0"/>
          </a:xfrm>
        </p:grpSpPr>
        <p:sp>
          <p:nvSpPr>
            <p:cNvPr id="7244" name="Line 76">
              <a:extLst>
                <a:ext uri="{FF2B5EF4-FFF2-40B4-BE49-F238E27FC236}">
                  <a16:creationId xmlns:a16="http://schemas.microsoft.com/office/drawing/2014/main" id="{9C292FB9-372A-47FA-BE32-E0E350F9DB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207"/>
              <a:ext cx="37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3" name="Line 75">
              <a:extLst>
                <a:ext uri="{FF2B5EF4-FFF2-40B4-BE49-F238E27FC236}">
                  <a16:creationId xmlns:a16="http://schemas.microsoft.com/office/drawing/2014/main" id="{4EC598C1-1853-45A1-A8EE-6917E28893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207"/>
              <a:ext cx="348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4" name="Group 266">
            <a:extLst>
              <a:ext uri="{FF2B5EF4-FFF2-40B4-BE49-F238E27FC236}">
                <a16:creationId xmlns:a16="http://schemas.microsoft.com/office/drawing/2014/main" id="{218E6835-8CAB-4A2C-B183-F75ABDE61014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1916113"/>
            <a:ext cx="2305050" cy="0"/>
            <a:chOff x="3256" y="1207"/>
            <a:chExt cx="1452" cy="0"/>
          </a:xfrm>
        </p:grpSpPr>
        <p:sp>
          <p:nvSpPr>
            <p:cNvPr id="7214" name="Line 46">
              <a:extLst>
                <a:ext uri="{FF2B5EF4-FFF2-40B4-BE49-F238E27FC236}">
                  <a16:creationId xmlns:a16="http://schemas.microsoft.com/office/drawing/2014/main" id="{4A40D34C-816F-4040-9E84-8461164473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207"/>
              <a:ext cx="1430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3" name="Line 95">
              <a:extLst>
                <a:ext uri="{FF2B5EF4-FFF2-40B4-BE49-F238E27FC236}">
                  <a16:creationId xmlns:a16="http://schemas.microsoft.com/office/drawing/2014/main" id="{F6B6F834-3422-4DF1-86EC-C7DBB0CF51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207"/>
              <a:ext cx="145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2" name="Group 264">
            <a:extLst>
              <a:ext uri="{FF2B5EF4-FFF2-40B4-BE49-F238E27FC236}">
                <a16:creationId xmlns:a16="http://schemas.microsoft.com/office/drawing/2014/main" id="{F8C9C9EA-882F-4734-AD9D-16044492FC4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132013"/>
            <a:ext cx="4608513" cy="0"/>
            <a:chOff x="262" y="1343"/>
            <a:chExt cx="2903" cy="0"/>
          </a:xfrm>
        </p:grpSpPr>
        <p:sp>
          <p:nvSpPr>
            <p:cNvPr id="7197" name="Line 29">
              <a:extLst>
                <a:ext uri="{FF2B5EF4-FFF2-40B4-BE49-F238E27FC236}">
                  <a16:creationId xmlns:a16="http://schemas.microsoft.com/office/drawing/2014/main" id="{08B7A6AE-16F9-41D0-8A66-73D345975F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343"/>
              <a:ext cx="290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6" name="Line 28">
              <a:extLst>
                <a:ext uri="{FF2B5EF4-FFF2-40B4-BE49-F238E27FC236}">
                  <a16:creationId xmlns:a16="http://schemas.microsoft.com/office/drawing/2014/main" id="{78709068-21B8-48B8-8E47-D370FF4ECE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343"/>
              <a:ext cx="288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2" name="Group 274">
            <a:extLst>
              <a:ext uri="{FF2B5EF4-FFF2-40B4-BE49-F238E27FC236}">
                <a16:creationId xmlns:a16="http://schemas.microsoft.com/office/drawing/2014/main" id="{CC4774F8-42B3-49D7-B570-F970CFDD9FB3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132013"/>
            <a:ext cx="1168400" cy="0"/>
            <a:chOff x="4788" y="1343"/>
            <a:chExt cx="736" cy="0"/>
          </a:xfrm>
        </p:grpSpPr>
        <p:sp>
          <p:nvSpPr>
            <p:cNvPr id="7226" name="Line 58">
              <a:extLst>
                <a:ext uri="{FF2B5EF4-FFF2-40B4-BE49-F238E27FC236}">
                  <a16:creationId xmlns:a16="http://schemas.microsoft.com/office/drawing/2014/main" id="{E8943AB7-1CB3-496F-A456-0F2D5BB06E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343"/>
              <a:ext cx="7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5" name="Line 57">
              <a:extLst>
                <a:ext uri="{FF2B5EF4-FFF2-40B4-BE49-F238E27FC236}">
                  <a16:creationId xmlns:a16="http://schemas.microsoft.com/office/drawing/2014/main" id="{C362D1E3-92A1-47B6-8A0C-6CC9358005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343"/>
              <a:ext cx="713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9" name="Group 281">
            <a:extLst>
              <a:ext uri="{FF2B5EF4-FFF2-40B4-BE49-F238E27FC236}">
                <a16:creationId xmlns:a16="http://schemas.microsoft.com/office/drawing/2014/main" id="{CEF38C8B-6F0A-4BDE-9BB9-BFFED50690C2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132013"/>
            <a:ext cx="592138" cy="0"/>
            <a:chOff x="5660" y="1343"/>
            <a:chExt cx="373" cy="0"/>
          </a:xfrm>
        </p:grpSpPr>
        <p:sp>
          <p:nvSpPr>
            <p:cNvPr id="7247" name="Line 79">
              <a:extLst>
                <a:ext uri="{FF2B5EF4-FFF2-40B4-BE49-F238E27FC236}">
                  <a16:creationId xmlns:a16="http://schemas.microsoft.com/office/drawing/2014/main" id="{1D0A34EB-830C-464D-995E-D2E05E0709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343"/>
              <a:ext cx="37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6" name="Line 78">
              <a:extLst>
                <a:ext uri="{FF2B5EF4-FFF2-40B4-BE49-F238E27FC236}">
                  <a16:creationId xmlns:a16="http://schemas.microsoft.com/office/drawing/2014/main" id="{4192CF4F-98CD-48B4-81A7-F9B0C185E1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343"/>
              <a:ext cx="348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5" name="Group 267">
            <a:extLst>
              <a:ext uri="{FF2B5EF4-FFF2-40B4-BE49-F238E27FC236}">
                <a16:creationId xmlns:a16="http://schemas.microsoft.com/office/drawing/2014/main" id="{4D3107AA-477E-4544-A4B9-258D7A6CD9F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132013"/>
            <a:ext cx="2305050" cy="0"/>
            <a:chOff x="3256" y="1343"/>
            <a:chExt cx="1452" cy="0"/>
          </a:xfrm>
        </p:grpSpPr>
        <p:sp>
          <p:nvSpPr>
            <p:cNvPr id="7215" name="Line 47">
              <a:extLst>
                <a:ext uri="{FF2B5EF4-FFF2-40B4-BE49-F238E27FC236}">
                  <a16:creationId xmlns:a16="http://schemas.microsoft.com/office/drawing/2014/main" id="{101175BD-3955-411B-9200-72F6E94365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343"/>
              <a:ext cx="143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4" name="Line 96">
              <a:extLst>
                <a:ext uri="{FF2B5EF4-FFF2-40B4-BE49-F238E27FC236}">
                  <a16:creationId xmlns:a16="http://schemas.microsoft.com/office/drawing/2014/main" id="{CF646589-7CC0-404D-9C60-E6C33E0D89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343"/>
              <a:ext cx="145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1" name="Group 263">
            <a:extLst>
              <a:ext uri="{FF2B5EF4-FFF2-40B4-BE49-F238E27FC236}">
                <a16:creationId xmlns:a16="http://schemas.microsoft.com/office/drawing/2014/main" id="{0739CD1C-D32E-417E-916C-BC6EF29A4C8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347913"/>
            <a:ext cx="4608513" cy="0"/>
            <a:chOff x="262" y="1479"/>
            <a:chExt cx="2903" cy="0"/>
          </a:xfrm>
        </p:grpSpPr>
        <p:sp>
          <p:nvSpPr>
            <p:cNvPr id="7200" name="Line 32">
              <a:extLst>
                <a:ext uri="{FF2B5EF4-FFF2-40B4-BE49-F238E27FC236}">
                  <a16:creationId xmlns:a16="http://schemas.microsoft.com/office/drawing/2014/main" id="{8033051B-9134-4207-91A7-F3B49E64BA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479"/>
              <a:ext cx="290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9" name="Line 31">
              <a:extLst>
                <a:ext uri="{FF2B5EF4-FFF2-40B4-BE49-F238E27FC236}">
                  <a16:creationId xmlns:a16="http://schemas.microsoft.com/office/drawing/2014/main" id="{F5A8E2D6-D5F4-4B55-BA0D-7FD06EF153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479"/>
              <a:ext cx="2880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3" name="Group 275">
            <a:extLst>
              <a:ext uri="{FF2B5EF4-FFF2-40B4-BE49-F238E27FC236}">
                <a16:creationId xmlns:a16="http://schemas.microsoft.com/office/drawing/2014/main" id="{4E9DB448-EBF0-4496-BC65-8B84C5C7F452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347913"/>
            <a:ext cx="1168400" cy="0"/>
            <a:chOff x="4788" y="1479"/>
            <a:chExt cx="736" cy="0"/>
          </a:xfrm>
        </p:grpSpPr>
        <p:sp>
          <p:nvSpPr>
            <p:cNvPr id="7229" name="Line 61">
              <a:extLst>
                <a:ext uri="{FF2B5EF4-FFF2-40B4-BE49-F238E27FC236}">
                  <a16:creationId xmlns:a16="http://schemas.microsoft.com/office/drawing/2014/main" id="{898464AC-CED6-4B2E-8F61-F1FE09F282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479"/>
              <a:ext cx="736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8" name="Line 60">
              <a:extLst>
                <a:ext uri="{FF2B5EF4-FFF2-40B4-BE49-F238E27FC236}">
                  <a16:creationId xmlns:a16="http://schemas.microsoft.com/office/drawing/2014/main" id="{9C6CD0CD-094A-4A60-9BB5-0D6C9529E7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479"/>
              <a:ext cx="713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50" name="Group 282">
            <a:extLst>
              <a:ext uri="{FF2B5EF4-FFF2-40B4-BE49-F238E27FC236}">
                <a16:creationId xmlns:a16="http://schemas.microsoft.com/office/drawing/2014/main" id="{ACE518D8-8965-4947-AF2C-86F18A5171D0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347913"/>
            <a:ext cx="592138" cy="0"/>
            <a:chOff x="5660" y="1479"/>
            <a:chExt cx="373" cy="0"/>
          </a:xfrm>
        </p:grpSpPr>
        <p:sp>
          <p:nvSpPr>
            <p:cNvPr id="7250" name="Line 82">
              <a:extLst>
                <a:ext uri="{FF2B5EF4-FFF2-40B4-BE49-F238E27FC236}">
                  <a16:creationId xmlns:a16="http://schemas.microsoft.com/office/drawing/2014/main" id="{5A2E1B5F-7CD4-42AE-BA7F-4DF2C5EB9A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479"/>
              <a:ext cx="37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9" name="Line 81">
              <a:extLst>
                <a:ext uri="{FF2B5EF4-FFF2-40B4-BE49-F238E27FC236}">
                  <a16:creationId xmlns:a16="http://schemas.microsoft.com/office/drawing/2014/main" id="{B6773A42-A66F-4E3B-80AD-C9F2F69DE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479"/>
              <a:ext cx="348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6" name="Group 268">
            <a:extLst>
              <a:ext uri="{FF2B5EF4-FFF2-40B4-BE49-F238E27FC236}">
                <a16:creationId xmlns:a16="http://schemas.microsoft.com/office/drawing/2014/main" id="{023FD5D9-5A98-4675-AE2D-2AE71AE0A76D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347913"/>
            <a:ext cx="2305050" cy="0"/>
            <a:chOff x="3256" y="1479"/>
            <a:chExt cx="1452" cy="0"/>
          </a:xfrm>
        </p:grpSpPr>
        <p:sp>
          <p:nvSpPr>
            <p:cNvPr id="7216" name="Line 48">
              <a:extLst>
                <a:ext uri="{FF2B5EF4-FFF2-40B4-BE49-F238E27FC236}">
                  <a16:creationId xmlns:a16="http://schemas.microsoft.com/office/drawing/2014/main" id="{BC98C01F-B36F-454B-A8DF-FBF7DA0572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479"/>
              <a:ext cx="1430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5" name="Line 97">
              <a:extLst>
                <a:ext uri="{FF2B5EF4-FFF2-40B4-BE49-F238E27FC236}">
                  <a16:creationId xmlns:a16="http://schemas.microsoft.com/office/drawing/2014/main" id="{E710879C-9B9F-4C78-ADB5-3201073DE7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479"/>
              <a:ext cx="145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0" name="Group 262">
            <a:extLst>
              <a:ext uri="{FF2B5EF4-FFF2-40B4-BE49-F238E27FC236}">
                <a16:creationId xmlns:a16="http://schemas.microsoft.com/office/drawing/2014/main" id="{07FB4A6B-A207-492E-8575-6A27D6DF0E2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563813"/>
            <a:ext cx="4608513" cy="0"/>
            <a:chOff x="262" y="1615"/>
            <a:chExt cx="2903" cy="0"/>
          </a:xfrm>
        </p:grpSpPr>
        <p:sp>
          <p:nvSpPr>
            <p:cNvPr id="7203" name="Line 35">
              <a:extLst>
                <a:ext uri="{FF2B5EF4-FFF2-40B4-BE49-F238E27FC236}">
                  <a16:creationId xmlns:a16="http://schemas.microsoft.com/office/drawing/2014/main" id="{3B817B22-7374-49AE-B5E3-A1B13106F6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615"/>
              <a:ext cx="2903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2" name="Line 34">
              <a:extLst>
                <a:ext uri="{FF2B5EF4-FFF2-40B4-BE49-F238E27FC236}">
                  <a16:creationId xmlns:a16="http://schemas.microsoft.com/office/drawing/2014/main" id="{99E7DD4F-210F-4681-846F-34376F72FE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615"/>
              <a:ext cx="2880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4" name="Group 276">
            <a:extLst>
              <a:ext uri="{FF2B5EF4-FFF2-40B4-BE49-F238E27FC236}">
                <a16:creationId xmlns:a16="http://schemas.microsoft.com/office/drawing/2014/main" id="{BF9E120E-4871-4FB9-BB92-0E682D5C5CE2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563813"/>
            <a:ext cx="1168400" cy="0"/>
            <a:chOff x="4788" y="1615"/>
            <a:chExt cx="736" cy="0"/>
          </a:xfrm>
        </p:grpSpPr>
        <p:sp>
          <p:nvSpPr>
            <p:cNvPr id="7232" name="Line 64">
              <a:extLst>
                <a:ext uri="{FF2B5EF4-FFF2-40B4-BE49-F238E27FC236}">
                  <a16:creationId xmlns:a16="http://schemas.microsoft.com/office/drawing/2014/main" id="{FEA1358A-F043-4C52-AC92-93BCC6DEC9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615"/>
              <a:ext cx="736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1" name="Line 63">
              <a:extLst>
                <a:ext uri="{FF2B5EF4-FFF2-40B4-BE49-F238E27FC236}">
                  <a16:creationId xmlns:a16="http://schemas.microsoft.com/office/drawing/2014/main" id="{EF7A03AD-738B-4454-A461-96C44811B0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615"/>
              <a:ext cx="713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51" name="Group 283">
            <a:extLst>
              <a:ext uri="{FF2B5EF4-FFF2-40B4-BE49-F238E27FC236}">
                <a16:creationId xmlns:a16="http://schemas.microsoft.com/office/drawing/2014/main" id="{B91923E8-74FB-48CE-9B4B-DDF27C2CDB10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563813"/>
            <a:ext cx="592138" cy="0"/>
            <a:chOff x="5660" y="1615"/>
            <a:chExt cx="373" cy="0"/>
          </a:xfrm>
        </p:grpSpPr>
        <p:sp>
          <p:nvSpPr>
            <p:cNvPr id="7253" name="Line 85">
              <a:extLst>
                <a:ext uri="{FF2B5EF4-FFF2-40B4-BE49-F238E27FC236}">
                  <a16:creationId xmlns:a16="http://schemas.microsoft.com/office/drawing/2014/main" id="{4E6C7F5D-D383-47B8-9870-9BBDC7F31D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615"/>
              <a:ext cx="373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2" name="Line 84">
              <a:extLst>
                <a:ext uri="{FF2B5EF4-FFF2-40B4-BE49-F238E27FC236}">
                  <a16:creationId xmlns:a16="http://schemas.microsoft.com/office/drawing/2014/main" id="{F612DC5D-9442-4F7F-91A4-4B43BB7523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615"/>
              <a:ext cx="348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7" name="Group 269">
            <a:extLst>
              <a:ext uri="{FF2B5EF4-FFF2-40B4-BE49-F238E27FC236}">
                <a16:creationId xmlns:a16="http://schemas.microsoft.com/office/drawing/2014/main" id="{9FB8E86D-B7D5-4FE9-87B9-744106DB9D5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563813"/>
            <a:ext cx="2305050" cy="0"/>
            <a:chOff x="3256" y="1615"/>
            <a:chExt cx="1452" cy="0"/>
          </a:xfrm>
        </p:grpSpPr>
        <p:sp>
          <p:nvSpPr>
            <p:cNvPr id="7217" name="Line 49">
              <a:extLst>
                <a:ext uri="{FF2B5EF4-FFF2-40B4-BE49-F238E27FC236}">
                  <a16:creationId xmlns:a16="http://schemas.microsoft.com/office/drawing/2014/main" id="{F3E076AE-C746-4B1B-AACF-A36F4A49A7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615"/>
              <a:ext cx="1430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6" name="Line 98">
              <a:extLst>
                <a:ext uri="{FF2B5EF4-FFF2-40B4-BE49-F238E27FC236}">
                  <a16:creationId xmlns:a16="http://schemas.microsoft.com/office/drawing/2014/main" id="{B34DFBCE-7CA2-47B6-B63F-0FA7AE15D8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615"/>
              <a:ext cx="1452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29" name="Group 261">
            <a:extLst>
              <a:ext uri="{FF2B5EF4-FFF2-40B4-BE49-F238E27FC236}">
                <a16:creationId xmlns:a16="http://schemas.microsoft.com/office/drawing/2014/main" id="{E9ED4039-1062-473D-A991-95409D847EA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79713"/>
            <a:ext cx="4608513" cy="0"/>
            <a:chOff x="262" y="1751"/>
            <a:chExt cx="2903" cy="0"/>
          </a:xfrm>
        </p:grpSpPr>
        <p:sp>
          <p:nvSpPr>
            <p:cNvPr id="7206" name="Line 38">
              <a:extLst>
                <a:ext uri="{FF2B5EF4-FFF2-40B4-BE49-F238E27FC236}">
                  <a16:creationId xmlns:a16="http://schemas.microsoft.com/office/drawing/2014/main" id="{8AA0FA26-0E1E-4DE3-A82C-2AE1BE7D84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751"/>
              <a:ext cx="2903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5" name="Line 37">
              <a:extLst>
                <a:ext uri="{FF2B5EF4-FFF2-40B4-BE49-F238E27FC236}">
                  <a16:creationId xmlns:a16="http://schemas.microsoft.com/office/drawing/2014/main" id="{37C58C64-6B7F-49A9-9CB5-3265FF227A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751"/>
              <a:ext cx="2880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5" name="Group 277">
            <a:extLst>
              <a:ext uri="{FF2B5EF4-FFF2-40B4-BE49-F238E27FC236}">
                <a16:creationId xmlns:a16="http://schemas.microsoft.com/office/drawing/2014/main" id="{39960DB8-EF2C-4BE9-BA57-63C1661095B4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779713"/>
            <a:ext cx="1168400" cy="0"/>
            <a:chOff x="4788" y="1751"/>
            <a:chExt cx="736" cy="0"/>
          </a:xfrm>
        </p:grpSpPr>
        <p:sp>
          <p:nvSpPr>
            <p:cNvPr id="7235" name="Line 67">
              <a:extLst>
                <a:ext uri="{FF2B5EF4-FFF2-40B4-BE49-F238E27FC236}">
                  <a16:creationId xmlns:a16="http://schemas.microsoft.com/office/drawing/2014/main" id="{CCB5D44D-4F53-442D-BA78-1FC5CB2030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751"/>
              <a:ext cx="736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4" name="Line 66">
              <a:extLst>
                <a:ext uri="{FF2B5EF4-FFF2-40B4-BE49-F238E27FC236}">
                  <a16:creationId xmlns:a16="http://schemas.microsoft.com/office/drawing/2014/main" id="{83F0B174-96BF-429C-AC9D-1EACB6A481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751"/>
              <a:ext cx="713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52" name="Group 284">
            <a:extLst>
              <a:ext uri="{FF2B5EF4-FFF2-40B4-BE49-F238E27FC236}">
                <a16:creationId xmlns:a16="http://schemas.microsoft.com/office/drawing/2014/main" id="{9AEBFFA4-854C-4168-9F01-BA6A6B18589A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779713"/>
            <a:ext cx="592138" cy="0"/>
            <a:chOff x="5660" y="1751"/>
            <a:chExt cx="373" cy="0"/>
          </a:xfrm>
        </p:grpSpPr>
        <p:sp>
          <p:nvSpPr>
            <p:cNvPr id="7256" name="Line 88">
              <a:extLst>
                <a:ext uri="{FF2B5EF4-FFF2-40B4-BE49-F238E27FC236}">
                  <a16:creationId xmlns:a16="http://schemas.microsoft.com/office/drawing/2014/main" id="{E0CB831B-59AD-4D9F-98B3-8FF7FD278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751"/>
              <a:ext cx="373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5" name="Line 87">
              <a:extLst>
                <a:ext uri="{FF2B5EF4-FFF2-40B4-BE49-F238E27FC236}">
                  <a16:creationId xmlns:a16="http://schemas.microsoft.com/office/drawing/2014/main" id="{55DE9A39-515D-4783-B2E9-8CD2DD5362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751"/>
              <a:ext cx="348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8" name="Group 270">
            <a:extLst>
              <a:ext uri="{FF2B5EF4-FFF2-40B4-BE49-F238E27FC236}">
                <a16:creationId xmlns:a16="http://schemas.microsoft.com/office/drawing/2014/main" id="{1FA06FAA-2EE8-46A9-B9D9-0BCBCDAB30AA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779713"/>
            <a:ext cx="2305050" cy="0"/>
            <a:chOff x="3256" y="1751"/>
            <a:chExt cx="1452" cy="0"/>
          </a:xfrm>
        </p:grpSpPr>
        <p:sp>
          <p:nvSpPr>
            <p:cNvPr id="7218" name="Line 50">
              <a:extLst>
                <a:ext uri="{FF2B5EF4-FFF2-40B4-BE49-F238E27FC236}">
                  <a16:creationId xmlns:a16="http://schemas.microsoft.com/office/drawing/2014/main" id="{4C72471C-1B51-4C54-A230-168BFADCEC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751"/>
              <a:ext cx="1430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7" name="Line 99">
              <a:extLst>
                <a:ext uri="{FF2B5EF4-FFF2-40B4-BE49-F238E27FC236}">
                  <a16:creationId xmlns:a16="http://schemas.microsoft.com/office/drawing/2014/main" id="{F715EAE3-B0A0-432D-8057-8DE667FFEB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751"/>
              <a:ext cx="145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28" name="Group 260">
            <a:extLst>
              <a:ext uri="{FF2B5EF4-FFF2-40B4-BE49-F238E27FC236}">
                <a16:creationId xmlns:a16="http://schemas.microsoft.com/office/drawing/2014/main" id="{2143ADFC-A9CB-44D8-BFF0-E41E2235ECE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5613"/>
            <a:ext cx="4608513" cy="0"/>
            <a:chOff x="262" y="1887"/>
            <a:chExt cx="2903" cy="0"/>
          </a:xfrm>
        </p:grpSpPr>
        <p:sp>
          <p:nvSpPr>
            <p:cNvPr id="7209" name="Line 41">
              <a:extLst>
                <a:ext uri="{FF2B5EF4-FFF2-40B4-BE49-F238E27FC236}">
                  <a16:creationId xmlns:a16="http://schemas.microsoft.com/office/drawing/2014/main" id="{2D4EA2E4-CBE9-4ED1-B367-F9D2E8BDB4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887"/>
              <a:ext cx="2903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8" name="Line 40">
              <a:extLst>
                <a:ext uri="{FF2B5EF4-FFF2-40B4-BE49-F238E27FC236}">
                  <a16:creationId xmlns:a16="http://schemas.microsoft.com/office/drawing/2014/main" id="{9A2E27DE-7425-4E59-A6FD-D0434A0653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887"/>
              <a:ext cx="2880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6" name="Group 278">
            <a:extLst>
              <a:ext uri="{FF2B5EF4-FFF2-40B4-BE49-F238E27FC236}">
                <a16:creationId xmlns:a16="http://schemas.microsoft.com/office/drawing/2014/main" id="{A904B3C7-0DE5-4F20-9EBC-6FE8425A96B8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995613"/>
            <a:ext cx="1168400" cy="0"/>
            <a:chOff x="4788" y="1887"/>
            <a:chExt cx="736" cy="0"/>
          </a:xfrm>
        </p:grpSpPr>
        <p:sp>
          <p:nvSpPr>
            <p:cNvPr id="7238" name="Line 70">
              <a:extLst>
                <a:ext uri="{FF2B5EF4-FFF2-40B4-BE49-F238E27FC236}">
                  <a16:creationId xmlns:a16="http://schemas.microsoft.com/office/drawing/2014/main" id="{046A9D15-605F-44CB-9AF9-3B31A8112D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887"/>
              <a:ext cx="736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7" name="Line 69">
              <a:extLst>
                <a:ext uri="{FF2B5EF4-FFF2-40B4-BE49-F238E27FC236}">
                  <a16:creationId xmlns:a16="http://schemas.microsoft.com/office/drawing/2014/main" id="{04CE03CC-B4D2-4C66-B2EF-06C836E16F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887"/>
              <a:ext cx="713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53" name="Group 285">
            <a:extLst>
              <a:ext uri="{FF2B5EF4-FFF2-40B4-BE49-F238E27FC236}">
                <a16:creationId xmlns:a16="http://schemas.microsoft.com/office/drawing/2014/main" id="{A1E2025B-463A-4057-AE80-620B38ABFAE6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995613"/>
            <a:ext cx="592138" cy="0"/>
            <a:chOff x="5660" y="1887"/>
            <a:chExt cx="373" cy="0"/>
          </a:xfrm>
        </p:grpSpPr>
        <p:sp>
          <p:nvSpPr>
            <p:cNvPr id="7259" name="Line 91">
              <a:extLst>
                <a:ext uri="{FF2B5EF4-FFF2-40B4-BE49-F238E27FC236}">
                  <a16:creationId xmlns:a16="http://schemas.microsoft.com/office/drawing/2014/main" id="{DB1C6D22-B715-4594-B580-C5B7CE208E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887"/>
              <a:ext cx="373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8" name="Line 90">
              <a:extLst>
                <a:ext uri="{FF2B5EF4-FFF2-40B4-BE49-F238E27FC236}">
                  <a16:creationId xmlns:a16="http://schemas.microsoft.com/office/drawing/2014/main" id="{5968BD54-B99F-40CE-85C1-654F37845B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887"/>
              <a:ext cx="348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39" name="Group 271">
            <a:extLst>
              <a:ext uri="{FF2B5EF4-FFF2-40B4-BE49-F238E27FC236}">
                <a16:creationId xmlns:a16="http://schemas.microsoft.com/office/drawing/2014/main" id="{C258A6AA-E602-4C8E-971A-549F0436E014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995613"/>
            <a:ext cx="2305050" cy="0"/>
            <a:chOff x="3256" y="1887"/>
            <a:chExt cx="1452" cy="0"/>
          </a:xfrm>
        </p:grpSpPr>
        <p:sp>
          <p:nvSpPr>
            <p:cNvPr id="7219" name="Line 51">
              <a:extLst>
                <a:ext uri="{FF2B5EF4-FFF2-40B4-BE49-F238E27FC236}">
                  <a16:creationId xmlns:a16="http://schemas.microsoft.com/office/drawing/2014/main" id="{A41681EA-D037-4506-879D-62D4C796D2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887"/>
              <a:ext cx="1430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8" name="Line 100">
              <a:extLst>
                <a:ext uri="{FF2B5EF4-FFF2-40B4-BE49-F238E27FC236}">
                  <a16:creationId xmlns:a16="http://schemas.microsoft.com/office/drawing/2014/main" id="{28E3AA25-91A1-48A0-91E9-3072E085D6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887"/>
              <a:ext cx="1452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27" name="Group 259">
            <a:extLst>
              <a:ext uri="{FF2B5EF4-FFF2-40B4-BE49-F238E27FC236}">
                <a16:creationId xmlns:a16="http://schemas.microsoft.com/office/drawing/2014/main" id="{E4605ADC-A2E3-4D5C-AAC2-2C2734A6441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211513"/>
            <a:ext cx="4608513" cy="0"/>
            <a:chOff x="262" y="2023"/>
            <a:chExt cx="2903" cy="0"/>
          </a:xfrm>
        </p:grpSpPr>
        <p:sp>
          <p:nvSpPr>
            <p:cNvPr id="7211" name="Line 43">
              <a:extLst>
                <a:ext uri="{FF2B5EF4-FFF2-40B4-BE49-F238E27FC236}">
                  <a16:creationId xmlns:a16="http://schemas.microsoft.com/office/drawing/2014/main" id="{B7545734-FA7F-4F71-9614-F133F1E00B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2023"/>
              <a:ext cx="2880" cy="0"/>
            </a:xfrm>
            <a:prstGeom prst="line">
              <a:avLst/>
            </a:prstGeom>
            <a:noFill/>
            <a:ln w="381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2" name="Line 44">
              <a:extLst>
                <a:ext uri="{FF2B5EF4-FFF2-40B4-BE49-F238E27FC236}">
                  <a16:creationId xmlns:a16="http://schemas.microsoft.com/office/drawing/2014/main" id="{BD0E3AD1-D4F9-414A-A5C6-9E94A8CFAC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2023"/>
              <a:ext cx="2903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7" name="Group 279">
            <a:extLst>
              <a:ext uri="{FF2B5EF4-FFF2-40B4-BE49-F238E27FC236}">
                <a16:creationId xmlns:a16="http://schemas.microsoft.com/office/drawing/2014/main" id="{6E58B59F-8171-4219-BACE-80DFD842E147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3211513"/>
            <a:ext cx="1168400" cy="0"/>
            <a:chOff x="4788" y="2023"/>
            <a:chExt cx="736" cy="0"/>
          </a:xfrm>
        </p:grpSpPr>
        <p:sp>
          <p:nvSpPr>
            <p:cNvPr id="7240" name="Line 72">
              <a:extLst>
                <a:ext uri="{FF2B5EF4-FFF2-40B4-BE49-F238E27FC236}">
                  <a16:creationId xmlns:a16="http://schemas.microsoft.com/office/drawing/2014/main" id="{3C57864E-C314-4091-8ABF-0B67C3BC92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2023"/>
              <a:ext cx="713" cy="0"/>
            </a:xfrm>
            <a:prstGeom prst="line">
              <a:avLst/>
            </a:prstGeom>
            <a:noFill/>
            <a:ln w="381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1" name="Line 73">
              <a:extLst>
                <a:ext uri="{FF2B5EF4-FFF2-40B4-BE49-F238E27FC236}">
                  <a16:creationId xmlns:a16="http://schemas.microsoft.com/office/drawing/2014/main" id="{1D1373D0-7A3D-4744-8933-C72D1502BF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2023"/>
              <a:ext cx="736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54" name="Group 286">
            <a:extLst>
              <a:ext uri="{FF2B5EF4-FFF2-40B4-BE49-F238E27FC236}">
                <a16:creationId xmlns:a16="http://schemas.microsoft.com/office/drawing/2014/main" id="{611A13E8-4B13-41C4-95F1-CEEC5CB75C3E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3211513"/>
            <a:ext cx="592138" cy="1587"/>
            <a:chOff x="5660" y="2023"/>
            <a:chExt cx="373" cy="1"/>
          </a:xfrm>
        </p:grpSpPr>
        <p:sp>
          <p:nvSpPr>
            <p:cNvPr id="7261" name="Line 93">
              <a:extLst>
                <a:ext uri="{FF2B5EF4-FFF2-40B4-BE49-F238E27FC236}">
                  <a16:creationId xmlns:a16="http://schemas.microsoft.com/office/drawing/2014/main" id="{E2E66936-E4B3-4507-BE9C-8E9C24201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2023"/>
              <a:ext cx="348" cy="0"/>
            </a:xfrm>
            <a:prstGeom prst="line">
              <a:avLst/>
            </a:prstGeom>
            <a:noFill/>
            <a:ln w="381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2" name="Line 94">
              <a:extLst>
                <a:ext uri="{FF2B5EF4-FFF2-40B4-BE49-F238E27FC236}">
                  <a16:creationId xmlns:a16="http://schemas.microsoft.com/office/drawing/2014/main" id="{5C4923B3-AC2B-4329-AFE5-2812A98E0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2023"/>
              <a:ext cx="363" cy="1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40" name="Group 272">
            <a:extLst>
              <a:ext uri="{FF2B5EF4-FFF2-40B4-BE49-F238E27FC236}">
                <a16:creationId xmlns:a16="http://schemas.microsoft.com/office/drawing/2014/main" id="{B50D5887-8D6F-4887-971E-FCC1ECDC7B3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3211513"/>
            <a:ext cx="2305050" cy="0"/>
            <a:chOff x="3256" y="2023"/>
            <a:chExt cx="1452" cy="0"/>
          </a:xfrm>
        </p:grpSpPr>
        <p:sp>
          <p:nvSpPr>
            <p:cNvPr id="7220" name="Line 52">
              <a:extLst>
                <a:ext uri="{FF2B5EF4-FFF2-40B4-BE49-F238E27FC236}">
                  <a16:creationId xmlns:a16="http://schemas.microsoft.com/office/drawing/2014/main" id="{7362C4B5-305C-410D-A325-203EF4A865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2023"/>
              <a:ext cx="1430" cy="0"/>
            </a:xfrm>
            <a:prstGeom prst="line">
              <a:avLst/>
            </a:prstGeom>
            <a:noFill/>
            <a:ln w="381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9" name="Line 101">
              <a:extLst>
                <a:ext uri="{FF2B5EF4-FFF2-40B4-BE49-F238E27FC236}">
                  <a16:creationId xmlns:a16="http://schemas.microsoft.com/office/drawing/2014/main" id="{1709325E-C179-4FC5-AE8E-7D2D1DDB46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2023"/>
              <a:ext cx="1452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73" name="Group 205">
            <a:extLst>
              <a:ext uri="{FF2B5EF4-FFF2-40B4-BE49-F238E27FC236}">
                <a16:creationId xmlns:a16="http://schemas.microsoft.com/office/drawing/2014/main" id="{1E7A40A2-EE12-4F05-93ED-4A129C51325C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3571875"/>
            <a:ext cx="9151938" cy="0"/>
            <a:chOff x="258" y="2250"/>
            <a:chExt cx="5765" cy="0"/>
          </a:xfrm>
        </p:grpSpPr>
        <p:sp>
          <p:nvSpPr>
            <p:cNvPr id="7270" name="Line 102">
              <a:extLst>
                <a:ext uri="{FF2B5EF4-FFF2-40B4-BE49-F238E27FC236}">
                  <a16:creationId xmlns:a16="http://schemas.microsoft.com/office/drawing/2014/main" id="{C7B20F54-5E6D-43E2-8222-5363ADBACB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250"/>
              <a:ext cx="576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7" name="Line 109">
              <a:extLst>
                <a:ext uri="{FF2B5EF4-FFF2-40B4-BE49-F238E27FC236}">
                  <a16:creationId xmlns:a16="http://schemas.microsoft.com/office/drawing/2014/main" id="{AD592AA5-26F8-47EB-8C52-FCABBA55DE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250"/>
              <a:ext cx="5753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74" name="Group 206">
            <a:extLst>
              <a:ext uri="{FF2B5EF4-FFF2-40B4-BE49-F238E27FC236}">
                <a16:creationId xmlns:a16="http://schemas.microsoft.com/office/drawing/2014/main" id="{366559C4-DF85-4519-90E0-84EE5E04A511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3787775"/>
            <a:ext cx="9151938" cy="0"/>
            <a:chOff x="258" y="2386"/>
            <a:chExt cx="5765" cy="0"/>
          </a:xfrm>
        </p:grpSpPr>
        <p:sp>
          <p:nvSpPr>
            <p:cNvPr id="7271" name="Line 103">
              <a:extLst>
                <a:ext uri="{FF2B5EF4-FFF2-40B4-BE49-F238E27FC236}">
                  <a16:creationId xmlns:a16="http://schemas.microsoft.com/office/drawing/2014/main" id="{38C761B6-CDE5-458A-87EA-27801FAA2D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386"/>
              <a:ext cx="576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8" name="Line 110">
              <a:extLst>
                <a:ext uri="{FF2B5EF4-FFF2-40B4-BE49-F238E27FC236}">
                  <a16:creationId xmlns:a16="http://schemas.microsoft.com/office/drawing/2014/main" id="{46C32B9D-7610-4AD3-AA89-1A44DE6EB7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386"/>
              <a:ext cx="5753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75" name="Group 207">
            <a:extLst>
              <a:ext uri="{FF2B5EF4-FFF2-40B4-BE49-F238E27FC236}">
                <a16:creationId xmlns:a16="http://schemas.microsoft.com/office/drawing/2014/main" id="{4AA817D8-F182-4B0A-BE20-59FDDBE25053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003675"/>
            <a:ext cx="9151938" cy="0"/>
            <a:chOff x="258" y="2522"/>
            <a:chExt cx="5765" cy="0"/>
          </a:xfrm>
        </p:grpSpPr>
        <p:sp>
          <p:nvSpPr>
            <p:cNvPr id="7272" name="Line 104">
              <a:extLst>
                <a:ext uri="{FF2B5EF4-FFF2-40B4-BE49-F238E27FC236}">
                  <a16:creationId xmlns:a16="http://schemas.microsoft.com/office/drawing/2014/main" id="{A59A9DCA-9C10-4827-B280-814BA1B016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522"/>
              <a:ext cx="5765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9" name="Line 111">
              <a:extLst>
                <a:ext uri="{FF2B5EF4-FFF2-40B4-BE49-F238E27FC236}">
                  <a16:creationId xmlns:a16="http://schemas.microsoft.com/office/drawing/2014/main" id="{D298172C-88A1-43AF-B6D9-1E621158C6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522"/>
              <a:ext cx="5753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76" name="Group 208">
            <a:extLst>
              <a:ext uri="{FF2B5EF4-FFF2-40B4-BE49-F238E27FC236}">
                <a16:creationId xmlns:a16="http://schemas.microsoft.com/office/drawing/2014/main" id="{0DD586CD-B1FD-412E-ADA7-F23D4FC092D1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219575"/>
            <a:ext cx="9151938" cy="0"/>
            <a:chOff x="258" y="2658"/>
            <a:chExt cx="5765" cy="0"/>
          </a:xfrm>
        </p:grpSpPr>
        <p:sp>
          <p:nvSpPr>
            <p:cNvPr id="7273" name="Line 105">
              <a:extLst>
                <a:ext uri="{FF2B5EF4-FFF2-40B4-BE49-F238E27FC236}">
                  <a16:creationId xmlns:a16="http://schemas.microsoft.com/office/drawing/2014/main" id="{3FCC6251-0178-44CF-8576-12F8E04D31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658"/>
              <a:ext cx="5765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0" name="Line 112">
              <a:extLst>
                <a:ext uri="{FF2B5EF4-FFF2-40B4-BE49-F238E27FC236}">
                  <a16:creationId xmlns:a16="http://schemas.microsoft.com/office/drawing/2014/main" id="{B7777642-0DED-4B25-A7DE-E38AD81B08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658"/>
              <a:ext cx="5753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77" name="Group 209">
            <a:extLst>
              <a:ext uri="{FF2B5EF4-FFF2-40B4-BE49-F238E27FC236}">
                <a16:creationId xmlns:a16="http://schemas.microsoft.com/office/drawing/2014/main" id="{DF04D7A4-02FD-4F77-BC0C-A5871A1245CE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435475"/>
            <a:ext cx="9151938" cy="0"/>
            <a:chOff x="258" y="2794"/>
            <a:chExt cx="5765" cy="0"/>
          </a:xfrm>
        </p:grpSpPr>
        <p:sp>
          <p:nvSpPr>
            <p:cNvPr id="7274" name="Line 106">
              <a:extLst>
                <a:ext uri="{FF2B5EF4-FFF2-40B4-BE49-F238E27FC236}">
                  <a16:creationId xmlns:a16="http://schemas.microsoft.com/office/drawing/2014/main" id="{9C0065DB-4D35-46F2-B08F-DAE198309D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794"/>
              <a:ext cx="5765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1" name="Line 113">
              <a:extLst>
                <a:ext uri="{FF2B5EF4-FFF2-40B4-BE49-F238E27FC236}">
                  <a16:creationId xmlns:a16="http://schemas.microsoft.com/office/drawing/2014/main" id="{3AD14C15-DAF8-43A8-A7A6-6F78B6B115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794"/>
              <a:ext cx="5753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78" name="Group 210">
            <a:extLst>
              <a:ext uri="{FF2B5EF4-FFF2-40B4-BE49-F238E27FC236}">
                <a16:creationId xmlns:a16="http://schemas.microsoft.com/office/drawing/2014/main" id="{D1B2DA80-86AF-4623-8F28-8FD58D114711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651375"/>
            <a:ext cx="9151938" cy="0"/>
            <a:chOff x="258" y="2930"/>
            <a:chExt cx="5765" cy="0"/>
          </a:xfrm>
        </p:grpSpPr>
        <p:sp>
          <p:nvSpPr>
            <p:cNvPr id="7275" name="Line 107">
              <a:extLst>
                <a:ext uri="{FF2B5EF4-FFF2-40B4-BE49-F238E27FC236}">
                  <a16:creationId xmlns:a16="http://schemas.microsoft.com/office/drawing/2014/main" id="{47CE3742-62DC-47E1-930E-317E8CD9C8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930"/>
              <a:ext cx="5765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2" name="Line 114">
              <a:extLst>
                <a:ext uri="{FF2B5EF4-FFF2-40B4-BE49-F238E27FC236}">
                  <a16:creationId xmlns:a16="http://schemas.microsoft.com/office/drawing/2014/main" id="{33053DD3-3A1A-4379-8807-3E6C154E34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930"/>
              <a:ext cx="5753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79" name="Group 211">
            <a:extLst>
              <a:ext uri="{FF2B5EF4-FFF2-40B4-BE49-F238E27FC236}">
                <a16:creationId xmlns:a16="http://schemas.microsoft.com/office/drawing/2014/main" id="{84355422-58B3-444E-A3BE-E7446BFD15E8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867275"/>
            <a:ext cx="9151938" cy="0"/>
            <a:chOff x="258" y="3066"/>
            <a:chExt cx="5765" cy="0"/>
          </a:xfrm>
        </p:grpSpPr>
        <p:sp>
          <p:nvSpPr>
            <p:cNvPr id="7276" name="Line 108">
              <a:extLst>
                <a:ext uri="{FF2B5EF4-FFF2-40B4-BE49-F238E27FC236}">
                  <a16:creationId xmlns:a16="http://schemas.microsoft.com/office/drawing/2014/main" id="{AAAF43D0-3C0B-4F14-8CE9-0FAD8A9B5C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3066"/>
              <a:ext cx="5765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3" name="Line 115">
              <a:extLst>
                <a:ext uri="{FF2B5EF4-FFF2-40B4-BE49-F238E27FC236}">
                  <a16:creationId xmlns:a16="http://schemas.microsoft.com/office/drawing/2014/main" id="{2FE6749D-7E0D-47E0-A7FF-D9132B956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3066"/>
              <a:ext cx="5753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01" name="Group 233">
            <a:extLst>
              <a:ext uri="{FF2B5EF4-FFF2-40B4-BE49-F238E27FC236}">
                <a16:creationId xmlns:a16="http://schemas.microsoft.com/office/drawing/2014/main" id="{449220B8-4781-4068-93E3-92493B9CAE18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083175"/>
            <a:ext cx="4592638" cy="0"/>
            <a:chOff x="272" y="3202"/>
            <a:chExt cx="2893" cy="0"/>
          </a:xfrm>
        </p:grpSpPr>
        <p:sp>
          <p:nvSpPr>
            <p:cNvPr id="7285" name="Line 117">
              <a:extLst>
                <a:ext uri="{FF2B5EF4-FFF2-40B4-BE49-F238E27FC236}">
                  <a16:creationId xmlns:a16="http://schemas.microsoft.com/office/drawing/2014/main" id="{D01ABDA0-EEF8-4ECD-81C8-DE05EB9933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202"/>
              <a:ext cx="2893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6" name="Line 118">
              <a:extLst>
                <a:ext uri="{FF2B5EF4-FFF2-40B4-BE49-F238E27FC236}">
                  <a16:creationId xmlns:a16="http://schemas.microsoft.com/office/drawing/2014/main" id="{519FF0A4-242E-476B-AA84-A134C96EDC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202"/>
              <a:ext cx="2881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02" name="Group 234">
            <a:extLst>
              <a:ext uri="{FF2B5EF4-FFF2-40B4-BE49-F238E27FC236}">
                <a16:creationId xmlns:a16="http://schemas.microsoft.com/office/drawing/2014/main" id="{FBF7A434-9500-43A8-A9A8-156FB689DC82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299075"/>
            <a:ext cx="4592638" cy="0"/>
            <a:chOff x="272" y="3338"/>
            <a:chExt cx="2893" cy="0"/>
          </a:xfrm>
        </p:grpSpPr>
        <p:sp>
          <p:nvSpPr>
            <p:cNvPr id="7288" name="Line 120">
              <a:extLst>
                <a:ext uri="{FF2B5EF4-FFF2-40B4-BE49-F238E27FC236}">
                  <a16:creationId xmlns:a16="http://schemas.microsoft.com/office/drawing/2014/main" id="{710DF7D1-9C56-49C6-9BD7-22C960A048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338"/>
              <a:ext cx="289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9" name="Line 121">
              <a:extLst>
                <a:ext uri="{FF2B5EF4-FFF2-40B4-BE49-F238E27FC236}">
                  <a16:creationId xmlns:a16="http://schemas.microsoft.com/office/drawing/2014/main" id="{A10D0DC9-0A6F-4069-882B-7F22065C12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338"/>
              <a:ext cx="2881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03" name="Group 235">
            <a:extLst>
              <a:ext uri="{FF2B5EF4-FFF2-40B4-BE49-F238E27FC236}">
                <a16:creationId xmlns:a16="http://schemas.microsoft.com/office/drawing/2014/main" id="{1456E157-C15D-4CAD-BA61-2CFEDCC031C6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514975"/>
            <a:ext cx="4592638" cy="0"/>
            <a:chOff x="272" y="3474"/>
            <a:chExt cx="2893" cy="0"/>
          </a:xfrm>
        </p:grpSpPr>
        <p:sp>
          <p:nvSpPr>
            <p:cNvPr id="7291" name="Line 123">
              <a:extLst>
                <a:ext uri="{FF2B5EF4-FFF2-40B4-BE49-F238E27FC236}">
                  <a16:creationId xmlns:a16="http://schemas.microsoft.com/office/drawing/2014/main" id="{FDEAA42D-053B-4B4E-AD7D-2632E6E597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474"/>
              <a:ext cx="2893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2" name="Line 124">
              <a:extLst>
                <a:ext uri="{FF2B5EF4-FFF2-40B4-BE49-F238E27FC236}">
                  <a16:creationId xmlns:a16="http://schemas.microsoft.com/office/drawing/2014/main" id="{4E9FEB60-26CF-4C0B-B05F-846B7560A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474"/>
              <a:ext cx="2881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04" name="Group 236">
            <a:extLst>
              <a:ext uri="{FF2B5EF4-FFF2-40B4-BE49-F238E27FC236}">
                <a16:creationId xmlns:a16="http://schemas.microsoft.com/office/drawing/2014/main" id="{E65CCAAD-6834-4110-98DF-7544AB5C1EB5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730875"/>
            <a:ext cx="4592638" cy="0"/>
            <a:chOff x="272" y="3610"/>
            <a:chExt cx="2893" cy="0"/>
          </a:xfrm>
        </p:grpSpPr>
        <p:sp>
          <p:nvSpPr>
            <p:cNvPr id="7294" name="Line 126">
              <a:extLst>
                <a:ext uri="{FF2B5EF4-FFF2-40B4-BE49-F238E27FC236}">
                  <a16:creationId xmlns:a16="http://schemas.microsoft.com/office/drawing/2014/main" id="{8E69E753-E1F0-413D-8CC4-F047B0DB45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610"/>
              <a:ext cx="2893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5" name="Line 127">
              <a:extLst>
                <a:ext uri="{FF2B5EF4-FFF2-40B4-BE49-F238E27FC236}">
                  <a16:creationId xmlns:a16="http://schemas.microsoft.com/office/drawing/2014/main" id="{24E8D217-871C-407D-8EFD-871540404B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610"/>
              <a:ext cx="2881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05" name="Group 237">
            <a:extLst>
              <a:ext uri="{FF2B5EF4-FFF2-40B4-BE49-F238E27FC236}">
                <a16:creationId xmlns:a16="http://schemas.microsoft.com/office/drawing/2014/main" id="{0D41FBA2-3A3E-4ACD-8F7C-A15B1BAEFE91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946775"/>
            <a:ext cx="4592638" cy="0"/>
            <a:chOff x="272" y="3746"/>
            <a:chExt cx="2893" cy="0"/>
          </a:xfrm>
        </p:grpSpPr>
        <p:sp>
          <p:nvSpPr>
            <p:cNvPr id="7297" name="Line 129">
              <a:extLst>
                <a:ext uri="{FF2B5EF4-FFF2-40B4-BE49-F238E27FC236}">
                  <a16:creationId xmlns:a16="http://schemas.microsoft.com/office/drawing/2014/main" id="{8B7DACE8-23C1-4433-B88E-0EFC27B3AE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746"/>
              <a:ext cx="2893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8" name="Line 130">
              <a:extLst>
                <a:ext uri="{FF2B5EF4-FFF2-40B4-BE49-F238E27FC236}">
                  <a16:creationId xmlns:a16="http://schemas.microsoft.com/office/drawing/2014/main" id="{949A0B3E-26E1-4F27-B643-ED09FEF60D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746"/>
              <a:ext cx="2881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06" name="Group 238">
            <a:extLst>
              <a:ext uri="{FF2B5EF4-FFF2-40B4-BE49-F238E27FC236}">
                <a16:creationId xmlns:a16="http://schemas.microsoft.com/office/drawing/2014/main" id="{EEFF6A4C-1BAE-4FED-AA37-7B4EEED810D5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162675"/>
            <a:ext cx="4592638" cy="0"/>
            <a:chOff x="272" y="3882"/>
            <a:chExt cx="2893" cy="0"/>
          </a:xfrm>
        </p:grpSpPr>
        <p:sp>
          <p:nvSpPr>
            <p:cNvPr id="7300" name="Line 132">
              <a:extLst>
                <a:ext uri="{FF2B5EF4-FFF2-40B4-BE49-F238E27FC236}">
                  <a16:creationId xmlns:a16="http://schemas.microsoft.com/office/drawing/2014/main" id="{F3B88B85-DBA5-4F6A-99A0-D0864FF7B2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882"/>
              <a:ext cx="2893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1" name="Line 133">
              <a:extLst>
                <a:ext uri="{FF2B5EF4-FFF2-40B4-BE49-F238E27FC236}">
                  <a16:creationId xmlns:a16="http://schemas.microsoft.com/office/drawing/2014/main" id="{BF4E4C92-23E4-4918-9FFD-C60D08B542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882"/>
              <a:ext cx="2881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07" name="Group 239">
            <a:extLst>
              <a:ext uri="{FF2B5EF4-FFF2-40B4-BE49-F238E27FC236}">
                <a16:creationId xmlns:a16="http://schemas.microsoft.com/office/drawing/2014/main" id="{6DE8E794-8009-4148-AC5B-61F3F7ABA1DD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378575"/>
            <a:ext cx="4592638" cy="0"/>
            <a:chOff x="272" y="4018"/>
            <a:chExt cx="2893" cy="0"/>
          </a:xfrm>
        </p:grpSpPr>
        <p:sp>
          <p:nvSpPr>
            <p:cNvPr id="7303" name="Line 135">
              <a:extLst>
                <a:ext uri="{FF2B5EF4-FFF2-40B4-BE49-F238E27FC236}">
                  <a16:creationId xmlns:a16="http://schemas.microsoft.com/office/drawing/2014/main" id="{693C095B-2646-458B-9A47-8D4B0855B7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4018"/>
              <a:ext cx="2893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4" name="Line 136">
              <a:extLst>
                <a:ext uri="{FF2B5EF4-FFF2-40B4-BE49-F238E27FC236}">
                  <a16:creationId xmlns:a16="http://schemas.microsoft.com/office/drawing/2014/main" id="{C1733BA1-97DE-4523-B975-FCA8DCE970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4018"/>
              <a:ext cx="2881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4" name="Group 226">
            <a:extLst>
              <a:ext uri="{FF2B5EF4-FFF2-40B4-BE49-F238E27FC236}">
                <a16:creationId xmlns:a16="http://schemas.microsoft.com/office/drawing/2014/main" id="{705ECE45-7545-40D6-851B-D4F9379887E6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083175"/>
            <a:ext cx="2303463" cy="0"/>
            <a:chOff x="3256" y="3202"/>
            <a:chExt cx="1451" cy="0"/>
          </a:xfrm>
        </p:grpSpPr>
        <p:sp>
          <p:nvSpPr>
            <p:cNvPr id="7306" name="Line 138">
              <a:extLst>
                <a:ext uri="{FF2B5EF4-FFF2-40B4-BE49-F238E27FC236}">
                  <a16:creationId xmlns:a16="http://schemas.microsoft.com/office/drawing/2014/main" id="{13508505-8887-46B9-81CE-B83708B1F5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202"/>
              <a:ext cx="1451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7" name="Line 139">
              <a:extLst>
                <a:ext uri="{FF2B5EF4-FFF2-40B4-BE49-F238E27FC236}">
                  <a16:creationId xmlns:a16="http://schemas.microsoft.com/office/drawing/2014/main" id="{D5F083CB-4DC4-4AFE-983F-BBE914821B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202"/>
              <a:ext cx="1439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5" name="Group 227">
            <a:extLst>
              <a:ext uri="{FF2B5EF4-FFF2-40B4-BE49-F238E27FC236}">
                <a16:creationId xmlns:a16="http://schemas.microsoft.com/office/drawing/2014/main" id="{72003E0B-7C65-456E-BA7C-81BB32F43FE2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299075"/>
            <a:ext cx="2303463" cy="0"/>
            <a:chOff x="3256" y="3338"/>
            <a:chExt cx="1451" cy="0"/>
          </a:xfrm>
        </p:grpSpPr>
        <p:sp>
          <p:nvSpPr>
            <p:cNvPr id="7309" name="Line 141">
              <a:extLst>
                <a:ext uri="{FF2B5EF4-FFF2-40B4-BE49-F238E27FC236}">
                  <a16:creationId xmlns:a16="http://schemas.microsoft.com/office/drawing/2014/main" id="{DC239CDD-07F1-434E-BCC4-89F52EEAF2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338"/>
              <a:ext cx="145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0" name="Line 142">
              <a:extLst>
                <a:ext uri="{FF2B5EF4-FFF2-40B4-BE49-F238E27FC236}">
                  <a16:creationId xmlns:a16="http://schemas.microsoft.com/office/drawing/2014/main" id="{3B3C46DB-9667-40E0-8FC2-2C26A95D05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338"/>
              <a:ext cx="1439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6" name="Group 228">
            <a:extLst>
              <a:ext uri="{FF2B5EF4-FFF2-40B4-BE49-F238E27FC236}">
                <a16:creationId xmlns:a16="http://schemas.microsoft.com/office/drawing/2014/main" id="{D16587DC-5432-4F43-9FE5-7B4E5FA5A12A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514975"/>
            <a:ext cx="2303463" cy="0"/>
            <a:chOff x="3256" y="3474"/>
            <a:chExt cx="1451" cy="0"/>
          </a:xfrm>
        </p:grpSpPr>
        <p:sp>
          <p:nvSpPr>
            <p:cNvPr id="7312" name="Line 144">
              <a:extLst>
                <a:ext uri="{FF2B5EF4-FFF2-40B4-BE49-F238E27FC236}">
                  <a16:creationId xmlns:a16="http://schemas.microsoft.com/office/drawing/2014/main" id="{C67CA383-9214-46D0-AA37-15D8184B10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474"/>
              <a:ext cx="1451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3" name="Line 145">
              <a:extLst>
                <a:ext uri="{FF2B5EF4-FFF2-40B4-BE49-F238E27FC236}">
                  <a16:creationId xmlns:a16="http://schemas.microsoft.com/office/drawing/2014/main" id="{0D669E59-4899-444B-A437-804DA399E6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474"/>
              <a:ext cx="1439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7" name="Group 229">
            <a:extLst>
              <a:ext uri="{FF2B5EF4-FFF2-40B4-BE49-F238E27FC236}">
                <a16:creationId xmlns:a16="http://schemas.microsoft.com/office/drawing/2014/main" id="{EB003A14-15C3-4F2D-A7C6-65FE02300D36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730875"/>
            <a:ext cx="2303463" cy="0"/>
            <a:chOff x="3256" y="3610"/>
            <a:chExt cx="1451" cy="0"/>
          </a:xfrm>
        </p:grpSpPr>
        <p:sp>
          <p:nvSpPr>
            <p:cNvPr id="7315" name="Line 147">
              <a:extLst>
                <a:ext uri="{FF2B5EF4-FFF2-40B4-BE49-F238E27FC236}">
                  <a16:creationId xmlns:a16="http://schemas.microsoft.com/office/drawing/2014/main" id="{D448DDA4-C43D-4E2D-BC6F-EB7EF18E94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610"/>
              <a:ext cx="1451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6" name="Line 148">
              <a:extLst>
                <a:ext uri="{FF2B5EF4-FFF2-40B4-BE49-F238E27FC236}">
                  <a16:creationId xmlns:a16="http://schemas.microsoft.com/office/drawing/2014/main" id="{A67A4E17-292C-439D-8316-2DD3651824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610"/>
              <a:ext cx="1439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8" name="Group 230">
            <a:extLst>
              <a:ext uri="{FF2B5EF4-FFF2-40B4-BE49-F238E27FC236}">
                <a16:creationId xmlns:a16="http://schemas.microsoft.com/office/drawing/2014/main" id="{3564FF95-71A2-4ECB-BBC7-D1CF4A9F29F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946775"/>
            <a:ext cx="2303463" cy="0"/>
            <a:chOff x="3256" y="3746"/>
            <a:chExt cx="1451" cy="0"/>
          </a:xfrm>
        </p:grpSpPr>
        <p:sp>
          <p:nvSpPr>
            <p:cNvPr id="7318" name="Line 150">
              <a:extLst>
                <a:ext uri="{FF2B5EF4-FFF2-40B4-BE49-F238E27FC236}">
                  <a16:creationId xmlns:a16="http://schemas.microsoft.com/office/drawing/2014/main" id="{C09A2ADD-F763-4475-B74A-D2A4950A9E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746"/>
              <a:ext cx="1451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9" name="Line 151">
              <a:extLst>
                <a:ext uri="{FF2B5EF4-FFF2-40B4-BE49-F238E27FC236}">
                  <a16:creationId xmlns:a16="http://schemas.microsoft.com/office/drawing/2014/main" id="{02251463-442E-4E7E-AF22-53295B97FB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746"/>
              <a:ext cx="1439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9" name="Group 231">
            <a:extLst>
              <a:ext uri="{FF2B5EF4-FFF2-40B4-BE49-F238E27FC236}">
                <a16:creationId xmlns:a16="http://schemas.microsoft.com/office/drawing/2014/main" id="{78E71CEA-A969-4F32-B727-CB1F5F628B7B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162675"/>
            <a:ext cx="2303463" cy="0"/>
            <a:chOff x="3256" y="3882"/>
            <a:chExt cx="1451" cy="0"/>
          </a:xfrm>
        </p:grpSpPr>
        <p:sp>
          <p:nvSpPr>
            <p:cNvPr id="7321" name="Line 153">
              <a:extLst>
                <a:ext uri="{FF2B5EF4-FFF2-40B4-BE49-F238E27FC236}">
                  <a16:creationId xmlns:a16="http://schemas.microsoft.com/office/drawing/2014/main" id="{6DFC8193-4253-4A2C-A014-520BDAEB6C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882"/>
              <a:ext cx="1451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2" name="Line 154">
              <a:extLst>
                <a:ext uri="{FF2B5EF4-FFF2-40B4-BE49-F238E27FC236}">
                  <a16:creationId xmlns:a16="http://schemas.microsoft.com/office/drawing/2014/main" id="{AC483B20-4BA1-45FB-A63A-B2EE33C314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882"/>
              <a:ext cx="1439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00" name="Group 232">
            <a:extLst>
              <a:ext uri="{FF2B5EF4-FFF2-40B4-BE49-F238E27FC236}">
                <a16:creationId xmlns:a16="http://schemas.microsoft.com/office/drawing/2014/main" id="{E330CC66-F190-4FE0-83DF-A9B6907E1500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378575"/>
            <a:ext cx="2303463" cy="0"/>
            <a:chOff x="3256" y="4018"/>
            <a:chExt cx="1451" cy="0"/>
          </a:xfrm>
        </p:grpSpPr>
        <p:sp>
          <p:nvSpPr>
            <p:cNvPr id="7324" name="Line 156">
              <a:extLst>
                <a:ext uri="{FF2B5EF4-FFF2-40B4-BE49-F238E27FC236}">
                  <a16:creationId xmlns:a16="http://schemas.microsoft.com/office/drawing/2014/main" id="{91DA46E1-CE6D-49FB-8318-5AB5DD5307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4018"/>
              <a:ext cx="1451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5" name="Line 157">
              <a:extLst>
                <a:ext uri="{FF2B5EF4-FFF2-40B4-BE49-F238E27FC236}">
                  <a16:creationId xmlns:a16="http://schemas.microsoft.com/office/drawing/2014/main" id="{BE767D30-17B6-4A44-B209-1225758AF3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4018"/>
              <a:ext cx="1439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3" name="Group 225">
            <a:extLst>
              <a:ext uri="{FF2B5EF4-FFF2-40B4-BE49-F238E27FC236}">
                <a16:creationId xmlns:a16="http://schemas.microsoft.com/office/drawing/2014/main" id="{1ABA5AC7-D513-4504-BC0A-D094743BB669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083175"/>
            <a:ext cx="1152525" cy="0"/>
            <a:chOff x="4798" y="3202"/>
            <a:chExt cx="726" cy="0"/>
          </a:xfrm>
        </p:grpSpPr>
        <p:sp>
          <p:nvSpPr>
            <p:cNvPr id="7327" name="Line 159">
              <a:extLst>
                <a:ext uri="{FF2B5EF4-FFF2-40B4-BE49-F238E27FC236}">
                  <a16:creationId xmlns:a16="http://schemas.microsoft.com/office/drawing/2014/main" id="{C1180DB6-AA60-4D94-A48D-17B6B0F761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202"/>
              <a:ext cx="72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8" name="Line 160">
              <a:extLst>
                <a:ext uri="{FF2B5EF4-FFF2-40B4-BE49-F238E27FC236}">
                  <a16:creationId xmlns:a16="http://schemas.microsoft.com/office/drawing/2014/main" id="{890260A0-174E-406D-B732-BA6EEB1D3D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202"/>
              <a:ext cx="715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2" name="Group 224">
            <a:extLst>
              <a:ext uri="{FF2B5EF4-FFF2-40B4-BE49-F238E27FC236}">
                <a16:creationId xmlns:a16="http://schemas.microsoft.com/office/drawing/2014/main" id="{F034BDBC-933A-4C6D-8EBA-9252FED02A4F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299075"/>
            <a:ext cx="1152525" cy="0"/>
            <a:chOff x="4798" y="3338"/>
            <a:chExt cx="726" cy="0"/>
          </a:xfrm>
        </p:grpSpPr>
        <p:sp>
          <p:nvSpPr>
            <p:cNvPr id="7330" name="Line 162">
              <a:extLst>
                <a:ext uri="{FF2B5EF4-FFF2-40B4-BE49-F238E27FC236}">
                  <a16:creationId xmlns:a16="http://schemas.microsoft.com/office/drawing/2014/main" id="{123FD11D-7EBA-4592-8698-812BC5E027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338"/>
              <a:ext cx="72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1" name="Line 163">
              <a:extLst>
                <a:ext uri="{FF2B5EF4-FFF2-40B4-BE49-F238E27FC236}">
                  <a16:creationId xmlns:a16="http://schemas.microsoft.com/office/drawing/2014/main" id="{A56C0A9F-1F59-4D70-9CBD-4F15AA1EEB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338"/>
              <a:ext cx="715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1" name="Group 223">
            <a:extLst>
              <a:ext uri="{FF2B5EF4-FFF2-40B4-BE49-F238E27FC236}">
                <a16:creationId xmlns:a16="http://schemas.microsoft.com/office/drawing/2014/main" id="{F600494E-CED1-4E9B-A768-FF9D5AE948C4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514975"/>
            <a:ext cx="1152525" cy="0"/>
            <a:chOff x="4798" y="3474"/>
            <a:chExt cx="726" cy="0"/>
          </a:xfrm>
        </p:grpSpPr>
        <p:sp>
          <p:nvSpPr>
            <p:cNvPr id="7333" name="Line 165">
              <a:extLst>
                <a:ext uri="{FF2B5EF4-FFF2-40B4-BE49-F238E27FC236}">
                  <a16:creationId xmlns:a16="http://schemas.microsoft.com/office/drawing/2014/main" id="{4A93F3FB-1D78-4BCF-91DB-E0850AC3FE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474"/>
              <a:ext cx="726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4" name="Line 166">
              <a:extLst>
                <a:ext uri="{FF2B5EF4-FFF2-40B4-BE49-F238E27FC236}">
                  <a16:creationId xmlns:a16="http://schemas.microsoft.com/office/drawing/2014/main" id="{C11562A0-48AD-46E0-81B7-A2F8AF9AFB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474"/>
              <a:ext cx="715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90" name="Group 222">
            <a:extLst>
              <a:ext uri="{FF2B5EF4-FFF2-40B4-BE49-F238E27FC236}">
                <a16:creationId xmlns:a16="http://schemas.microsoft.com/office/drawing/2014/main" id="{38C5BAB9-A2F1-45AE-8BEE-5247DA7F067F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730875"/>
            <a:ext cx="1152525" cy="0"/>
            <a:chOff x="4798" y="3610"/>
            <a:chExt cx="726" cy="0"/>
          </a:xfrm>
        </p:grpSpPr>
        <p:sp>
          <p:nvSpPr>
            <p:cNvPr id="7336" name="Line 168">
              <a:extLst>
                <a:ext uri="{FF2B5EF4-FFF2-40B4-BE49-F238E27FC236}">
                  <a16:creationId xmlns:a16="http://schemas.microsoft.com/office/drawing/2014/main" id="{56023FB6-F514-4946-83B6-AF2978DF9D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610"/>
              <a:ext cx="726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7" name="Line 169">
              <a:extLst>
                <a:ext uri="{FF2B5EF4-FFF2-40B4-BE49-F238E27FC236}">
                  <a16:creationId xmlns:a16="http://schemas.microsoft.com/office/drawing/2014/main" id="{D03B7826-CB7E-4C35-AF24-DBA0E7AE12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610"/>
              <a:ext cx="715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9" name="Group 221">
            <a:extLst>
              <a:ext uri="{FF2B5EF4-FFF2-40B4-BE49-F238E27FC236}">
                <a16:creationId xmlns:a16="http://schemas.microsoft.com/office/drawing/2014/main" id="{1D51738C-053C-4FAF-87F1-D60471144786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946775"/>
            <a:ext cx="1152525" cy="0"/>
            <a:chOff x="4798" y="3746"/>
            <a:chExt cx="726" cy="0"/>
          </a:xfrm>
        </p:grpSpPr>
        <p:sp>
          <p:nvSpPr>
            <p:cNvPr id="7339" name="Line 171">
              <a:extLst>
                <a:ext uri="{FF2B5EF4-FFF2-40B4-BE49-F238E27FC236}">
                  <a16:creationId xmlns:a16="http://schemas.microsoft.com/office/drawing/2014/main" id="{BFDAEE47-81B6-4022-BB78-9A5A22BA2F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746"/>
              <a:ext cx="726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0" name="Line 172">
              <a:extLst>
                <a:ext uri="{FF2B5EF4-FFF2-40B4-BE49-F238E27FC236}">
                  <a16:creationId xmlns:a16="http://schemas.microsoft.com/office/drawing/2014/main" id="{E8EDF8A4-26D9-464F-AC03-67B2BAC134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746"/>
              <a:ext cx="715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8" name="Group 220">
            <a:extLst>
              <a:ext uri="{FF2B5EF4-FFF2-40B4-BE49-F238E27FC236}">
                <a16:creationId xmlns:a16="http://schemas.microsoft.com/office/drawing/2014/main" id="{39B893F6-0A67-49DC-9114-C193E8423A74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162675"/>
            <a:ext cx="1152525" cy="0"/>
            <a:chOff x="4798" y="3882"/>
            <a:chExt cx="726" cy="0"/>
          </a:xfrm>
        </p:grpSpPr>
        <p:sp>
          <p:nvSpPr>
            <p:cNvPr id="7342" name="Line 174">
              <a:extLst>
                <a:ext uri="{FF2B5EF4-FFF2-40B4-BE49-F238E27FC236}">
                  <a16:creationId xmlns:a16="http://schemas.microsoft.com/office/drawing/2014/main" id="{68F11AD9-4079-4A42-A3D4-83CB0D2C8A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882"/>
              <a:ext cx="726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3" name="Line 175">
              <a:extLst>
                <a:ext uri="{FF2B5EF4-FFF2-40B4-BE49-F238E27FC236}">
                  <a16:creationId xmlns:a16="http://schemas.microsoft.com/office/drawing/2014/main" id="{E248B7DD-A773-4BC1-9BEC-7685BE8C23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882"/>
              <a:ext cx="715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7" name="Group 219">
            <a:extLst>
              <a:ext uri="{FF2B5EF4-FFF2-40B4-BE49-F238E27FC236}">
                <a16:creationId xmlns:a16="http://schemas.microsoft.com/office/drawing/2014/main" id="{E352E61D-0A57-48CB-A06B-B2BE0FA030C3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378575"/>
            <a:ext cx="1152525" cy="0"/>
            <a:chOff x="4798" y="4018"/>
            <a:chExt cx="726" cy="0"/>
          </a:xfrm>
        </p:grpSpPr>
        <p:sp>
          <p:nvSpPr>
            <p:cNvPr id="7345" name="Line 177">
              <a:extLst>
                <a:ext uri="{FF2B5EF4-FFF2-40B4-BE49-F238E27FC236}">
                  <a16:creationId xmlns:a16="http://schemas.microsoft.com/office/drawing/2014/main" id="{C9E46F97-18BC-4231-B3E6-E50436F585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4018"/>
              <a:ext cx="726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6" name="Line 178">
              <a:extLst>
                <a:ext uri="{FF2B5EF4-FFF2-40B4-BE49-F238E27FC236}">
                  <a16:creationId xmlns:a16="http://schemas.microsoft.com/office/drawing/2014/main" id="{8A40BC20-15EC-4B5D-A087-D6E74A4466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4018"/>
              <a:ext cx="715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0" name="Group 212">
            <a:extLst>
              <a:ext uri="{FF2B5EF4-FFF2-40B4-BE49-F238E27FC236}">
                <a16:creationId xmlns:a16="http://schemas.microsoft.com/office/drawing/2014/main" id="{2233BF0A-1D01-4B3F-866A-780A9482C381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083175"/>
            <a:ext cx="576263" cy="0"/>
            <a:chOff x="5660" y="3202"/>
            <a:chExt cx="363" cy="0"/>
          </a:xfrm>
        </p:grpSpPr>
        <p:sp>
          <p:nvSpPr>
            <p:cNvPr id="7348" name="Line 180">
              <a:extLst>
                <a:ext uri="{FF2B5EF4-FFF2-40B4-BE49-F238E27FC236}">
                  <a16:creationId xmlns:a16="http://schemas.microsoft.com/office/drawing/2014/main" id="{78BCBE15-0D61-41FA-8870-A298502C1C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202"/>
              <a:ext cx="363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9" name="Line 181">
              <a:extLst>
                <a:ext uri="{FF2B5EF4-FFF2-40B4-BE49-F238E27FC236}">
                  <a16:creationId xmlns:a16="http://schemas.microsoft.com/office/drawing/2014/main" id="{AAC1651C-108E-4C76-B457-C7690194AB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202"/>
              <a:ext cx="351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1" name="Group 213">
            <a:extLst>
              <a:ext uri="{FF2B5EF4-FFF2-40B4-BE49-F238E27FC236}">
                <a16:creationId xmlns:a16="http://schemas.microsoft.com/office/drawing/2014/main" id="{D9AB93EC-E4FC-4FC8-A9F9-30C56FDAD7F0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299075"/>
            <a:ext cx="576263" cy="0"/>
            <a:chOff x="5660" y="3338"/>
            <a:chExt cx="363" cy="0"/>
          </a:xfrm>
        </p:grpSpPr>
        <p:sp>
          <p:nvSpPr>
            <p:cNvPr id="7351" name="Line 183">
              <a:extLst>
                <a:ext uri="{FF2B5EF4-FFF2-40B4-BE49-F238E27FC236}">
                  <a16:creationId xmlns:a16="http://schemas.microsoft.com/office/drawing/2014/main" id="{C47F671F-5EEA-4665-A15B-CB09748B15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338"/>
              <a:ext cx="36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2" name="Line 184">
              <a:extLst>
                <a:ext uri="{FF2B5EF4-FFF2-40B4-BE49-F238E27FC236}">
                  <a16:creationId xmlns:a16="http://schemas.microsoft.com/office/drawing/2014/main" id="{97FE0562-CE24-4E10-8805-DE025146FF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338"/>
              <a:ext cx="351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2" name="Group 214">
            <a:extLst>
              <a:ext uri="{FF2B5EF4-FFF2-40B4-BE49-F238E27FC236}">
                <a16:creationId xmlns:a16="http://schemas.microsoft.com/office/drawing/2014/main" id="{9C50CD00-E27D-4EFE-95FE-787F04C4FA8E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514975"/>
            <a:ext cx="576263" cy="0"/>
            <a:chOff x="5660" y="3474"/>
            <a:chExt cx="363" cy="0"/>
          </a:xfrm>
        </p:grpSpPr>
        <p:sp>
          <p:nvSpPr>
            <p:cNvPr id="7354" name="Line 186">
              <a:extLst>
                <a:ext uri="{FF2B5EF4-FFF2-40B4-BE49-F238E27FC236}">
                  <a16:creationId xmlns:a16="http://schemas.microsoft.com/office/drawing/2014/main" id="{C56F0233-277F-49B2-9BFA-4E1C5D1FB8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474"/>
              <a:ext cx="363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5" name="Line 187">
              <a:extLst>
                <a:ext uri="{FF2B5EF4-FFF2-40B4-BE49-F238E27FC236}">
                  <a16:creationId xmlns:a16="http://schemas.microsoft.com/office/drawing/2014/main" id="{A304CA71-95A0-4086-8F51-8A017E5CD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474"/>
              <a:ext cx="351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3" name="Group 215">
            <a:extLst>
              <a:ext uri="{FF2B5EF4-FFF2-40B4-BE49-F238E27FC236}">
                <a16:creationId xmlns:a16="http://schemas.microsoft.com/office/drawing/2014/main" id="{1A471F7B-725F-4532-9916-559AF17F5942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730875"/>
            <a:ext cx="576263" cy="0"/>
            <a:chOff x="5660" y="3610"/>
            <a:chExt cx="363" cy="0"/>
          </a:xfrm>
        </p:grpSpPr>
        <p:sp>
          <p:nvSpPr>
            <p:cNvPr id="7357" name="Line 189">
              <a:extLst>
                <a:ext uri="{FF2B5EF4-FFF2-40B4-BE49-F238E27FC236}">
                  <a16:creationId xmlns:a16="http://schemas.microsoft.com/office/drawing/2014/main" id="{88A1EAF4-3474-4D18-AD22-9B3BC8800B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610"/>
              <a:ext cx="363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8" name="Line 190">
              <a:extLst>
                <a:ext uri="{FF2B5EF4-FFF2-40B4-BE49-F238E27FC236}">
                  <a16:creationId xmlns:a16="http://schemas.microsoft.com/office/drawing/2014/main" id="{E7E4FEC9-B525-4E08-806D-A41DAB6A87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610"/>
              <a:ext cx="351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4" name="Group 216">
            <a:extLst>
              <a:ext uri="{FF2B5EF4-FFF2-40B4-BE49-F238E27FC236}">
                <a16:creationId xmlns:a16="http://schemas.microsoft.com/office/drawing/2014/main" id="{C39B8C4A-1D1B-43A0-8017-83D1664BE8A3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946775"/>
            <a:ext cx="576263" cy="0"/>
            <a:chOff x="5660" y="3746"/>
            <a:chExt cx="363" cy="0"/>
          </a:xfrm>
        </p:grpSpPr>
        <p:sp>
          <p:nvSpPr>
            <p:cNvPr id="7360" name="Line 192">
              <a:extLst>
                <a:ext uri="{FF2B5EF4-FFF2-40B4-BE49-F238E27FC236}">
                  <a16:creationId xmlns:a16="http://schemas.microsoft.com/office/drawing/2014/main" id="{60E99DD5-6FD8-4192-B30F-1063308177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746"/>
              <a:ext cx="363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1" name="Line 193">
              <a:extLst>
                <a:ext uri="{FF2B5EF4-FFF2-40B4-BE49-F238E27FC236}">
                  <a16:creationId xmlns:a16="http://schemas.microsoft.com/office/drawing/2014/main" id="{C812C45C-6468-479E-A2B7-9940926A8E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746"/>
              <a:ext cx="351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5" name="Group 217">
            <a:extLst>
              <a:ext uri="{FF2B5EF4-FFF2-40B4-BE49-F238E27FC236}">
                <a16:creationId xmlns:a16="http://schemas.microsoft.com/office/drawing/2014/main" id="{8FFE5643-E640-44C7-9768-EF8FDE6E5D05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162675"/>
            <a:ext cx="576263" cy="0"/>
            <a:chOff x="5660" y="3882"/>
            <a:chExt cx="363" cy="0"/>
          </a:xfrm>
        </p:grpSpPr>
        <p:sp>
          <p:nvSpPr>
            <p:cNvPr id="7363" name="Line 195">
              <a:extLst>
                <a:ext uri="{FF2B5EF4-FFF2-40B4-BE49-F238E27FC236}">
                  <a16:creationId xmlns:a16="http://schemas.microsoft.com/office/drawing/2014/main" id="{37ED06A4-C075-4B9D-8D39-CDEE3473D4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882"/>
              <a:ext cx="363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4" name="Line 196">
              <a:extLst>
                <a:ext uri="{FF2B5EF4-FFF2-40B4-BE49-F238E27FC236}">
                  <a16:creationId xmlns:a16="http://schemas.microsoft.com/office/drawing/2014/main" id="{101E5021-27E7-4974-960B-90615EA550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882"/>
              <a:ext cx="351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86" name="Group 218">
            <a:extLst>
              <a:ext uri="{FF2B5EF4-FFF2-40B4-BE49-F238E27FC236}">
                <a16:creationId xmlns:a16="http://schemas.microsoft.com/office/drawing/2014/main" id="{212A0B7F-B2A7-4ED6-B298-861150D3E786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378575"/>
            <a:ext cx="576263" cy="0"/>
            <a:chOff x="5660" y="4018"/>
            <a:chExt cx="363" cy="0"/>
          </a:xfrm>
        </p:grpSpPr>
        <p:sp>
          <p:nvSpPr>
            <p:cNvPr id="7366" name="Line 198">
              <a:extLst>
                <a:ext uri="{FF2B5EF4-FFF2-40B4-BE49-F238E27FC236}">
                  <a16:creationId xmlns:a16="http://schemas.microsoft.com/office/drawing/2014/main" id="{9EA0B904-E362-43C9-9BA6-6FFAAE6F9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4018"/>
              <a:ext cx="363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7" name="Line 199">
              <a:extLst>
                <a:ext uri="{FF2B5EF4-FFF2-40B4-BE49-F238E27FC236}">
                  <a16:creationId xmlns:a16="http://schemas.microsoft.com/office/drawing/2014/main" id="{70B25C7A-FE35-477F-A0C4-8BA8B68B2A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4018"/>
              <a:ext cx="351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3" name="Group 213">
            <a:extLst>
              <a:ext uri="{FF2B5EF4-FFF2-40B4-BE49-F238E27FC236}">
                <a16:creationId xmlns:a16="http://schemas.microsoft.com/office/drawing/2014/main" id="{47394C31-F4AA-4A4C-A103-6905AF5C0EF1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620713"/>
            <a:ext cx="9148763" cy="0"/>
            <a:chOff x="260" y="391"/>
            <a:chExt cx="5763" cy="0"/>
          </a:xfrm>
        </p:grpSpPr>
        <p:sp>
          <p:nvSpPr>
            <p:cNvPr id="10243" name="Line 3">
              <a:extLst>
                <a:ext uri="{FF2B5EF4-FFF2-40B4-BE49-F238E27FC236}">
                  <a16:creationId xmlns:a16="http://schemas.microsoft.com/office/drawing/2014/main" id="{4DBE97DB-439B-4204-AC99-673D0AB2FD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91"/>
              <a:ext cx="5715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7" name="Line 7">
              <a:extLst>
                <a:ext uri="{FF2B5EF4-FFF2-40B4-BE49-F238E27FC236}">
                  <a16:creationId xmlns:a16="http://schemas.microsoft.com/office/drawing/2014/main" id="{A433361B-1537-4543-A8ED-15AC81DABF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391"/>
              <a:ext cx="576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54" name="Group 214">
            <a:extLst>
              <a:ext uri="{FF2B5EF4-FFF2-40B4-BE49-F238E27FC236}">
                <a16:creationId xmlns:a16="http://schemas.microsoft.com/office/drawing/2014/main" id="{1CB6AE7F-1BD0-4369-8407-124CE76B4E6A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836613"/>
            <a:ext cx="9148763" cy="0"/>
            <a:chOff x="260" y="527"/>
            <a:chExt cx="5763" cy="0"/>
          </a:xfrm>
        </p:grpSpPr>
        <p:sp>
          <p:nvSpPr>
            <p:cNvPr id="10246" name="Line 6">
              <a:extLst>
                <a:ext uri="{FF2B5EF4-FFF2-40B4-BE49-F238E27FC236}">
                  <a16:creationId xmlns:a16="http://schemas.microsoft.com/office/drawing/2014/main" id="{33DF55E5-BCAF-451C-AEF1-FE4451C42A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527"/>
              <a:ext cx="5715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50" name="Line 10">
              <a:extLst>
                <a:ext uri="{FF2B5EF4-FFF2-40B4-BE49-F238E27FC236}">
                  <a16:creationId xmlns:a16="http://schemas.microsoft.com/office/drawing/2014/main" id="{4B4C8136-8D5C-43FF-956A-5686EED776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527"/>
              <a:ext cx="5763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55" name="Group 215">
            <a:extLst>
              <a:ext uri="{FF2B5EF4-FFF2-40B4-BE49-F238E27FC236}">
                <a16:creationId xmlns:a16="http://schemas.microsoft.com/office/drawing/2014/main" id="{B3842B08-A49F-4058-8FB5-5113C01CCD32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052513"/>
            <a:ext cx="9148763" cy="0"/>
            <a:chOff x="260" y="663"/>
            <a:chExt cx="5763" cy="0"/>
          </a:xfrm>
        </p:grpSpPr>
        <p:sp>
          <p:nvSpPr>
            <p:cNvPr id="10249" name="Line 9">
              <a:extLst>
                <a:ext uri="{FF2B5EF4-FFF2-40B4-BE49-F238E27FC236}">
                  <a16:creationId xmlns:a16="http://schemas.microsoft.com/office/drawing/2014/main" id="{CFB677DB-DE50-4BF4-8F91-4953083B8C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663"/>
              <a:ext cx="5715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53" name="Line 13">
              <a:extLst>
                <a:ext uri="{FF2B5EF4-FFF2-40B4-BE49-F238E27FC236}">
                  <a16:creationId xmlns:a16="http://schemas.microsoft.com/office/drawing/2014/main" id="{3280532E-1B55-4E3C-9488-30417F1596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663"/>
              <a:ext cx="576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56" name="Group 216">
            <a:extLst>
              <a:ext uri="{FF2B5EF4-FFF2-40B4-BE49-F238E27FC236}">
                <a16:creationId xmlns:a16="http://schemas.microsoft.com/office/drawing/2014/main" id="{9C888F1F-E567-428B-AB89-DF1551A574C1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268413"/>
            <a:ext cx="9148763" cy="0"/>
            <a:chOff x="260" y="799"/>
            <a:chExt cx="5763" cy="0"/>
          </a:xfrm>
        </p:grpSpPr>
        <p:sp>
          <p:nvSpPr>
            <p:cNvPr id="10252" name="Line 12">
              <a:extLst>
                <a:ext uri="{FF2B5EF4-FFF2-40B4-BE49-F238E27FC236}">
                  <a16:creationId xmlns:a16="http://schemas.microsoft.com/office/drawing/2014/main" id="{6DD56AC2-9D73-49E8-B4B6-0F6A2AA955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799"/>
              <a:ext cx="5715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56" name="Line 16">
              <a:extLst>
                <a:ext uri="{FF2B5EF4-FFF2-40B4-BE49-F238E27FC236}">
                  <a16:creationId xmlns:a16="http://schemas.microsoft.com/office/drawing/2014/main" id="{1DF7FE3A-9A42-44E0-B0B3-5AE9C1C52E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799"/>
              <a:ext cx="5763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57" name="Group 217">
            <a:extLst>
              <a:ext uri="{FF2B5EF4-FFF2-40B4-BE49-F238E27FC236}">
                <a16:creationId xmlns:a16="http://schemas.microsoft.com/office/drawing/2014/main" id="{DE9B6A10-114D-44A6-A0D7-B81BD2FD843D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484313"/>
            <a:ext cx="9148763" cy="0"/>
            <a:chOff x="260" y="935"/>
            <a:chExt cx="5763" cy="0"/>
          </a:xfrm>
        </p:grpSpPr>
        <p:sp>
          <p:nvSpPr>
            <p:cNvPr id="10255" name="Line 15">
              <a:extLst>
                <a:ext uri="{FF2B5EF4-FFF2-40B4-BE49-F238E27FC236}">
                  <a16:creationId xmlns:a16="http://schemas.microsoft.com/office/drawing/2014/main" id="{4C89B371-8E97-4A11-81FB-BDFAA91875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935"/>
              <a:ext cx="5715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59" name="Line 19">
              <a:extLst>
                <a:ext uri="{FF2B5EF4-FFF2-40B4-BE49-F238E27FC236}">
                  <a16:creationId xmlns:a16="http://schemas.microsoft.com/office/drawing/2014/main" id="{6F6591AB-64F2-47A5-B4AD-548183D81C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935"/>
              <a:ext cx="5763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52" name="Group 212">
            <a:extLst>
              <a:ext uri="{FF2B5EF4-FFF2-40B4-BE49-F238E27FC236}">
                <a16:creationId xmlns:a16="http://schemas.microsoft.com/office/drawing/2014/main" id="{1B7E5C76-50A9-4752-A939-07D5C9230343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404813"/>
            <a:ext cx="9148763" cy="0"/>
            <a:chOff x="260" y="255"/>
            <a:chExt cx="5763" cy="0"/>
          </a:xfrm>
        </p:grpSpPr>
        <p:sp>
          <p:nvSpPr>
            <p:cNvPr id="10244" name="Line 4">
              <a:extLst>
                <a:ext uri="{FF2B5EF4-FFF2-40B4-BE49-F238E27FC236}">
                  <a16:creationId xmlns:a16="http://schemas.microsoft.com/office/drawing/2014/main" id="{9064DBB2-3EEF-4E47-92D5-4177092844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255"/>
              <a:ext cx="5763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61" name="Line 21">
              <a:extLst>
                <a:ext uri="{FF2B5EF4-FFF2-40B4-BE49-F238E27FC236}">
                  <a16:creationId xmlns:a16="http://schemas.microsoft.com/office/drawing/2014/main" id="{655C5553-E842-421B-B407-1EE084806A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55"/>
              <a:ext cx="5715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58" name="Group 218">
            <a:extLst>
              <a:ext uri="{FF2B5EF4-FFF2-40B4-BE49-F238E27FC236}">
                <a16:creationId xmlns:a16="http://schemas.microsoft.com/office/drawing/2014/main" id="{5F6FA2A9-0A65-42DF-ADD0-E28E18EDFE64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700213"/>
            <a:ext cx="9148763" cy="0"/>
            <a:chOff x="260" y="1071"/>
            <a:chExt cx="5763" cy="0"/>
          </a:xfrm>
        </p:grpSpPr>
        <p:sp>
          <p:nvSpPr>
            <p:cNvPr id="10258" name="Line 18">
              <a:extLst>
                <a:ext uri="{FF2B5EF4-FFF2-40B4-BE49-F238E27FC236}">
                  <a16:creationId xmlns:a16="http://schemas.microsoft.com/office/drawing/2014/main" id="{96FD9836-FF9F-4D0E-B887-C4BA6C372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071"/>
              <a:ext cx="5715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62" name="Line 22">
              <a:extLst>
                <a:ext uri="{FF2B5EF4-FFF2-40B4-BE49-F238E27FC236}">
                  <a16:creationId xmlns:a16="http://schemas.microsoft.com/office/drawing/2014/main" id="{189C6D4A-B88F-4969-B61F-0C7D489C93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1071"/>
              <a:ext cx="576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0" name="Group 220">
            <a:extLst>
              <a:ext uri="{FF2B5EF4-FFF2-40B4-BE49-F238E27FC236}">
                <a16:creationId xmlns:a16="http://schemas.microsoft.com/office/drawing/2014/main" id="{DC8EDFE0-6616-4504-807E-43D87E11329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132013"/>
            <a:ext cx="4608513" cy="1587"/>
            <a:chOff x="262" y="1343"/>
            <a:chExt cx="2903" cy="1"/>
          </a:xfrm>
        </p:grpSpPr>
        <p:sp>
          <p:nvSpPr>
            <p:cNvPr id="10264" name="Line 24">
              <a:extLst>
                <a:ext uri="{FF2B5EF4-FFF2-40B4-BE49-F238E27FC236}">
                  <a16:creationId xmlns:a16="http://schemas.microsoft.com/office/drawing/2014/main" id="{DBE14AEA-8D46-4824-80B0-8F067878A7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344"/>
              <a:ext cx="285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68" name="Line 28">
              <a:extLst>
                <a:ext uri="{FF2B5EF4-FFF2-40B4-BE49-F238E27FC236}">
                  <a16:creationId xmlns:a16="http://schemas.microsoft.com/office/drawing/2014/main" id="{7548C615-F856-41EE-BCF3-492DA804B1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343"/>
              <a:ext cx="290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1" name="Group 221">
            <a:extLst>
              <a:ext uri="{FF2B5EF4-FFF2-40B4-BE49-F238E27FC236}">
                <a16:creationId xmlns:a16="http://schemas.microsoft.com/office/drawing/2014/main" id="{41996A7F-0AFA-49FB-84F3-63409C0AEC0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347913"/>
            <a:ext cx="4608513" cy="1587"/>
            <a:chOff x="262" y="1479"/>
            <a:chExt cx="2903" cy="1"/>
          </a:xfrm>
        </p:grpSpPr>
        <p:sp>
          <p:nvSpPr>
            <p:cNvPr id="10267" name="Line 27">
              <a:extLst>
                <a:ext uri="{FF2B5EF4-FFF2-40B4-BE49-F238E27FC236}">
                  <a16:creationId xmlns:a16="http://schemas.microsoft.com/office/drawing/2014/main" id="{0323DF0A-31E3-45E1-A114-8DFBE9170D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480"/>
              <a:ext cx="285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71" name="Line 31">
              <a:extLst>
                <a:ext uri="{FF2B5EF4-FFF2-40B4-BE49-F238E27FC236}">
                  <a16:creationId xmlns:a16="http://schemas.microsoft.com/office/drawing/2014/main" id="{B1F4E013-0A35-44DF-A00A-92228B931D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479"/>
              <a:ext cx="2903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2" name="Group 222">
            <a:extLst>
              <a:ext uri="{FF2B5EF4-FFF2-40B4-BE49-F238E27FC236}">
                <a16:creationId xmlns:a16="http://schemas.microsoft.com/office/drawing/2014/main" id="{11A6CF9F-3A6F-416E-9E97-2B9E6C226DD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563813"/>
            <a:ext cx="4608513" cy="1587"/>
            <a:chOff x="262" y="1615"/>
            <a:chExt cx="2903" cy="1"/>
          </a:xfrm>
        </p:grpSpPr>
        <p:sp>
          <p:nvSpPr>
            <p:cNvPr id="10270" name="Line 30">
              <a:extLst>
                <a:ext uri="{FF2B5EF4-FFF2-40B4-BE49-F238E27FC236}">
                  <a16:creationId xmlns:a16="http://schemas.microsoft.com/office/drawing/2014/main" id="{EACADDA2-3F81-4868-ACCD-FDBD949F54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616"/>
              <a:ext cx="2853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74" name="Line 34">
              <a:extLst>
                <a:ext uri="{FF2B5EF4-FFF2-40B4-BE49-F238E27FC236}">
                  <a16:creationId xmlns:a16="http://schemas.microsoft.com/office/drawing/2014/main" id="{8CB68680-5090-447B-9EA7-E5B6D00DF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615"/>
              <a:ext cx="290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3" name="Group 223">
            <a:extLst>
              <a:ext uri="{FF2B5EF4-FFF2-40B4-BE49-F238E27FC236}">
                <a16:creationId xmlns:a16="http://schemas.microsoft.com/office/drawing/2014/main" id="{79A6E50B-9985-4B62-8F0F-2B0C35E02DD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79713"/>
            <a:ext cx="4608513" cy="1587"/>
            <a:chOff x="262" y="1751"/>
            <a:chExt cx="2903" cy="1"/>
          </a:xfrm>
        </p:grpSpPr>
        <p:sp>
          <p:nvSpPr>
            <p:cNvPr id="10273" name="Line 33">
              <a:extLst>
                <a:ext uri="{FF2B5EF4-FFF2-40B4-BE49-F238E27FC236}">
                  <a16:creationId xmlns:a16="http://schemas.microsoft.com/office/drawing/2014/main" id="{B221A7AA-90DD-40BC-B0AC-8A4209F1A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752"/>
              <a:ext cx="2853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77" name="Line 37">
              <a:extLst>
                <a:ext uri="{FF2B5EF4-FFF2-40B4-BE49-F238E27FC236}">
                  <a16:creationId xmlns:a16="http://schemas.microsoft.com/office/drawing/2014/main" id="{B5EE460D-130E-444F-9B17-A090983147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751"/>
              <a:ext cx="2903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4" name="Group 224">
            <a:extLst>
              <a:ext uri="{FF2B5EF4-FFF2-40B4-BE49-F238E27FC236}">
                <a16:creationId xmlns:a16="http://schemas.microsoft.com/office/drawing/2014/main" id="{D3FAC5C6-9EDA-4615-8AF9-9F50F22F0E5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5613"/>
            <a:ext cx="4608513" cy="1587"/>
            <a:chOff x="262" y="1887"/>
            <a:chExt cx="2903" cy="1"/>
          </a:xfrm>
        </p:grpSpPr>
        <p:sp>
          <p:nvSpPr>
            <p:cNvPr id="10276" name="Line 36">
              <a:extLst>
                <a:ext uri="{FF2B5EF4-FFF2-40B4-BE49-F238E27FC236}">
                  <a16:creationId xmlns:a16="http://schemas.microsoft.com/office/drawing/2014/main" id="{0FA66D44-D8A0-42E3-9CB8-565AB2DA8E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888"/>
              <a:ext cx="2853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80" name="Line 40">
              <a:extLst>
                <a:ext uri="{FF2B5EF4-FFF2-40B4-BE49-F238E27FC236}">
                  <a16:creationId xmlns:a16="http://schemas.microsoft.com/office/drawing/2014/main" id="{A7E13A9C-7185-4BA7-92F4-75F3BFD1FA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887"/>
              <a:ext cx="2903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59" name="Group 219">
            <a:extLst>
              <a:ext uri="{FF2B5EF4-FFF2-40B4-BE49-F238E27FC236}">
                <a16:creationId xmlns:a16="http://schemas.microsoft.com/office/drawing/2014/main" id="{2C002685-1EE3-4F25-8C46-DF88DA8707F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916113"/>
            <a:ext cx="4608513" cy="0"/>
            <a:chOff x="262" y="1207"/>
            <a:chExt cx="2903" cy="0"/>
          </a:xfrm>
        </p:grpSpPr>
        <p:sp>
          <p:nvSpPr>
            <p:cNvPr id="10265" name="Line 25">
              <a:extLst>
                <a:ext uri="{FF2B5EF4-FFF2-40B4-BE49-F238E27FC236}">
                  <a16:creationId xmlns:a16="http://schemas.microsoft.com/office/drawing/2014/main" id="{F5AF7DF5-3015-47F0-BAC4-C75019F356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207"/>
              <a:ext cx="2903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82" name="Line 42">
              <a:extLst>
                <a:ext uri="{FF2B5EF4-FFF2-40B4-BE49-F238E27FC236}">
                  <a16:creationId xmlns:a16="http://schemas.microsoft.com/office/drawing/2014/main" id="{C3912DC1-2E1F-4B0D-ACA8-928481AED8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207"/>
              <a:ext cx="2853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5" name="Group 225">
            <a:extLst>
              <a:ext uri="{FF2B5EF4-FFF2-40B4-BE49-F238E27FC236}">
                <a16:creationId xmlns:a16="http://schemas.microsoft.com/office/drawing/2014/main" id="{24E61003-E3DA-4A5F-9ECF-BD7A3F12A3E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211513"/>
            <a:ext cx="4608513" cy="1587"/>
            <a:chOff x="262" y="2023"/>
            <a:chExt cx="2903" cy="1"/>
          </a:xfrm>
        </p:grpSpPr>
        <p:sp>
          <p:nvSpPr>
            <p:cNvPr id="10279" name="Line 39">
              <a:extLst>
                <a:ext uri="{FF2B5EF4-FFF2-40B4-BE49-F238E27FC236}">
                  <a16:creationId xmlns:a16="http://schemas.microsoft.com/office/drawing/2014/main" id="{2CE5D8DD-E889-4FB0-B523-B7E537F8B5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2024"/>
              <a:ext cx="2853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83" name="Line 43">
              <a:extLst>
                <a:ext uri="{FF2B5EF4-FFF2-40B4-BE49-F238E27FC236}">
                  <a16:creationId xmlns:a16="http://schemas.microsoft.com/office/drawing/2014/main" id="{281D5146-1239-49A3-930F-DFC250E363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2023"/>
              <a:ext cx="290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6" name="Group 236">
            <a:extLst>
              <a:ext uri="{FF2B5EF4-FFF2-40B4-BE49-F238E27FC236}">
                <a16:creationId xmlns:a16="http://schemas.microsoft.com/office/drawing/2014/main" id="{77EB3633-D8BB-488C-AC3E-F248C112994E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132013"/>
            <a:ext cx="1168400" cy="1587"/>
            <a:chOff x="4788" y="1343"/>
            <a:chExt cx="736" cy="1"/>
          </a:xfrm>
        </p:grpSpPr>
        <p:sp>
          <p:nvSpPr>
            <p:cNvPr id="10285" name="Line 45">
              <a:extLst>
                <a:ext uri="{FF2B5EF4-FFF2-40B4-BE49-F238E27FC236}">
                  <a16:creationId xmlns:a16="http://schemas.microsoft.com/office/drawing/2014/main" id="{DDAD5CFD-5EEF-44C0-8DE0-E603FAAC52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344"/>
              <a:ext cx="689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89" name="Line 49">
              <a:extLst>
                <a:ext uri="{FF2B5EF4-FFF2-40B4-BE49-F238E27FC236}">
                  <a16:creationId xmlns:a16="http://schemas.microsoft.com/office/drawing/2014/main" id="{F84E77E8-02DC-4715-81D4-11A4D853C7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343"/>
              <a:ext cx="736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7" name="Group 237">
            <a:extLst>
              <a:ext uri="{FF2B5EF4-FFF2-40B4-BE49-F238E27FC236}">
                <a16:creationId xmlns:a16="http://schemas.microsoft.com/office/drawing/2014/main" id="{237336D9-1113-47C0-AB71-C8FFB41D8996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347913"/>
            <a:ext cx="1168400" cy="1587"/>
            <a:chOff x="4788" y="1479"/>
            <a:chExt cx="736" cy="1"/>
          </a:xfrm>
        </p:grpSpPr>
        <p:sp>
          <p:nvSpPr>
            <p:cNvPr id="10288" name="Line 48">
              <a:extLst>
                <a:ext uri="{FF2B5EF4-FFF2-40B4-BE49-F238E27FC236}">
                  <a16:creationId xmlns:a16="http://schemas.microsoft.com/office/drawing/2014/main" id="{65EC3DE3-7F69-4DF3-994E-CA27FAC8BE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480"/>
              <a:ext cx="689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92" name="Line 52">
              <a:extLst>
                <a:ext uri="{FF2B5EF4-FFF2-40B4-BE49-F238E27FC236}">
                  <a16:creationId xmlns:a16="http://schemas.microsoft.com/office/drawing/2014/main" id="{8E002421-FA2D-4680-B94C-623637C30B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479"/>
              <a:ext cx="736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80" name="Group 240">
            <a:extLst>
              <a:ext uri="{FF2B5EF4-FFF2-40B4-BE49-F238E27FC236}">
                <a16:creationId xmlns:a16="http://schemas.microsoft.com/office/drawing/2014/main" id="{83CD3B9A-1088-4BDB-9E70-2CB5B00D6E41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563813"/>
            <a:ext cx="1168400" cy="1587"/>
            <a:chOff x="4788" y="1615"/>
            <a:chExt cx="736" cy="1"/>
          </a:xfrm>
        </p:grpSpPr>
        <p:sp>
          <p:nvSpPr>
            <p:cNvPr id="10291" name="Line 51">
              <a:extLst>
                <a:ext uri="{FF2B5EF4-FFF2-40B4-BE49-F238E27FC236}">
                  <a16:creationId xmlns:a16="http://schemas.microsoft.com/office/drawing/2014/main" id="{0EA4188B-1C8F-4ADF-A8E3-2DD48CA334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616"/>
              <a:ext cx="689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95" name="Line 55">
              <a:extLst>
                <a:ext uri="{FF2B5EF4-FFF2-40B4-BE49-F238E27FC236}">
                  <a16:creationId xmlns:a16="http://schemas.microsoft.com/office/drawing/2014/main" id="{44420E73-96DF-4016-AD2A-2FF74DA85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615"/>
              <a:ext cx="736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81" name="Group 241">
            <a:extLst>
              <a:ext uri="{FF2B5EF4-FFF2-40B4-BE49-F238E27FC236}">
                <a16:creationId xmlns:a16="http://schemas.microsoft.com/office/drawing/2014/main" id="{DF925271-27CE-471D-9269-F430C700ADD8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779713"/>
            <a:ext cx="1168400" cy="1587"/>
            <a:chOff x="4788" y="1751"/>
            <a:chExt cx="736" cy="1"/>
          </a:xfrm>
        </p:grpSpPr>
        <p:sp>
          <p:nvSpPr>
            <p:cNvPr id="10294" name="Line 54">
              <a:extLst>
                <a:ext uri="{FF2B5EF4-FFF2-40B4-BE49-F238E27FC236}">
                  <a16:creationId xmlns:a16="http://schemas.microsoft.com/office/drawing/2014/main" id="{5E0E07F2-D090-459D-A36A-A0096189D9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752"/>
              <a:ext cx="689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98" name="Line 58">
              <a:extLst>
                <a:ext uri="{FF2B5EF4-FFF2-40B4-BE49-F238E27FC236}">
                  <a16:creationId xmlns:a16="http://schemas.microsoft.com/office/drawing/2014/main" id="{13F36196-CC15-44BC-B52A-2F2B66C522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751"/>
              <a:ext cx="736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84" name="Group 244">
            <a:extLst>
              <a:ext uri="{FF2B5EF4-FFF2-40B4-BE49-F238E27FC236}">
                <a16:creationId xmlns:a16="http://schemas.microsoft.com/office/drawing/2014/main" id="{B149AF62-868B-48FC-B585-8F9C1EB5B679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995613"/>
            <a:ext cx="1168400" cy="1587"/>
            <a:chOff x="4788" y="1887"/>
            <a:chExt cx="736" cy="1"/>
          </a:xfrm>
        </p:grpSpPr>
        <p:sp>
          <p:nvSpPr>
            <p:cNvPr id="10297" name="Line 57">
              <a:extLst>
                <a:ext uri="{FF2B5EF4-FFF2-40B4-BE49-F238E27FC236}">
                  <a16:creationId xmlns:a16="http://schemas.microsoft.com/office/drawing/2014/main" id="{FE287AEC-C954-40E1-95CF-F2EB2751B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888"/>
              <a:ext cx="689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01" name="Line 61">
              <a:extLst>
                <a:ext uri="{FF2B5EF4-FFF2-40B4-BE49-F238E27FC236}">
                  <a16:creationId xmlns:a16="http://schemas.microsoft.com/office/drawing/2014/main" id="{E976E11A-E6E5-4247-8D73-48F4A755DB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887"/>
              <a:ext cx="736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3" name="Group 233">
            <a:extLst>
              <a:ext uri="{FF2B5EF4-FFF2-40B4-BE49-F238E27FC236}">
                <a16:creationId xmlns:a16="http://schemas.microsoft.com/office/drawing/2014/main" id="{28E120AE-596B-4AB3-925F-52C2F1DE405E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1916113"/>
            <a:ext cx="1168400" cy="0"/>
            <a:chOff x="4788" y="1207"/>
            <a:chExt cx="736" cy="0"/>
          </a:xfrm>
        </p:grpSpPr>
        <p:sp>
          <p:nvSpPr>
            <p:cNvPr id="10286" name="Line 46">
              <a:extLst>
                <a:ext uri="{FF2B5EF4-FFF2-40B4-BE49-F238E27FC236}">
                  <a16:creationId xmlns:a16="http://schemas.microsoft.com/office/drawing/2014/main" id="{C1C92B48-1F43-4080-8860-0636425954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207"/>
              <a:ext cx="736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03" name="Line 63">
              <a:extLst>
                <a:ext uri="{FF2B5EF4-FFF2-40B4-BE49-F238E27FC236}">
                  <a16:creationId xmlns:a16="http://schemas.microsoft.com/office/drawing/2014/main" id="{20B19382-EB4D-4868-816E-31036EDFE8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207"/>
              <a:ext cx="689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85" name="Group 245">
            <a:extLst>
              <a:ext uri="{FF2B5EF4-FFF2-40B4-BE49-F238E27FC236}">
                <a16:creationId xmlns:a16="http://schemas.microsoft.com/office/drawing/2014/main" id="{FC7AF243-B6CD-4ECE-8E9B-F4BC9A7D0419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3211513"/>
            <a:ext cx="1168400" cy="1587"/>
            <a:chOff x="4788" y="2023"/>
            <a:chExt cx="736" cy="1"/>
          </a:xfrm>
        </p:grpSpPr>
        <p:sp>
          <p:nvSpPr>
            <p:cNvPr id="10300" name="Line 60">
              <a:extLst>
                <a:ext uri="{FF2B5EF4-FFF2-40B4-BE49-F238E27FC236}">
                  <a16:creationId xmlns:a16="http://schemas.microsoft.com/office/drawing/2014/main" id="{F5FBAD3B-E815-44FF-A95C-53070B0EEF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2024"/>
              <a:ext cx="689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04" name="Line 64">
              <a:extLst>
                <a:ext uri="{FF2B5EF4-FFF2-40B4-BE49-F238E27FC236}">
                  <a16:creationId xmlns:a16="http://schemas.microsoft.com/office/drawing/2014/main" id="{F31556C8-7BAB-4342-BE4B-92FF6A8A1C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2023"/>
              <a:ext cx="736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5" name="Group 235">
            <a:extLst>
              <a:ext uri="{FF2B5EF4-FFF2-40B4-BE49-F238E27FC236}">
                <a16:creationId xmlns:a16="http://schemas.microsoft.com/office/drawing/2014/main" id="{9C11CC23-AEA4-4A68-ADC8-EB6F8C251AF6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132013"/>
            <a:ext cx="592138" cy="1587"/>
            <a:chOff x="5660" y="1343"/>
            <a:chExt cx="373" cy="1"/>
          </a:xfrm>
        </p:grpSpPr>
        <p:sp>
          <p:nvSpPr>
            <p:cNvPr id="10306" name="Line 66">
              <a:extLst>
                <a:ext uri="{FF2B5EF4-FFF2-40B4-BE49-F238E27FC236}">
                  <a16:creationId xmlns:a16="http://schemas.microsoft.com/office/drawing/2014/main" id="{C4939663-C1BC-4668-A493-73A49AC0F2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344"/>
              <a:ext cx="324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10" name="Line 70">
              <a:extLst>
                <a:ext uri="{FF2B5EF4-FFF2-40B4-BE49-F238E27FC236}">
                  <a16:creationId xmlns:a16="http://schemas.microsoft.com/office/drawing/2014/main" id="{E6730594-250A-41DD-A5AD-E04C079671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343"/>
              <a:ext cx="37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8" name="Group 238">
            <a:extLst>
              <a:ext uri="{FF2B5EF4-FFF2-40B4-BE49-F238E27FC236}">
                <a16:creationId xmlns:a16="http://schemas.microsoft.com/office/drawing/2014/main" id="{507207E8-24CF-4356-BAEE-5E23496B1119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347913"/>
            <a:ext cx="592138" cy="1587"/>
            <a:chOff x="5660" y="1479"/>
            <a:chExt cx="373" cy="1"/>
          </a:xfrm>
        </p:grpSpPr>
        <p:sp>
          <p:nvSpPr>
            <p:cNvPr id="10309" name="Line 69">
              <a:extLst>
                <a:ext uri="{FF2B5EF4-FFF2-40B4-BE49-F238E27FC236}">
                  <a16:creationId xmlns:a16="http://schemas.microsoft.com/office/drawing/2014/main" id="{DAC668C2-1FF6-4B9E-B6E7-3CBA6DBDC0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480"/>
              <a:ext cx="324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13" name="Line 73">
              <a:extLst>
                <a:ext uri="{FF2B5EF4-FFF2-40B4-BE49-F238E27FC236}">
                  <a16:creationId xmlns:a16="http://schemas.microsoft.com/office/drawing/2014/main" id="{F71A0C46-6E71-441F-AF1A-259F3B1154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479"/>
              <a:ext cx="373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9" name="Group 239">
            <a:extLst>
              <a:ext uri="{FF2B5EF4-FFF2-40B4-BE49-F238E27FC236}">
                <a16:creationId xmlns:a16="http://schemas.microsoft.com/office/drawing/2014/main" id="{838D926A-3CC1-44EF-A7D1-330D169A9184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563813"/>
            <a:ext cx="592138" cy="1587"/>
            <a:chOff x="5660" y="1615"/>
            <a:chExt cx="373" cy="1"/>
          </a:xfrm>
        </p:grpSpPr>
        <p:sp>
          <p:nvSpPr>
            <p:cNvPr id="10312" name="Line 72">
              <a:extLst>
                <a:ext uri="{FF2B5EF4-FFF2-40B4-BE49-F238E27FC236}">
                  <a16:creationId xmlns:a16="http://schemas.microsoft.com/office/drawing/2014/main" id="{75A24A48-6021-48DE-8E1C-05BAF830C1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616"/>
              <a:ext cx="324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16" name="Line 76">
              <a:extLst>
                <a:ext uri="{FF2B5EF4-FFF2-40B4-BE49-F238E27FC236}">
                  <a16:creationId xmlns:a16="http://schemas.microsoft.com/office/drawing/2014/main" id="{AF571960-DF32-4388-B0B3-0B7CF3676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615"/>
              <a:ext cx="37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82" name="Group 242">
            <a:extLst>
              <a:ext uri="{FF2B5EF4-FFF2-40B4-BE49-F238E27FC236}">
                <a16:creationId xmlns:a16="http://schemas.microsoft.com/office/drawing/2014/main" id="{B06626E6-F424-4486-901D-6D48C47785B5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779713"/>
            <a:ext cx="592138" cy="1587"/>
            <a:chOff x="5660" y="1751"/>
            <a:chExt cx="373" cy="1"/>
          </a:xfrm>
        </p:grpSpPr>
        <p:sp>
          <p:nvSpPr>
            <p:cNvPr id="10315" name="Line 75">
              <a:extLst>
                <a:ext uri="{FF2B5EF4-FFF2-40B4-BE49-F238E27FC236}">
                  <a16:creationId xmlns:a16="http://schemas.microsoft.com/office/drawing/2014/main" id="{D5E3FA92-7C5C-4723-8650-5BF0081F18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752"/>
              <a:ext cx="324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19" name="Line 79">
              <a:extLst>
                <a:ext uri="{FF2B5EF4-FFF2-40B4-BE49-F238E27FC236}">
                  <a16:creationId xmlns:a16="http://schemas.microsoft.com/office/drawing/2014/main" id="{1ED35C2D-0053-4AC6-AB83-74178C47E3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751"/>
              <a:ext cx="373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83" name="Group 243">
            <a:extLst>
              <a:ext uri="{FF2B5EF4-FFF2-40B4-BE49-F238E27FC236}">
                <a16:creationId xmlns:a16="http://schemas.microsoft.com/office/drawing/2014/main" id="{23CA2F8B-C1F9-4AD9-9E18-7B8944706E63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995613"/>
            <a:ext cx="592138" cy="1587"/>
            <a:chOff x="5660" y="1887"/>
            <a:chExt cx="373" cy="1"/>
          </a:xfrm>
        </p:grpSpPr>
        <p:sp>
          <p:nvSpPr>
            <p:cNvPr id="10318" name="Line 78">
              <a:extLst>
                <a:ext uri="{FF2B5EF4-FFF2-40B4-BE49-F238E27FC236}">
                  <a16:creationId xmlns:a16="http://schemas.microsoft.com/office/drawing/2014/main" id="{A37BE00A-8084-47B2-84FB-262040AF61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888"/>
              <a:ext cx="324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22" name="Line 82">
              <a:extLst>
                <a:ext uri="{FF2B5EF4-FFF2-40B4-BE49-F238E27FC236}">
                  <a16:creationId xmlns:a16="http://schemas.microsoft.com/office/drawing/2014/main" id="{8DBD784F-ED2C-4408-8C2F-FC8ADFE577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887"/>
              <a:ext cx="373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4" name="Group 234">
            <a:extLst>
              <a:ext uri="{FF2B5EF4-FFF2-40B4-BE49-F238E27FC236}">
                <a16:creationId xmlns:a16="http://schemas.microsoft.com/office/drawing/2014/main" id="{1466DD25-AD1F-40C4-9630-4186617B3C6D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1916113"/>
            <a:ext cx="592138" cy="0"/>
            <a:chOff x="5660" y="1207"/>
            <a:chExt cx="373" cy="0"/>
          </a:xfrm>
        </p:grpSpPr>
        <p:sp>
          <p:nvSpPr>
            <p:cNvPr id="10307" name="Line 67">
              <a:extLst>
                <a:ext uri="{FF2B5EF4-FFF2-40B4-BE49-F238E27FC236}">
                  <a16:creationId xmlns:a16="http://schemas.microsoft.com/office/drawing/2014/main" id="{657B45C0-6CF9-4A32-B115-5A986EC22F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207"/>
              <a:ext cx="373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24" name="Line 84">
              <a:extLst>
                <a:ext uri="{FF2B5EF4-FFF2-40B4-BE49-F238E27FC236}">
                  <a16:creationId xmlns:a16="http://schemas.microsoft.com/office/drawing/2014/main" id="{22A0EEF6-1B05-4CCF-B5CA-67EDDDCA83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207"/>
              <a:ext cx="324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86" name="Group 246">
            <a:extLst>
              <a:ext uri="{FF2B5EF4-FFF2-40B4-BE49-F238E27FC236}">
                <a16:creationId xmlns:a16="http://schemas.microsoft.com/office/drawing/2014/main" id="{1139B1F7-923B-4E6A-9674-93C7AB016A03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3211513"/>
            <a:ext cx="592138" cy="1587"/>
            <a:chOff x="5660" y="2023"/>
            <a:chExt cx="373" cy="1"/>
          </a:xfrm>
        </p:grpSpPr>
        <p:sp>
          <p:nvSpPr>
            <p:cNvPr id="10321" name="Line 81">
              <a:extLst>
                <a:ext uri="{FF2B5EF4-FFF2-40B4-BE49-F238E27FC236}">
                  <a16:creationId xmlns:a16="http://schemas.microsoft.com/office/drawing/2014/main" id="{96E21116-0909-4960-BA0A-052C62388D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2024"/>
              <a:ext cx="324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25" name="Line 85">
              <a:extLst>
                <a:ext uri="{FF2B5EF4-FFF2-40B4-BE49-F238E27FC236}">
                  <a16:creationId xmlns:a16="http://schemas.microsoft.com/office/drawing/2014/main" id="{19F327D6-19AE-4723-A46F-F0CB3185E7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2023"/>
              <a:ext cx="37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7" name="Group 227">
            <a:extLst>
              <a:ext uri="{FF2B5EF4-FFF2-40B4-BE49-F238E27FC236}">
                <a16:creationId xmlns:a16="http://schemas.microsoft.com/office/drawing/2014/main" id="{9580E125-53C6-474A-B664-93DBC7D4EA94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132013"/>
            <a:ext cx="2305050" cy="1587"/>
            <a:chOff x="3256" y="1343"/>
            <a:chExt cx="1452" cy="1"/>
          </a:xfrm>
        </p:grpSpPr>
        <p:sp>
          <p:nvSpPr>
            <p:cNvPr id="10327" name="Line 87">
              <a:extLst>
                <a:ext uri="{FF2B5EF4-FFF2-40B4-BE49-F238E27FC236}">
                  <a16:creationId xmlns:a16="http://schemas.microsoft.com/office/drawing/2014/main" id="{2C81918A-77BE-4B6F-88A7-59BDB660EB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344"/>
              <a:ext cx="140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31" name="Line 91">
              <a:extLst>
                <a:ext uri="{FF2B5EF4-FFF2-40B4-BE49-F238E27FC236}">
                  <a16:creationId xmlns:a16="http://schemas.microsoft.com/office/drawing/2014/main" id="{87CF8C36-F24C-4F2F-9C5E-C402C3A5F9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343"/>
              <a:ext cx="1452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8" name="Group 228">
            <a:extLst>
              <a:ext uri="{FF2B5EF4-FFF2-40B4-BE49-F238E27FC236}">
                <a16:creationId xmlns:a16="http://schemas.microsoft.com/office/drawing/2014/main" id="{198B4578-97C8-4664-AF3B-83F9071E04FA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347913"/>
            <a:ext cx="2305050" cy="1587"/>
            <a:chOff x="3256" y="1479"/>
            <a:chExt cx="1452" cy="1"/>
          </a:xfrm>
        </p:grpSpPr>
        <p:sp>
          <p:nvSpPr>
            <p:cNvPr id="10330" name="Line 90">
              <a:extLst>
                <a:ext uri="{FF2B5EF4-FFF2-40B4-BE49-F238E27FC236}">
                  <a16:creationId xmlns:a16="http://schemas.microsoft.com/office/drawing/2014/main" id="{85AC42D3-5079-4B96-B8B9-AA26DE7042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480"/>
              <a:ext cx="140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34" name="Line 94">
              <a:extLst>
                <a:ext uri="{FF2B5EF4-FFF2-40B4-BE49-F238E27FC236}">
                  <a16:creationId xmlns:a16="http://schemas.microsoft.com/office/drawing/2014/main" id="{EC8936AB-C1EA-45D1-9F3E-A96556ABB9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479"/>
              <a:ext cx="1452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9" name="Group 229">
            <a:extLst>
              <a:ext uri="{FF2B5EF4-FFF2-40B4-BE49-F238E27FC236}">
                <a16:creationId xmlns:a16="http://schemas.microsoft.com/office/drawing/2014/main" id="{48BA763F-7181-49B8-973B-46D795B0520B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563813"/>
            <a:ext cx="2305050" cy="1587"/>
            <a:chOff x="3256" y="1615"/>
            <a:chExt cx="1452" cy="1"/>
          </a:xfrm>
        </p:grpSpPr>
        <p:sp>
          <p:nvSpPr>
            <p:cNvPr id="10333" name="Line 93">
              <a:extLst>
                <a:ext uri="{FF2B5EF4-FFF2-40B4-BE49-F238E27FC236}">
                  <a16:creationId xmlns:a16="http://schemas.microsoft.com/office/drawing/2014/main" id="{64203250-3FDD-4AFF-936F-17A9C7375A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616"/>
              <a:ext cx="1403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37" name="Line 97">
              <a:extLst>
                <a:ext uri="{FF2B5EF4-FFF2-40B4-BE49-F238E27FC236}">
                  <a16:creationId xmlns:a16="http://schemas.microsoft.com/office/drawing/2014/main" id="{2D414595-CF6D-4A04-A9AC-612BEDABC5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615"/>
              <a:ext cx="1452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0" name="Group 230">
            <a:extLst>
              <a:ext uri="{FF2B5EF4-FFF2-40B4-BE49-F238E27FC236}">
                <a16:creationId xmlns:a16="http://schemas.microsoft.com/office/drawing/2014/main" id="{506129A1-FA00-46ED-AF77-E3CA1E29E5B6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779713"/>
            <a:ext cx="2305050" cy="1587"/>
            <a:chOff x="3256" y="1751"/>
            <a:chExt cx="1452" cy="1"/>
          </a:xfrm>
        </p:grpSpPr>
        <p:sp>
          <p:nvSpPr>
            <p:cNvPr id="10336" name="Line 96">
              <a:extLst>
                <a:ext uri="{FF2B5EF4-FFF2-40B4-BE49-F238E27FC236}">
                  <a16:creationId xmlns:a16="http://schemas.microsoft.com/office/drawing/2014/main" id="{9025D086-A8B1-4B35-9E29-C3FEABBD44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752"/>
              <a:ext cx="1403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40" name="Line 100">
              <a:extLst>
                <a:ext uri="{FF2B5EF4-FFF2-40B4-BE49-F238E27FC236}">
                  <a16:creationId xmlns:a16="http://schemas.microsoft.com/office/drawing/2014/main" id="{F744397E-C32F-47F0-86B0-6FF8A82EF3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751"/>
              <a:ext cx="1452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1" name="Group 231">
            <a:extLst>
              <a:ext uri="{FF2B5EF4-FFF2-40B4-BE49-F238E27FC236}">
                <a16:creationId xmlns:a16="http://schemas.microsoft.com/office/drawing/2014/main" id="{19B7407C-F1AD-4B14-B6A3-E03C0639901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995613"/>
            <a:ext cx="2305050" cy="1587"/>
            <a:chOff x="3256" y="1887"/>
            <a:chExt cx="1452" cy="1"/>
          </a:xfrm>
        </p:grpSpPr>
        <p:sp>
          <p:nvSpPr>
            <p:cNvPr id="10339" name="Line 99">
              <a:extLst>
                <a:ext uri="{FF2B5EF4-FFF2-40B4-BE49-F238E27FC236}">
                  <a16:creationId xmlns:a16="http://schemas.microsoft.com/office/drawing/2014/main" id="{865D24CA-CA2A-43F2-AF0A-4775B52E22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888"/>
              <a:ext cx="1403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43" name="Line 103">
              <a:extLst>
                <a:ext uri="{FF2B5EF4-FFF2-40B4-BE49-F238E27FC236}">
                  <a16:creationId xmlns:a16="http://schemas.microsoft.com/office/drawing/2014/main" id="{52D35DEA-66F1-4ECD-89F8-E07F0995C0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887"/>
              <a:ext cx="1452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66" name="Group 226">
            <a:extLst>
              <a:ext uri="{FF2B5EF4-FFF2-40B4-BE49-F238E27FC236}">
                <a16:creationId xmlns:a16="http://schemas.microsoft.com/office/drawing/2014/main" id="{76357DAB-AE60-4332-A754-436DFEAA68F5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1916113"/>
            <a:ext cx="2305050" cy="0"/>
            <a:chOff x="3256" y="1207"/>
            <a:chExt cx="1452" cy="0"/>
          </a:xfrm>
        </p:grpSpPr>
        <p:sp>
          <p:nvSpPr>
            <p:cNvPr id="10328" name="Line 88">
              <a:extLst>
                <a:ext uri="{FF2B5EF4-FFF2-40B4-BE49-F238E27FC236}">
                  <a16:creationId xmlns:a16="http://schemas.microsoft.com/office/drawing/2014/main" id="{694AEDA0-75BA-4B3B-92FC-C6A0DE6BE4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207"/>
              <a:ext cx="1452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45" name="Line 105">
              <a:extLst>
                <a:ext uri="{FF2B5EF4-FFF2-40B4-BE49-F238E27FC236}">
                  <a16:creationId xmlns:a16="http://schemas.microsoft.com/office/drawing/2014/main" id="{95DD03E0-7EAD-4521-83D5-33ECBF5F54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207"/>
              <a:ext cx="1403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72" name="Group 232">
            <a:extLst>
              <a:ext uri="{FF2B5EF4-FFF2-40B4-BE49-F238E27FC236}">
                <a16:creationId xmlns:a16="http://schemas.microsoft.com/office/drawing/2014/main" id="{01A00DD3-7820-4C55-8487-CE66AD61DFB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3211513"/>
            <a:ext cx="2305050" cy="1587"/>
            <a:chOff x="3256" y="2023"/>
            <a:chExt cx="1452" cy="1"/>
          </a:xfrm>
        </p:grpSpPr>
        <p:sp>
          <p:nvSpPr>
            <p:cNvPr id="10342" name="Line 102">
              <a:extLst>
                <a:ext uri="{FF2B5EF4-FFF2-40B4-BE49-F238E27FC236}">
                  <a16:creationId xmlns:a16="http://schemas.microsoft.com/office/drawing/2014/main" id="{6DFA9280-7AF4-443C-BE43-756C8BAD49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2024"/>
              <a:ext cx="1403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46" name="Line 106">
              <a:extLst>
                <a:ext uri="{FF2B5EF4-FFF2-40B4-BE49-F238E27FC236}">
                  <a16:creationId xmlns:a16="http://schemas.microsoft.com/office/drawing/2014/main" id="{F640B122-8285-4652-9F1A-2404F349AF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2023"/>
              <a:ext cx="1452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348" name="Line 108">
            <a:extLst>
              <a:ext uri="{FF2B5EF4-FFF2-40B4-BE49-F238E27FC236}">
                <a16:creationId xmlns:a16="http://schemas.microsoft.com/office/drawing/2014/main" id="{984B605E-E618-4A09-A8D7-685987CF77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575" y="3571875"/>
            <a:ext cx="9151938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49" name="Line 109">
            <a:extLst>
              <a:ext uri="{FF2B5EF4-FFF2-40B4-BE49-F238E27FC236}">
                <a16:creationId xmlns:a16="http://schemas.microsoft.com/office/drawing/2014/main" id="{335FF185-1114-45A3-8E2F-ADCCDD918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3789363"/>
            <a:ext cx="9094788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51" name="Line 111">
            <a:extLst>
              <a:ext uri="{FF2B5EF4-FFF2-40B4-BE49-F238E27FC236}">
                <a16:creationId xmlns:a16="http://schemas.microsoft.com/office/drawing/2014/main" id="{B45217F6-9CF3-4FD1-ACBA-B868139B14B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575" y="3787775"/>
            <a:ext cx="9151938" cy="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52" name="Line 112">
            <a:extLst>
              <a:ext uri="{FF2B5EF4-FFF2-40B4-BE49-F238E27FC236}">
                <a16:creationId xmlns:a16="http://schemas.microsoft.com/office/drawing/2014/main" id="{C0CD2975-FA80-4005-9D1C-20E78DC98079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4005263"/>
            <a:ext cx="9094788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54" name="Line 114">
            <a:extLst>
              <a:ext uri="{FF2B5EF4-FFF2-40B4-BE49-F238E27FC236}">
                <a16:creationId xmlns:a16="http://schemas.microsoft.com/office/drawing/2014/main" id="{3D107CE8-D926-4A0E-8F84-07D3941EC47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575" y="4003675"/>
            <a:ext cx="9151938" cy="0"/>
          </a:xfrm>
          <a:prstGeom prst="lin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55" name="Line 115">
            <a:extLst>
              <a:ext uri="{FF2B5EF4-FFF2-40B4-BE49-F238E27FC236}">
                <a16:creationId xmlns:a16="http://schemas.microsoft.com/office/drawing/2014/main" id="{BCD9F21C-F746-436A-8D0D-B00C1FA77F4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4221163"/>
            <a:ext cx="9094788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57" name="Line 117">
            <a:extLst>
              <a:ext uri="{FF2B5EF4-FFF2-40B4-BE49-F238E27FC236}">
                <a16:creationId xmlns:a16="http://schemas.microsoft.com/office/drawing/2014/main" id="{E178E400-CA4F-4DE2-AF1D-D1CAE604E7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575" y="4219575"/>
            <a:ext cx="9151938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58" name="Line 118">
            <a:extLst>
              <a:ext uri="{FF2B5EF4-FFF2-40B4-BE49-F238E27FC236}">
                <a16:creationId xmlns:a16="http://schemas.microsoft.com/office/drawing/2014/main" id="{C4A13223-BE8D-49C0-8717-5B12B9E3BE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4437063"/>
            <a:ext cx="9094788" cy="0"/>
          </a:xfrm>
          <a:prstGeom prst="line">
            <a:avLst/>
          </a:prstGeom>
          <a:noFill/>
          <a:ln w="57150">
            <a:solidFill>
              <a:srgbClr val="FFFF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60" name="Line 120">
            <a:extLst>
              <a:ext uri="{FF2B5EF4-FFF2-40B4-BE49-F238E27FC236}">
                <a16:creationId xmlns:a16="http://schemas.microsoft.com/office/drawing/2014/main" id="{022B7006-046B-4774-8E7F-1CFC4A63FA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575" y="4435475"/>
            <a:ext cx="9151938" cy="0"/>
          </a:xfrm>
          <a:prstGeom prst="line">
            <a:avLst/>
          </a:prstGeom>
          <a:noFill/>
          <a:ln w="57150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61" name="Line 121">
            <a:extLst>
              <a:ext uri="{FF2B5EF4-FFF2-40B4-BE49-F238E27FC236}">
                <a16:creationId xmlns:a16="http://schemas.microsoft.com/office/drawing/2014/main" id="{0696038E-55CB-4CF5-BD56-E8696A674F4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4652963"/>
            <a:ext cx="9094788" cy="0"/>
          </a:xfrm>
          <a:prstGeom prst="line">
            <a:avLst/>
          </a:prstGeom>
          <a:noFill/>
          <a:ln w="57150">
            <a:solidFill>
              <a:srgbClr val="C0C0C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63" name="Line 123">
            <a:extLst>
              <a:ext uri="{FF2B5EF4-FFF2-40B4-BE49-F238E27FC236}">
                <a16:creationId xmlns:a16="http://schemas.microsoft.com/office/drawing/2014/main" id="{D35E4B36-4B7B-4ED0-AA2A-E394D7D760A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575" y="4651375"/>
            <a:ext cx="9151938" cy="0"/>
          </a:xfrm>
          <a:prstGeom prst="line">
            <a:avLst/>
          </a:prstGeom>
          <a:noFill/>
          <a:ln w="57150">
            <a:solidFill>
              <a:srgbClr val="800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64" name="Line 124">
            <a:extLst>
              <a:ext uri="{FF2B5EF4-FFF2-40B4-BE49-F238E27FC236}">
                <a16:creationId xmlns:a16="http://schemas.microsoft.com/office/drawing/2014/main" id="{B5592419-B243-4B51-A885-1A27F4C680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4868863"/>
            <a:ext cx="9094788" cy="0"/>
          </a:xfrm>
          <a:prstGeom prst="line">
            <a:avLst/>
          </a:prstGeom>
          <a:noFill/>
          <a:ln w="57150">
            <a:solidFill>
              <a:srgbClr val="CC99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66" name="Line 126">
            <a:extLst>
              <a:ext uri="{FF2B5EF4-FFF2-40B4-BE49-F238E27FC236}">
                <a16:creationId xmlns:a16="http://schemas.microsoft.com/office/drawing/2014/main" id="{28179E3D-3171-440E-A449-E2E57EEC2BB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575" y="4867275"/>
            <a:ext cx="9151938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67" name="Line 127">
            <a:extLst>
              <a:ext uri="{FF2B5EF4-FFF2-40B4-BE49-F238E27FC236}">
                <a16:creationId xmlns:a16="http://schemas.microsoft.com/office/drawing/2014/main" id="{7A451FBE-04AB-4BE2-838A-B6A44C33D83F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3575050"/>
            <a:ext cx="9094788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69" name="Line 129">
            <a:extLst>
              <a:ext uri="{FF2B5EF4-FFF2-40B4-BE49-F238E27FC236}">
                <a16:creationId xmlns:a16="http://schemas.microsoft.com/office/drawing/2014/main" id="{C1863EBA-D1B6-45E8-942F-945DB9F274D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800" y="5083175"/>
            <a:ext cx="4592638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70" name="Line 130">
            <a:extLst>
              <a:ext uri="{FF2B5EF4-FFF2-40B4-BE49-F238E27FC236}">
                <a16:creationId xmlns:a16="http://schemas.microsoft.com/office/drawing/2014/main" id="{EFC24440-A26A-4D48-A641-FE4EC9243B3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302250"/>
            <a:ext cx="4535488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72" name="Line 132">
            <a:extLst>
              <a:ext uri="{FF2B5EF4-FFF2-40B4-BE49-F238E27FC236}">
                <a16:creationId xmlns:a16="http://schemas.microsoft.com/office/drawing/2014/main" id="{0DE9BC09-B9D5-44D4-B1A9-EDF6C4F753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800" y="5299075"/>
            <a:ext cx="4592638" cy="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73" name="Line 133">
            <a:extLst>
              <a:ext uri="{FF2B5EF4-FFF2-40B4-BE49-F238E27FC236}">
                <a16:creationId xmlns:a16="http://schemas.microsoft.com/office/drawing/2014/main" id="{C038E66E-31F1-4D24-AB7D-90C70F25DC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518150"/>
            <a:ext cx="4535488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75" name="Line 135">
            <a:extLst>
              <a:ext uri="{FF2B5EF4-FFF2-40B4-BE49-F238E27FC236}">
                <a16:creationId xmlns:a16="http://schemas.microsoft.com/office/drawing/2014/main" id="{DC459AB6-6DA1-4C55-BF58-715EDF411793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800" y="5514975"/>
            <a:ext cx="4592638" cy="0"/>
          </a:xfrm>
          <a:prstGeom prst="lin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76" name="Line 136">
            <a:extLst>
              <a:ext uri="{FF2B5EF4-FFF2-40B4-BE49-F238E27FC236}">
                <a16:creationId xmlns:a16="http://schemas.microsoft.com/office/drawing/2014/main" id="{39451873-25A4-4A88-A759-0B891364606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734050"/>
            <a:ext cx="4535488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78" name="Line 138">
            <a:extLst>
              <a:ext uri="{FF2B5EF4-FFF2-40B4-BE49-F238E27FC236}">
                <a16:creationId xmlns:a16="http://schemas.microsoft.com/office/drawing/2014/main" id="{B456F5D6-41B6-44B9-9BD6-15A7D41D4B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800" y="5730875"/>
            <a:ext cx="4592638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79" name="Line 139">
            <a:extLst>
              <a:ext uri="{FF2B5EF4-FFF2-40B4-BE49-F238E27FC236}">
                <a16:creationId xmlns:a16="http://schemas.microsoft.com/office/drawing/2014/main" id="{78FF0EE2-DF4F-495E-91CD-3B5EAB4D0F2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949950"/>
            <a:ext cx="4535488" cy="0"/>
          </a:xfrm>
          <a:prstGeom prst="line">
            <a:avLst/>
          </a:prstGeom>
          <a:noFill/>
          <a:ln w="57150">
            <a:solidFill>
              <a:srgbClr val="FFFF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81" name="Line 141">
            <a:extLst>
              <a:ext uri="{FF2B5EF4-FFF2-40B4-BE49-F238E27FC236}">
                <a16:creationId xmlns:a16="http://schemas.microsoft.com/office/drawing/2014/main" id="{EEA44CB7-E568-4933-A506-D103507B63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800" y="5946775"/>
            <a:ext cx="4592638" cy="0"/>
          </a:xfrm>
          <a:prstGeom prst="line">
            <a:avLst/>
          </a:prstGeom>
          <a:noFill/>
          <a:ln w="57150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82" name="Line 142">
            <a:extLst>
              <a:ext uri="{FF2B5EF4-FFF2-40B4-BE49-F238E27FC236}">
                <a16:creationId xmlns:a16="http://schemas.microsoft.com/office/drawing/2014/main" id="{86E07BA1-ECDE-41DA-B844-7ACDA6F106F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6165850"/>
            <a:ext cx="4535488" cy="0"/>
          </a:xfrm>
          <a:prstGeom prst="line">
            <a:avLst/>
          </a:prstGeom>
          <a:noFill/>
          <a:ln w="57150">
            <a:solidFill>
              <a:srgbClr val="C0C0C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84" name="Line 144">
            <a:extLst>
              <a:ext uri="{FF2B5EF4-FFF2-40B4-BE49-F238E27FC236}">
                <a16:creationId xmlns:a16="http://schemas.microsoft.com/office/drawing/2014/main" id="{1336AE1E-187B-45EE-99DD-893CD94C2C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800" y="6162675"/>
            <a:ext cx="4592638" cy="0"/>
          </a:xfrm>
          <a:prstGeom prst="line">
            <a:avLst/>
          </a:prstGeom>
          <a:noFill/>
          <a:ln w="57150">
            <a:solidFill>
              <a:srgbClr val="800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85" name="Line 145">
            <a:extLst>
              <a:ext uri="{FF2B5EF4-FFF2-40B4-BE49-F238E27FC236}">
                <a16:creationId xmlns:a16="http://schemas.microsoft.com/office/drawing/2014/main" id="{E108A47C-9C43-43CD-A953-49B0E68B9D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6381750"/>
            <a:ext cx="4535488" cy="0"/>
          </a:xfrm>
          <a:prstGeom prst="line">
            <a:avLst/>
          </a:prstGeom>
          <a:noFill/>
          <a:ln w="57150">
            <a:solidFill>
              <a:srgbClr val="CC99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87" name="Line 147">
            <a:extLst>
              <a:ext uri="{FF2B5EF4-FFF2-40B4-BE49-F238E27FC236}">
                <a16:creationId xmlns:a16="http://schemas.microsoft.com/office/drawing/2014/main" id="{8686BBEF-9805-4673-9125-494194F1D9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800" y="6378575"/>
            <a:ext cx="4592638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88" name="Line 148">
            <a:extLst>
              <a:ext uri="{FF2B5EF4-FFF2-40B4-BE49-F238E27FC236}">
                <a16:creationId xmlns:a16="http://schemas.microsoft.com/office/drawing/2014/main" id="{89613DD8-7524-4036-B594-44F7CAEC99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084763"/>
            <a:ext cx="4535488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90" name="Line 150">
            <a:extLst>
              <a:ext uri="{FF2B5EF4-FFF2-40B4-BE49-F238E27FC236}">
                <a16:creationId xmlns:a16="http://schemas.microsoft.com/office/drawing/2014/main" id="{9C38383E-0A9D-42C9-B824-30BBFE4927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5083175"/>
            <a:ext cx="2303463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91" name="Line 151">
            <a:extLst>
              <a:ext uri="{FF2B5EF4-FFF2-40B4-BE49-F238E27FC236}">
                <a16:creationId xmlns:a16="http://schemas.microsoft.com/office/drawing/2014/main" id="{16EB1530-BED5-41D3-AEA9-532E7472F2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6050" y="5302250"/>
            <a:ext cx="2246313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93" name="Line 153">
            <a:extLst>
              <a:ext uri="{FF2B5EF4-FFF2-40B4-BE49-F238E27FC236}">
                <a16:creationId xmlns:a16="http://schemas.microsoft.com/office/drawing/2014/main" id="{4A7C9409-5E64-4871-9B81-BAB9E936BB3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5299075"/>
            <a:ext cx="2303463" cy="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94" name="Line 154">
            <a:extLst>
              <a:ext uri="{FF2B5EF4-FFF2-40B4-BE49-F238E27FC236}">
                <a16:creationId xmlns:a16="http://schemas.microsoft.com/office/drawing/2014/main" id="{48DC2BB4-9CF5-4149-9E00-A1268C078C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6050" y="5518150"/>
            <a:ext cx="2246313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96" name="Line 156">
            <a:extLst>
              <a:ext uri="{FF2B5EF4-FFF2-40B4-BE49-F238E27FC236}">
                <a16:creationId xmlns:a16="http://schemas.microsoft.com/office/drawing/2014/main" id="{AE65B3BB-CF2E-4F74-8131-B3C49639E7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5514975"/>
            <a:ext cx="2303463" cy="0"/>
          </a:xfrm>
          <a:prstGeom prst="lin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97" name="Line 157">
            <a:extLst>
              <a:ext uri="{FF2B5EF4-FFF2-40B4-BE49-F238E27FC236}">
                <a16:creationId xmlns:a16="http://schemas.microsoft.com/office/drawing/2014/main" id="{3521D73C-7B71-40CE-ADE3-2704B61E59A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6050" y="5734050"/>
            <a:ext cx="2246313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99" name="Line 159">
            <a:extLst>
              <a:ext uri="{FF2B5EF4-FFF2-40B4-BE49-F238E27FC236}">
                <a16:creationId xmlns:a16="http://schemas.microsoft.com/office/drawing/2014/main" id="{4B14BF94-8851-4C36-A6A1-241E70942B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5730875"/>
            <a:ext cx="2303463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00" name="Line 160">
            <a:extLst>
              <a:ext uri="{FF2B5EF4-FFF2-40B4-BE49-F238E27FC236}">
                <a16:creationId xmlns:a16="http://schemas.microsoft.com/office/drawing/2014/main" id="{C1BC0338-D5ED-4F0B-8159-72F096623F0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6050" y="5949950"/>
            <a:ext cx="2246313" cy="0"/>
          </a:xfrm>
          <a:prstGeom prst="line">
            <a:avLst/>
          </a:prstGeom>
          <a:noFill/>
          <a:ln w="57150">
            <a:solidFill>
              <a:srgbClr val="FFFF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02" name="Line 162">
            <a:extLst>
              <a:ext uri="{FF2B5EF4-FFF2-40B4-BE49-F238E27FC236}">
                <a16:creationId xmlns:a16="http://schemas.microsoft.com/office/drawing/2014/main" id="{F326CC77-AD4F-4578-A73C-A102BDF3C8C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5946775"/>
            <a:ext cx="2303463" cy="0"/>
          </a:xfrm>
          <a:prstGeom prst="line">
            <a:avLst/>
          </a:prstGeom>
          <a:noFill/>
          <a:ln w="57150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03" name="Line 163">
            <a:extLst>
              <a:ext uri="{FF2B5EF4-FFF2-40B4-BE49-F238E27FC236}">
                <a16:creationId xmlns:a16="http://schemas.microsoft.com/office/drawing/2014/main" id="{154B25A9-72BF-4A82-A1B3-B811101EB67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6050" y="6165850"/>
            <a:ext cx="2246313" cy="0"/>
          </a:xfrm>
          <a:prstGeom prst="line">
            <a:avLst/>
          </a:prstGeom>
          <a:noFill/>
          <a:ln w="57150">
            <a:solidFill>
              <a:srgbClr val="C0C0C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05" name="Line 165">
            <a:extLst>
              <a:ext uri="{FF2B5EF4-FFF2-40B4-BE49-F238E27FC236}">
                <a16:creationId xmlns:a16="http://schemas.microsoft.com/office/drawing/2014/main" id="{425BD6A3-E5AF-480D-A8E9-7541E290F49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6162675"/>
            <a:ext cx="2303463" cy="0"/>
          </a:xfrm>
          <a:prstGeom prst="line">
            <a:avLst/>
          </a:prstGeom>
          <a:noFill/>
          <a:ln w="57150">
            <a:solidFill>
              <a:srgbClr val="800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06" name="Line 166">
            <a:extLst>
              <a:ext uri="{FF2B5EF4-FFF2-40B4-BE49-F238E27FC236}">
                <a16:creationId xmlns:a16="http://schemas.microsoft.com/office/drawing/2014/main" id="{332875A9-B74F-4E77-937D-026D7D898C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6050" y="6381750"/>
            <a:ext cx="2246313" cy="0"/>
          </a:xfrm>
          <a:prstGeom prst="line">
            <a:avLst/>
          </a:prstGeom>
          <a:noFill/>
          <a:ln w="57150">
            <a:solidFill>
              <a:srgbClr val="CC99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08" name="Line 168">
            <a:extLst>
              <a:ext uri="{FF2B5EF4-FFF2-40B4-BE49-F238E27FC236}">
                <a16:creationId xmlns:a16="http://schemas.microsoft.com/office/drawing/2014/main" id="{4CFEDDEB-6458-42EA-85B1-05A9085625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6378575"/>
            <a:ext cx="2303463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09" name="Line 169">
            <a:extLst>
              <a:ext uri="{FF2B5EF4-FFF2-40B4-BE49-F238E27FC236}">
                <a16:creationId xmlns:a16="http://schemas.microsoft.com/office/drawing/2014/main" id="{DB50D414-AD3B-4D5D-88BB-599AEA6C46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6050" y="5084763"/>
            <a:ext cx="2246313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11" name="Line 171">
            <a:extLst>
              <a:ext uri="{FF2B5EF4-FFF2-40B4-BE49-F238E27FC236}">
                <a16:creationId xmlns:a16="http://schemas.microsoft.com/office/drawing/2014/main" id="{E9AEF563-1FC1-44FD-8309-641C5DADFEC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16825" y="5083175"/>
            <a:ext cx="1152525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12" name="Line 172">
            <a:extLst>
              <a:ext uri="{FF2B5EF4-FFF2-40B4-BE49-F238E27FC236}">
                <a16:creationId xmlns:a16="http://schemas.microsoft.com/office/drawing/2014/main" id="{390A8E1E-1953-44B5-9784-54AF09F5056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72388" y="5302250"/>
            <a:ext cx="1096962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14" name="Line 174">
            <a:extLst>
              <a:ext uri="{FF2B5EF4-FFF2-40B4-BE49-F238E27FC236}">
                <a16:creationId xmlns:a16="http://schemas.microsoft.com/office/drawing/2014/main" id="{D1B36666-A372-4FA9-95E4-CCD5673F3659}"/>
              </a:ext>
            </a:extLst>
          </p:cNvPr>
          <p:cNvSpPr>
            <a:spLocks noChangeShapeType="1"/>
          </p:cNvSpPr>
          <p:nvPr/>
        </p:nvSpPr>
        <p:spPr bwMode="auto">
          <a:xfrm>
            <a:off x="7616825" y="5299075"/>
            <a:ext cx="1152525" cy="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15" name="Line 175">
            <a:extLst>
              <a:ext uri="{FF2B5EF4-FFF2-40B4-BE49-F238E27FC236}">
                <a16:creationId xmlns:a16="http://schemas.microsoft.com/office/drawing/2014/main" id="{A3F86D2F-0380-41F6-A8AF-51904CA738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72388" y="5518150"/>
            <a:ext cx="1096962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17" name="Line 177">
            <a:extLst>
              <a:ext uri="{FF2B5EF4-FFF2-40B4-BE49-F238E27FC236}">
                <a16:creationId xmlns:a16="http://schemas.microsoft.com/office/drawing/2014/main" id="{D01C1CDF-0A97-4D81-962F-7C007E309EE5}"/>
              </a:ext>
            </a:extLst>
          </p:cNvPr>
          <p:cNvSpPr>
            <a:spLocks noChangeShapeType="1"/>
          </p:cNvSpPr>
          <p:nvPr/>
        </p:nvSpPr>
        <p:spPr bwMode="auto">
          <a:xfrm>
            <a:off x="7616825" y="5514975"/>
            <a:ext cx="1152525" cy="0"/>
          </a:xfrm>
          <a:prstGeom prst="lin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18" name="Line 178">
            <a:extLst>
              <a:ext uri="{FF2B5EF4-FFF2-40B4-BE49-F238E27FC236}">
                <a16:creationId xmlns:a16="http://schemas.microsoft.com/office/drawing/2014/main" id="{F84DA4E3-483B-4E6E-BBD2-CA67A8EFB17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72388" y="5734050"/>
            <a:ext cx="1096962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20" name="Line 180">
            <a:extLst>
              <a:ext uri="{FF2B5EF4-FFF2-40B4-BE49-F238E27FC236}">
                <a16:creationId xmlns:a16="http://schemas.microsoft.com/office/drawing/2014/main" id="{0405777D-77E7-4C49-8D6C-615609D5E232}"/>
              </a:ext>
            </a:extLst>
          </p:cNvPr>
          <p:cNvSpPr>
            <a:spLocks noChangeShapeType="1"/>
          </p:cNvSpPr>
          <p:nvPr/>
        </p:nvSpPr>
        <p:spPr bwMode="auto">
          <a:xfrm>
            <a:off x="7616825" y="5730875"/>
            <a:ext cx="1152525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21" name="Line 181">
            <a:extLst>
              <a:ext uri="{FF2B5EF4-FFF2-40B4-BE49-F238E27FC236}">
                <a16:creationId xmlns:a16="http://schemas.microsoft.com/office/drawing/2014/main" id="{1037F168-EBBF-469D-92E5-E31FA357F67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72388" y="5949950"/>
            <a:ext cx="1096962" cy="0"/>
          </a:xfrm>
          <a:prstGeom prst="line">
            <a:avLst/>
          </a:prstGeom>
          <a:noFill/>
          <a:ln w="57150">
            <a:solidFill>
              <a:srgbClr val="FFFF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23" name="Line 183">
            <a:extLst>
              <a:ext uri="{FF2B5EF4-FFF2-40B4-BE49-F238E27FC236}">
                <a16:creationId xmlns:a16="http://schemas.microsoft.com/office/drawing/2014/main" id="{901F3EDB-1E37-4942-BE19-AAA52F11C2D3}"/>
              </a:ext>
            </a:extLst>
          </p:cNvPr>
          <p:cNvSpPr>
            <a:spLocks noChangeShapeType="1"/>
          </p:cNvSpPr>
          <p:nvPr/>
        </p:nvSpPr>
        <p:spPr bwMode="auto">
          <a:xfrm>
            <a:off x="7616825" y="5946775"/>
            <a:ext cx="1152525" cy="0"/>
          </a:xfrm>
          <a:prstGeom prst="line">
            <a:avLst/>
          </a:prstGeom>
          <a:noFill/>
          <a:ln w="57150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24" name="Line 184">
            <a:extLst>
              <a:ext uri="{FF2B5EF4-FFF2-40B4-BE49-F238E27FC236}">
                <a16:creationId xmlns:a16="http://schemas.microsoft.com/office/drawing/2014/main" id="{B5605BF8-D4E5-4DD3-ADBC-C1C8FA5C1C0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72388" y="6165850"/>
            <a:ext cx="1096962" cy="0"/>
          </a:xfrm>
          <a:prstGeom prst="line">
            <a:avLst/>
          </a:prstGeom>
          <a:noFill/>
          <a:ln w="57150">
            <a:solidFill>
              <a:srgbClr val="C0C0C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26" name="Line 186">
            <a:extLst>
              <a:ext uri="{FF2B5EF4-FFF2-40B4-BE49-F238E27FC236}">
                <a16:creationId xmlns:a16="http://schemas.microsoft.com/office/drawing/2014/main" id="{1E0E55FE-8761-41B0-B982-1AA88163282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16825" y="6162675"/>
            <a:ext cx="1152525" cy="0"/>
          </a:xfrm>
          <a:prstGeom prst="line">
            <a:avLst/>
          </a:prstGeom>
          <a:noFill/>
          <a:ln w="57150">
            <a:solidFill>
              <a:srgbClr val="800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27" name="Line 187">
            <a:extLst>
              <a:ext uri="{FF2B5EF4-FFF2-40B4-BE49-F238E27FC236}">
                <a16:creationId xmlns:a16="http://schemas.microsoft.com/office/drawing/2014/main" id="{68353772-415E-444F-899E-015F83B558C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72388" y="6381750"/>
            <a:ext cx="1096962" cy="0"/>
          </a:xfrm>
          <a:prstGeom prst="line">
            <a:avLst/>
          </a:prstGeom>
          <a:noFill/>
          <a:ln w="57150">
            <a:solidFill>
              <a:srgbClr val="CC99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29" name="Line 189">
            <a:extLst>
              <a:ext uri="{FF2B5EF4-FFF2-40B4-BE49-F238E27FC236}">
                <a16:creationId xmlns:a16="http://schemas.microsoft.com/office/drawing/2014/main" id="{5685FD95-A323-4057-9659-E1F3B7771C7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16825" y="6378575"/>
            <a:ext cx="1152525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30" name="Line 190">
            <a:extLst>
              <a:ext uri="{FF2B5EF4-FFF2-40B4-BE49-F238E27FC236}">
                <a16:creationId xmlns:a16="http://schemas.microsoft.com/office/drawing/2014/main" id="{28683A03-BA29-4390-949B-096B3A89DDA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72388" y="5084763"/>
            <a:ext cx="1096962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32" name="Line 192">
            <a:extLst>
              <a:ext uri="{FF2B5EF4-FFF2-40B4-BE49-F238E27FC236}">
                <a16:creationId xmlns:a16="http://schemas.microsoft.com/office/drawing/2014/main" id="{BB94BE77-7BBD-4B42-BEDE-76A464BF30A0}"/>
              </a:ext>
            </a:extLst>
          </p:cNvPr>
          <p:cNvSpPr>
            <a:spLocks noChangeShapeType="1"/>
          </p:cNvSpPr>
          <p:nvPr/>
        </p:nvSpPr>
        <p:spPr bwMode="auto">
          <a:xfrm>
            <a:off x="8985250" y="5083175"/>
            <a:ext cx="576263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33" name="Line 193">
            <a:extLst>
              <a:ext uri="{FF2B5EF4-FFF2-40B4-BE49-F238E27FC236}">
                <a16:creationId xmlns:a16="http://schemas.microsoft.com/office/drawing/2014/main" id="{D3715332-1297-4B1E-8640-8921BDDBE658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9225" y="5302250"/>
            <a:ext cx="522288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35" name="Line 195">
            <a:extLst>
              <a:ext uri="{FF2B5EF4-FFF2-40B4-BE49-F238E27FC236}">
                <a16:creationId xmlns:a16="http://schemas.microsoft.com/office/drawing/2014/main" id="{7E561A3D-B3C3-414E-8541-4457990C0710}"/>
              </a:ext>
            </a:extLst>
          </p:cNvPr>
          <p:cNvSpPr>
            <a:spLocks noChangeShapeType="1"/>
          </p:cNvSpPr>
          <p:nvPr/>
        </p:nvSpPr>
        <p:spPr bwMode="auto">
          <a:xfrm>
            <a:off x="8985250" y="5299075"/>
            <a:ext cx="576263" cy="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36" name="Line 196">
            <a:extLst>
              <a:ext uri="{FF2B5EF4-FFF2-40B4-BE49-F238E27FC236}">
                <a16:creationId xmlns:a16="http://schemas.microsoft.com/office/drawing/2014/main" id="{10531595-63ED-461E-9103-CCDD7D7BBC81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9225" y="5518150"/>
            <a:ext cx="522288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38" name="Line 198">
            <a:extLst>
              <a:ext uri="{FF2B5EF4-FFF2-40B4-BE49-F238E27FC236}">
                <a16:creationId xmlns:a16="http://schemas.microsoft.com/office/drawing/2014/main" id="{67469573-4E71-480A-A000-68E641E19DC1}"/>
              </a:ext>
            </a:extLst>
          </p:cNvPr>
          <p:cNvSpPr>
            <a:spLocks noChangeShapeType="1"/>
          </p:cNvSpPr>
          <p:nvPr/>
        </p:nvSpPr>
        <p:spPr bwMode="auto">
          <a:xfrm>
            <a:off x="8985250" y="5514975"/>
            <a:ext cx="576263" cy="0"/>
          </a:xfrm>
          <a:prstGeom prst="lin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39" name="Line 199">
            <a:extLst>
              <a:ext uri="{FF2B5EF4-FFF2-40B4-BE49-F238E27FC236}">
                <a16:creationId xmlns:a16="http://schemas.microsoft.com/office/drawing/2014/main" id="{AE4D57A9-6EB8-4D99-8031-FDC8FCA22D7C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9225" y="5734050"/>
            <a:ext cx="522288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41" name="Line 201">
            <a:extLst>
              <a:ext uri="{FF2B5EF4-FFF2-40B4-BE49-F238E27FC236}">
                <a16:creationId xmlns:a16="http://schemas.microsoft.com/office/drawing/2014/main" id="{F3AD9A59-F610-4629-88E1-E54683EBFF2A}"/>
              </a:ext>
            </a:extLst>
          </p:cNvPr>
          <p:cNvSpPr>
            <a:spLocks noChangeShapeType="1"/>
          </p:cNvSpPr>
          <p:nvPr/>
        </p:nvSpPr>
        <p:spPr bwMode="auto">
          <a:xfrm>
            <a:off x="8985250" y="5730875"/>
            <a:ext cx="576263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42" name="Line 202">
            <a:extLst>
              <a:ext uri="{FF2B5EF4-FFF2-40B4-BE49-F238E27FC236}">
                <a16:creationId xmlns:a16="http://schemas.microsoft.com/office/drawing/2014/main" id="{E5A48B0B-9892-41D0-803D-979720DBBF8E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9225" y="5949950"/>
            <a:ext cx="522288" cy="0"/>
          </a:xfrm>
          <a:prstGeom prst="line">
            <a:avLst/>
          </a:prstGeom>
          <a:noFill/>
          <a:ln w="57150">
            <a:solidFill>
              <a:srgbClr val="FFFF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44" name="Line 204">
            <a:extLst>
              <a:ext uri="{FF2B5EF4-FFF2-40B4-BE49-F238E27FC236}">
                <a16:creationId xmlns:a16="http://schemas.microsoft.com/office/drawing/2014/main" id="{FD8EF782-205F-447C-ADDC-5D5BE8E274A8}"/>
              </a:ext>
            </a:extLst>
          </p:cNvPr>
          <p:cNvSpPr>
            <a:spLocks noChangeShapeType="1"/>
          </p:cNvSpPr>
          <p:nvPr/>
        </p:nvSpPr>
        <p:spPr bwMode="auto">
          <a:xfrm>
            <a:off x="8985250" y="5946775"/>
            <a:ext cx="576263" cy="0"/>
          </a:xfrm>
          <a:prstGeom prst="line">
            <a:avLst/>
          </a:prstGeom>
          <a:noFill/>
          <a:ln w="57150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45" name="Line 205">
            <a:extLst>
              <a:ext uri="{FF2B5EF4-FFF2-40B4-BE49-F238E27FC236}">
                <a16:creationId xmlns:a16="http://schemas.microsoft.com/office/drawing/2014/main" id="{A514CDBD-07C2-47DE-A5A0-E7231C169FBA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9225" y="6165850"/>
            <a:ext cx="522288" cy="0"/>
          </a:xfrm>
          <a:prstGeom prst="line">
            <a:avLst/>
          </a:prstGeom>
          <a:noFill/>
          <a:ln w="57150">
            <a:solidFill>
              <a:srgbClr val="C0C0C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47" name="Line 207">
            <a:extLst>
              <a:ext uri="{FF2B5EF4-FFF2-40B4-BE49-F238E27FC236}">
                <a16:creationId xmlns:a16="http://schemas.microsoft.com/office/drawing/2014/main" id="{B81EC7B1-5181-440B-93B1-8FD2A0B3AFAE}"/>
              </a:ext>
            </a:extLst>
          </p:cNvPr>
          <p:cNvSpPr>
            <a:spLocks noChangeShapeType="1"/>
          </p:cNvSpPr>
          <p:nvPr/>
        </p:nvSpPr>
        <p:spPr bwMode="auto">
          <a:xfrm>
            <a:off x="8985250" y="6162675"/>
            <a:ext cx="576263" cy="0"/>
          </a:xfrm>
          <a:prstGeom prst="line">
            <a:avLst/>
          </a:prstGeom>
          <a:noFill/>
          <a:ln w="57150">
            <a:solidFill>
              <a:srgbClr val="800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48" name="Line 208">
            <a:extLst>
              <a:ext uri="{FF2B5EF4-FFF2-40B4-BE49-F238E27FC236}">
                <a16:creationId xmlns:a16="http://schemas.microsoft.com/office/drawing/2014/main" id="{8BE7AC77-C2A7-493D-AFE9-5648171C4988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9225" y="6381750"/>
            <a:ext cx="522288" cy="0"/>
          </a:xfrm>
          <a:prstGeom prst="line">
            <a:avLst/>
          </a:prstGeom>
          <a:noFill/>
          <a:ln w="57150">
            <a:solidFill>
              <a:srgbClr val="CC99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50" name="Line 210">
            <a:extLst>
              <a:ext uri="{FF2B5EF4-FFF2-40B4-BE49-F238E27FC236}">
                <a16:creationId xmlns:a16="http://schemas.microsoft.com/office/drawing/2014/main" id="{5188CE53-E236-4EB6-8958-D3883C969802}"/>
              </a:ext>
            </a:extLst>
          </p:cNvPr>
          <p:cNvSpPr>
            <a:spLocks noChangeShapeType="1"/>
          </p:cNvSpPr>
          <p:nvPr/>
        </p:nvSpPr>
        <p:spPr bwMode="auto">
          <a:xfrm>
            <a:off x="8985250" y="6378575"/>
            <a:ext cx="576263" cy="0"/>
          </a:xfrm>
          <a:prstGeom prst="line">
            <a:avLst/>
          </a:prstGeom>
          <a:noFill/>
          <a:ln w="57150">
            <a:solidFill>
              <a:srgbClr val="3366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51" name="Line 211">
            <a:extLst>
              <a:ext uri="{FF2B5EF4-FFF2-40B4-BE49-F238E27FC236}">
                <a16:creationId xmlns:a16="http://schemas.microsoft.com/office/drawing/2014/main" id="{791743CC-EF73-4767-B474-90B11F5CF5DC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9225" y="5084763"/>
            <a:ext cx="522288" cy="0"/>
          </a:xfrm>
          <a:prstGeom prst="line">
            <a:avLst/>
          </a:prstGeom>
          <a:noFill/>
          <a:ln w="57150">
            <a:solidFill>
              <a:srgbClr val="99CC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77" name="Group 213">
            <a:extLst>
              <a:ext uri="{FF2B5EF4-FFF2-40B4-BE49-F238E27FC236}">
                <a16:creationId xmlns:a16="http://schemas.microsoft.com/office/drawing/2014/main" id="{5379C8EC-F469-45BF-8FBC-E9DC7E60884E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620713"/>
            <a:ext cx="9148763" cy="0"/>
            <a:chOff x="260" y="391"/>
            <a:chExt cx="5763" cy="0"/>
          </a:xfrm>
        </p:grpSpPr>
        <p:sp>
          <p:nvSpPr>
            <p:cNvPr id="11268" name="Line 4">
              <a:extLst>
                <a:ext uri="{FF2B5EF4-FFF2-40B4-BE49-F238E27FC236}">
                  <a16:creationId xmlns:a16="http://schemas.microsoft.com/office/drawing/2014/main" id="{B9F59188-99C9-4A84-A59C-FD682BBCA0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91"/>
              <a:ext cx="5739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70" name="Line 6">
              <a:extLst>
                <a:ext uri="{FF2B5EF4-FFF2-40B4-BE49-F238E27FC236}">
                  <a16:creationId xmlns:a16="http://schemas.microsoft.com/office/drawing/2014/main" id="{B735066C-9094-494C-8ECC-21B51A688B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391"/>
              <a:ext cx="576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78" name="Group 214">
            <a:extLst>
              <a:ext uri="{FF2B5EF4-FFF2-40B4-BE49-F238E27FC236}">
                <a16:creationId xmlns:a16="http://schemas.microsoft.com/office/drawing/2014/main" id="{0D899259-09B7-4D7D-9F18-FC63E9BC9F1F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836613"/>
            <a:ext cx="9148763" cy="0"/>
            <a:chOff x="260" y="527"/>
            <a:chExt cx="5763" cy="0"/>
          </a:xfrm>
        </p:grpSpPr>
        <p:sp>
          <p:nvSpPr>
            <p:cNvPr id="11271" name="Line 7">
              <a:extLst>
                <a:ext uri="{FF2B5EF4-FFF2-40B4-BE49-F238E27FC236}">
                  <a16:creationId xmlns:a16="http://schemas.microsoft.com/office/drawing/2014/main" id="{6D782EC8-F960-495C-BD09-14488954F1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527"/>
              <a:ext cx="5739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73" name="Line 9">
              <a:extLst>
                <a:ext uri="{FF2B5EF4-FFF2-40B4-BE49-F238E27FC236}">
                  <a16:creationId xmlns:a16="http://schemas.microsoft.com/office/drawing/2014/main" id="{96D95445-2D96-4323-8435-B302733EF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527"/>
              <a:ext cx="576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79" name="Group 215">
            <a:extLst>
              <a:ext uri="{FF2B5EF4-FFF2-40B4-BE49-F238E27FC236}">
                <a16:creationId xmlns:a16="http://schemas.microsoft.com/office/drawing/2014/main" id="{5795ECF6-9837-4F87-9D8D-3F9146DA99DD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052513"/>
            <a:ext cx="9148763" cy="0"/>
            <a:chOff x="260" y="663"/>
            <a:chExt cx="5763" cy="0"/>
          </a:xfrm>
        </p:grpSpPr>
        <p:sp>
          <p:nvSpPr>
            <p:cNvPr id="11274" name="Line 10">
              <a:extLst>
                <a:ext uri="{FF2B5EF4-FFF2-40B4-BE49-F238E27FC236}">
                  <a16:creationId xmlns:a16="http://schemas.microsoft.com/office/drawing/2014/main" id="{81A81198-8E8E-4E3B-847A-8F89F85B9F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663"/>
              <a:ext cx="5739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76" name="Line 12">
              <a:extLst>
                <a:ext uri="{FF2B5EF4-FFF2-40B4-BE49-F238E27FC236}">
                  <a16:creationId xmlns:a16="http://schemas.microsoft.com/office/drawing/2014/main" id="{2DD85E59-E5B7-4A6E-A063-35AFCF911B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663"/>
              <a:ext cx="5763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0" name="Group 216">
            <a:extLst>
              <a:ext uri="{FF2B5EF4-FFF2-40B4-BE49-F238E27FC236}">
                <a16:creationId xmlns:a16="http://schemas.microsoft.com/office/drawing/2014/main" id="{6B8E8748-6AC3-4E60-BAC9-C6D5EA97A614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268413"/>
            <a:ext cx="9148763" cy="0"/>
            <a:chOff x="260" y="799"/>
            <a:chExt cx="5763" cy="0"/>
          </a:xfrm>
        </p:grpSpPr>
        <p:sp>
          <p:nvSpPr>
            <p:cNvPr id="11277" name="Line 13">
              <a:extLst>
                <a:ext uri="{FF2B5EF4-FFF2-40B4-BE49-F238E27FC236}">
                  <a16:creationId xmlns:a16="http://schemas.microsoft.com/office/drawing/2014/main" id="{C38E4424-A7B3-49F0-8AD2-519C347970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799"/>
              <a:ext cx="5739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79" name="Line 15">
              <a:extLst>
                <a:ext uri="{FF2B5EF4-FFF2-40B4-BE49-F238E27FC236}">
                  <a16:creationId xmlns:a16="http://schemas.microsoft.com/office/drawing/2014/main" id="{9C7F1AAD-4506-4AD0-866C-67D837B64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799"/>
              <a:ext cx="5763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1" name="Group 217">
            <a:extLst>
              <a:ext uri="{FF2B5EF4-FFF2-40B4-BE49-F238E27FC236}">
                <a16:creationId xmlns:a16="http://schemas.microsoft.com/office/drawing/2014/main" id="{22BE05A2-958F-4849-940C-711D547FAB2A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484313"/>
            <a:ext cx="9148763" cy="0"/>
            <a:chOff x="260" y="935"/>
            <a:chExt cx="5763" cy="0"/>
          </a:xfrm>
        </p:grpSpPr>
        <p:sp>
          <p:nvSpPr>
            <p:cNvPr id="11280" name="Line 16">
              <a:extLst>
                <a:ext uri="{FF2B5EF4-FFF2-40B4-BE49-F238E27FC236}">
                  <a16:creationId xmlns:a16="http://schemas.microsoft.com/office/drawing/2014/main" id="{7A1CAE92-6FF9-496B-9CBD-0B6D57F5AC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935"/>
              <a:ext cx="5739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2" name="Line 18">
              <a:extLst>
                <a:ext uri="{FF2B5EF4-FFF2-40B4-BE49-F238E27FC236}">
                  <a16:creationId xmlns:a16="http://schemas.microsoft.com/office/drawing/2014/main" id="{E1C5E0EA-3E9A-4C0B-8DE6-A3ED076805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935"/>
              <a:ext cx="5763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76" name="Group 212">
            <a:extLst>
              <a:ext uri="{FF2B5EF4-FFF2-40B4-BE49-F238E27FC236}">
                <a16:creationId xmlns:a16="http://schemas.microsoft.com/office/drawing/2014/main" id="{719C2BC0-8D51-4F97-A978-4AC7649B3FE4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404813"/>
            <a:ext cx="9148763" cy="0"/>
            <a:chOff x="260" y="255"/>
            <a:chExt cx="5763" cy="0"/>
          </a:xfrm>
        </p:grpSpPr>
        <p:sp>
          <p:nvSpPr>
            <p:cNvPr id="11267" name="Line 3">
              <a:extLst>
                <a:ext uri="{FF2B5EF4-FFF2-40B4-BE49-F238E27FC236}">
                  <a16:creationId xmlns:a16="http://schemas.microsoft.com/office/drawing/2014/main" id="{F48C7E87-9CE7-442B-AC62-721DDE5593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255"/>
              <a:ext cx="576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5" name="Line 21">
              <a:extLst>
                <a:ext uri="{FF2B5EF4-FFF2-40B4-BE49-F238E27FC236}">
                  <a16:creationId xmlns:a16="http://schemas.microsoft.com/office/drawing/2014/main" id="{21E1454A-41B8-4875-87FA-75585C6D90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255"/>
              <a:ext cx="5739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2" name="Group 218">
            <a:extLst>
              <a:ext uri="{FF2B5EF4-FFF2-40B4-BE49-F238E27FC236}">
                <a16:creationId xmlns:a16="http://schemas.microsoft.com/office/drawing/2014/main" id="{5CFABFE9-1AA8-44EA-B508-A4BB514E5FAE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700213"/>
            <a:ext cx="9148763" cy="0"/>
            <a:chOff x="260" y="1071"/>
            <a:chExt cx="5763" cy="0"/>
          </a:xfrm>
        </p:grpSpPr>
        <p:sp>
          <p:nvSpPr>
            <p:cNvPr id="11283" name="Line 19">
              <a:extLst>
                <a:ext uri="{FF2B5EF4-FFF2-40B4-BE49-F238E27FC236}">
                  <a16:creationId xmlns:a16="http://schemas.microsoft.com/office/drawing/2014/main" id="{78D87E59-F43C-456C-BC59-C596191450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1071"/>
              <a:ext cx="5739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6" name="Line 22">
              <a:extLst>
                <a:ext uri="{FF2B5EF4-FFF2-40B4-BE49-F238E27FC236}">
                  <a16:creationId xmlns:a16="http://schemas.microsoft.com/office/drawing/2014/main" id="{C21536AA-8BB5-4E27-AA16-1116B754EA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1071"/>
              <a:ext cx="5763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1" name="Group 237">
            <a:extLst>
              <a:ext uri="{FF2B5EF4-FFF2-40B4-BE49-F238E27FC236}">
                <a16:creationId xmlns:a16="http://schemas.microsoft.com/office/drawing/2014/main" id="{EAB6215E-DB5E-49BD-B17A-430FC1D326F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132013"/>
            <a:ext cx="4608513" cy="1587"/>
            <a:chOff x="262" y="1343"/>
            <a:chExt cx="2903" cy="1"/>
          </a:xfrm>
        </p:grpSpPr>
        <p:sp>
          <p:nvSpPr>
            <p:cNvPr id="11289" name="Line 25">
              <a:extLst>
                <a:ext uri="{FF2B5EF4-FFF2-40B4-BE49-F238E27FC236}">
                  <a16:creationId xmlns:a16="http://schemas.microsoft.com/office/drawing/2014/main" id="{66999758-0F62-4F4E-A250-860EE65502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344"/>
              <a:ext cx="2880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0" name="Line 36">
              <a:extLst>
                <a:ext uri="{FF2B5EF4-FFF2-40B4-BE49-F238E27FC236}">
                  <a16:creationId xmlns:a16="http://schemas.microsoft.com/office/drawing/2014/main" id="{DA5D56AB-96E5-4240-9E9A-E26CF1D035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343"/>
              <a:ext cx="290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8" name="Group 234">
            <a:extLst>
              <a:ext uri="{FF2B5EF4-FFF2-40B4-BE49-F238E27FC236}">
                <a16:creationId xmlns:a16="http://schemas.microsoft.com/office/drawing/2014/main" id="{93867553-9DBF-4964-9105-8ACC6C14FAD8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132013"/>
            <a:ext cx="1168400" cy="1587"/>
            <a:chOff x="4788" y="1343"/>
            <a:chExt cx="736" cy="1"/>
          </a:xfrm>
        </p:grpSpPr>
        <p:sp>
          <p:nvSpPr>
            <p:cNvPr id="11292" name="Line 28">
              <a:extLst>
                <a:ext uri="{FF2B5EF4-FFF2-40B4-BE49-F238E27FC236}">
                  <a16:creationId xmlns:a16="http://schemas.microsoft.com/office/drawing/2014/main" id="{2B34DD0A-C7CB-4F58-A74D-4E2DB138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344"/>
              <a:ext cx="713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3" name="Line 39">
              <a:extLst>
                <a:ext uri="{FF2B5EF4-FFF2-40B4-BE49-F238E27FC236}">
                  <a16:creationId xmlns:a16="http://schemas.microsoft.com/office/drawing/2014/main" id="{C41922D4-BF36-463A-A51C-E58EB2F16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343"/>
              <a:ext cx="7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7" name="Group 223">
            <a:extLst>
              <a:ext uri="{FF2B5EF4-FFF2-40B4-BE49-F238E27FC236}">
                <a16:creationId xmlns:a16="http://schemas.microsoft.com/office/drawing/2014/main" id="{75BBF271-9ED3-4BEB-AABF-2F45E56C60C7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132013"/>
            <a:ext cx="592138" cy="1587"/>
            <a:chOff x="5660" y="1343"/>
            <a:chExt cx="373" cy="1"/>
          </a:xfrm>
        </p:grpSpPr>
        <p:sp>
          <p:nvSpPr>
            <p:cNvPr id="11295" name="Line 31">
              <a:extLst>
                <a:ext uri="{FF2B5EF4-FFF2-40B4-BE49-F238E27FC236}">
                  <a16:creationId xmlns:a16="http://schemas.microsoft.com/office/drawing/2014/main" id="{FC09510E-1D3A-4457-B548-7AA60D8D5D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344"/>
              <a:ext cx="348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6" name="Line 42">
              <a:extLst>
                <a:ext uri="{FF2B5EF4-FFF2-40B4-BE49-F238E27FC236}">
                  <a16:creationId xmlns:a16="http://schemas.microsoft.com/office/drawing/2014/main" id="{D2B5DB7B-639F-4F40-9E20-953DCE745F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343"/>
              <a:ext cx="37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9" name="Group 235">
            <a:extLst>
              <a:ext uri="{FF2B5EF4-FFF2-40B4-BE49-F238E27FC236}">
                <a16:creationId xmlns:a16="http://schemas.microsoft.com/office/drawing/2014/main" id="{6C4BC11C-B623-419D-A11A-28091833AB0F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132013"/>
            <a:ext cx="2305050" cy="1587"/>
            <a:chOff x="3256" y="1343"/>
            <a:chExt cx="1452" cy="1"/>
          </a:xfrm>
        </p:grpSpPr>
        <p:sp>
          <p:nvSpPr>
            <p:cNvPr id="11297" name="Line 33">
              <a:extLst>
                <a:ext uri="{FF2B5EF4-FFF2-40B4-BE49-F238E27FC236}">
                  <a16:creationId xmlns:a16="http://schemas.microsoft.com/office/drawing/2014/main" id="{3A2B8DC9-E08D-4616-BC24-C8433F99C4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344"/>
              <a:ext cx="1430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10" name="Line 46">
              <a:extLst>
                <a:ext uri="{FF2B5EF4-FFF2-40B4-BE49-F238E27FC236}">
                  <a16:creationId xmlns:a16="http://schemas.microsoft.com/office/drawing/2014/main" id="{7CD7ABB7-6164-4949-ADAA-E95F8A32EC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343"/>
              <a:ext cx="145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2" name="Group 238">
            <a:extLst>
              <a:ext uri="{FF2B5EF4-FFF2-40B4-BE49-F238E27FC236}">
                <a16:creationId xmlns:a16="http://schemas.microsoft.com/office/drawing/2014/main" id="{3108210C-5359-494E-BAF7-C8D331C12D4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347913"/>
            <a:ext cx="4608513" cy="1587"/>
            <a:chOff x="262" y="1479"/>
            <a:chExt cx="2903" cy="1"/>
          </a:xfrm>
        </p:grpSpPr>
        <p:sp>
          <p:nvSpPr>
            <p:cNvPr id="11301" name="Line 37">
              <a:extLst>
                <a:ext uri="{FF2B5EF4-FFF2-40B4-BE49-F238E27FC236}">
                  <a16:creationId xmlns:a16="http://schemas.microsoft.com/office/drawing/2014/main" id="{C10BA67A-4013-49D5-8176-BC77485790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480"/>
              <a:ext cx="288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12" name="Line 48">
              <a:extLst>
                <a:ext uri="{FF2B5EF4-FFF2-40B4-BE49-F238E27FC236}">
                  <a16:creationId xmlns:a16="http://schemas.microsoft.com/office/drawing/2014/main" id="{E8B643A2-5E87-4E4B-A489-ED587DF0E8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479"/>
              <a:ext cx="290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7" name="Group 233">
            <a:extLst>
              <a:ext uri="{FF2B5EF4-FFF2-40B4-BE49-F238E27FC236}">
                <a16:creationId xmlns:a16="http://schemas.microsoft.com/office/drawing/2014/main" id="{95B3292B-32C5-41FA-A8C2-56A04A5586B4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347913"/>
            <a:ext cx="1168400" cy="1587"/>
            <a:chOff x="4788" y="1479"/>
            <a:chExt cx="736" cy="1"/>
          </a:xfrm>
        </p:grpSpPr>
        <p:sp>
          <p:nvSpPr>
            <p:cNvPr id="11304" name="Line 40">
              <a:extLst>
                <a:ext uri="{FF2B5EF4-FFF2-40B4-BE49-F238E27FC236}">
                  <a16:creationId xmlns:a16="http://schemas.microsoft.com/office/drawing/2014/main" id="{F1EB7403-7837-4254-8716-19BB3B97D5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480"/>
              <a:ext cx="713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15" name="Line 51">
              <a:extLst>
                <a:ext uri="{FF2B5EF4-FFF2-40B4-BE49-F238E27FC236}">
                  <a16:creationId xmlns:a16="http://schemas.microsoft.com/office/drawing/2014/main" id="{10D0DBD9-60A3-4C5B-86C0-2305FF25FA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479"/>
              <a:ext cx="736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8" name="Group 224">
            <a:extLst>
              <a:ext uri="{FF2B5EF4-FFF2-40B4-BE49-F238E27FC236}">
                <a16:creationId xmlns:a16="http://schemas.microsoft.com/office/drawing/2014/main" id="{9C90CBD3-497F-4297-8906-F3D17100B86B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347913"/>
            <a:ext cx="592138" cy="1587"/>
            <a:chOff x="5660" y="1479"/>
            <a:chExt cx="373" cy="1"/>
          </a:xfrm>
        </p:grpSpPr>
        <p:sp>
          <p:nvSpPr>
            <p:cNvPr id="11307" name="Line 43">
              <a:extLst>
                <a:ext uri="{FF2B5EF4-FFF2-40B4-BE49-F238E27FC236}">
                  <a16:creationId xmlns:a16="http://schemas.microsoft.com/office/drawing/2014/main" id="{73FC2958-0740-4270-B4A8-B2D4F1C52E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480"/>
              <a:ext cx="348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18" name="Line 54">
              <a:extLst>
                <a:ext uri="{FF2B5EF4-FFF2-40B4-BE49-F238E27FC236}">
                  <a16:creationId xmlns:a16="http://schemas.microsoft.com/office/drawing/2014/main" id="{34F175AC-8610-4C4C-9DD8-AE1D0E101A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479"/>
              <a:ext cx="37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0" name="Group 236">
            <a:extLst>
              <a:ext uri="{FF2B5EF4-FFF2-40B4-BE49-F238E27FC236}">
                <a16:creationId xmlns:a16="http://schemas.microsoft.com/office/drawing/2014/main" id="{9EA35FA4-0769-4B4C-9AF2-EF32FFFDA976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347913"/>
            <a:ext cx="2305050" cy="1587"/>
            <a:chOff x="3256" y="1479"/>
            <a:chExt cx="1452" cy="1"/>
          </a:xfrm>
        </p:grpSpPr>
        <p:sp>
          <p:nvSpPr>
            <p:cNvPr id="11309" name="Line 45">
              <a:extLst>
                <a:ext uri="{FF2B5EF4-FFF2-40B4-BE49-F238E27FC236}">
                  <a16:creationId xmlns:a16="http://schemas.microsoft.com/office/drawing/2014/main" id="{7751E9D1-161C-47CD-B996-F645A182FE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480"/>
              <a:ext cx="143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22" name="Line 58">
              <a:extLst>
                <a:ext uri="{FF2B5EF4-FFF2-40B4-BE49-F238E27FC236}">
                  <a16:creationId xmlns:a16="http://schemas.microsoft.com/office/drawing/2014/main" id="{DA052EA1-6C6F-4D0E-A85E-4CC1B1235D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479"/>
              <a:ext cx="145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3" name="Group 239">
            <a:extLst>
              <a:ext uri="{FF2B5EF4-FFF2-40B4-BE49-F238E27FC236}">
                <a16:creationId xmlns:a16="http://schemas.microsoft.com/office/drawing/2014/main" id="{24C69BA6-F9DA-4A57-9391-E519BA0ED68A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563813"/>
            <a:ext cx="4608513" cy="1587"/>
            <a:chOff x="262" y="1615"/>
            <a:chExt cx="2903" cy="1"/>
          </a:xfrm>
        </p:grpSpPr>
        <p:sp>
          <p:nvSpPr>
            <p:cNvPr id="11313" name="Line 49">
              <a:extLst>
                <a:ext uri="{FF2B5EF4-FFF2-40B4-BE49-F238E27FC236}">
                  <a16:creationId xmlns:a16="http://schemas.microsoft.com/office/drawing/2014/main" id="{AF455C99-5758-4A4A-88BB-0682E5B803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616"/>
              <a:ext cx="2880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24" name="Line 60">
              <a:extLst>
                <a:ext uri="{FF2B5EF4-FFF2-40B4-BE49-F238E27FC236}">
                  <a16:creationId xmlns:a16="http://schemas.microsoft.com/office/drawing/2014/main" id="{108867AD-8C8B-4B4E-A196-EFC1D6C1F8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615"/>
              <a:ext cx="2903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6" name="Group 232">
            <a:extLst>
              <a:ext uri="{FF2B5EF4-FFF2-40B4-BE49-F238E27FC236}">
                <a16:creationId xmlns:a16="http://schemas.microsoft.com/office/drawing/2014/main" id="{ADEFCA13-AFA9-49D2-8216-ED0727A4C2DF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563813"/>
            <a:ext cx="1168400" cy="1587"/>
            <a:chOff x="4788" y="1615"/>
            <a:chExt cx="736" cy="1"/>
          </a:xfrm>
        </p:grpSpPr>
        <p:sp>
          <p:nvSpPr>
            <p:cNvPr id="11316" name="Line 52">
              <a:extLst>
                <a:ext uri="{FF2B5EF4-FFF2-40B4-BE49-F238E27FC236}">
                  <a16:creationId xmlns:a16="http://schemas.microsoft.com/office/drawing/2014/main" id="{1454FA5E-2646-4B06-A8EC-F85E36FD13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616"/>
              <a:ext cx="713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27" name="Line 63">
              <a:extLst>
                <a:ext uri="{FF2B5EF4-FFF2-40B4-BE49-F238E27FC236}">
                  <a16:creationId xmlns:a16="http://schemas.microsoft.com/office/drawing/2014/main" id="{857D3BCF-3256-4783-BD62-C98F44D5ED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615"/>
              <a:ext cx="736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9" name="Group 225">
            <a:extLst>
              <a:ext uri="{FF2B5EF4-FFF2-40B4-BE49-F238E27FC236}">
                <a16:creationId xmlns:a16="http://schemas.microsoft.com/office/drawing/2014/main" id="{8F8F3A9B-C4EC-4685-B943-97B52B5B6347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563813"/>
            <a:ext cx="592138" cy="1587"/>
            <a:chOff x="5660" y="1615"/>
            <a:chExt cx="373" cy="1"/>
          </a:xfrm>
        </p:grpSpPr>
        <p:sp>
          <p:nvSpPr>
            <p:cNvPr id="11319" name="Line 55">
              <a:extLst>
                <a:ext uri="{FF2B5EF4-FFF2-40B4-BE49-F238E27FC236}">
                  <a16:creationId xmlns:a16="http://schemas.microsoft.com/office/drawing/2014/main" id="{EC55F16D-BA9C-4252-B338-5FBB8B397D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616"/>
              <a:ext cx="348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30" name="Line 66">
              <a:extLst>
                <a:ext uri="{FF2B5EF4-FFF2-40B4-BE49-F238E27FC236}">
                  <a16:creationId xmlns:a16="http://schemas.microsoft.com/office/drawing/2014/main" id="{2C49C139-B178-4E36-825B-D0D1B7F778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615"/>
              <a:ext cx="373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4" name="Group 240">
            <a:extLst>
              <a:ext uri="{FF2B5EF4-FFF2-40B4-BE49-F238E27FC236}">
                <a16:creationId xmlns:a16="http://schemas.microsoft.com/office/drawing/2014/main" id="{30A501BB-5715-45D5-9642-5FF6906BFE4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563813"/>
            <a:ext cx="2305050" cy="1587"/>
            <a:chOff x="3256" y="1615"/>
            <a:chExt cx="1452" cy="1"/>
          </a:xfrm>
        </p:grpSpPr>
        <p:sp>
          <p:nvSpPr>
            <p:cNvPr id="11321" name="Line 57">
              <a:extLst>
                <a:ext uri="{FF2B5EF4-FFF2-40B4-BE49-F238E27FC236}">
                  <a16:creationId xmlns:a16="http://schemas.microsoft.com/office/drawing/2014/main" id="{DD22CECB-A9B0-48E6-AA9B-FBA2A9DCFF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616"/>
              <a:ext cx="1430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34" name="Line 70">
              <a:extLst>
                <a:ext uri="{FF2B5EF4-FFF2-40B4-BE49-F238E27FC236}">
                  <a16:creationId xmlns:a16="http://schemas.microsoft.com/office/drawing/2014/main" id="{662F284F-AFDF-4407-B22B-DA9E9569DE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615"/>
              <a:ext cx="1452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6" name="Group 242">
            <a:extLst>
              <a:ext uri="{FF2B5EF4-FFF2-40B4-BE49-F238E27FC236}">
                <a16:creationId xmlns:a16="http://schemas.microsoft.com/office/drawing/2014/main" id="{D648ABA6-592E-41FC-91E5-50F86D50A7F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79713"/>
            <a:ext cx="4608513" cy="1587"/>
            <a:chOff x="262" y="1751"/>
            <a:chExt cx="2903" cy="1"/>
          </a:xfrm>
        </p:grpSpPr>
        <p:sp>
          <p:nvSpPr>
            <p:cNvPr id="11325" name="Line 61">
              <a:extLst>
                <a:ext uri="{FF2B5EF4-FFF2-40B4-BE49-F238E27FC236}">
                  <a16:creationId xmlns:a16="http://schemas.microsoft.com/office/drawing/2014/main" id="{A2EC70E1-2071-4072-8E58-38BE3776F8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752"/>
              <a:ext cx="2880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36" name="Line 72">
              <a:extLst>
                <a:ext uri="{FF2B5EF4-FFF2-40B4-BE49-F238E27FC236}">
                  <a16:creationId xmlns:a16="http://schemas.microsoft.com/office/drawing/2014/main" id="{6D15BEE5-9D32-412A-8040-49D298087B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751"/>
              <a:ext cx="2903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5" name="Group 231">
            <a:extLst>
              <a:ext uri="{FF2B5EF4-FFF2-40B4-BE49-F238E27FC236}">
                <a16:creationId xmlns:a16="http://schemas.microsoft.com/office/drawing/2014/main" id="{CCB3D76F-2265-40B9-9C79-1E65F6DF14BC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779713"/>
            <a:ext cx="1168400" cy="1587"/>
            <a:chOff x="4788" y="1751"/>
            <a:chExt cx="736" cy="1"/>
          </a:xfrm>
        </p:grpSpPr>
        <p:sp>
          <p:nvSpPr>
            <p:cNvPr id="11328" name="Line 64">
              <a:extLst>
                <a:ext uri="{FF2B5EF4-FFF2-40B4-BE49-F238E27FC236}">
                  <a16:creationId xmlns:a16="http://schemas.microsoft.com/office/drawing/2014/main" id="{0881F2AB-690A-4393-AA40-7DFDD0C017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752"/>
              <a:ext cx="713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39" name="Line 75">
              <a:extLst>
                <a:ext uri="{FF2B5EF4-FFF2-40B4-BE49-F238E27FC236}">
                  <a16:creationId xmlns:a16="http://schemas.microsoft.com/office/drawing/2014/main" id="{D181FA8F-C542-4F1E-8179-6FCF1C83D9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751"/>
              <a:ext cx="736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0" name="Group 226">
            <a:extLst>
              <a:ext uri="{FF2B5EF4-FFF2-40B4-BE49-F238E27FC236}">
                <a16:creationId xmlns:a16="http://schemas.microsoft.com/office/drawing/2014/main" id="{6A21B487-AD63-4191-9E28-93963364260A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779713"/>
            <a:ext cx="592138" cy="1587"/>
            <a:chOff x="5660" y="1751"/>
            <a:chExt cx="373" cy="1"/>
          </a:xfrm>
        </p:grpSpPr>
        <p:sp>
          <p:nvSpPr>
            <p:cNvPr id="11331" name="Line 67">
              <a:extLst>
                <a:ext uri="{FF2B5EF4-FFF2-40B4-BE49-F238E27FC236}">
                  <a16:creationId xmlns:a16="http://schemas.microsoft.com/office/drawing/2014/main" id="{203BCF74-7DED-44FD-8D92-57A0A95B39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752"/>
              <a:ext cx="348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42" name="Line 78">
              <a:extLst>
                <a:ext uri="{FF2B5EF4-FFF2-40B4-BE49-F238E27FC236}">
                  <a16:creationId xmlns:a16="http://schemas.microsoft.com/office/drawing/2014/main" id="{1B8C4951-15FE-4FA3-8833-40720CDE88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751"/>
              <a:ext cx="373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5" name="Group 241">
            <a:extLst>
              <a:ext uri="{FF2B5EF4-FFF2-40B4-BE49-F238E27FC236}">
                <a16:creationId xmlns:a16="http://schemas.microsoft.com/office/drawing/2014/main" id="{21C57CD2-0DCF-49C7-86A4-6004E9D9E727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779713"/>
            <a:ext cx="2305050" cy="1587"/>
            <a:chOff x="3256" y="1751"/>
            <a:chExt cx="1452" cy="1"/>
          </a:xfrm>
        </p:grpSpPr>
        <p:sp>
          <p:nvSpPr>
            <p:cNvPr id="11333" name="Line 69">
              <a:extLst>
                <a:ext uri="{FF2B5EF4-FFF2-40B4-BE49-F238E27FC236}">
                  <a16:creationId xmlns:a16="http://schemas.microsoft.com/office/drawing/2014/main" id="{FC94B783-F66B-4CB2-8CDD-2C03185CE0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752"/>
              <a:ext cx="1430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46" name="Line 82">
              <a:extLst>
                <a:ext uri="{FF2B5EF4-FFF2-40B4-BE49-F238E27FC236}">
                  <a16:creationId xmlns:a16="http://schemas.microsoft.com/office/drawing/2014/main" id="{07983AEE-FEE8-43F2-8EA0-F9B7E58577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751"/>
              <a:ext cx="145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9" name="Group 245">
            <a:extLst>
              <a:ext uri="{FF2B5EF4-FFF2-40B4-BE49-F238E27FC236}">
                <a16:creationId xmlns:a16="http://schemas.microsoft.com/office/drawing/2014/main" id="{A40CDCDF-E191-4C56-8398-7063E485849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5613"/>
            <a:ext cx="4608513" cy="1587"/>
            <a:chOff x="262" y="1887"/>
            <a:chExt cx="2903" cy="1"/>
          </a:xfrm>
        </p:grpSpPr>
        <p:sp>
          <p:nvSpPr>
            <p:cNvPr id="11337" name="Line 73">
              <a:extLst>
                <a:ext uri="{FF2B5EF4-FFF2-40B4-BE49-F238E27FC236}">
                  <a16:creationId xmlns:a16="http://schemas.microsoft.com/office/drawing/2014/main" id="{52BDDA4C-8295-4FBD-808E-F62B9E2994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888"/>
              <a:ext cx="2880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48" name="Line 84">
              <a:extLst>
                <a:ext uri="{FF2B5EF4-FFF2-40B4-BE49-F238E27FC236}">
                  <a16:creationId xmlns:a16="http://schemas.microsoft.com/office/drawing/2014/main" id="{A30D6808-D01C-46CB-9E24-E405B2B5B3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887"/>
              <a:ext cx="2903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4" name="Group 230">
            <a:extLst>
              <a:ext uri="{FF2B5EF4-FFF2-40B4-BE49-F238E27FC236}">
                <a16:creationId xmlns:a16="http://schemas.microsoft.com/office/drawing/2014/main" id="{C44B4A29-3BE0-409A-803A-D86149652A99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995613"/>
            <a:ext cx="1168400" cy="1587"/>
            <a:chOff x="4788" y="1887"/>
            <a:chExt cx="736" cy="1"/>
          </a:xfrm>
        </p:grpSpPr>
        <p:sp>
          <p:nvSpPr>
            <p:cNvPr id="11340" name="Line 76">
              <a:extLst>
                <a:ext uri="{FF2B5EF4-FFF2-40B4-BE49-F238E27FC236}">
                  <a16:creationId xmlns:a16="http://schemas.microsoft.com/office/drawing/2014/main" id="{F3FE87D6-6362-4979-98B7-256363486E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888"/>
              <a:ext cx="713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51" name="Line 87">
              <a:extLst>
                <a:ext uri="{FF2B5EF4-FFF2-40B4-BE49-F238E27FC236}">
                  <a16:creationId xmlns:a16="http://schemas.microsoft.com/office/drawing/2014/main" id="{57339DB4-376A-4101-A2C7-BAF7D3CA3E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887"/>
              <a:ext cx="736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1" name="Group 227">
            <a:extLst>
              <a:ext uri="{FF2B5EF4-FFF2-40B4-BE49-F238E27FC236}">
                <a16:creationId xmlns:a16="http://schemas.microsoft.com/office/drawing/2014/main" id="{1FED7DE8-6BE2-4FEB-ACDB-B8132AFDE0F9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995613"/>
            <a:ext cx="592138" cy="1587"/>
            <a:chOff x="5660" y="1887"/>
            <a:chExt cx="373" cy="1"/>
          </a:xfrm>
        </p:grpSpPr>
        <p:sp>
          <p:nvSpPr>
            <p:cNvPr id="11343" name="Line 79">
              <a:extLst>
                <a:ext uri="{FF2B5EF4-FFF2-40B4-BE49-F238E27FC236}">
                  <a16:creationId xmlns:a16="http://schemas.microsoft.com/office/drawing/2014/main" id="{7D292343-111F-4251-9771-7D1895720B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888"/>
              <a:ext cx="348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54" name="Line 90">
              <a:extLst>
                <a:ext uri="{FF2B5EF4-FFF2-40B4-BE49-F238E27FC236}">
                  <a16:creationId xmlns:a16="http://schemas.microsoft.com/office/drawing/2014/main" id="{3B6DE3C8-5CEF-49F1-8B4B-38892B1B91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887"/>
              <a:ext cx="373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7" name="Group 243">
            <a:extLst>
              <a:ext uri="{FF2B5EF4-FFF2-40B4-BE49-F238E27FC236}">
                <a16:creationId xmlns:a16="http://schemas.microsoft.com/office/drawing/2014/main" id="{BA222E04-02B5-484C-97ED-B8F050399CD8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995613"/>
            <a:ext cx="2305050" cy="1587"/>
            <a:chOff x="3256" y="1887"/>
            <a:chExt cx="1452" cy="1"/>
          </a:xfrm>
        </p:grpSpPr>
        <p:sp>
          <p:nvSpPr>
            <p:cNvPr id="11345" name="Line 81">
              <a:extLst>
                <a:ext uri="{FF2B5EF4-FFF2-40B4-BE49-F238E27FC236}">
                  <a16:creationId xmlns:a16="http://schemas.microsoft.com/office/drawing/2014/main" id="{7954FE86-986A-4A92-96FB-C516D15CF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888"/>
              <a:ext cx="1430" cy="0"/>
            </a:xfrm>
            <a:prstGeom prst="line">
              <a:avLst/>
            </a:prstGeom>
            <a:noFill/>
            <a:ln w="381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58" name="Line 94">
              <a:extLst>
                <a:ext uri="{FF2B5EF4-FFF2-40B4-BE49-F238E27FC236}">
                  <a16:creationId xmlns:a16="http://schemas.microsoft.com/office/drawing/2014/main" id="{C10B1C86-4435-40F1-A5CD-7E521EA8D0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887"/>
              <a:ext cx="1452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3" name="Group 219">
            <a:extLst>
              <a:ext uri="{FF2B5EF4-FFF2-40B4-BE49-F238E27FC236}">
                <a16:creationId xmlns:a16="http://schemas.microsoft.com/office/drawing/2014/main" id="{FD63C31F-5D5F-4315-BE71-7DBCA585BC4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916113"/>
            <a:ext cx="4608513" cy="0"/>
            <a:chOff x="262" y="1207"/>
            <a:chExt cx="2903" cy="0"/>
          </a:xfrm>
        </p:grpSpPr>
        <p:sp>
          <p:nvSpPr>
            <p:cNvPr id="11288" name="Line 24">
              <a:extLst>
                <a:ext uri="{FF2B5EF4-FFF2-40B4-BE49-F238E27FC236}">
                  <a16:creationId xmlns:a16="http://schemas.microsoft.com/office/drawing/2014/main" id="{5D17D43C-C854-43F2-A99B-4D0B7BA496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207"/>
              <a:ext cx="290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60" name="Line 96">
              <a:extLst>
                <a:ext uri="{FF2B5EF4-FFF2-40B4-BE49-F238E27FC236}">
                  <a16:creationId xmlns:a16="http://schemas.microsoft.com/office/drawing/2014/main" id="{A4BCF157-E33C-44DB-84C0-8CAE4B49E6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1207"/>
              <a:ext cx="2880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0" name="Group 246">
            <a:extLst>
              <a:ext uri="{FF2B5EF4-FFF2-40B4-BE49-F238E27FC236}">
                <a16:creationId xmlns:a16="http://schemas.microsoft.com/office/drawing/2014/main" id="{B4C18917-7A60-4C95-8A44-DBB8A0F568E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211513"/>
            <a:ext cx="4608513" cy="1587"/>
            <a:chOff x="262" y="2023"/>
            <a:chExt cx="2903" cy="1"/>
          </a:xfrm>
        </p:grpSpPr>
        <p:sp>
          <p:nvSpPr>
            <p:cNvPr id="11349" name="Line 85">
              <a:extLst>
                <a:ext uri="{FF2B5EF4-FFF2-40B4-BE49-F238E27FC236}">
                  <a16:creationId xmlns:a16="http://schemas.microsoft.com/office/drawing/2014/main" id="{FD5A08BF-21B1-48B9-87F4-89ABC19D45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" y="2024"/>
              <a:ext cx="2880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61" name="Line 97">
              <a:extLst>
                <a:ext uri="{FF2B5EF4-FFF2-40B4-BE49-F238E27FC236}">
                  <a16:creationId xmlns:a16="http://schemas.microsoft.com/office/drawing/2014/main" id="{46883966-E7FF-4E3F-8F81-87EA3630B6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2023"/>
              <a:ext cx="2903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5" name="Group 221">
            <a:extLst>
              <a:ext uri="{FF2B5EF4-FFF2-40B4-BE49-F238E27FC236}">
                <a16:creationId xmlns:a16="http://schemas.microsoft.com/office/drawing/2014/main" id="{3EB2B829-EEC7-4968-B69D-10D10AA963A6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1916113"/>
            <a:ext cx="1168400" cy="0"/>
            <a:chOff x="4788" y="1207"/>
            <a:chExt cx="736" cy="0"/>
          </a:xfrm>
        </p:grpSpPr>
        <p:sp>
          <p:nvSpPr>
            <p:cNvPr id="11291" name="Line 27">
              <a:extLst>
                <a:ext uri="{FF2B5EF4-FFF2-40B4-BE49-F238E27FC236}">
                  <a16:creationId xmlns:a16="http://schemas.microsoft.com/office/drawing/2014/main" id="{A2C5C70D-112E-455C-BDDE-4109416B40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207"/>
              <a:ext cx="73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63" name="Line 99">
              <a:extLst>
                <a:ext uri="{FF2B5EF4-FFF2-40B4-BE49-F238E27FC236}">
                  <a16:creationId xmlns:a16="http://schemas.microsoft.com/office/drawing/2014/main" id="{9BB2C129-30B2-4747-A7C8-5FA73CF918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207"/>
              <a:ext cx="713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3" name="Group 229">
            <a:extLst>
              <a:ext uri="{FF2B5EF4-FFF2-40B4-BE49-F238E27FC236}">
                <a16:creationId xmlns:a16="http://schemas.microsoft.com/office/drawing/2014/main" id="{86208269-23FC-4D72-BE33-8C98FC54C42B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3211513"/>
            <a:ext cx="1168400" cy="1587"/>
            <a:chOff x="4788" y="2023"/>
            <a:chExt cx="736" cy="1"/>
          </a:xfrm>
        </p:grpSpPr>
        <p:sp>
          <p:nvSpPr>
            <p:cNvPr id="11352" name="Line 88">
              <a:extLst>
                <a:ext uri="{FF2B5EF4-FFF2-40B4-BE49-F238E27FC236}">
                  <a16:creationId xmlns:a16="http://schemas.microsoft.com/office/drawing/2014/main" id="{AEE85DE9-4AAA-4DF6-AB1A-1EAA20FF23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2024"/>
              <a:ext cx="713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64" name="Line 100">
              <a:extLst>
                <a:ext uri="{FF2B5EF4-FFF2-40B4-BE49-F238E27FC236}">
                  <a16:creationId xmlns:a16="http://schemas.microsoft.com/office/drawing/2014/main" id="{8FBFF766-1AF1-4A79-938F-689D6690C9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2023"/>
              <a:ext cx="736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6" name="Group 222">
            <a:extLst>
              <a:ext uri="{FF2B5EF4-FFF2-40B4-BE49-F238E27FC236}">
                <a16:creationId xmlns:a16="http://schemas.microsoft.com/office/drawing/2014/main" id="{74AA2158-ACD6-46DD-882F-C341BC7C1A53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1916113"/>
            <a:ext cx="592138" cy="0"/>
            <a:chOff x="5660" y="1207"/>
            <a:chExt cx="373" cy="0"/>
          </a:xfrm>
        </p:grpSpPr>
        <p:sp>
          <p:nvSpPr>
            <p:cNvPr id="11294" name="Line 30">
              <a:extLst>
                <a:ext uri="{FF2B5EF4-FFF2-40B4-BE49-F238E27FC236}">
                  <a16:creationId xmlns:a16="http://schemas.microsoft.com/office/drawing/2014/main" id="{E6627038-5563-4D83-9011-0309C70719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207"/>
              <a:ext cx="37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66" name="Line 102">
              <a:extLst>
                <a:ext uri="{FF2B5EF4-FFF2-40B4-BE49-F238E27FC236}">
                  <a16:creationId xmlns:a16="http://schemas.microsoft.com/office/drawing/2014/main" id="{82AD75DB-9C48-44AA-A699-204C90128F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1207"/>
              <a:ext cx="348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92" name="Group 228">
            <a:extLst>
              <a:ext uri="{FF2B5EF4-FFF2-40B4-BE49-F238E27FC236}">
                <a16:creationId xmlns:a16="http://schemas.microsoft.com/office/drawing/2014/main" id="{A78CF75A-E67E-49D4-B028-1BF95E21ECFB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3211513"/>
            <a:ext cx="592138" cy="1587"/>
            <a:chOff x="5660" y="2023"/>
            <a:chExt cx="373" cy="1"/>
          </a:xfrm>
        </p:grpSpPr>
        <p:sp>
          <p:nvSpPr>
            <p:cNvPr id="11355" name="Line 91">
              <a:extLst>
                <a:ext uri="{FF2B5EF4-FFF2-40B4-BE49-F238E27FC236}">
                  <a16:creationId xmlns:a16="http://schemas.microsoft.com/office/drawing/2014/main" id="{5FA58FE8-4FED-41BA-BFFC-B99B8376ED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5" y="2024"/>
              <a:ext cx="348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67" name="Line 103">
              <a:extLst>
                <a:ext uri="{FF2B5EF4-FFF2-40B4-BE49-F238E27FC236}">
                  <a16:creationId xmlns:a16="http://schemas.microsoft.com/office/drawing/2014/main" id="{28675AAF-4472-4FDB-9410-FDA399BCD8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2023"/>
              <a:ext cx="363" cy="1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484" name="Group 220">
            <a:extLst>
              <a:ext uri="{FF2B5EF4-FFF2-40B4-BE49-F238E27FC236}">
                <a16:creationId xmlns:a16="http://schemas.microsoft.com/office/drawing/2014/main" id="{20658A9B-690E-4628-B6BA-D72481AB4D2A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1916113"/>
            <a:ext cx="2305050" cy="0"/>
            <a:chOff x="3256" y="1207"/>
            <a:chExt cx="1452" cy="0"/>
          </a:xfrm>
        </p:grpSpPr>
        <p:sp>
          <p:nvSpPr>
            <p:cNvPr id="11298" name="Line 34">
              <a:extLst>
                <a:ext uri="{FF2B5EF4-FFF2-40B4-BE49-F238E27FC236}">
                  <a16:creationId xmlns:a16="http://schemas.microsoft.com/office/drawing/2014/main" id="{D1CF5337-99F2-4D10-88D4-D53C39C0B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207"/>
              <a:ext cx="145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69" name="Line 105">
              <a:extLst>
                <a:ext uri="{FF2B5EF4-FFF2-40B4-BE49-F238E27FC236}">
                  <a16:creationId xmlns:a16="http://schemas.microsoft.com/office/drawing/2014/main" id="{F9F9DC97-221A-43D8-A555-C6B32426F2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1207"/>
              <a:ext cx="1430" cy="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08" name="Group 244">
            <a:extLst>
              <a:ext uri="{FF2B5EF4-FFF2-40B4-BE49-F238E27FC236}">
                <a16:creationId xmlns:a16="http://schemas.microsoft.com/office/drawing/2014/main" id="{8B4C2C28-2645-4E03-815D-12B39CFADF1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3211513"/>
            <a:ext cx="2305050" cy="1587"/>
            <a:chOff x="3256" y="2023"/>
            <a:chExt cx="1452" cy="1"/>
          </a:xfrm>
        </p:grpSpPr>
        <p:sp>
          <p:nvSpPr>
            <p:cNvPr id="11357" name="Line 93">
              <a:extLst>
                <a:ext uri="{FF2B5EF4-FFF2-40B4-BE49-F238E27FC236}">
                  <a16:creationId xmlns:a16="http://schemas.microsoft.com/office/drawing/2014/main" id="{146EDC56-4E96-4035-9A29-54972DFD8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" y="2024"/>
              <a:ext cx="1430" cy="0"/>
            </a:xfrm>
            <a:prstGeom prst="line">
              <a:avLst/>
            </a:prstGeom>
            <a:noFill/>
            <a:ln w="381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70" name="Line 106">
              <a:extLst>
                <a:ext uri="{FF2B5EF4-FFF2-40B4-BE49-F238E27FC236}">
                  <a16:creationId xmlns:a16="http://schemas.microsoft.com/office/drawing/2014/main" id="{D19B104E-A0FF-49B1-99F6-E3B6CAF89B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2023"/>
              <a:ext cx="1452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2" name="Group 248">
            <a:extLst>
              <a:ext uri="{FF2B5EF4-FFF2-40B4-BE49-F238E27FC236}">
                <a16:creationId xmlns:a16="http://schemas.microsoft.com/office/drawing/2014/main" id="{8BB0C101-3D39-460B-B8A1-A840E29F863D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3787775"/>
            <a:ext cx="9151938" cy="1588"/>
            <a:chOff x="258" y="2386"/>
            <a:chExt cx="5765" cy="1"/>
          </a:xfrm>
        </p:grpSpPr>
        <p:sp>
          <p:nvSpPr>
            <p:cNvPr id="11373" name="Line 109">
              <a:extLst>
                <a:ext uri="{FF2B5EF4-FFF2-40B4-BE49-F238E27FC236}">
                  <a16:creationId xmlns:a16="http://schemas.microsoft.com/office/drawing/2014/main" id="{662B6ACD-0799-4A99-839D-318E0B1A07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387"/>
              <a:ext cx="5753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75" name="Line 111">
              <a:extLst>
                <a:ext uri="{FF2B5EF4-FFF2-40B4-BE49-F238E27FC236}">
                  <a16:creationId xmlns:a16="http://schemas.microsoft.com/office/drawing/2014/main" id="{CFDA2A5E-567E-4BC9-9A50-E22658E90B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386"/>
              <a:ext cx="576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3" name="Group 249">
            <a:extLst>
              <a:ext uri="{FF2B5EF4-FFF2-40B4-BE49-F238E27FC236}">
                <a16:creationId xmlns:a16="http://schemas.microsoft.com/office/drawing/2014/main" id="{99732233-9E8D-48F6-B600-FA1D6B131B37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003675"/>
            <a:ext cx="9151938" cy="1588"/>
            <a:chOff x="258" y="2522"/>
            <a:chExt cx="5765" cy="1"/>
          </a:xfrm>
        </p:grpSpPr>
        <p:sp>
          <p:nvSpPr>
            <p:cNvPr id="11376" name="Line 112">
              <a:extLst>
                <a:ext uri="{FF2B5EF4-FFF2-40B4-BE49-F238E27FC236}">
                  <a16:creationId xmlns:a16="http://schemas.microsoft.com/office/drawing/2014/main" id="{A1E7EB69-4B5F-4581-8A2F-502C5C53C0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523"/>
              <a:ext cx="5753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78" name="Line 114">
              <a:extLst>
                <a:ext uri="{FF2B5EF4-FFF2-40B4-BE49-F238E27FC236}">
                  <a16:creationId xmlns:a16="http://schemas.microsoft.com/office/drawing/2014/main" id="{CD3A66B0-9D82-450C-B7D2-08DB479CBD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522"/>
              <a:ext cx="5765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4" name="Group 250">
            <a:extLst>
              <a:ext uri="{FF2B5EF4-FFF2-40B4-BE49-F238E27FC236}">
                <a16:creationId xmlns:a16="http://schemas.microsoft.com/office/drawing/2014/main" id="{77496615-08F6-4E24-94E2-B36F2F63CEFE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219575"/>
            <a:ext cx="9151938" cy="1588"/>
            <a:chOff x="258" y="2658"/>
            <a:chExt cx="5765" cy="1"/>
          </a:xfrm>
        </p:grpSpPr>
        <p:sp>
          <p:nvSpPr>
            <p:cNvPr id="11379" name="Line 115">
              <a:extLst>
                <a:ext uri="{FF2B5EF4-FFF2-40B4-BE49-F238E27FC236}">
                  <a16:creationId xmlns:a16="http://schemas.microsoft.com/office/drawing/2014/main" id="{E855254E-0E1A-4CFD-B63C-7BE43F0BB5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659"/>
              <a:ext cx="5753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1" name="Line 117">
              <a:extLst>
                <a:ext uri="{FF2B5EF4-FFF2-40B4-BE49-F238E27FC236}">
                  <a16:creationId xmlns:a16="http://schemas.microsoft.com/office/drawing/2014/main" id="{CB4171FF-6966-4845-A92E-8053187FFE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658"/>
              <a:ext cx="5765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5" name="Group 251">
            <a:extLst>
              <a:ext uri="{FF2B5EF4-FFF2-40B4-BE49-F238E27FC236}">
                <a16:creationId xmlns:a16="http://schemas.microsoft.com/office/drawing/2014/main" id="{6546CD11-5321-4874-A0A0-A8C3C457A5F2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435475"/>
            <a:ext cx="9151938" cy="1588"/>
            <a:chOff x="258" y="2794"/>
            <a:chExt cx="5765" cy="1"/>
          </a:xfrm>
        </p:grpSpPr>
        <p:sp>
          <p:nvSpPr>
            <p:cNvPr id="11382" name="Line 118">
              <a:extLst>
                <a:ext uri="{FF2B5EF4-FFF2-40B4-BE49-F238E27FC236}">
                  <a16:creationId xmlns:a16="http://schemas.microsoft.com/office/drawing/2014/main" id="{F5B31FAC-E901-4F92-99D0-E9D03C7F0A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795"/>
              <a:ext cx="5753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4" name="Line 120">
              <a:extLst>
                <a:ext uri="{FF2B5EF4-FFF2-40B4-BE49-F238E27FC236}">
                  <a16:creationId xmlns:a16="http://schemas.microsoft.com/office/drawing/2014/main" id="{DC1F133F-4434-4D0E-86AF-AD87E02961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794"/>
              <a:ext cx="5765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6" name="Group 252">
            <a:extLst>
              <a:ext uri="{FF2B5EF4-FFF2-40B4-BE49-F238E27FC236}">
                <a16:creationId xmlns:a16="http://schemas.microsoft.com/office/drawing/2014/main" id="{A6F62BE4-114A-4B28-A83D-769C5EFB48FC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651375"/>
            <a:ext cx="9151938" cy="1588"/>
            <a:chOff x="258" y="2930"/>
            <a:chExt cx="5765" cy="1"/>
          </a:xfrm>
        </p:grpSpPr>
        <p:sp>
          <p:nvSpPr>
            <p:cNvPr id="11385" name="Line 121">
              <a:extLst>
                <a:ext uri="{FF2B5EF4-FFF2-40B4-BE49-F238E27FC236}">
                  <a16:creationId xmlns:a16="http://schemas.microsoft.com/office/drawing/2014/main" id="{FF400281-047B-4A7D-88AE-2FCB9D43AA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931"/>
              <a:ext cx="5753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7" name="Line 123">
              <a:extLst>
                <a:ext uri="{FF2B5EF4-FFF2-40B4-BE49-F238E27FC236}">
                  <a16:creationId xmlns:a16="http://schemas.microsoft.com/office/drawing/2014/main" id="{B8F2047B-7EFB-4C3C-BE66-C5293CD584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930"/>
              <a:ext cx="5765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7" name="Group 253">
            <a:extLst>
              <a:ext uri="{FF2B5EF4-FFF2-40B4-BE49-F238E27FC236}">
                <a16:creationId xmlns:a16="http://schemas.microsoft.com/office/drawing/2014/main" id="{6A67379A-1F73-4B5C-87EE-7446DDD05BE6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867275"/>
            <a:ext cx="9151938" cy="1588"/>
            <a:chOff x="258" y="3066"/>
            <a:chExt cx="5765" cy="1"/>
          </a:xfrm>
        </p:grpSpPr>
        <p:sp>
          <p:nvSpPr>
            <p:cNvPr id="11388" name="Line 124">
              <a:extLst>
                <a:ext uri="{FF2B5EF4-FFF2-40B4-BE49-F238E27FC236}">
                  <a16:creationId xmlns:a16="http://schemas.microsoft.com/office/drawing/2014/main" id="{84D080A4-DCCB-4965-9973-D1658ED90F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3067"/>
              <a:ext cx="5753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0" name="Line 126">
              <a:extLst>
                <a:ext uri="{FF2B5EF4-FFF2-40B4-BE49-F238E27FC236}">
                  <a16:creationId xmlns:a16="http://schemas.microsoft.com/office/drawing/2014/main" id="{B7670184-3F9C-4CDC-811C-82692B8C8D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3066"/>
              <a:ext cx="5765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1" name="Group 247">
            <a:extLst>
              <a:ext uri="{FF2B5EF4-FFF2-40B4-BE49-F238E27FC236}">
                <a16:creationId xmlns:a16="http://schemas.microsoft.com/office/drawing/2014/main" id="{700A33AA-C6EB-4DF4-84E0-D57AD6FA413A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3571875"/>
            <a:ext cx="9151938" cy="1588"/>
            <a:chOff x="258" y="2250"/>
            <a:chExt cx="5765" cy="1"/>
          </a:xfrm>
        </p:grpSpPr>
        <p:sp>
          <p:nvSpPr>
            <p:cNvPr id="11372" name="Line 108">
              <a:extLst>
                <a:ext uri="{FF2B5EF4-FFF2-40B4-BE49-F238E27FC236}">
                  <a16:creationId xmlns:a16="http://schemas.microsoft.com/office/drawing/2014/main" id="{5BE6C62F-00EE-4BDE-B4AE-40E45108F5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250"/>
              <a:ext cx="576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1" name="Line 127">
              <a:extLst>
                <a:ext uri="{FF2B5EF4-FFF2-40B4-BE49-F238E27FC236}">
                  <a16:creationId xmlns:a16="http://schemas.microsoft.com/office/drawing/2014/main" id="{E4F3B275-6D15-440D-8CF1-0438C81D2A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" y="2251"/>
              <a:ext cx="5753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9" name="Group 255">
            <a:extLst>
              <a:ext uri="{FF2B5EF4-FFF2-40B4-BE49-F238E27FC236}">
                <a16:creationId xmlns:a16="http://schemas.microsoft.com/office/drawing/2014/main" id="{BA26546A-73A9-46C6-9E67-B0AFBA2BB495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300663"/>
            <a:ext cx="4592638" cy="0"/>
            <a:chOff x="272" y="3339"/>
            <a:chExt cx="2893" cy="0"/>
          </a:xfrm>
        </p:grpSpPr>
        <p:sp>
          <p:nvSpPr>
            <p:cNvPr id="11394" name="Line 130">
              <a:extLst>
                <a:ext uri="{FF2B5EF4-FFF2-40B4-BE49-F238E27FC236}">
                  <a16:creationId xmlns:a16="http://schemas.microsoft.com/office/drawing/2014/main" id="{86D62619-FD57-4524-93FD-C671C63227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339"/>
              <a:ext cx="2881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6" name="Line 132">
              <a:extLst>
                <a:ext uri="{FF2B5EF4-FFF2-40B4-BE49-F238E27FC236}">
                  <a16:creationId xmlns:a16="http://schemas.microsoft.com/office/drawing/2014/main" id="{8AE6E59F-09AE-43CD-A66A-47D747FD46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339"/>
              <a:ext cx="289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0" name="Group 256">
            <a:extLst>
              <a:ext uri="{FF2B5EF4-FFF2-40B4-BE49-F238E27FC236}">
                <a16:creationId xmlns:a16="http://schemas.microsoft.com/office/drawing/2014/main" id="{917E007E-9019-4328-B07E-696F605819D8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514975"/>
            <a:ext cx="4592638" cy="3175"/>
            <a:chOff x="272" y="3474"/>
            <a:chExt cx="2893" cy="2"/>
          </a:xfrm>
        </p:grpSpPr>
        <p:sp>
          <p:nvSpPr>
            <p:cNvPr id="11397" name="Line 133">
              <a:extLst>
                <a:ext uri="{FF2B5EF4-FFF2-40B4-BE49-F238E27FC236}">
                  <a16:creationId xmlns:a16="http://schemas.microsoft.com/office/drawing/2014/main" id="{2D1EB2C8-FFC0-4A29-BDA6-9EA169C66F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476"/>
              <a:ext cx="2881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9" name="Line 135">
              <a:extLst>
                <a:ext uri="{FF2B5EF4-FFF2-40B4-BE49-F238E27FC236}">
                  <a16:creationId xmlns:a16="http://schemas.microsoft.com/office/drawing/2014/main" id="{1FE183BF-B7AC-4E9F-9F0A-B7812057E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474"/>
              <a:ext cx="2893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1" name="Group 257">
            <a:extLst>
              <a:ext uri="{FF2B5EF4-FFF2-40B4-BE49-F238E27FC236}">
                <a16:creationId xmlns:a16="http://schemas.microsoft.com/office/drawing/2014/main" id="{02D4F965-2BB6-4341-9D7C-EC5431212C54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730875"/>
            <a:ext cx="4592638" cy="3175"/>
            <a:chOff x="272" y="3610"/>
            <a:chExt cx="2893" cy="2"/>
          </a:xfrm>
        </p:grpSpPr>
        <p:sp>
          <p:nvSpPr>
            <p:cNvPr id="11400" name="Line 136">
              <a:extLst>
                <a:ext uri="{FF2B5EF4-FFF2-40B4-BE49-F238E27FC236}">
                  <a16:creationId xmlns:a16="http://schemas.microsoft.com/office/drawing/2014/main" id="{E6FFB00C-A8F6-4A24-854B-9795781125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612"/>
              <a:ext cx="2881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2" name="Line 138">
              <a:extLst>
                <a:ext uri="{FF2B5EF4-FFF2-40B4-BE49-F238E27FC236}">
                  <a16:creationId xmlns:a16="http://schemas.microsoft.com/office/drawing/2014/main" id="{3688D1A2-6D8B-4853-B5E3-05CF477AB0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610"/>
              <a:ext cx="2893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2" name="Group 258">
            <a:extLst>
              <a:ext uri="{FF2B5EF4-FFF2-40B4-BE49-F238E27FC236}">
                <a16:creationId xmlns:a16="http://schemas.microsoft.com/office/drawing/2014/main" id="{9A86FF74-3C47-4D80-BF98-9C29CDB9C6DB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946775"/>
            <a:ext cx="4592638" cy="3175"/>
            <a:chOff x="272" y="3746"/>
            <a:chExt cx="2893" cy="2"/>
          </a:xfrm>
        </p:grpSpPr>
        <p:sp>
          <p:nvSpPr>
            <p:cNvPr id="11403" name="Line 139">
              <a:extLst>
                <a:ext uri="{FF2B5EF4-FFF2-40B4-BE49-F238E27FC236}">
                  <a16:creationId xmlns:a16="http://schemas.microsoft.com/office/drawing/2014/main" id="{52738F27-6373-4147-A811-A96C70588F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748"/>
              <a:ext cx="2881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5" name="Line 141">
              <a:extLst>
                <a:ext uri="{FF2B5EF4-FFF2-40B4-BE49-F238E27FC236}">
                  <a16:creationId xmlns:a16="http://schemas.microsoft.com/office/drawing/2014/main" id="{1F5BE212-FDB2-42F6-9D63-83B73DC1D1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746"/>
              <a:ext cx="2893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3" name="Group 259">
            <a:extLst>
              <a:ext uri="{FF2B5EF4-FFF2-40B4-BE49-F238E27FC236}">
                <a16:creationId xmlns:a16="http://schemas.microsoft.com/office/drawing/2014/main" id="{869B628A-D9A6-4147-9AFF-6A25C132FFC9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162675"/>
            <a:ext cx="4592638" cy="3175"/>
            <a:chOff x="272" y="3882"/>
            <a:chExt cx="2893" cy="2"/>
          </a:xfrm>
        </p:grpSpPr>
        <p:sp>
          <p:nvSpPr>
            <p:cNvPr id="11406" name="Line 142">
              <a:extLst>
                <a:ext uri="{FF2B5EF4-FFF2-40B4-BE49-F238E27FC236}">
                  <a16:creationId xmlns:a16="http://schemas.microsoft.com/office/drawing/2014/main" id="{AFA55BA5-062C-4BA4-A42E-1F713942AB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884"/>
              <a:ext cx="2881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8" name="Line 144">
              <a:extLst>
                <a:ext uri="{FF2B5EF4-FFF2-40B4-BE49-F238E27FC236}">
                  <a16:creationId xmlns:a16="http://schemas.microsoft.com/office/drawing/2014/main" id="{459BE5A8-8DA3-4307-BE9E-3C764325D7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882"/>
              <a:ext cx="2893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4" name="Group 260">
            <a:extLst>
              <a:ext uri="{FF2B5EF4-FFF2-40B4-BE49-F238E27FC236}">
                <a16:creationId xmlns:a16="http://schemas.microsoft.com/office/drawing/2014/main" id="{E3D8A87C-18AD-4CDA-A236-296F857EFA36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378575"/>
            <a:ext cx="4592638" cy="3175"/>
            <a:chOff x="272" y="4018"/>
            <a:chExt cx="2893" cy="2"/>
          </a:xfrm>
        </p:grpSpPr>
        <p:sp>
          <p:nvSpPr>
            <p:cNvPr id="11409" name="Line 145">
              <a:extLst>
                <a:ext uri="{FF2B5EF4-FFF2-40B4-BE49-F238E27FC236}">
                  <a16:creationId xmlns:a16="http://schemas.microsoft.com/office/drawing/2014/main" id="{DA476100-1E16-4E49-A2DC-5A8E99AAD5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4020"/>
              <a:ext cx="2881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1" name="Line 147">
              <a:extLst>
                <a:ext uri="{FF2B5EF4-FFF2-40B4-BE49-F238E27FC236}">
                  <a16:creationId xmlns:a16="http://schemas.microsoft.com/office/drawing/2014/main" id="{3CABB70E-01F1-4E13-BB5F-6798EB3833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4018"/>
              <a:ext cx="2893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18" name="Group 254">
            <a:extLst>
              <a:ext uri="{FF2B5EF4-FFF2-40B4-BE49-F238E27FC236}">
                <a16:creationId xmlns:a16="http://schemas.microsoft.com/office/drawing/2014/main" id="{38F72049-6594-4593-B7A4-2D9EC58BFF7B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083175"/>
            <a:ext cx="4592638" cy="1588"/>
            <a:chOff x="272" y="3202"/>
            <a:chExt cx="2893" cy="1"/>
          </a:xfrm>
        </p:grpSpPr>
        <p:sp>
          <p:nvSpPr>
            <p:cNvPr id="11393" name="Line 129">
              <a:extLst>
                <a:ext uri="{FF2B5EF4-FFF2-40B4-BE49-F238E27FC236}">
                  <a16:creationId xmlns:a16="http://schemas.microsoft.com/office/drawing/2014/main" id="{5900AF80-66F8-4EE2-9C10-BD57795363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202"/>
              <a:ext cx="2893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2" name="Line 148">
              <a:extLst>
                <a:ext uri="{FF2B5EF4-FFF2-40B4-BE49-F238E27FC236}">
                  <a16:creationId xmlns:a16="http://schemas.microsoft.com/office/drawing/2014/main" id="{ABAAF11B-89AD-490F-B876-DBAE10130D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" y="3203"/>
              <a:ext cx="2881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6" name="Group 262">
            <a:extLst>
              <a:ext uri="{FF2B5EF4-FFF2-40B4-BE49-F238E27FC236}">
                <a16:creationId xmlns:a16="http://schemas.microsoft.com/office/drawing/2014/main" id="{31FA8B8B-96F4-41B4-8C34-366294B35AA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300663"/>
            <a:ext cx="2303463" cy="0"/>
            <a:chOff x="3256" y="3339"/>
            <a:chExt cx="1451" cy="0"/>
          </a:xfrm>
        </p:grpSpPr>
        <p:sp>
          <p:nvSpPr>
            <p:cNvPr id="11415" name="Line 151">
              <a:extLst>
                <a:ext uri="{FF2B5EF4-FFF2-40B4-BE49-F238E27FC236}">
                  <a16:creationId xmlns:a16="http://schemas.microsoft.com/office/drawing/2014/main" id="{DC7D644A-69A4-422E-B34D-2B85682FB0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339"/>
              <a:ext cx="1439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7" name="Line 153">
              <a:extLst>
                <a:ext uri="{FF2B5EF4-FFF2-40B4-BE49-F238E27FC236}">
                  <a16:creationId xmlns:a16="http://schemas.microsoft.com/office/drawing/2014/main" id="{8A1E7B47-6C5C-4BB6-AA6F-E4AFAE5E4F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339"/>
              <a:ext cx="145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7" name="Group 263">
            <a:extLst>
              <a:ext uri="{FF2B5EF4-FFF2-40B4-BE49-F238E27FC236}">
                <a16:creationId xmlns:a16="http://schemas.microsoft.com/office/drawing/2014/main" id="{76EFED80-A074-4212-9AAA-13514828D90C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514975"/>
            <a:ext cx="2303463" cy="3175"/>
            <a:chOff x="3256" y="3474"/>
            <a:chExt cx="1451" cy="2"/>
          </a:xfrm>
        </p:grpSpPr>
        <p:sp>
          <p:nvSpPr>
            <p:cNvPr id="11418" name="Line 154">
              <a:extLst>
                <a:ext uri="{FF2B5EF4-FFF2-40B4-BE49-F238E27FC236}">
                  <a16:creationId xmlns:a16="http://schemas.microsoft.com/office/drawing/2014/main" id="{F24EC823-1E83-41AA-837B-AA6724BAC5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476"/>
              <a:ext cx="1439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0" name="Line 156">
              <a:extLst>
                <a:ext uri="{FF2B5EF4-FFF2-40B4-BE49-F238E27FC236}">
                  <a16:creationId xmlns:a16="http://schemas.microsoft.com/office/drawing/2014/main" id="{4B946303-D555-4513-B6DC-D8957A3E90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474"/>
              <a:ext cx="1451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8" name="Group 264">
            <a:extLst>
              <a:ext uri="{FF2B5EF4-FFF2-40B4-BE49-F238E27FC236}">
                <a16:creationId xmlns:a16="http://schemas.microsoft.com/office/drawing/2014/main" id="{22A831EF-AC25-466A-BB35-4FAAAEAFD132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730875"/>
            <a:ext cx="2303463" cy="3175"/>
            <a:chOff x="3256" y="3610"/>
            <a:chExt cx="1451" cy="2"/>
          </a:xfrm>
        </p:grpSpPr>
        <p:sp>
          <p:nvSpPr>
            <p:cNvPr id="11421" name="Line 157">
              <a:extLst>
                <a:ext uri="{FF2B5EF4-FFF2-40B4-BE49-F238E27FC236}">
                  <a16:creationId xmlns:a16="http://schemas.microsoft.com/office/drawing/2014/main" id="{E9AF04A4-21F0-4465-BAB3-5D9E6B57B4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612"/>
              <a:ext cx="1439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3" name="Line 159">
              <a:extLst>
                <a:ext uri="{FF2B5EF4-FFF2-40B4-BE49-F238E27FC236}">
                  <a16:creationId xmlns:a16="http://schemas.microsoft.com/office/drawing/2014/main" id="{0E38D204-E55D-4D45-933B-1B107E635F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610"/>
              <a:ext cx="1451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9" name="Group 265">
            <a:extLst>
              <a:ext uri="{FF2B5EF4-FFF2-40B4-BE49-F238E27FC236}">
                <a16:creationId xmlns:a16="http://schemas.microsoft.com/office/drawing/2014/main" id="{6DAD43ED-2946-4B07-8615-5ACE05D7D272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946775"/>
            <a:ext cx="2303463" cy="3175"/>
            <a:chOff x="3256" y="3746"/>
            <a:chExt cx="1451" cy="2"/>
          </a:xfrm>
        </p:grpSpPr>
        <p:sp>
          <p:nvSpPr>
            <p:cNvPr id="11424" name="Line 160">
              <a:extLst>
                <a:ext uri="{FF2B5EF4-FFF2-40B4-BE49-F238E27FC236}">
                  <a16:creationId xmlns:a16="http://schemas.microsoft.com/office/drawing/2014/main" id="{33805DBA-2ACA-4777-9E61-3529A750A3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748"/>
              <a:ext cx="1439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6" name="Line 162">
              <a:extLst>
                <a:ext uri="{FF2B5EF4-FFF2-40B4-BE49-F238E27FC236}">
                  <a16:creationId xmlns:a16="http://schemas.microsoft.com/office/drawing/2014/main" id="{E929F853-E5E2-4AD8-AEF8-BF2087211D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746"/>
              <a:ext cx="1451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0" name="Group 266">
            <a:extLst>
              <a:ext uri="{FF2B5EF4-FFF2-40B4-BE49-F238E27FC236}">
                <a16:creationId xmlns:a16="http://schemas.microsoft.com/office/drawing/2014/main" id="{D85DA870-5375-4FE8-AC06-DFC2F20AFB88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162675"/>
            <a:ext cx="2303463" cy="3175"/>
            <a:chOff x="3256" y="3882"/>
            <a:chExt cx="1451" cy="2"/>
          </a:xfrm>
        </p:grpSpPr>
        <p:sp>
          <p:nvSpPr>
            <p:cNvPr id="11427" name="Line 163">
              <a:extLst>
                <a:ext uri="{FF2B5EF4-FFF2-40B4-BE49-F238E27FC236}">
                  <a16:creationId xmlns:a16="http://schemas.microsoft.com/office/drawing/2014/main" id="{27DF9A9C-FE73-437D-9DDD-37E7BD9A1D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884"/>
              <a:ext cx="1439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9" name="Line 165">
              <a:extLst>
                <a:ext uri="{FF2B5EF4-FFF2-40B4-BE49-F238E27FC236}">
                  <a16:creationId xmlns:a16="http://schemas.microsoft.com/office/drawing/2014/main" id="{C736293E-7BF3-4946-AEC2-EE56BA1FF4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882"/>
              <a:ext cx="1451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1" name="Group 267">
            <a:extLst>
              <a:ext uri="{FF2B5EF4-FFF2-40B4-BE49-F238E27FC236}">
                <a16:creationId xmlns:a16="http://schemas.microsoft.com/office/drawing/2014/main" id="{43DA98D6-CE90-4E8A-B93C-862CF40912D5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378575"/>
            <a:ext cx="2303463" cy="3175"/>
            <a:chOff x="3256" y="4018"/>
            <a:chExt cx="1451" cy="2"/>
          </a:xfrm>
        </p:grpSpPr>
        <p:sp>
          <p:nvSpPr>
            <p:cNvPr id="11430" name="Line 166">
              <a:extLst>
                <a:ext uri="{FF2B5EF4-FFF2-40B4-BE49-F238E27FC236}">
                  <a16:creationId xmlns:a16="http://schemas.microsoft.com/office/drawing/2014/main" id="{0D7E8224-9FFB-4A38-8E24-8A93D6900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4020"/>
              <a:ext cx="1439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2" name="Line 168">
              <a:extLst>
                <a:ext uri="{FF2B5EF4-FFF2-40B4-BE49-F238E27FC236}">
                  <a16:creationId xmlns:a16="http://schemas.microsoft.com/office/drawing/2014/main" id="{40DA2F18-2AC3-41A3-A44C-10A789C88C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4018"/>
              <a:ext cx="1451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25" name="Group 261">
            <a:extLst>
              <a:ext uri="{FF2B5EF4-FFF2-40B4-BE49-F238E27FC236}">
                <a16:creationId xmlns:a16="http://schemas.microsoft.com/office/drawing/2014/main" id="{84B41EDB-F238-41FF-B8FC-DE57E3651CB0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083175"/>
            <a:ext cx="2303463" cy="1588"/>
            <a:chOff x="3256" y="3202"/>
            <a:chExt cx="1451" cy="1"/>
          </a:xfrm>
        </p:grpSpPr>
        <p:sp>
          <p:nvSpPr>
            <p:cNvPr id="11414" name="Line 150">
              <a:extLst>
                <a:ext uri="{FF2B5EF4-FFF2-40B4-BE49-F238E27FC236}">
                  <a16:creationId xmlns:a16="http://schemas.microsoft.com/office/drawing/2014/main" id="{C3465235-9C9F-4C88-A138-ED495E29A8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202"/>
              <a:ext cx="1451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3" name="Line 169">
              <a:extLst>
                <a:ext uri="{FF2B5EF4-FFF2-40B4-BE49-F238E27FC236}">
                  <a16:creationId xmlns:a16="http://schemas.microsoft.com/office/drawing/2014/main" id="{827FB484-055F-4E64-AFD6-3C0F43F2EE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8" y="3203"/>
              <a:ext cx="1439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7" name="Group 273">
            <a:extLst>
              <a:ext uri="{FF2B5EF4-FFF2-40B4-BE49-F238E27FC236}">
                <a16:creationId xmlns:a16="http://schemas.microsoft.com/office/drawing/2014/main" id="{7AFBDB35-5190-45F3-9FE9-62AE3FCF781F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300663"/>
            <a:ext cx="1152525" cy="0"/>
            <a:chOff x="4798" y="3339"/>
            <a:chExt cx="726" cy="0"/>
          </a:xfrm>
        </p:grpSpPr>
        <p:sp>
          <p:nvSpPr>
            <p:cNvPr id="11436" name="Line 172">
              <a:extLst>
                <a:ext uri="{FF2B5EF4-FFF2-40B4-BE49-F238E27FC236}">
                  <a16:creationId xmlns:a16="http://schemas.microsoft.com/office/drawing/2014/main" id="{0DB38D1F-7A7B-4B20-90D8-1CC7BE4B00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339"/>
              <a:ext cx="715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8" name="Line 174">
              <a:extLst>
                <a:ext uri="{FF2B5EF4-FFF2-40B4-BE49-F238E27FC236}">
                  <a16:creationId xmlns:a16="http://schemas.microsoft.com/office/drawing/2014/main" id="{0EB80B70-A66F-43C4-9AB0-DCC66AA1FA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339"/>
              <a:ext cx="72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6" name="Group 272">
            <a:extLst>
              <a:ext uri="{FF2B5EF4-FFF2-40B4-BE49-F238E27FC236}">
                <a16:creationId xmlns:a16="http://schemas.microsoft.com/office/drawing/2014/main" id="{475CF392-F3FD-4E59-8603-FBF0F708136A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514975"/>
            <a:ext cx="1152525" cy="3175"/>
            <a:chOff x="4798" y="3474"/>
            <a:chExt cx="726" cy="2"/>
          </a:xfrm>
        </p:grpSpPr>
        <p:sp>
          <p:nvSpPr>
            <p:cNvPr id="11439" name="Line 175">
              <a:extLst>
                <a:ext uri="{FF2B5EF4-FFF2-40B4-BE49-F238E27FC236}">
                  <a16:creationId xmlns:a16="http://schemas.microsoft.com/office/drawing/2014/main" id="{D73DA456-C2FA-4EF5-8F95-D38962E8AB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476"/>
              <a:ext cx="715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1" name="Line 177">
              <a:extLst>
                <a:ext uri="{FF2B5EF4-FFF2-40B4-BE49-F238E27FC236}">
                  <a16:creationId xmlns:a16="http://schemas.microsoft.com/office/drawing/2014/main" id="{18139BCB-0B54-4027-BDE2-FAAD0F9DC8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474"/>
              <a:ext cx="726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5" name="Group 271">
            <a:extLst>
              <a:ext uri="{FF2B5EF4-FFF2-40B4-BE49-F238E27FC236}">
                <a16:creationId xmlns:a16="http://schemas.microsoft.com/office/drawing/2014/main" id="{FE7F9837-1607-495C-BAF6-A3DAE3439B33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730875"/>
            <a:ext cx="1152525" cy="3175"/>
            <a:chOff x="4798" y="3610"/>
            <a:chExt cx="726" cy="2"/>
          </a:xfrm>
        </p:grpSpPr>
        <p:sp>
          <p:nvSpPr>
            <p:cNvPr id="11442" name="Line 178">
              <a:extLst>
                <a:ext uri="{FF2B5EF4-FFF2-40B4-BE49-F238E27FC236}">
                  <a16:creationId xmlns:a16="http://schemas.microsoft.com/office/drawing/2014/main" id="{DA6D4F0F-89A0-4DFE-A2E7-656991BB08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612"/>
              <a:ext cx="715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4" name="Line 180">
              <a:extLst>
                <a:ext uri="{FF2B5EF4-FFF2-40B4-BE49-F238E27FC236}">
                  <a16:creationId xmlns:a16="http://schemas.microsoft.com/office/drawing/2014/main" id="{EDE8162C-D7BE-4EFA-B2BA-341C56ECDD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610"/>
              <a:ext cx="726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3" name="Group 269">
            <a:extLst>
              <a:ext uri="{FF2B5EF4-FFF2-40B4-BE49-F238E27FC236}">
                <a16:creationId xmlns:a16="http://schemas.microsoft.com/office/drawing/2014/main" id="{A7760FB3-A514-470A-8E36-F09B3B5AAFE2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946775"/>
            <a:ext cx="1152525" cy="3175"/>
            <a:chOff x="4798" y="3746"/>
            <a:chExt cx="726" cy="2"/>
          </a:xfrm>
        </p:grpSpPr>
        <p:sp>
          <p:nvSpPr>
            <p:cNvPr id="11445" name="Line 181">
              <a:extLst>
                <a:ext uri="{FF2B5EF4-FFF2-40B4-BE49-F238E27FC236}">
                  <a16:creationId xmlns:a16="http://schemas.microsoft.com/office/drawing/2014/main" id="{669322FA-E297-4E51-A588-32EBC2FB26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748"/>
              <a:ext cx="715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7" name="Line 183">
              <a:extLst>
                <a:ext uri="{FF2B5EF4-FFF2-40B4-BE49-F238E27FC236}">
                  <a16:creationId xmlns:a16="http://schemas.microsoft.com/office/drawing/2014/main" id="{AD7EE66F-6DE7-499A-9104-962AB89B63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746"/>
              <a:ext cx="726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4" name="Group 270">
            <a:extLst>
              <a:ext uri="{FF2B5EF4-FFF2-40B4-BE49-F238E27FC236}">
                <a16:creationId xmlns:a16="http://schemas.microsoft.com/office/drawing/2014/main" id="{3EFA359F-4EBB-4B5B-A03F-52C7367E32DC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162675"/>
            <a:ext cx="1152525" cy="3175"/>
            <a:chOff x="4798" y="3882"/>
            <a:chExt cx="726" cy="2"/>
          </a:xfrm>
        </p:grpSpPr>
        <p:sp>
          <p:nvSpPr>
            <p:cNvPr id="11448" name="Line 184">
              <a:extLst>
                <a:ext uri="{FF2B5EF4-FFF2-40B4-BE49-F238E27FC236}">
                  <a16:creationId xmlns:a16="http://schemas.microsoft.com/office/drawing/2014/main" id="{A102E415-5696-4A5C-AC8E-86760A5CC8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884"/>
              <a:ext cx="715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0" name="Line 186">
              <a:extLst>
                <a:ext uri="{FF2B5EF4-FFF2-40B4-BE49-F238E27FC236}">
                  <a16:creationId xmlns:a16="http://schemas.microsoft.com/office/drawing/2014/main" id="{3BEE1EEF-2331-4A22-B615-EFCE997F6B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882"/>
              <a:ext cx="726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2" name="Group 268">
            <a:extLst>
              <a:ext uri="{FF2B5EF4-FFF2-40B4-BE49-F238E27FC236}">
                <a16:creationId xmlns:a16="http://schemas.microsoft.com/office/drawing/2014/main" id="{97763ABE-A0C7-4FC8-92DF-991499F8FEE2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378575"/>
            <a:ext cx="1152525" cy="3175"/>
            <a:chOff x="4798" y="4018"/>
            <a:chExt cx="726" cy="2"/>
          </a:xfrm>
        </p:grpSpPr>
        <p:sp>
          <p:nvSpPr>
            <p:cNvPr id="11451" name="Line 187">
              <a:extLst>
                <a:ext uri="{FF2B5EF4-FFF2-40B4-BE49-F238E27FC236}">
                  <a16:creationId xmlns:a16="http://schemas.microsoft.com/office/drawing/2014/main" id="{F613B737-84C9-4AA7-A578-A97E446C9D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4020"/>
              <a:ext cx="715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3" name="Line 189">
              <a:extLst>
                <a:ext uri="{FF2B5EF4-FFF2-40B4-BE49-F238E27FC236}">
                  <a16:creationId xmlns:a16="http://schemas.microsoft.com/office/drawing/2014/main" id="{C97120AB-EDAE-4375-BA43-96414633FB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4018"/>
              <a:ext cx="726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8" name="Group 274">
            <a:extLst>
              <a:ext uri="{FF2B5EF4-FFF2-40B4-BE49-F238E27FC236}">
                <a16:creationId xmlns:a16="http://schemas.microsoft.com/office/drawing/2014/main" id="{0A6327FB-9FF7-4396-A92F-3FD406C2A229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083175"/>
            <a:ext cx="1152525" cy="1588"/>
            <a:chOff x="4798" y="3202"/>
            <a:chExt cx="726" cy="1"/>
          </a:xfrm>
        </p:grpSpPr>
        <p:sp>
          <p:nvSpPr>
            <p:cNvPr id="11435" name="Line 171">
              <a:extLst>
                <a:ext uri="{FF2B5EF4-FFF2-40B4-BE49-F238E27FC236}">
                  <a16:creationId xmlns:a16="http://schemas.microsoft.com/office/drawing/2014/main" id="{C41E5B54-C3D8-461A-9B58-3D6444A5E9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202"/>
              <a:ext cx="72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4" name="Line 190">
              <a:extLst>
                <a:ext uri="{FF2B5EF4-FFF2-40B4-BE49-F238E27FC236}">
                  <a16:creationId xmlns:a16="http://schemas.microsoft.com/office/drawing/2014/main" id="{F874B3E6-A3C8-441A-A9D5-273F17B6D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9" y="3203"/>
              <a:ext cx="715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40" name="Group 276">
            <a:extLst>
              <a:ext uri="{FF2B5EF4-FFF2-40B4-BE49-F238E27FC236}">
                <a16:creationId xmlns:a16="http://schemas.microsoft.com/office/drawing/2014/main" id="{503E71A4-D4D3-413C-8AF3-4B25145298ED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300663"/>
            <a:ext cx="576263" cy="0"/>
            <a:chOff x="5660" y="3339"/>
            <a:chExt cx="363" cy="0"/>
          </a:xfrm>
        </p:grpSpPr>
        <p:sp>
          <p:nvSpPr>
            <p:cNvPr id="11457" name="Line 193">
              <a:extLst>
                <a:ext uri="{FF2B5EF4-FFF2-40B4-BE49-F238E27FC236}">
                  <a16:creationId xmlns:a16="http://schemas.microsoft.com/office/drawing/2014/main" id="{E1377FE4-9E94-4D46-B679-6D01CCAB96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339"/>
              <a:ext cx="351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9" name="Line 195">
              <a:extLst>
                <a:ext uri="{FF2B5EF4-FFF2-40B4-BE49-F238E27FC236}">
                  <a16:creationId xmlns:a16="http://schemas.microsoft.com/office/drawing/2014/main" id="{7B40416D-B035-42AA-99A1-35AAAD4DAF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339"/>
              <a:ext cx="36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41" name="Group 277">
            <a:extLst>
              <a:ext uri="{FF2B5EF4-FFF2-40B4-BE49-F238E27FC236}">
                <a16:creationId xmlns:a16="http://schemas.microsoft.com/office/drawing/2014/main" id="{1AE88A7C-AF8E-4774-915A-6556C0F4B311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514975"/>
            <a:ext cx="576263" cy="3175"/>
            <a:chOff x="5660" y="3474"/>
            <a:chExt cx="363" cy="2"/>
          </a:xfrm>
        </p:grpSpPr>
        <p:sp>
          <p:nvSpPr>
            <p:cNvPr id="11460" name="Line 196">
              <a:extLst>
                <a:ext uri="{FF2B5EF4-FFF2-40B4-BE49-F238E27FC236}">
                  <a16:creationId xmlns:a16="http://schemas.microsoft.com/office/drawing/2014/main" id="{C61BF8B1-5812-4B68-BB2F-6F6F075A25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476"/>
              <a:ext cx="351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2" name="Line 198">
              <a:extLst>
                <a:ext uri="{FF2B5EF4-FFF2-40B4-BE49-F238E27FC236}">
                  <a16:creationId xmlns:a16="http://schemas.microsoft.com/office/drawing/2014/main" id="{E034B4DB-0AE6-4BBE-AABD-7D2A00132B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474"/>
              <a:ext cx="363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42" name="Group 278">
            <a:extLst>
              <a:ext uri="{FF2B5EF4-FFF2-40B4-BE49-F238E27FC236}">
                <a16:creationId xmlns:a16="http://schemas.microsoft.com/office/drawing/2014/main" id="{2BAD9DD8-0262-4063-B0CD-28CB72B6FEC6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730875"/>
            <a:ext cx="576263" cy="3175"/>
            <a:chOff x="5660" y="3610"/>
            <a:chExt cx="363" cy="2"/>
          </a:xfrm>
        </p:grpSpPr>
        <p:sp>
          <p:nvSpPr>
            <p:cNvPr id="11463" name="Line 199">
              <a:extLst>
                <a:ext uri="{FF2B5EF4-FFF2-40B4-BE49-F238E27FC236}">
                  <a16:creationId xmlns:a16="http://schemas.microsoft.com/office/drawing/2014/main" id="{7D2E9037-6005-4AC8-98FC-0759680394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612"/>
              <a:ext cx="351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5" name="Line 201">
              <a:extLst>
                <a:ext uri="{FF2B5EF4-FFF2-40B4-BE49-F238E27FC236}">
                  <a16:creationId xmlns:a16="http://schemas.microsoft.com/office/drawing/2014/main" id="{70AF1F5B-3905-4848-BE31-D52D980B52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610"/>
              <a:ext cx="363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43" name="Group 279">
            <a:extLst>
              <a:ext uri="{FF2B5EF4-FFF2-40B4-BE49-F238E27FC236}">
                <a16:creationId xmlns:a16="http://schemas.microsoft.com/office/drawing/2014/main" id="{D9A51229-7935-41DD-838F-D6676481AF9D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946775"/>
            <a:ext cx="576263" cy="3175"/>
            <a:chOff x="5660" y="3746"/>
            <a:chExt cx="363" cy="2"/>
          </a:xfrm>
        </p:grpSpPr>
        <p:sp>
          <p:nvSpPr>
            <p:cNvPr id="11466" name="Line 202">
              <a:extLst>
                <a:ext uri="{FF2B5EF4-FFF2-40B4-BE49-F238E27FC236}">
                  <a16:creationId xmlns:a16="http://schemas.microsoft.com/office/drawing/2014/main" id="{E8F5C3B0-F561-4E3D-B1FE-FBA0034471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748"/>
              <a:ext cx="351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8" name="Line 204">
              <a:extLst>
                <a:ext uri="{FF2B5EF4-FFF2-40B4-BE49-F238E27FC236}">
                  <a16:creationId xmlns:a16="http://schemas.microsoft.com/office/drawing/2014/main" id="{68E15253-A51A-441D-8123-44F3E1E58A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746"/>
              <a:ext cx="363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44" name="Group 280">
            <a:extLst>
              <a:ext uri="{FF2B5EF4-FFF2-40B4-BE49-F238E27FC236}">
                <a16:creationId xmlns:a16="http://schemas.microsoft.com/office/drawing/2014/main" id="{3CCF82AF-1854-4D17-B3A3-14BD4C5E0ADF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162675"/>
            <a:ext cx="576263" cy="3175"/>
            <a:chOff x="5660" y="3882"/>
            <a:chExt cx="363" cy="2"/>
          </a:xfrm>
        </p:grpSpPr>
        <p:sp>
          <p:nvSpPr>
            <p:cNvPr id="11469" name="Line 205">
              <a:extLst>
                <a:ext uri="{FF2B5EF4-FFF2-40B4-BE49-F238E27FC236}">
                  <a16:creationId xmlns:a16="http://schemas.microsoft.com/office/drawing/2014/main" id="{5B17A6D0-EA32-488A-87C6-CF94944731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884"/>
              <a:ext cx="351" cy="0"/>
            </a:xfrm>
            <a:prstGeom prst="line">
              <a:avLst/>
            </a:prstGeom>
            <a:noFill/>
            <a:ln w="190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1" name="Line 207">
              <a:extLst>
                <a:ext uri="{FF2B5EF4-FFF2-40B4-BE49-F238E27FC236}">
                  <a16:creationId xmlns:a16="http://schemas.microsoft.com/office/drawing/2014/main" id="{FF287078-BA59-416A-AF92-4CF23C6A55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882"/>
              <a:ext cx="363" cy="0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45" name="Group 281">
            <a:extLst>
              <a:ext uri="{FF2B5EF4-FFF2-40B4-BE49-F238E27FC236}">
                <a16:creationId xmlns:a16="http://schemas.microsoft.com/office/drawing/2014/main" id="{8B4132A2-8B6B-4C1F-9D34-5649C4EBBC3C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378575"/>
            <a:ext cx="576263" cy="3175"/>
            <a:chOff x="5660" y="4018"/>
            <a:chExt cx="363" cy="2"/>
          </a:xfrm>
        </p:grpSpPr>
        <p:sp>
          <p:nvSpPr>
            <p:cNvPr id="11472" name="Line 208">
              <a:extLst>
                <a:ext uri="{FF2B5EF4-FFF2-40B4-BE49-F238E27FC236}">
                  <a16:creationId xmlns:a16="http://schemas.microsoft.com/office/drawing/2014/main" id="{9246F101-A194-4439-B92F-FBAE0C3E75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4020"/>
              <a:ext cx="351" cy="0"/>
            </a:xfrm>
            <a:prstGeom prst="line">
              <a:avLst/>
            </a:prstGeom>
            <a:noFill/>
            <a:ln w="190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4" name="Line 210">
              <a:extLst>
                <a:ext uri="{FF2B5EF4-FFF2-40B4-BE49-F238E27FC236}">
                  <a16:creationId xmlns:a16="http://schemas.microsoft.com/office/drawing/2014/main" id="{E9651D9B-BE60-4A23-9A7E-4AA0A3C13D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4018"/>
              <a:ext cx="363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39" name="Group 275">
            <a:extLst>
              <a:ext uri="{FF2B5EF4-FFF2-40B4-BE49-F238E27FC236}">
                <a16:creationId xmlns:a16="http://schemas.microsoft.com/office/drawing/2014/main" id="{71E0F8F6-64E4-4C60-A8D4-7B0FF44199BA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083175"/>
            <a:ext cx="576263" cy="1588"/>
            <a:chOff x="5660" y="3202"/>
            <a:chExt cx="363" cy="1"/>
          </a:xfrm>
        </p:grpSpPr>
        <p:sp>
          <p:nvSpPr>
            <p:cNvPr id="11456" name="Line 192">
              <a:extLst>
                <a:ext uri="{FF2B5EF4-FFF2-40B4-BE49-F238E27FC236}">
                  <a16:creationId xmlns:a16="http://schemas.microsoft.com/office/drawing/2014/main" id="{C141F7FE-64C3-497B-9DDC-A4A411C647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202"/>
              <a:ext cx="363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5" name="Line 211">
              <a:extLst>
                <a:ext uri="{FF2B5EF4-FFF2-40B4-BE49-F238E27FC236}">
                  <a16:creationId xmlns:a16="http://schemas.microsoft.com/office/drawing/2014/main" id="{5A1CB84C-74A3-4BB3-A90E-B859643E39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2" y="3203"/>
              <a:ext cx="351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40" name="Group 212">
            <a:extLst>
              <a:ext uri="{FF2B5EF4-FFF2-40B4-BE49-F238E27FC236}">
                <a16:creationId xmlns:a16="http://schemas.microsoft.com/office/drawing/2014/main" id="{C816FD38-CF08-4EC9-9334-EC01A6D04602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585788"/>
            <a:ext cx="9148763" cy="73025"/>
            <a:chOff x="260" y="369"/>
            <a:chExt cx="5763" cy="46"/>
          </a:xfrm>
        </p:grpSpPr>
        <p:sp>
          <p:nvSpPr>
            <p:cNvPr id="22531" name="Line 3">
              <a:extLst>
                <a:ext uri="{FF2B5EF4-FFF2-40B4-BE49-F238E27FC236}">
                  <a16:creationId xmlns:a16="http://schemas.microsoft.com/office/drawing/2014/main" id="{52853267-7BF4-4D3A-8CF5-0A0CAE8570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415"/>
              <a:ext cx="5715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2" name="Line 4">
              <a:extLst>
                <a:ext uri="{FF2B5EF4-FFF2-40B4-BE49-F238E27FC236}">
                  <a16:creationId xmlns:a16="http://schemas.microsoft.com/office/drawing/2014/main" id="{5018745A-87B5-425D-AC8E-9358C1A315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369"/>
              <a:ext cx="5763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41" name="Group 213">
            <a:extLst>
              <a:ext uri="{FF2B5EF4-FFF2-40B4-BE49-F238E27FC236}">
                <a16:creationId xmlns:a16="http://schemas.microsoft.com/office/drawing/2014/main" id="{CB3C947A-5F68-44F9-9AD3-D2D57944F5F8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801688"/>
            <a:ext cx="9148763" cy="73025"/>
            <a:chOff x="260" y="505"/>
            <a:chExt cx="5763" cy="46"/>
          </a:xfrm>
        </p:grpSpPr>
        <p:sp>
          <p:nvSpPr>
            <p:cNvPr id="22534" name="Line 6">
              <a:extLst>
                <a:ext uri="{FF2B5EF4-FFF2-40B4-BE49-F238E27FC236}">
                  <a16:creationId xmlns:a16="http://schemas.microsoft.com/office/drawing/2014/main" id="{D3CAF99F-9E20-460F-A492-EE5C5C3DAC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551"/>
              <a:ext cx="5715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Line 7">
              <a:extLst>
                <a:ext uri="{FF2B5EF4-FFF2-40B4-BE49-F238E27FC236}">
                  <a16:creationId xmlns:a16="http://schemas.microsoft.com/office/drawing/2014/main" id="{F23BE556-700A-4A58-9200-9E54A5E21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505"/>
              <a:ext cx="576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42" name="Group 214">
            <a:extLst>
              <a:ext uri="{FF2B5EF4-FFF2-40B4-BE49-F238E27FC236}">
                <a16:creationId xmlns:a16="http://schemas.microsoft.com/office/drawing/2014/main" id="{AFFEAD29-C6CC-4BE2-B7E8-D6556C53F2CA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017588"/>
            <a:ext cx="9148763" cy="73025"/>
            <a:chOff x="260" y="641"/>
            <a:chExt cx="5763" cy="46"/>
          </a:xfrm>
        </p:grpSpPr>
        <p:sp>
          <p:nvSpPr>
            <p:cNvPr id="22537" name="Line 9">
              <a:extLst>
                <a:ext uri="{FF2B5EF4-FFF2-40B4-BE49-F238E27FC236}">
                  <a16:creationId xmlns:a16="http://schemas.microsoft.com/office/drawing/2014/main" id="{486AC52B-8849-458E-AA1D-DFB513D246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687"/>
              <a:ext cx="5715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Line 10">
              <a:extLst>
                <a:ext uri="{FF2B5EF4-FFF2-40B4-BE49-F238E27FC236}">
                  <a16:creationId xmlns:a16="http://schemas.microsoft.com/office/drawing/2014/main" id="{0A99D7B9-0762-443D-9020-0E5F79F052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641"/>
              <a:ext cx="5763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43" name="Group 215">
            <a:extLst>
              <a:ext uri="{FF2B5EF4-FFF2-40B4-BE49-F238E27FC236}">
                <a16:creationId xmlns:a16="http://schemas.microsoft.com/office/drawing/2014/main" id="{BD8611BD-8023-4F57-9235-CCFE42D46392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233488"/>
            <a:ext cx="9148763" cy="73025"/>
            <a:chOff x="260" y="777"/>
            <a:chExt cx="5763" cy="46"/>
          </a:xfrm>
        </p:grpSpPr>
        <p:sp>
          <p:nvSpPr>
            <p:cNvPr id="22540" name="Line 12">
              <a:extLst>
                <a:ext uri="{FF2B5EF4-FFF2-40B4-BE49-F238E27FC236}">
                  <a16:creationId xmlns:a16="http://schemas.microsoft.com/office/drawing/2014/main" id="{53913798-EBA9-4943-8FA1-BD70E1564F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823"/>
              <a:ext cx="5715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Line 13">
              <a:extLst>
                <a:ext uri="{FF2B5EF4-FFF2-40B4-BE49-F238E27FC236}">
                  <a16:creationId xmlns:a16="http://schemas.microsoft.com/office/drawing/2014/main" id="{07822974-CFE1-4341-9BC5-24992414E1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777"/>
              <a:ext cx="576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44" name="Group 216">
            <a:extLst>
              <a:ext uri="{FF2B5EF4-FFF2-40B4-BE49-F238E27FC236}">
                <a16:creationId xmlns:a16="http://schemas.microsoft.com/office/drawing/2014/main" id="{CBFB7F13-8D62-41F8-ACD3-14FF98B37C53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449388"/>
            <a:ext cx="9148763" cy="73025"/>
            <a:chOff x="260" y="913"/>
            <a:chExt cx="5763" cy="46"/>
          </a:xfrm>
        </p:grpSpPr>
        <p:sp>
          <p:nvSpPr>
            <p:cNvPr id="22543" name="Line 15">
              <a:extLst>
                <a:ext uri="{FF2B5EF4-FFF2-40B4-BE49-F238E27FC236}">
                  <a16:creationId xmlns:a16="http://schemas.microsoft.com/office/drawing/2014/main" id="{12266391-5A02-4ED9-B4DD-9DA6D0F001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959"/>
              <a:ext cx="5715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Line 16">
              <a:extLst>
                <a:ext uri="{FF2B5EF4-FFF2-40B4-BE49-F238E27FC236}">
                  <a16:creationId xmlns:a16="http://schemas.microsoft.com/office/drawing/2014/main" id="{910B82F8-3ECF-4712-B1E9-AE533A40A0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913"/>
              <a:ext cx="5763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45" name="Group 217">
            <a:extLst>
              <a:ext uri="{FF2B5EF4-FFF2-40B4-BE49-F238E27FC236}">
                <a16:creationId xmlns:a16="http://schemas.microsoft.com/office/drawing/2014/main" id="{F0469468-2707-4B30-B2B2-BD03EC956D8F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665288"/>
            <a:ext cx="9148763" cy="73025"/>
            <a:chOff x="260" y="1049"/>
            <a:chExt cx="5763" cy="46"/>
          </a:xfrm>
        </p:grpSpPr>
        <p:sp>
          <p:nvSpPr>
            <p:cNvPr id="22546" name="Line 18">
              <a:extLst>
                <a:ext uri="{FF2B5EF4-FFF2-40B4-BE49-F238E27FC236}">
                  <a16:creationId xmlns:a16="http://schemas.microsoft.com/office/drawing/2014/main" id="{7417DAA9-0A8E-4358-BCEA-48AACEC5A7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095"/>
              <a:ext cx="5715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Line 19">
              <a:extLst>
                <a:ext uri="{FF2B5EF4-FFF2-40B4-BE49-F238E27FC236}">
                  <a16:creationId xmlns:a16="http://schemas.microsoft.com/office/drawing/2014/main" id="{BC37041A-EDE1-40F4-8981-9853A1E3E7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1049"/>
              <a:ext cx="5763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46" name="Group 218">
            <a:extLst>
              <a:ext uri="{FF2B5EF4-FFF2-40B4-BE49-F238E27FC236}">
                <a16:creationId xmlns:a16="http://schemas.microsoft.com/office/drawing/2014/main" id="{F72AB11B-7941-43AD-A97A-2046C05BEEEC}"/>
              </a:ext>
            </a:extLst>
          </p:cNvPr>
          <p:cNvGrpSpPr>
            <a:grpSpLocks/>
          </p:cNvGrpSpPr>
          <p:nvPr/>
        </p:nvGrpSpPr>
        <p:grpSpPr bwMode="auto">
          <a:xfrm>
            <a:off x="412750" y="1881188"/>
            <a:ext cx="9148763" cy="73025"/>
            <a:chOff x="260" y="1185"/>
            <a:chExt cx="5763" cy="46"/>
          </a:xfrm>
        </p:grpSpPr>
        <p:sp>
          <p:nvSpPr>
            <p:cNvPr id="22549" name="Line 21">
              <a:extLst>
                <a:ext uri="{FF2B5EF4-FFF2-40B4-BE49-F238E27FC236}">
                  <a16:creationId xmlns:a16="http://schemas.microsoft.com/office/drawing/2014/main" id="{3C0B5553-1488-4933-B077-165B85F818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231"/>
              <a:ext cx="5715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Line 22">
              <a:extLst>
                <a:ext uri="{FF2B5EF4-FFF2-40B4-BE49-F238E27FC236}">
                  <a16:creationId xmlns:a16="http://schemas.microsoft.com/office/drawing/2014/main" id="{9507E7B0-AB4F-4B20-AF7F-B5DF2BC457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" y="1185"/>
              <a:ext cx="576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69" name="Group 241">
            <a:extLst>
              <a:ext uri="{FF2B5EF4-FFF2-40B4-BE49-F238E27FC236}">
                <a16:creationId xmlns:a16="http://schemas.microsoft.com/office/drawing/2014/main" id="{8AC348A2-31B6-49E0-9551-3A74FA6E3C6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097088"/>
            <a:ext cx="4608513" cy="73025"/>
            <a:chOff x="262" y="1321"/>
            <a:chExt cx="2903" cy="46"/>
          </a:xfrm>
        </p:grpSpPr>
        <p:sp>
          <p:nvSpPr>
            <p:cNvPr id="22552" name="Line 24">
              <a:extLst>
                <a:ext uri="{FF2B5EF4-FFF2-40B4-BE49-F238E27FC236}">
                  <a16:creationId xmlns:a16="http://schemas.microsoft.com/office/drawing/2014/main" id="{23FC3EB4-B199-4980-9F62-808DF315C4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367"/>
              <a:ext cx="285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Line 25">
              <a:extLst>
                <a:ext uri="{FF2B5EF4-FFF2-40B4-BE49-F238E27FC236}">
                  <a16:creationId xmlns:a16="http://schemas.microsoft.com/office/drawing/2014/main" id="{5D51981D-92F7-4790-97DE-7171FB1184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321"/>
              <a:ext cx="2903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0" name="Group 242">
            <a:extLst>
              <a:ext uri="{FF2B5EF4-FFF2-40B4-BE49-F238E27FC236}">
                <a16:creationId xmlns:a16="http://schemas.microsoft.com/office/drawing/2014/main" id="{958CCFA5-5043-4B3C-95D2-0DD321BA63F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312988"/>
            <a:ext cx="4608513" cy="73025"/>
            <a:chOff x="262" y="1457"/>
            <a:chExt cx="2903" cy="46"/>
          </a:xfrm>
        </p:grpSpPr>
        <p:sp>
          <p:nvSpPr>
            <p:cNvPr id="22555" name="Line 27">
              <a:extLst>
                <a:ext uri="{FF2B5EF4-FFF2-40B4-BE49-F238E27FC236}">
                  <a16:creationId xmlns:a16="http://schemas.microsoft.com/office/drawing/2014/main" id="{69AA3997-6B3E-4062-9C5C-5B33DC91B6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503"/>
              <a:ext cx="285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Line 28">
              <a:extLst>
                <a:ext uri="{FF2B5EF4-FFF2-40B4-BE49-F238E27FC236}">
                  <a16:creationId xmlns:a16="http://schemas.microsoft.com/office/drawing/2014/main" id="{BB32BCF0-7698-4D71-AA22-227AC91C27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457"/>
              <a:ext cx="290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1" name="Group 243">
            <a:extLst>
              <a:ext uri="{FF2B5EF4-FFF2-40B4-BE49-F238E27FC236}">
                <a16:creationId xmlns:a16="http://schemas.microsoft.com/office/drawing/2014/main" id="{D1E17D92-E4DE-412B-B502-35616E699C3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528888"/>
            <a:ext cx="4608513" cy="73025"/>
            <a:chOff x="262" y="1593"/>
            <a:chExt cx="2903" cy="46"/>
          </a:xfrm>
        </p:grpSpPr>
        <p:sp>
          <p:nvSpPr>
            <p:cNvPr id="22558" name="Line 30">
              <a:extLst>
                <a:ext uri="{FF2B5EF4-FFF2-40B4-BE49-F238E27FC236}">
                  <a16:creationId xmlns:a16="http://schemas.microsoft.com/office/drawing/2014/main" id="{1573FE3C-A6B2-4EE4-9F31-58D4715C6F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639"/>
              <a:ext cx="2853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Line 31">
              <a:extLst>
                <a:ext uri="{FF2B5EF4-FFF2-40B4-BE49-F238E27FC236}">
                  <a16:creationId xmlns:a16="http://schemas.microsoft.com/office/drawing/2014/main" id="{10C735E7-DB84-4DC6-AC77-03C8E4791C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593"/>
              <a:ext cx="2903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2" name="Group 244">
            <a:extLst>
              <a:ext uri="{FF2B5EF4-FFF2-40B4-BE49-F238E27FC236}">
                <a16:creationId xmlns:a16="http://schemas.microsoft.com/office/drawing/2014/main" id="{0CFAF962-4676-4EC8-A1DB-CBCB9F7B082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44788"/>
            <a:ext cx="4608513" cy="73025"/>
            <a:chOff x="262" y="1729"/>
            <a:chExt cx="2903" cy="46"/>
          </a:xfrm>
        </p:grpSpPr>
        <p:sp>
          <p:nvSpPr>
            <p:cNvPr id="22561" name="Line 33">
              <a:extLst>
                <a:ext uri="{FF2B5EF4-FFF2-40B4-BE49-F238E27FC236}">
                  <a16:creationId xmlns:a16="http://schemas.microsoft.com/office/drawing/2014/main" id="{F10E07A1-21F5-4176-9EEA-524CB4F278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775"/>
              <a:ext cx="2853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Line 34">
              <a:extLst>
                <a:ext uri="{FF2B5EF4-FFF2-40B4-BE49-F238E27FC236}">
                  <a16:creationId xmlns:a16="http://schemas.microsoft.com/office/drawing/2014/main" id="{12EF1523-F3C2-47CA-B0AE-5D35B9C20F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729"/>
              <a:ext cx="290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3" name="Group 245">
            <a:extLst>
              <a:ext uri="{FF2B5EF4-FFF2-40B4-BE49-F238E27FC236}">
                <a16:creationId xmlns:a16="http://schemas.microsoft.com/office/drawing/2014/main" id="{BBA4BC15-BDA6-4D18-8A11-6857779A28F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60688"/>
            <a:ext cx="4608513" cy="73025"/>
            <a:chOff x="262" y="1865"/>
            <a:chExt cx="2903" cy="46"/>
          </a:xfrm>
        </p:grpSpPr>
        <p:sp>
          <p:nvSpPr>
            <p:cNvPr id="22564" name="Line 36">
              <a:extLst>
                <a:ext uri="{FF2B5EF4-FFF2-40B4-BE49-F238E27FC236}">
                  <a16:creationId xmlns:a16="http://schemas.microsoft.com/office/drawing/2014/main" id="{CADE9378-BD24-4A6B-A794-08E11158AA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1911"/>
              <a:ext cx="2853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Line 37">
              <a:extLst>
                <a:ext uri="{FF2B5EF4-FFF2-40B4-BE49-F238E27FC236}">
                  <a16:creationId xmlns:a16="http://schemas.microsoft.com/office/drawing/2014/main" id="{930AF5F5-01BF-4C34-BE38-5D67879EC2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1865"/>
              <a:ext cx="2903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4" name="Group 246">
            <a:extLst>
              <a:ext uri="{FF2B5EF4-FFF2-40B4-BE49-F238E27FC236}">
                <a16:creationId xmlns:a16="http://schemas.microsoft.com/office/drawing/2014/main" id="{D5DB0A89-399E-4310-A51F-15B074C1EE6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176588"/>
            <a:ext cx="4608513" cy="73025"/>
            <a:chOff x="262" y="2001"/>
            <a:chExt cx="2903" cy="46"/>
          </a:xfrm>
        </p:grpSpPr>
        <p:sp>
          <p:nvSpPr>
            <p:cNvPr id="22567" name="Line 39">
              <a:extLst>
                <a:ext uri="{FF2B5EF4-FFF2-40B4-BE49-F238E27FC236}">
                  <a16:creationId xmlns:a16="http://schemas.microsoft.com/office/drawing/2014/main" id="{EA2B07E9-4D38-4403-B91A-E4008ED9D0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2047"/>
              <a:ext cx="2853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Line 40">
              <a:extLst>
                <a:ext uri="{FF2B5EF4-FFF2-40B4-BE49-F238E27FC236}">
                  <a16:creationId xmlns:a16="http://schemas.microsoft.com/office/drawing/2014/main" id="{4260445E-2E99-4CF0-80AF-7643B93758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2001"/>
              <a:ext cx="2903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5" name="Group 247">
            <a:extLst>
              <a:ext uri="{FF2B5EF4-FFF2-40B4-BE49-F238E27FC236}">
                <a16:creationId xmlns:a16="http://schemas.microsoft.com/office/drawing/2014/main" id="{672A6E63-E80B-4AD6-8CB5-29CACBFD43A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392488"/>
            <a:ext cx="4608513" cy="73025"/>
            <a:chOff x="262" y="2137"/>
            <a:chExt cx="2903" cy="46"/>
          </a:xfrm>
        </p:grpSpPr>
        <p:sp>
          <p:nvSpPr>
            <p:cNvPr id="22570" name="Line 42">
              <a:extLst>
                <a:ext uri="{FF2B5EF4-FFF2-40B4-BE49-F238E27FC236}">
                  <a16:creationId xmlns:a16="http://schemas.microsoft.com/office/drawing/2014/main" id="{2FAAC4CE-ACF3-41C1-A531-C1CB765429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" y="2183"/>
              <a:ext cx="2853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Line 43">
              <a:extLst>
                <a:ext uri="{FF2B5EF4-FFF2-40B4-BE49-F238E27FC236}">
                  <a16:creationId xmlns:a16="http://schemas.microsoft.com/office/drawing/2014/main" id="{AFC35B51-930E-403B-94E1-C7024B7CCF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" y="2137"/>
              <a:ext cx="290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60" name="Group 232">
            <a:extLst>
              <a:ext uri="{FF2B5EF4-FFF2-40B4-BE49-F238E27FC236}">
                <a16:creationId xmlns:a16="http://schemas.microsoft.com/office/drawing/2014/main" id="{0EC727D6-3FE4-4443-8FD2-42AD74C56111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097088"/>
            <a:ext cx="1168400" cy="73025"/>
            <a:chOff x="4788" y="1321"/>
            <a:chExt cx="736" cy="46"/>
          </a:xfrm>
        </p:grpSpPr>
        <p:sp>
          <p:nvSpPr>
            <p:cNvPr id="22573" name="Line 45">
              <a:extLst>
                <a:ext uri="{FF2B5EF4-FFF2-40B4-BE49-F238E27FC236}">
                  <a16:creationId xmlns:a16="http://schemas.microsoft.com/office/drawing/2014/main" id="{2C2EFEEC-B4DC-4241-AE17-7008CE9F3A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367"/>
              <a:ext cx="689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Line 46">
              <a:extLst>
                <a:ext uri="{FF2B5EF4-FFF2-40B4-BE49-F238E27FC236}">
                  <a16:creationId xmlns:a16="http://schemas.microsoft.com/office/drawing/2014/main" id="{D13FFA6C-E58B-4875-A95D-684C70F007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321"/>
              <a:ext cx="736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9" name="Group 231">
            <a:extLst>
              <a:ext uri="{FF2B5EF4-FFF2-40B4-BE49-F238E27FC236}">
                <a16:creationId xmlns:a16="http://schemas.microsoft.com/office/drawing/2014/main" id="{E89BECA4-6D98-4FA1-AEF7-9E9AD7A30BAA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312988"/>
            <a:ext cx="1168400" cy="73025"/>
            <a:chOff x="4788" y="1457"/>
            <a:chExt cx="736" cy="46"/>
          </a:xfrm>
        </p:grpSpPr>
        <p:sp>
          <p:nvSpPr>
            <p:cNvPr id="22576" name="Line 48">
              <a:extLst>
                <a:ext uri="{FF2B5EF4-FFF2-40B4-BE49-F238E27FC236}">
                  <a16:creationId xmlns:a16="http://schemas.microsoft.com/office/drawing/2014/main" id="{6BA6AAC4-A440-4970-B4A5-77B081E4E3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503"/>
              <a:ext cx="689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7" name="Line 49">
              <a:extLst>
                <a:ext uri="{FF2B5EF4-FFF2-40B4-BE49-F238E27FC236}">
                  <a16:creationId xmlns:a16="http://schemas.microsoft.com/office/drawing/2014/main" id="{70A40602-3780-4DB6-BEF6-623EF3BD3B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457"/>
              <a:ext cx="736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8" name="Group 230">
            <a:extLst>
              <a:ext uri="{FF2B5EF4-FFF2-40B4-BE49-F238E27FC236}">
                <a16:creationId xmlns:a16="http://schemas.microsoft.com/office/drawing/2014/main" id="{BD0453AE-47BC-4BE7-B715-E7840B288113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528888"/>
            <a:ext cx="1168400" cy="73025"/>
            <a:chOff x="4788" y="1593"/>
            <a:chExt cx="736" cy="46"/>
          </a:xfrm>
        </p:grpSpPr>
        <p:sp>
          <p:nvSpPr>
            <p:cNvPr id="22579" name="Line 51">
              <a:extLst>
                <a:ext uri="{FF2B5EF4-FFF2-40B4-BE49-F238E27FC236}">
                  <a16:creationId xmlns:a16="http://schemas.microsoft.com/office/drawing/2014/main" id="{EF1E41F0-2818-4B73-89C2-85F2BB96C9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639"/>
              <a:ext cx="689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0" name="Line 52">
              <a:extLst>
                <a:ext uri="{FF2B5EF4-FFF2-40B4-BE49-F238E27FC236}">
                  <a16:creationId xmlns:a16="http://schemas.microsoft.com/office/drawing/2014/main" id="{D05750AA-D85C-485C-A8A5-916BA6CA0E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593"/>
              <a:ext cx="736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7" name="Group 229">
            <a:extLst>
              <a:ext uri="{FF2B5EF4-FFF2-40B4-BE49-F238E27FC236}">
                <a16:creationId xmlns:a16="http://schemas.microsoft.com/office/drawing/2014/main" id="{4F72356F-CF5E-4AE6-AD72-E8BF87E6B6CC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744788"/>
            <a:ext cx="1168400" cy="73025"/>
            <a:chOff x="4788" y="1729"/>
            <a:chExt cx="736" cy="46"/>
          </a:xfrm>
        </p:grpSpPr>
        <p:sp>
          <p:nvSpPr>
            <p:cNvPr id="22582" name="Line 54">
              <a:extLst>
                <a:ext uri="{FF2B5EF4-FFF2-40B4-BE49-F238E27FC236}">
                  <a16:creationId xmlns:a16="http://schemas.microsoft.com/office/drawing/2014/main" id="{103BBAD6-FA58-4AB4-82DB-7A007F92BE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775"/>
              <a:ext cx="689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3" name="Line 55">
              <a:extLst>
                <a:ext uri="{FF2B5EF4-FFF2-40B4-BE49-F238E27FC236}">
                  <a16:creationId xmlns:a16="http://schemas.microsoft.com/office/drawing/2014/main" id="{4A19BA71-B416-41CA-B61E-62812A91BF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729"/>
              <a:ext cx="736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6" name="Group 228">
            <a:extLst>
              <a:ext uri="{FF2B5EF4-FFF2-40B4-BE49-F238E27FC236}">
                <a16:creationId xmlns:a16="http://schemas.microsoft.com/office/drawing/2014/main" id="{8099043B-47CE-4556-ACE5-F681E81C1E0C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960688"/>
            <a:ext cx="1168400" cy="73025"/>
            <a:chOff x="4788" y="1865"/>
            <a:chExt cx="736" cy="46"/>
          </a:xfrm>
        </p:grpSpPr>
        <p:sp>
          <p:nvSpPr>
            <p:cNvPr id="22585" name="Line 57">
              <a:extLst>
                <a:ext uri="{FF2B5EF4-FFF2-40B4-BE49-F238E27FC236}">
                  <a16:creationId xmlns:a16="http://schemas.microsoft.com/office/drawing/2014/main" id="{0950B2D7-FF99-480C-B748-A670D59969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1911"/>
              <a:ext cx="689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6" name="Line 58">
              <a:extLst>
                <a:ext uri="{FF2B5EF4-FFF2-40B4-BE49-F238E27FC236}">
                  <a16:creationId xmlns:a16="http://schemas.microsoft.com/office/drawing/2014/main" id="{03C13374-7450-46B0-89FF-4BE8F61AE0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1865"/>
              <a:ext cx="736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5" name="Group 227">
            <a:extLst>
              <a:ext uri="{FF2B5EF4-FFF2-40B4-BE49-F238E27FC236}">
                <a16:creationId xmlns:a16="http://schemas.microsoft.com/office/drawing/2014/main" id="{E180202D-FBDF-4CFB-97B0-FD40ACAE02E9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3176588"/>
            <a:ext cx="1168400" cy="73025"/>
            <a:chOff x="4788" y="2001"/>
            <a:chExt cx="736" cy="46"/>
          </a:xfrm>
        </p:grpSpPr>
        <p:sp>
          <p:nvSpPr>
            <p:cNvPr id="22588" name="Line 60">
              <a:extLst>
                <a:ext uri="{FF2B5EF4-FFF2-40B4-BE49-F238E27FC236}">
                  <a16:creationId xmlns:a16="http://schemas.microsoft.com/office/drawing/2014/main" id="{1112F219-8B8C-4678-8FA2-34BBDD3714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2047"/>
              <a:ext cx="689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9" name="Line 61">
              <a:extLst>
                <a:ext uri="{FF2B5EF4-FFF2-40B4-BE49-F238E27FC236}">
                  <a16:creationId xmlns:a16="http://schemas.microsoft.com/office/drawing/2014/main" id="{DBDB88A5-CBE5-4922-A81B-495210EE22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2001"/>
              <a:ext cx="736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4" name="Group 226">
            <a:extLst>
              <a:ext uri="{FF2B5EF4-FFF2-40B4-BE49-F238E27FC236}">
                <a16:creationId xmlns:a16="http://schemas.microsoft.com/office/drawing/2014/main" id="{30F6820A-A54F-4C93-A211-23F82EDBB558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3392488"/>
            <a:ext cx="1168400" cy="73025"/>
            <a:chOff x="4788" y="2137"/>
            <a:chExt cx="736" cy="46"/>
          </a:xfrm>
        </p:grpSpPr>
        <p:sp>
          <p:nvSpPr>
            <p:cNvPr id="22591" name="Line 63">
              <a:extLst>
                <a:ext uri="{FF2B5EF4-FFF2-40B4-BE49-F238E27FC236}">
                  <a16:creationId xmlns:a16="http://schemas.microsoft.com/office/drawing/2014/main" id="{0E014684-D27A-43FB-99D9-99C4F76E76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" y="2183"/>
              <a:ext cx="689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2" name="Line 64">
              <a:extLst>
                <a:ext uri="{FF2B5EF4-FFF2-40B4-BE49-F238E27FC236}">
                  <a16:creationId xmlns:a16="http://schemas.microsoft.com/office/drawing/2014/main" id="{30295028-733F-46EC-B2D2-8A70F5C735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8" y="2137"/>
              <a:ext cx="736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47" name="Group 219">
            <a:extLst>
              <a:ext uri="{FF2B5EF4-FFF2-40B4-BE49-F238E27FC236}">
                <a16:creationId xmlns:a16="http://schemas.microsoft.com/office/drawing/2014/main" id="{11603086-C586-45F8-BAFF-8100C54EEFD0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097088"/>
            <a:ext cx="592138" cy="73025"/>
            <a:chOff x="5660" y="1321"/>
            <a:chExt cx="373" cy="46"/>
          </a:xfrm>
        </p:grpSpPr>
        <p:sp>
          <p:nvSpPr>
            <p:cNvPr id="22594" name="Line 66">
              <a:extLst>
                <a:ext uri="{FF2B5EF4-FFF2-40B4-BE49-F238E27FC236}">
                  <a16:creationId xmlns:a16="http://schemas.microsoft.com/office/drawing/2014/main" id="{4594753E-94D7-48C4-BA3E-E37573F87C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367"/>
              <a:ext cx="324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5" name="Line 67">
              <a:extLst>
                <a:ext uri="{FF2B5EF4-FFF2-40B4-BE49-F238E27FC236}">
                  <a16:creationId xmlns:a16="http://schemas.microsoft.com/office/drawing/2014/main" id="{1A76599F-C3B6-4A13-AF69-226BB21654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321"/>
              <a:ext cx="373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48" name="Group 220">
            <a:extLst>
              <a:ext uri="{FF2B5EF4-FFF2-40B4-BE49-F238E27FC236}">
                <a16:creationId xmlns:a16="http://schemas.microsoft.com/office/drawing/2014/main" id="{C1A4C30E-F31A-4F50-B8D1-1E3234CE1192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312988"/>
            <a:ext cx="592138" cy="73025"/>
            <a:chOff x="5660" y="1457"/>
            <a:chExt cx="373" cy="46"/>
          </a:xfrm>
        </p:grpSpPr>
        <p:sp>
          <p:nvSpPr>
            <p:cNvPr id="22597" name="Line 69">
              <a:extLst>
                <a:ext uri="{FF2B5EF4-FFF2-40B4-BE49-F238E27FC236}">
                  <a16:creationId xmlns:a16="http://schemas.microsoft.com/office/drawing/2014/main" id="{0B28011A-32ED-4D1C-8B1D-DB64FC8B22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503"/>
              <a:ext cx="324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8" name="Line 70">
              <a:extLst>
                <a:ext uri="{FF2B5EF4-FFF2-40B4-BE49-F238E27FC236}">
                  <a16:creationId xmlns:a16="http://schemas.microsoft.com/office/drawing/2014/main" id="{AA15958D-9B30-4444-BE6A-0C52BA01FF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457"/>
              <a:ext cx="37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49" name="Group 221">
            <a:extLst>
              <a:ext uri="{FF2B5EF4-FFF2-40B4-BE49-F238E27FC236}">
                <a16:creationId xmlns:a16="http://schemas.microsoft.com/office/drawing/2014/main" id="{34B9E849-2964-4503-BEC7-6D19F2F9AE9F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528888"/>
            <a:ext cx="592138" cy="73025"/>
            <a:chOff x="5660" y="1593"/>
            <a:chExt cx="373" cy="46"/>
          </a:xfrm>
        </p:grpSpPr>
        <p:sp>
          <p:nvSpPr>
            <p:cNvPr id="22600" name="Line 72">
              <a:extLst>
                <a:ext uri="{FF2B5EF4-FFF2-40B4-BE49-F238E27FC236}">
                  <a16:creationId xmlns:a16="http://schemas.microsoft.com/office/drawing/2014/main" id="{3D301445-80DD-44A7-BD23-7AE848503E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639"/>
              <a:ext cx="324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1" name="Line 73">
              <a:extLst>
                <a:ext uri="{FF2B5EF4-FFF2-40B4-BE49-F238E27FC236}">
                  <a16:creationId xmlns:a16="http://schemas.microsoft.com/office/drawing/2014/main" id="{377ED84D-222E-4877-8669-3E4BF17D19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593"/>
              <a:ext cx="373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0" name="Group 222">
            <a:extLst>
              <a:ext uri="{FF2B5EF4-FFF2-40B4-BE49-F238E27FC236}">
                <a16:creationId xmlns:a16="http://schemas.microsoft.com/office/drawing/2014/main" id="{BBA66459-8538-46C1-A2B6-E6949F400751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744788"/>
            <a:ext cx="592138" cy="73025"/>
            <a:chOff x="5660" y="1729"/>
            <a:chExt cx="373" cy="46"/>
          </a:xfrm>
        </p:grpSpPr>
        <p:sp>
          <p:nvSpPr>
            <p:cNvPr id="22603" name="Line 75">
              <a:extLst>
                <a:ext uri="{FF2B5EF4-FFF2-40B4-BE49-F238E27FC236}">
                  <a16:creationId xmlns:a16="http://schemas.microsoft.com/office/drawing/2014/main" id="{743CA2AD-25FE-46F7-BC3E-52C496E432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775"/>
              <a:ext cx="324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4" name="Line 76">
              <a:extLst>
                <a:ext uri="{FF2B5EF4-FFF2-40B4-BE49-F238E27FC236}">
                  <a16:creationId xmlns:a16="http://schemas.microsoft.com/office/drawing/2014/main" id="{4B148336-802C-4806-83A0-B9BBE2542F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729"/>
              <a:ext cx="37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1" name="Group 223">
            <a:extLst>
              <a:ext uri="{FF2B5EF4-FFF2-40B4-BE49-F238E27FC236}">
                <a16:creationId xmlns:a16="http://schemas.microsoft.com/office/drawing/2014/main" id="{3CB6EAD7-075E-4AD3-B378-0F65D0397F40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2960688"/>
            <a:ext cx="592138" cy="73025"/>
            <a:chOff x="5660" y="1865"/>
            <a:chExt cx="373" cy="46"/>
          </a:xfrm>
        </p:grpSpPr>
        <p:sp>
          <p:nvSpPr>
            <p:cNvPr id="22606" name="Line 78">
              <a:extLst>
                <a:ext uri="{FF2B5EF4-FFF2-40B4-BE49-F238E27FC236}">
                  <a16:creationId xmlns:a16="http://schemas.microsoft.com/office/drawing/2014/main" id="{BF4DE538-EEAC-4B33-9F14-7722E88EBF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1911"/>
              <a:ext cx="324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7" name="Line 79">
              <a:extLst>
                <a:ext uri="{FF2B5EF4-FFF2-40B4-BE49-F238E27FC236}">
                  <a16:creationId xmlns:a16="http://schemas.microsoft.com/office/drawing/2014/main" id="{9BBAAF88-3396-441B-A0FA-80E17452B4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1865"/>
              <a:ext cx="373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2" name="Group 224">
            <a:extLst>
              <a:ext uri="{FF2B5EF4-FFF2-40B4-BE49-F238E27FC236}">
                <a16:creationId xmlns:a16="http://schemas.microsoft.com/office/drawing/2014/main" id="{8ECC867C-FABE-4A55-9782-30AD3FAC291C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3176588"/>
            <a:ext cx="592138" cy="73025"/>
            <a:chOff x="5660" y="2001"/>
            <a:chExt cx="373" cy="46"/>
          </a:xfrm>
        </p:grpSpPr>
        <p:sp>
          <p:nvSpPr>
            <p:cNvPr id="22609" name="Line 81">
              <a:extLst>
                <a:ext uri="{FF2B5EF4-FFF2-40B4-BE49-F238E27FC236}">
                  <a16:creationId xmlns:a16="http://schemas.microsoft.com/office/drawing/2014/main" id="{24FC34BE-D40E-46B4-88A9-FCC0299E55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2047"/>
              <a:ext cx="324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0" name="Line 82">
              <a:extLst>
                <a:ext uri="{FF2B5EF4-FFF2-40B4-BE49-F238E27FC236}">
                  <a16:creationId xmlns:a16="http://schemas.microsoft.com/office/drawing/2014/main" id="{939078F5-6B5D-4F2E-9F76-C23A42C04C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2001"/>
              <a:ext cx="373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53" name="Group 225">
            <a:extLst>
              <a:ext uri="{FF2B5EF4-FFF2-40B4-BE49-F238E27FC236}">
                <a16:creationId xmlns:a16="http://schemas.microsoft.com/office/drawing/2014/main" id="{5973451B-574A-420B-A645-569F2DDB9090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3392488"/>
            <a:ext cx="592138" cy="73025"/>
            <a:chOff x="5660" y="2137"/>
            <a:chExt cx="373" cy="46"/>
          </a:xfrm>
        </p:grpSpPr>
        <p:sp>
          <p:nvSpPr>
            <p:cNvPr id="22612" name="Line 84">
              <a:extLst>
                <a:ext uri="{FF2B5EF4-FFF2-40B4-BE49-F238E27FC236}">
                  <a16:creationId xmlns:a16="http://schemas.microsoft.com/office/drawing/2014/main" id="{4E2F095B-CFB0-49FA-9C2B-1B1DDE81FA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" y="2183"/>
              <a:ext cx="324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3" name="Line 85">
              <a:extLst>
                <a:ext uri="{FF2B5EF4-FFF2-40B4-BE49-F238E27FC236}">
                  <a16:creationId xmlns:a16="http://schemas.microsoft.com/office/drawing/2014/main" id="{CCEFE6DE-B510-43A6-A065-30DEA0D450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2137"/>
              <a:ext cx="37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61" name="Group 233">
            <a:extLst>
              <a:ext uri="{FF2B5EF4-FFF2-40B4-BE49-F238E27FC236}">
                <a16:creationId xmlns:a16="http://schemas.microsoft.com/office/drawing/2014/main" id="{4B5C28F9-03ED-4FB4-ADC4-184A5BA4B7B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097088"/>
            <a:ext cx="2305050" cy="73025"/>
            <a:chOff x="3256" y="1321"/>
            <a:chExt cx="1452" cy="46"/>
          </a:xfrm>
        </p:grpSpPr>
        <p:sp>
          <p:nvSpPr>
            <p:cNvPr id="22615" name="Line 87">
              <a:extLst>
                <a:ext uri="{FF2B5EF4-FFF2-40B4-BE49-F238E27FC236}">
                  <a16:creationId xmlns:a16="http://schemas.microsoft.com/office/drawing/2014/main" id="{F4336646-0910-4438-8FB5-8A2D3C9107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367"/>
              <a:ext cx="1403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6" name="Line 88">
              <a:extLst>
                <a:ext uri="{FF2B5EF4-FFF2-40B4-BE49-F238E27FC236}">
                  <a16:creationId xmlns:a16="http://schemas.microsoft.com/office/drawing/2014/main" id="{2D3B7F0D-0749-4E26-82AB-1AFCB29D77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321"/>
              <a:ext cx="1452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62" name="Group 234">
            <a:extLst>
              <a:ext uri="{FF2B5EF4-FFF2-40B4-BE49-F238E27FC236}">
                <a16:creationId xmlns:a16="http://schemas.microsoft.com/office/drawing/2014/main" id="{4C2941EF-943F-4EF6-87FA-D819E78C48D8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312988"/>
            <a:ext cx="2305050" cy="73025"/>
            <a:chOff x="3256" y="1457"/>
            <a:chExt cx="1452" cy="46"/>
          </a:xfrm>
        </p:grpSpPr>
        <p:sp>
          <p:nvSpPr>
            <p:cNvPr id="22618" name="Line 90">
              <a:extLst>
                <a:ext uri="{FF2B5EF4-FFF2-40B4-BE49-F238E27FC236}">
                  <a16:creationId xmlns:a16="http://schemas.microsoft.com/office/drawing/2014/main" id="{064B9484-2D48-4795-A44A-1D35494688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503"/>
              <a:ext cx="1403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9" name="Line 91">
              <a:extLst>
                <a:ext uri="{FF2B5EF4-FFF2-40B4-BE49-F238E27FC236}">
                  <a16:creationId xmlns:a16="http://schemas.microsoft.com/office/drawing/2014/main" id="{F9886B27-FDDB-44ED-8858-8DC707F4A0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457"/>
              <a:ext cx="1452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63" name="Group 235">
            <a:extLst>
              <a:ext uri="{FF2B5EF4-FFF2-40B4-BE49-F238E27FC236}">
                <a16:creationId xmlns:a16="http://schemas.microsoft.com/office/drawing/2014/main" id="{58A5C188-3C3B-4FD0-8F1D-B72826E5AD3A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528888"/>
            <a:ext cx="2305050" cy="73025"/>
            <a:chOff x="3256" y="1593"/>
            <a:chExt cx="1452" cy="46"/>
          </a:xfrm>
        </p:grpSpPr>
        <p:sp>
          <p:nvSpPr>
            <p:cNvPr id="22621" name="Line 93">
              <a:extLst>
                <a:ext uri="{FF2B5EF4-FFF2-40B4-BE49-F238E27FC236}">
                  <a16:creationId xmlns:a16="http://schemas.microsoft.com/office/drawing/2014/main" id="{212F4522-DC12-4F93-B52A-F51CD279CC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639"/>
              <a:ext cx="1403" cy="0"/>
            </a:xfrm>
            <a:prstGeom prst="line">
              <a:avLst/>
            </a:prstGeom>
            <a:noFill/>
            <a:ln w="7620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2" name="Line 94">
              <a:extLst>
                <a:ext uri="{FF2B5EF4-FFF2-40B4-BE49-F238E27FC236}">
                  <a16:creationId xmlns:a16="http://schemas.microsoft.com/office/drawing/2014/main" id="{8D4AB08E-CA32-47B3-A61A-47498A3F74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593"/>
              <a:ext cx="1452" cy="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64" name="Group 236">
            <a:extLst>
              <a:ext uri="{FF2B5EF4-FFF2-40B4-BE49-F238E27FC236}">
                <a16:creationId xmlns:a16="http://schemas.microsoft.com/office/drawing/2014/main" id="{2F6CC8FF-C7CE-4099-B9FE-F09B48F1EEEB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744788"/>
            <a:ext cx="2305050" cy="73025"/>
            <a:chOff x="3256" y="1729"/>
            <a:chExt cx="1452" cy="46"/>
          </a:xfrm>
        </p:grpSpPr>
        <p:sp>
          <p:nvSpPr>
            <p:cNvPr id="22624" name="Line 96">
              <a:extLst>
                <a:ext uri="{FF2B5EF4-FFF2-40B4-BE49-F238E27FC236}">
                  <a16:creationId xmlns:a16="http://schemas.microsoft.com/office/drawing/2014/main" id="{B73107A6-AD3C-4D6E-8ACE-1CBEA5DAED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775"/>
              <a:ext cx="1403" cy="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5" name="Line 97">
              <a:extLst>
                <a:ext uri="{FF2B5EF4-FFF2-40B4-BE49-F238E27FC236}">
                  <a16:creationId xmlns:a16="http://schemas.microsoft.com/office/drawing/2014/main" id="{A7DDF06F-C129-4699-81FB-051ED2738D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729"/>
              <a:ext cx="1452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65" name="Group 237">
            <a:extLst>
              <a:ext uri="{FF2B5EF4-FFF2-40B4-BE49-F238E27FC236}">
                <a16:creationId xmlns:a16="http://schemas.microsoft.com/office/drawing/2014/main" id="{6F0BB7BD-6AE1-41F3-A2C5-61C4E9F197CF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960688"/>
            <a:ext cx="2305050" cy="73025"/>
            <a:chOff x="3256" y="1865"/>
            <a:chExt cx="1452" cy="46"/>
          </a:xfrm>
        </p:grpSpPr>
        <p:sp>
          <p:nvSpPr>
            <p:cNvPr id="22627" name="Line 99">
              <a:extLst>
                <a:ext uri="{FF2B5EF4-FFF2-40B4-BE49-F238E27FC236}">
                  <a16:creationId xmlns:a16="http://schemas.microsoft.com/office/drawing/2014/main" id="{6F959377-2C91-4943-AAC1-87A9DDDD67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1911"/>
              <a:ext cx="1403" cy="0"/>
            </a:xfrm>
            <a:prstGeom prst="line">
              <a:avLst/>
            </a:prstGeom>
            <a:noFill/>
            <a:ln w="7620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8" name="Line 100">
              <a:extLst>
                <a:ext uri="{FF2B5EF4-FFF2-40B4-BE49-F238E27FC236}">
                  <a16:creationId xmlns:a16="http://schemas.microsoft.com/office/drawing/2014/main" id="{2DA6C390-C9A1-4CCB-B295-9D15E34D85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1865"/>
              <a:ext cx="1452" cy="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66" name="Group 238">
            <a:extLst>
              <a:ext uri="{FF2B5EF4-FFF2-40B4-BE49-F238E27FC236}">
                <a16:creationId xmlns:a16="http://schemas.microsoft.com/office/drawing/2014/main" id="{D47715A6-6D14-4ECB-A737-7AE3C7BA1B2F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3176588"/>
            <a:ext cx="2305050" cy="73025"/>
            <a:chOff x="3256" y="2001"/>
            <a:chExt cx="1452" cy="46"/>
          </a:xfrm>
        </p:grpSpPr>
        <p:sp>
          <p:nvSpPr>
            <p:cNvPr id="22630" name="Line 102">
              <a:extLst>
                <a:ext uri="{FF2B5EF4-FFF2-40B4-BE49-F238E27FC236}">
                  <a16:creationId xmlns:a16="http://schemas.microsoft.com/office/drawing/2014/main" id="{3CF2996D-0976-444B-91D7-A450247F07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2047"/>
              <a:ext cx="1403" cy="0"/>
            </a:xfrm>
            <a:prstGeom prst="line">
              <a:avLst/>
            </a:prstGeom>
            <a:noFill/>
            <a:ln w="7620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31" name="Line 103">
              <a:extLst>
                <a:ext uri="{FF2B5EF4-FFF2-40B4-BE49-F238E27FC236}">
                  <a16:creationId xmlns:a16="http://schemas.microsoft.com/office/drawing/2014/main" id="{636171F1-BEF8-42A7-A859-5D92DC9939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2001"/>
              <a:ext cx="1452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68" name="Group 240">
            <a:extLst>
              <a:ext uri="{FF2B5EF4-FFF2-40B4-BE49-F238E27FC236}">
                <a16:creationId xmlns:a16="http://schemas.microsoft.com/office/drawing/2014/main" id="{67223FD3-00B4-4F40-AD5D-20DFB5C696F4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3392488"/>
            <a:ext cx="2305050" cy="73025"/>
            <a:chOff x="3256" y="2137"/>
            <a:chExt cx="1452" cy="46"/>
          </a:xfrm>
        </p:grpSpPr>
        <p:sp>
          <p:nvSpPr>
            <p:cNvPr id="22633" name="Line 105">
              <a:extLst>
                <a:ext uri="{FF2B5EF4-FFF2-40B4-BE49-F238E27FC236}">
                  <a16:creationId xmlns:a16="http://schemas.microsoft.com/office/drawing/2014/main" id="{3D3CB4CD-ADBC-4D99-BE93-2E374BFB3A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2183"/>
              <a:ext cx="1403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34" name="Line 106">
              <a:extLst>
                <a:ext uri="{FF2B5EF4-FFF2-40B4-BE49-F238E27FC236}">
                  <a16:creationId xmlns:a16="http://schemas.microsoft.com/office/drawing/2014/main" id="{0CF73B38-A399-4E91-AE96-C44D30B1B7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2137"/>
              <a:ext cx="1452" cy="0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6" name="Group 248">
            <a:extLst>
              <a:ext uri="{FF2B5EF4-FFF2-40B4-BE49-F238E27FC236}">
                <a16:creationId xmlns:a16="http://schemas.microsoft.com/office/drawing/2014/main" id="{EF047715-2D50-45F8-9E6A-F22598ADD02C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3752850"/>
            <a:ext cx="9151938" cy="38100"/>
            <a:chOff x="258" y="2364"/>
            <a:chExt cx="5765" cy="24"/>
          </a:xfrm>
        </p:grpSpPr>
        <p:sp>
          <p:nvSpPr>
            <p:cNvPr id="22636" name="Line 108">
              <a:extLst>
                <a:ext uri="{FF2B5EF4-FFF2-40B4-BE49-F238E27FC236}">
                  <a16:creationId xmlns:a16="http://schemas.microsoft.com/office/drawing/2014/main" id="{F2A92F02-E81F-460E-8627-9F7ADED2A4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364"/>
              <a:ext cx="5765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37" name="Line 109">
              <a:extLst>
                <a:ext uri="{FF2B5EF4-FFF2-40B4-BE49-F238E27FC236}">
                  <a16:creationId xmlns:a16="http://schemas.microsoft.com/office/drawing/2014/main" id="{879F4244-7AD0-4B76-B168-917139167A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388"/>
              <a:ext cx="5729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7" name="Group 249">
            <a:extLst>
              <a:ext uri="{FF2B5EF4-FFF2-40B4-BE49-F238E27FC236}">
                <a16:creationId xmlns:a16="http://schemas.microsoft.com/office/drawing/2014/main" id="{23D5584A-6716-41C2-9466-F2A4FB8009DC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3968750"/>
            <a:ext cx="9151938" cy="38100"/>
            <a:chOff x="258" y="2500"/>
            <a:chExt cx="5765" cy="24"/>
          </a:xfrm>
        </p:grpSpPr>
        <p:sp>
          <p:nvSpPr>
            <p:cNvPr id="22639" name="Line 111">
              <a:extLst>
                <a:ext uri="{FF2B5EF4-FFF2-40B4-BE49-F238E27FC236}">
                  <a16:creationId xmlns:a16="http://schemas.microsoft.com/office/drawing/2014/main" id="{A7342C46-35AA-4154-88A6-E66FACCCF2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500"/>
              <a:ext cx="5765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40" name="Line 112">
              <a:extLst>
                <a:ext uri="{FF2B5EF4-FFF2-40B4-BE49-F238E27FC236}">
                  <a16:creationId xmlns:a16="http://schemas.microsoft.com/office/drawing/2014/main" id="{DE868CD2-C876-48FE-A05B-6988462591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524"/>
              <a:ext cx="5729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8" name="Group 250">
            <a:extLst>
              <a:ext uri="{FF2B5EF4-FFF2-40B4-BE49-F238E27FC236}">
                <a16:creationId xmlns:a16="http://schemas.microsoft.com/office/drawing/2014/main" id="{F404E4E4-23DC-4179-A132-309128E2E4FD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184650"/>
            <a:ext cx="9151938" cy="38100"/>
            <a:chOff x="258" y="2636"/>
            <a:chExt cx="5765" cy="24"/>
          </a:xfrm>
        </p:grpSpPr>
        <p:sp>
          <p:nvSpPr>
            <p:cNvPr id="22642" name="Line 114">
              <a:extLst>
                <a:ext uri="{FF2B5EF4-FFF2-40B4-BE49-F238E27FC236}">
                  <a16:creationId xmlns:a16="http://schemas.microsoft.com/office/drawing/2014/main" id="{61713A0E-D6B5-40D0-9410-47F802323F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636"/>
              <a:ext cx="5765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43" name="Line 115">
              <a:extLst>
                <a:ext uri="{FF2B5EF4-FFF2-40B4-BE49-F238E27FC236}">
                  <a16:creationId xmlns:a16="http://schemas.microsoft.com/office/drawing/2014/main" id="{BBAA4028-4B7D-49F3-964A-25B388303A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660"/>
              <a:ext cx="5729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79" name="Group 251">
            <a:extLst>
              <a:ext uri="{FF2B5EF4-FFF2-40B4-BE49-F238E27FC236}">
                <a16:creationId xmlns:a16="http://schemas.microsoft.com/office/drawing/2014/main" id="{64FD350F-9F6D-4C1E-9E9A-B956C8E5DAB4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400550"/>
            <a:ext cx="9151938" cy="38100"/>
            <a:chOff x="258" y="2772"/>
            <a:chExt cx="5765" cy="24"/>
          </a:xfrm>
        </p:grpSpPr>
        <p:sp>
          <p:nvSpPr>
            <p:cNvPr id="22645" name="Line 117">
              <a:extLst>
                <a:ext uri="{FF2B5EF4-FFF2-40B4-BE49-F238E27FC236}">
                  <a16:creationId xmlns:a16="http://schemas.microsoft.com/office/drawing/2014/main" id="{F2392FED-A8EF-4939-A9D6-DD70EE817B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772"/>
              <a:ext cx="5765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46" name="Line 118">
              <a:extLst>
                <a:ext uri="{FF2B5EF4-FFF2-40B4-BE49-F238E27FC236}">
                  <a16:creationId xmlns:a16="http://schemas.microsoft.com/office/drawing/2014/main" id="{3247B77D-9630-4A90-9C88-75EB45210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796"/>
              <a:ext cx="5729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0" name="Group 252">
            <a:extLst>
              <a:ext uri="{FF2B5EF4-FFF2-40B4-BE49-F238E27FC236}">
                <a16:creationId xmlns:a16="http://schemas.microsoft.com/office/drawing/2014/main" id="{C5C97685-2F92-4A79-AD5D-97E923A0E8F4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616450"/>
            <a:ext cx="9151938" cy="38100"/>
            <a:chOff x="258" y="2908"/>
            <a:chExt cx="5765" cy="24"/>
          </a:xfrm>
        </p:grpSpPr>
        <p:sp>
          <p:nvSpPr>
            <p:cNvPr id="22648" name="Line 120">
              <a:extLst>
                <a:ext uri="{FF2B5EF4-FFF2-40B4-BE49-F238E27FC236}">
                  <a16:creationId xmlns:a16="http://schemas.microsoft.com/office/drawing/2014/main" id="{9B90D5EB-5B59-4C88-93F0-7C2B9A23A4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2908"/>
              <a:ext cx="5765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49" name="Line 121">
              <a:extLst>
                <a:ext uri="{FF2B5EF4-FFF2-40B4-BE49-F238E27FC236}">
                  <a16:creationId xmlns:a16="http://schemas.microsoft.com/office/drawing/2014/main" id="{25B92FCB-E371-4740-BC6B-19D507AD6C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932"/>
              <a:ext cx="5729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1" name="Group 253">
            <a:extLst>
              <a:ext uri="{FF2B5EF4-FFF2-40B4-BE49-F238E27FC236}">
                <a16:creationId xmlns:a16="http://schemas.microsoft.com/office/drawing/2014/main" id="{B73F163F-11E6-4D38-BD02-DA31C27FF6EC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4832350"/>
            <a:ext cx="9151938" cy="38100"/>
            <a:chOff x="258" y="3044"/>
            <a:chExt cx="5765" cy="24"/>
          </a:xfrm>
        </p:grpSpPr>
        <p:sp>
          <p:nvSpPr>
            <p:cNvPr id="22651" name="Line 123">
              <a:extLst>
                <a:ext uri="{FF2B5EF4-FFF2-40B4-BE49-F238E27FC236}">
                  <a16:creationId xmlns:a16="http://schemas.microsoft.com/office/drawing/2014/main" id="{0BE3D4BD-AECE-4D0D-81E9-9929D84AA1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3044"/>
              <a:ext cx="5765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52" name="Line 124">
              <a:extLst>
                <a:ext uri="{FF2B5EF4-FFF2-40B4-BE49-F238E27FC236}">
                  <a16:creationId xmlns:a16="http://schemas.microsoft.com/office/drawing/2014/main" id="{BCB19E0C-1C8C-4F23-8A66-36F6D8A14F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3068"/>
              <a:ext cx="5729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2" name="Group 254">
            <a:extLst>
              <a:ext uri="{FF2B5EF4-FFF2-40B4-BE49-F238E27FC236}">
                <a16:creationId xmlns:a16="http://schemas.microsoft.com/office/drawing/2014/main" id="{187C7931-2764-48D9-9674-E26677D49A5F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5048250"/>
            <a:ext cx="9151938" cy="38100"/>
            <a:chOff x="258" y="3180"/>
            <a:chExt cx="5765" cy="24"/>
          </a:xfrm>
        </p:grpSpPr>
        <p:sp>
          <p:nvSpPr>
            <p:cNvPr id="22654" name="Line 126">
              <a:extLst>
                <a:ext uri="{FF2B5EF4-FFF2-40B4-BE49-F238E27FC236}">
                  <a16:creationId xmlns:a16="http://schemas.microsoft.com/office/drawing/2014/main" id="{C9A43C30-20CA-432D-BBFD-66B0426259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" y="3180"/>
              <a:ext cx="5765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55" name="Line 127">
              <a:extLst>
                <a:ext uri="{FF2B5EF4-FFF2-40B4-BE49-F238E27FC236}">
                  <a16:creationId xmlns:a16="http://schemas.microsoft.com/office/drawing/2014/main" id="{DA4027C8-6984-4BB5-9073-DCA50E325B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3204"/>
              <a:ext cx="5729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3" name="Group 255">
            <a:extLst>
              <a:ext uri="{FF2B5EF4-FFF2-40B4-BE49-F238E27FC236}">
                <a16:creationId xmlns:a16="http://schemas.microsoft.com/office/drawing/2014/main" id="{BA93ECB3-3368-4F72-928F-A63BE802A925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264150"/>
            <a:ext cx="4592638" cy="38100"/>
            <a:chOff x="272" y="3316"/>
            <a:chExt cx="2893" cy="24"/>
          </a:xfrm>
        </p:grpSpPr>
        <p:sp>
          <p:nvSpPr>
            <p:cNvPr id="22657" name="Line 129">
              <a:extLst>
                <a:ext uri="{FF2B5EF4-FFF2-40B4-BE49-F238E27FC236}">
                  <a16:creationId xmlns:a16="http://schemas.microsoft.com/office/drawing/2014/main" id="{6A25A147-AEF4-4280-B4A0-AF4E6FB82B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316"/>
              <a:ext cx="2893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58" name="Line 130">
              <a:extLst>
                <a:ext uri="{FF2B5EF4-FFF2-40B4-BE49-F238E27FC236}">
                  <a16:creationId xmlns:a16="http://schemas.microsoft.com/office/drawing/2014/main" id="{414B06CB-FBB7-4CA4-9E1A-0728462779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340"/>
              <a:ext cx="2857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4" name="Group 256">
            <a:extLst>
              <a:ext uri="{FF2B5EF4-FFF2-40B4-BE49-F238E27FC236}">
                <a16:creationId xmlns:a16="http://schemas.microsoft.com/office/drawing/2014/main" id="{78ECE492-2C0B-430B-84F9-312330C5357F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480050"/>
            <a:ext cx="4592638" cy="38100"/>
            <a:chOff x="272" y="3452"/>
            <a:chExt cx="2893" cy="24"/>
          </a:xfrm>
        </p:grpSpPr>
        <p:sp>
          <p:nvSpPr>
            <p:cNvPr id="22660" name="Line 132">
              <a:extLst>
                <a:ext uri="{FF2B5EF4-FFF2-40B4-BE49-F238E27FC236}">
                  <a16:creationId xmlns:a16="http://schemas.microsoft.com/office/drawing/2014/main" id="{DEF2F9DC-D976-4E92-A8DB-8DB27B9FB0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452"/>
              <a:ext cx="289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61" name="Line 133">
              <a:extLst>
                <a:ext uri="{FF2B5EF4-FFF2-40B4-BE49-F238E27FC236}">
                  <a16:creationId xmlns:a16="http://schemas.microsoft.com/office/drawing/2014/main" id="{A3F80B6A-7DC8-426A-BDAB-30BEE2F510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476"/>
              <a:ext cx="2857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5" name="Group 257">
            <a:extLst>
              <a:ext uri="{FF2B5EF4-FFF2-40B4-BE49-F238E27FC236}">
                <a16:creationId xmlns:a16="http://schemas.microsoft.com/office/drawing/2014/main" id="{EED1B04C-E8E5-43AB-BD8B-EB7F0915043A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695950"/>
            <a:ext cx="4592638" cy="38100"/>
            <a:chOff x="272" y="3588"/>
            <a:chExt cx="2893" cy="24"/>
          </a:xfrm>
        </p:grpSpPr>
        <p:sp>
          <p:nvSpPr>
            <p:cNvPr id="22663" name="Line 135">
              <a:extLst>
                <a:ext uri="{FF2B5EF4-FFF2-40B4-BE49-F238E27FC236}">
                  <a16:creationId xmlns:a16="http://schemas.microsoft.com/office/drawing/2014/main" id="{C86DC7D2-B36A-4F28-859B-E339DDFE5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588"/>
              <a:ext cx="2893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64" name="Line 136">
              <a:extLst>
                <a:ext uri="{FF2B5EF4-FFF2-40B4-BE49-F238E27FC236}">
                  <a16:creationId xmlns:a16="http://schemas.microsoft.com/office/drawing/2014/main" id="{0795D5C7-B88B-4009-8637-64D025FFAA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612"/>
              <a:ext cx="2857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6" name="Group 258">
            <a:extLst>
              <a:ext uri="{FF2B5EF4-FFF2-40B4-BE49-F238E27FC236}">
                <a16:creationId xmlns:a16="http://schemas.microsoft.com/office/drawing/2014/main" id="{C7F7400D-60D0-4698-9033-71BB4FCA8206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5911850"/>
            <a:ext cx="4592638" cy="38100"/>
            <a:chOff x="272" y="3724"/>
            <a:chExt cx="2893" cy="24"/>
          </a:xfrm>
        </p:grpSpPr>
        <p:sp>
          <p:nvSpPr>
            <p:cNvPr id="22666" name="Line 138">
              <a:extLst>
                <a:ext uri="{FF2B5EF4-FFF2-40B4-BE49-F238E27FC236}">
                  <a16:creationId xmlns:a16="http://schemas.microsoft.com/office/drawing/2014/main" id="{EA7FCD9C-CFF9-47F4-B52E-5999608C7F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724"/>
              <a:ext cx="2893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67" name="Line 139">
              <a:extLst>
                <a:ext uri="{FF2B5EF4-FFF2-40B4-BE49-F238E27FC236}">
                  <a16:creationId xmlns:a16="http://schemas.microsoft.com/office/drawing/2014/main" id="{75BD8609-49AA-4709-A212-C69EA4DBE8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748"/>
              <a:ext cx="2857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7" name="Group 259">
            <a:extLst>
              <a:ext uri="{FF2B5EF4-FFF2-40B4-BE49-F238E27FC236}">
                <a16:creationId xmlns:a16="http://schemas.microsoft.com/office/drawing/2014/main" id="{1A0C4DB8-F6BC-47F1-8CB0-E8B20FF3ACF3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127750"/>
            <a:ext cx="4592638" cy="38100"/>
            <a:chOff x="272" y="3860"/>
            <a:chExt cx="2893" cy="24"/>
          </a:xfrm>
        </p:grpSpPr>
        <p:sp>
          <p:nvSpPr>
            <p:cNvPr id="22669" name="Line 141">
              <a:extLst>
                <a:ext uri="{FF2B5EF4-FFF2-40B4-BE49-F238E27FC236}">
                  <a16:creationId xmlns:a16="http://schemas.microsoft.com/office/drawing/2014/main" id="{9DCC6CA5-A9D8-4076-83FB-69EE3EB723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860"/>
              <a:ext cx="2893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70" name="Line 142">
              <a:extLst>
                <a:ext uri="{FF2B5EF4-FFF2-40B4-BE49-F238E27FC236}">
                  <a16:creationId xmlns:a16="http://schemas.microsoft.com/office/drawing/2014/main" id="{B6D10B6A-AC5E-424A-8E54-C7AEA186DE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884"/>
              <a:ext cx="2857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8" name="Group 260">
            <a:extLst>
              <a:ext uri="{FF2B5EF4-FFF2-40B4-BE49-F238E27FC236}">
                <a16:creationId xmlns:a16="http://schemas.microsoft.com/office/drawing/2014/main" id="{F91FC7C2-26E8-4192-8F75-965FED02CD51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343650"/>
            <a:ext cx="4592638" cy="38100"/>
            <a:chOff x="272" y="3996"/>
            <a:chExt cx="2893" cy="24"/>
          </a:xfrm>
        </p:grpSpPr>
        <p:sp>
          <p:nvSpPr>
            <p:cNvPr id="22672" name="Line 144">
              <a:extLst>
                <a:ext uri="{FF2B5EF4-FFF2-40B4-BE49-F238E27FC236}">
                  <a16:creationId xmlns:a16="http://schemas.microsoft.com/office/drawing/2014/main" id="{71E164B5-AB64-49E3-8C20-323C95163D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3996"/>
              <a:ext cx="2893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73" name="Line 145">
              <a:extLst>
                <a:ext uri="{FF2B5EF4-FFF2-40B4-BE49-F238E27FC236}">
                  <a16:creationId xmlns:a16="http://schemas.microsoft.com/office/drawing/2014/main" id="{B7FE8C6D-E8CC-4F9A-B8BB-E1B0667AC5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4020"/>
              <a:ext cx="2857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89" name="Group 261">
            <a:extLst>
              <a:ext uri="{FF2B5EF4-FFF2-40B4-BE49-F238E27FC236}">
                <a16:creationId xmlns:a16="http://schemas.microsoft.com/office/drawing/2014/main" id="{DA78D8F1-A688-45F0-89E2-726FB27DDD91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6559550"/>
            <a:ext cx="4592638" cy="38100"/>
            <a:chOff x="272" y="4132"/>
            <a:chExt cx="2893" cy="24"/>
          </a:xfrm>
        </p:grpSpPr>
        <p:sp>
          <p:nvSpPr>
            <p:cNvPr id="22675" name="Line 147">
              <a:extLst>
                <a:ext uri="{FF2B5EF4-FFF2-40B4-BE49-F238E27FC236}">
                  <a16:creationId xmlns:a16="http://schemas.microsoft.com/office/drawing/2014/main" id="{2331B1AB-1D91-44BA-98DB-AEF4D6FDCF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" y="4132"/>
              <a:ext cx="2893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76" name="Line 148">
              <a:extLst>
                <a:ext uri="{FF2B5EF4-FFF2-40B4-BE49-F238E27FC236}">
                  <a16:creationId xmlns:a16="http://schemas.microsoft.com/office/drawing/2014/main" id="{519044CF-B939-4167-AB29-725902D199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4156"/>
              <a:ext cx="2857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6" name="Group 268">
            <a:extLst>
              <a:ext uri="{FF2B5EF4-FFF2-40B4-BE49-F238E27FC236}">
                <a16:creationId xmlns:a16="http://schemas.microsoft.com/office/drawing/2014/main" id="{9BA2F080-A669-47FA-B7D3-4A30463CC005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264150"/>
            <a:ext cx="2303463" cy="38100"/>
            <a:chOff x="3256" y="3316"/>
            <a:chExt cx="1451" cy="24"/>
          </a:xfrm>
        </p:grpSpPr>
        <p:sp>
          <p:nvSpPr>
            <p:cNvPr id="22678" name="Line 150">
              <a:extLst>
                <a:ext uri="{FF2B5EF4-FFF2-40B4-BE49-F238E27FC236}">
                  <a16:creationId xmlns:a16="http://schemas.microsoft.com/office/drawing/2014/main" id="{D5B9CD9E-B98B-4B20-A672-1774B0B36F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316"/>
              <a:ext cx="1451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79" name="Line 151">
              <a:extLst>
                <a:ext uri="{FF2B5EF4-FFF2-40B4-BE49-F238E27FC236}">
                  <a16:creationId xmlns:a16="http://schemas.microsoft.com/office/drawing/2014/main" id="{F091B06B-E90D-4D6F-97D9-A386D3017F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3340"/>
              <a:ext cx="1415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5" name="Group 267">
            <a:extLst>
              <a:ext uri="{FF2B5EF4-FFF2-40B4-BE49-F238E27FC236}">
                <a16:creationId xmlns:a16="http://schemas.microsoft.com/office/drawing/2014/main" id="{B050D921-8D2E-45C4-9591-2501EDAA77E7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480050"/>
            <a:ext cx="2303463" cy="38100"/>
            <a:chOff x="3256" y="3452"/>
            <a:chExt cx="1451" cy="24"/>
          </a:xfrm>
        </p:grpSpPr>
        <p:sp>
          <p:nvSpPr>
            <p:cNvPr id="22681" name="Line 153">
              <a:extLst>
                <a:ext uri="{FF2B5EF4-FFF2-40B4-BE49-F238E27FC236}">
                  <a16:creationId xmlns:a16="http://schemas.microsoft.com/office/drawing/2014/main" id="{C4E85F47-5934-41A2-BA93-0F8B84EE8D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452"/>
              <a:ext cx="1451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82" name="Line 154">
              <a:extLst>
                <a:ext uri="{FF2B5EF4-FFF2-40B4-BE49-F238E27FC236}">
                  <a16:creationId xmlns:a16="http://schemas.microsoft.com/office/drawing/2014/main" id="{36772889-2DAA-4C78-914E-73D25FD538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3476"/>
              <a:ext cx="1415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4" name="Group 266">
            <a:extLst>
              <a:ext uri="{FF2B5EF4-FFF2-40B4-BE49-F238E27FC236}">
                <a16:creationId xmlns:a16="http://schemas.microsoft.com/office/drawing/2014/main" id="{08B129F4-6EAD-4849-A350-0CC291C9D2FA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695950"/>
            <a:ext cx="2303463" cy="38100"/>
            <a:chOff x="3256" y="3588"/>
            <a:chExt cx="1451" cy="24"/>
          </a:xfrm>
        </p:grpSpPr>
        <p:sp>
          <p:nvSpPr>
            <p:cNvPr id="22684" name="Line 156">
              <a:extLst>
                <a:ext uri="{FF2B5EF4-FFF2-40B4-BE49-F238E27FC236}">
                  <a16:creationId xmlns:a16="http://schemas.microsoft.com/office/drawing/2014/main" id="{0ED8EAC0-30BB-486B-AE92-3D9F3D2684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588"/>
              <a:ext cx="1451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85" name="Line 157">
              <a:extLst>
                <a:ext uri="{FF2B5EF4-FFF2-40B4-BE49-F238E27FC236}">
                  <a16:creationId xmlns:a16="http://schemas.microsoft.com/office/drawing/2014/main" id="{459BFF8A-A4E9-4174-9B93-390A780866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3612"/>
              <a:ext cx="1415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3" name="Group 265">
            <a:extLst>
              <a:ext uri="{FF2B5EF4-FFF2-40B4-BE49-F238E27FC236}">
                <a16:creationId xmlns:a16="http://schemas.microsoft.com/office/drawing/2014/main" id="{16515B03-6964-4739-870F-6FB571B00CDA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5911850"/>
            <a:ext cx="2303463" cy="38100"/>
            <a:chOff x="3256" y="3724"/>
            <a:chExt cx="1451" cy="24"/>
          </a:xfrm>
        </p:grpSpPr>
        <p:sp>
          <p:nvSpPr>
            <p:cNvPr id="22687" name="Line 159">
              <a:extLst>
                <a:ext uri="{FF2B5EF4-FFF2-40B4-BE49-F238E27FC236}">
                  <a16:creationId xmlns:a16="http://schemas.microsoft.com/office/drawing/2014/main" id="{D615EFAA-F70F-4949-BC73-87C53B1B33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724"/>
              <a:ext cx="1451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88" name="Line 160">
              <a:extLst>
                <a:ext uri="{FF2B5EF4-FFF2-40B4-BE49-F238E27FC236}">
                  <a16:creationId xmlns:a16="http://schemas.microsoft.com/office/drawing/2014/main" id="{92AB29CF-8637-4148-B3B8-FBA03CD387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3748"/>
              <a:ext cx="1415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2" name="Group 264">
            <a:extLst>
              <a:ext uri="{FF2B5EF4-FFF2-40B4-BE49-F238E27FC236}">
                <a16:creationId xmlns:a16="http://schemas.microsoft.com/office/drawing/2014/main" id="{E016C5E0-55DD-4151-9802-A58169E0D686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127750"/>
            <a:ext cx="2303463" cy="38100"/>
            <a:chOff x="3256" y="3860"/>
            <a:chExt cx="1451" cy="24"/>
          </a:xfrm>
        </p:grpSpPr>
        <p:sp>
          <p:nvSpPr>
            <p:cNvPr id="22690" name="Line 162">
              <a:extLst>
                <a:ext uri="{FF2B5EF4-FFF2-40B4-BE49-F238E27FC236}">
                  <a16:creationId xmlns:a16="http://schemas.microsoft.com/office/drawing/2014/main" id="{77B8A886-DDE5-4B11-8A8A-0492B51A30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860"/>
              <a:ext cx="1451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91" name="Line 163">
              <a:extLst>
                <a:ext uri="{FF2B5EF4-FFF2-40B4-BE49-F238E27FC236}">
                  <a16:creationId xmlns:a16="http://schemas.microsoft.com/office/drawing/2014/main" id="{77E3BEF7-0034-4799-855F-E6F3758752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3884"/>
              <a:ext cx="1415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1" name="Group 263">
            <a:extLst>
              <a:ext uri="{FF2B5EF4-FFF2-40B4-BE49-F238E27FC236}">
                <a16:creationId xmlns:a16="http://schemas.microsoft.com/office/drawing/2014/main" id="{B7A61E5F-A46A-4230-917D-72DB8986D188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343650"/>
            <a:ext cx="2303463" cy="38100"/>
            <a:chOff x="3256" y="3996"/>
            <a:chExt cx="1451" cy="24"/>
          </a:xfrm>
        </p:grpSpPr>
        <p:sp>
          <p:nvSpPr>
            <p:cNvPr id="22693" name="Line 165">
              <a:extLst>
                <a:ext uri="{FF2B5EF4-FFF2-40B4-BE49-F238E27FC236}">
                  <a16:creationId xmlns:a16="http://schemas.microsoft.com/office/drawing/2014/main" id="{22877032-0404-4468-82F5-15DC81720F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3996"/>
              <a:ext cx="1451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94" name="Line 166">
              <a:extLst>
                <a:ext uri="{FF2B5EF4-FFF2-40B4-BE49-F238E27FC236}">
                  <a16:creationId xmlns:a16="http://schemas.microsoft.com/office/drawing/2014/main" id="{A905A3B2-3FFE-4BB0-9410-50E5BC2A13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4020"/>
              <a:ext cx="1415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0" name="Group 262">
            <a:extLst>
              <a:ext uri="{FF2B5EF4-FFF2-40B4-BE49-F238E27FC236}">
                <a16:creationId xmlns:a16="http://schemas.microsoft.com/office/drawing/2014/main" id="{DCC1FE63-993E-4532-804E-E614C5F9BDC2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6559550"/>
            <a:ext cx="2303463" cy="38100"/>
            <a:chOff x="3256" y="4132"/>
            <a:chExt cx="1451" cy="24"/>
          </a:xfrm>
        </p:grpSpPr>
        <p:sp>
          <p:nvSpPr>
            <p:cNvPr id="22696" name="Line 168">
              <a:extLst>
                <a:ext uri="{FF2B5EF4-FFF2-40B4-BE49-F238E27FC236}">
                  <a16:creationId xmlns:a16="http://schemas.microsoft.com/office/drawing/2014/main" id="{2E81CB44-993C-4CE0-8B3F-0149450A85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" y="4132"/>
              <a:ext cx="1451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97" name="Line 169">
              <a:extLst>
                <a:ext uri="{FF2B5EF4-FFF2-40B4-BE49-F238E27FC236}">
                  <a16:creationId xmlns:a16="http://schemas.microsoft.com/office/drawing/2014/main" id="{3D3D5618-57A5-439D-9126-ADAE9D6E02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4156"/>
              <a:ext cx="1415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7" name="Group 269">
            <a:extLst>
              <a:ext uri="{FF2B5EF4-FFF2-40B4-BE49-F238E27FC236}">
                <a16:creationId xmlns:a16="http://schemas.microsoft.com/office/drawing/2014/main" id="{DB32C2A0-0B37-40EB-936D-B8C2AC5B7E4C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264150"/>
            <a:ext cx="1152525" cy="38100"/>
            <a:chOff x="4798" y="3316"/>
            <a:chExt cx="726" cy="24"/>
          </a:xfrm>
        </p:grpSpPr>
        <p:sp>
          <p:nvSpPr>
            <p:cNvPr id="22699" name="Line 171">
              <a:extLst>
                <a:ext uri="{FF2B5EF4-FFF2-40B4-BE49-F238E27FC236}">
                  <a16:creationId xmlns:a16="http://schemas.microsoft.com/office/drawing/2014/main" id="{530759A0-D4F5-4B1A-9C35-7FFE5F154E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316"/>
              <a:ext cx="726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0" name="Line 172">
              <a:extLst>
                <a:ext uri="{FF2B5EF4-FFF2-40B4-BE49-F238E27FC236}">
                  <a16:creationId xmlns:a16="http://schemas.microsoft.com/office/drawing/2014/main" id="{7294A86E-7962-41EF-9CD9-4F05C2D73D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3340"/>
              <a:ext cx="691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8" name="Group 270">
            <a:extLst>
              <a:ext uri="{FF2B5EF4-FFF2-40B4-BE49-F238E27FC236}">
                <a16:creationId xmlns:a16="http://schemas.microsoft.com/office/drawing/2014/main" id="{38D31D82-0816-4B95-9FFF-26D6A0ED6B20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480050"/>
            <a:ext cx="1152525" cy="38100"/>
            <a:chOff x="4798" y="3452"/>
            <a:chExt cx="726" cy="24"/>
          </a:xfrm>
        </p:grpSpPr>
        <p:sp>
          <p:nvSpPr>
            <p:cNvPr id="22702" name="Line 174">
              <a:extLst>
                <a:ext uri="{FF2B5EF4-FFF2-40B4-BE49-F238E27FC236}">
                  <a16:creationId xmlns:a16="http://schemas.microsoft.com/office/drawing/2014/main" id="{B0008360-8C5B-455B-B9C9-AC94087AA0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452"/>
              <a:ext cx="726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3" name="Line 175">
              <a:extLst>
                <a:ext uri="{FF2B5EF4-FFF2-40B4-BE49-F238E27FC236}">
                  <a16:creationId xmlns:a16="http://schemas.microsoft.com/office/drawing/2014/main" id="{43B0722B-C1E8-4D33-899A-380FB4E81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3476"/>
              <a:ext cx="691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799" name="Group 271">
            <a:extLst>
              <a:ext uri="{FF2B5EF4-FFF2-40B4-BE49-F238E27FC236}">
                <a16:creationId xmlns:a16="http://schemas.microsoft.com/office/drawing/2014/main" id="{C1035B2D-A09B-4CA5-8494-2FD4D4FC5D6D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695950"/>
            <a:ext cx="1152525" cy="38100"/>
            <a:chOff x="4798" y="3588"/>
            <a:chExt cx="726" cy="24"/>
          </a:xfrm>
        </p:grpSpPr>
        <p:sp>
          <p:nvSpPr>
            <p:cNvPr id="22705" name="Line 177">
              <a:extLst>
                <a:ext uri="{FF2B5EF4-FFF2-40B4-BE49-F238E27FC236}">
                  <a16:creationId xmlns:a16="http://schemas.microsoft.com/office/drawing/2014/main" id="{83CA8826-D5DB-484C-9F76-6E28AAD6CC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588"/>
              <a:ext cx="726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6" name="Line 178">
              <a:extLst>
                <a:ext uri="{FF2B5EF4-FFF2-40B4-BE49-F238E27FC236}">
                  <a16:creationId xmlns:a16="http://schemas.microsoft.com/office/drawing/2014/main" id="{7143ADD4-3AE2-459F-85C6-D6F4F3C26B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3612"/>
              <a:ext cx="691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0" name="Group 272">
            <a:extLst>
              <a:ext uri="{FF2B5EF4-FFF2-40B4-BE49-F238E27FC236}">
                <a16:creationId xmlns:a16="http://schemas.microsoft.com/office/drawing/2014/main" id="{476872F7-04C6-4A4B-A35C-78C2ABA6A3FF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5911850"/>
            <a:ext cx="1152525" cy="38100"/>
            <a:chOff x="4798" y="3724"/>
            <a:chExt cx="726" cy="24"/>
          </a:xfrm>
        </p:grpSpPr>
        <p:sp>
          <p:nvSpPr>
            <p:cNvPr id="22708" name="Line 180">
              <a:extLst>
                <a:ext uri="{FF2B5EF4-FFF2-40B4-BE49-F238E27FC236}">
                  <a16:creationId xmlns:a16="http://schemas.microsoft.com/office/drawing/2014/main" id="{ABE5C458-5B5A-40BC-B0E3-5EE3E61E8B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724"/>
              <a:ext cx="726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9" name="Line 181">
              <a:extLst>
                <a:ext uri="{FF2B5EF4-FFF2-40B4-BE49-F238E27FC236}">
                  <a16:creationId xmlns:a16="http://schemas.microsoft.com/office/drawing/2014/main" id="{6043C10E-A332-4AF8-9929-3F17E248AE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3748"/>
              <a:ext cx="691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1" name="Group 273">
            <a:extLst>
              <a:ext uri="{FF2B5EF4-FFF2-40B4-BE49-F238E27FC236}">
                <a16:creationId xmlns:a16="http://schemas.microsoft.com/office/drawing/2014/main" id="{FD7AC3CC-1AB9-437D-B55D-F73C18824F3A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127750"/>
            <a:ext cx="1152525" cy="38100"/>
            <a:chOff x="4798" y="3860"/>
            <a:chExt cx="726" cy="24"/>
          </a:xfrm>
        </p:grpSpPr>
        <p:sp>
          <p:nvSpPr>
            <p:cNvPr id="22711" name="Line 183">
              <a:extLst>
                <a:ext uri="{FF2B5EF4-FFF2-40B4-BE49-F238E27FC236}">
                  <a16:creationId xmlns:a16="http://schemas.microsoft.com/office/drawing/2014/main" id="{70F01B59-DAA0-4B40-AC9F-ADD2D7D7D5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860"/>
              <a:ext cx="726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12" name="Line 184">
              <a:extLst>
                <a:ext uri="{FF2B5EF4-FFF2-40B4-BE49-F238E27FC236}">
                  <a16:creationId xmlns:a16="http://schemas.microsoft.com/office/drawing/2014/main" id="{B8C48B6F-8AEC-4FC0-A59D-32DA2A109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3884"/>
              <a:ext cx="691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3" name="Group 275">
            <a:extLst>
              <a:ext uri="{FF2B5EF4-FFF2-40B4-BE49-F238E27FC236}">
                <a16:creationId xmlns:a16="http://schemas.microsoft.com/office/drawing/2014/main" id="{E3D7F6E0-3A03-4BD3-98A2-115B62FF8996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343650"/>
            <a:ext cx="1152525" cy="38100"/>
            <a:chOff x="4798" y="3996"/>
            <a:chExt cx="726" cy="24"/>
          </a:xfrm>
        </p:grpSpPr>
        <p:sp>
          <p:nvSpPr>
            <p:cNvPr id="22714" name="Line 186">
              <a:extLst>
                <a:ext uri="{FF2B5EF4-FFF2-40B4-BE49-F238E27FC236}">
                  <a16:creationId xmlns:a16="http://schemas.microsoft.com/office/drawing/2014/main" id="{149FA1F9-FE9F-4253-978C-0EEA7A465C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996"/>
              <a:ext cx="726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15" name="Line 187">
              <a:extLst>
                <a:ext uri="{FF2B5EF4-FFF2-40B4-BE49-F238E27FC236}">
                  <a16:creationId xmlns:a16="http://schemas.microsoft.com/office/drawing/2014/main" id="{17DF8B6D-05EF-4069-B4F2-35A9625043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4020"/>
              <a:ext cx="691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2" name="Group 274">
            <a:extLst>
              <a:ext uri="{FF2B5EF4-FFF2-40B4-BE49-F238E27FC236}">
                <a16:creationId xmlns:a16="http://schemas.microsoft.com/office/drawing/2014/main" id="{CE91D5B3-9864-4D3F-8299-DB831C2433AC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559550"/>
            <a:ext cx="1152525" cy="38100"/>
            <a:chOff x="4798" y="4132"/>
            <a:chExt cx="726" cy="24"/>
          </a:xfrm>
        </p:grpSpPr>
        <p:sp>
          <p:nvSpPr>
            <p:cNvPr id="22717" name="Line 189">
              <a:extLst>
                <a:ext uri="{FF2B5EF4-FFF2-40B4-BE49-F238E27FC236}">
                  <a16:creationId xmlns:a16="http://schemas.microsoft.com/office/drawing/2014/main" id="{B2800644-8F5A-492E-BB83-CFF65CF3D6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4132"/>
              <a:ext cx="726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18" name="Line 190">
              <a:extLst>
                <a:ext uri="{FF2B5EF4-FFF2-40B4-BE49-F238E27FC236}">
                  <a16:creationId xmlns:a16="http://schemas.microsoft.com/office/drawing/2014/main" id="{F647F87F-EAB7-4E48-AD5F-13474F60F1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3" y="4156"/>
              <a:ext cx="691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4" name="Group 276">
            <a:extLst>
              <a:ext uri="{FF2B5EF4-FFF2-40B4-BE49-F238E27FC236}">
                <a16:creationId xmlns:a16="http://schemas.microsoft.com/office/drawing/2014/main" id="{2CED069F-044B-45EC-A2E3-F741627D5467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264150"/>
            <a:ext cx="576263" cy="38100"/>
            <a:chOff x="5660" y="3316"/>
            <a:chExt cx="363" cy="24"/>
          </a:xfrm>
        </p:grpSpPr>
        <p:sp>
          <p:nvSpPr>
            <p:cNvPr id="22720" name="Line 192">
              <a:extLst>
                <a:ext uri="{FF2B5EF4-FFF2-40B4-BE49-F238E27FC236}">
                  <a16:creationId xmlns:a16="http://schemas.microsoft.com/office/drawing/2014/main" id="{5868E2B1-8E18-4970-83CF-98CC710B0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316"/>
              <a:ext cx="363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21" name="Line 193">
              <a:extLst>
                <a:ext uri="{FF2B5EF4-FFF2-40B4-BE49-F238E27FC236}">
                  <a16:creationId xmlns:a16="http://schemas.microsoft.com/office/drawing/2014/main" id="{7B196FCC-31DC-486D-A52F-9B5B7627D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3340"/>
              <a:ext cx="329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5" name="Group 277">
            <a:extLst>
              <a:ext uri="{FF2B5EF4-FFF2-40B4-BE49-F238E27FC236}">
                <a16:creationId xmlns:a16="http://schemas.microsoft.com/office/drawing/2014/main" id="{327E573A-3557-4EFE-AB31-D3537733D619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480050"/>
            <a:ext cx="576263" cy="38100"/>
            <a:chOff x="5660" y="3452"/>
            <a:chExt cx="363" cy="24"/>
          </a:xfrm>
        </p:grpSpPr>
        <p:sp>
          <p:nvSpPr>
            <p:cNvPr id="22723" name="Line 195">
              <a:extLst>
                <a:ext uri="{FF2B5EF4-FFF2-40B4-BE49-F238E27FC236}">
                  <a16:creationId xmlns:a16="http://schemas.microsoft.com/office/drawing/2014/main" id="{26BB1742-11F3-4DDA-82E4-F3B31F2156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452"/>
              <a:ext cx="36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24" name="Line 196">
              <a:extLst>
                <a:ext uri="{FF2B5EF4-FFF2-40B4-BE49-F238E27FC236}">
                  <a16:creationId xmlns:a16="http://schemas.microsoft.com/office/drawing/2014/main" id="{50A4826D-E4B0-49C3-812D-A9496304C1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3476"/>
              <a:ext cx="329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6" name="Group 278">
            <a:extLst>
              <a:ext uri="{FF2B5EF4-FFF2-40B4-BE49-F238E27FC236}">
                <a16:creationId xmlns:a16="http://schemas.microsoft.com/office/drawing/2014/main" id="{5B55315E-3B23-46EA-A892-AEEA2B745851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695950"/>
            <a:ext cx="576263" cy="38100"/>
            <a:chOff x="5660" y="3588"/>
            <a:chExt cx="363" cy="24"/>
          </a:xfrm>
        </p:grpSpPr>
        <p:sp>
          <p:nvSpPr>
            <p:cNvPr id="22726" name="Line 198">
              <a:extLst>
                <a:ext uri="{FF2B5EF4-FFF2-40B4-BE49-F238E27FC236}">
                  <a16:creationId xmlns:a16="http://schemas.microsoft.com/office/drawing/2014/main" id="{CDB2013E-D50B-4A0A-8EE7-7432BBF9F2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588"/>
              <a:ext cx="363" cy="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27" name="Line 199">
              <a:extLst>
                <a:ext uri="{FF2B5EF4-FFF2-40B4-BE49-F238E27FC236}">
                  <a16:creationId xmlns:a16="http://schemas.microsoft.com/office/drawing/2014/main" id="{4813723E-BC78-4B4D-924C-B5BBF81A21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3612"/>
              <a:ext cx="329" cy="0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7" name="Group 279">
            <a:extLst>
              <a:ext uri="{FF2B5EF4-FFF2-40B4-BE49-F238E27FC236}">
                <a16:creationId xmlns:a16="http://schemas.microsoft.com/office/drawing/2014/main" id="{160F30C1-178A-4574-8C4F-DE410BDD2BD6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5911850"/>
            <a:ext cx="576263" cy="38100"/>
            <a:chOff x="5660" y="3724"/>
            <a:chExt cx="363" cy="24"/>
          </a:xfrm>
        </p:grpSpPr>
        <p:sp>
          <p:nvSpPr>
            <p:cNvPr id="22729" name="Line 201">
              <a:extLst>
                <a:ext uri="{FF2B5EF4-FFF2-40B4-BE49-F238E27FC236}">
                  <a16:creationId xmlns:a16="http://schemas.microsoft.com/office/drawing/2014/main" id="{3FB12298-31B4-4D80-8D8F-EF77D01EB2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724"/>
              <a:ext cx="363" cy="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30" name="Line 202">
              <a:extLst>
                <a:ext uri="{FF2B5EF4-FFF2-40B4-BE49-F238E27FC236}">
                  <a16:creationId xmlns:a16="http://schemas.microsoft.com/office/drawing/2014/main" id="{27811CA3-6C34-4B78-87E6-3A61494063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3748"/>
              <a:ext cx="329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8" name="Group 280">
            <a:extLst>
              <a:ext uri="{FF2B5EF4-FFF2-40B4-BE49-F238E27FC236}">
                <a16:creationId xmlns:a16="http://schemas.microsoft.com/office/drawing/2014/main" id="{1FFA394A-A086-4AB3-80AD-9BC6089E245B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127750"/>
            <a:ext cx="576263" cy="38100"/>
            <a:chOff x="5660" y="3860"/>
            <a:chExt cx="363" cy="24"/>
          </a:xfrm>
        </p:grpSpPr>
        <p:sp>
          <p:nvSpPr>
            <p:cNvPr id="22732" name="Line 204">
              <a:extLst>
                <a:ext uri="{FF2B5EF4-FFF2-40B4-BE49-F238E27FC236}">
                  <a16:creationId xmlns:a16="http://schemas.microsoft.com/office/drawing/2014/main" id="{99444868-4A07-40CB-9550-EBF0F3B415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860"/>
              <a:ext cx="363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33" name="Line 205">
              <a:extLst>
                <a:ext uri="{FF2B5EF4-FFF2-40B4-BE49-F238E27FC236}">
                  <a16:creationId xmlns:a16="http://schemas.microsoft.com/office/drawing/2014/main" id="{2141D8C3-098F-4119-BC9E-E31AE5B2D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3884"/>
              <a:ext cx="329" cy="0"/>
            </a:xfrm>
            <a:prstGeom prst="line">
              <a:avLst/>
            </a:prstGeom>
            <a:noFill/>
            <a:ln w="57150">
              <a:solidFill>
                <a:srgbClr val="C0C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09" name="Group 281">
            <a:extLst>
              <a:ext uri="{FF2B5EF4-FFF2-40B4-BE49-F238E27FC236}">
                <a16:creationId xmlns:a16="http://schemas.microsoft.com/office/drawing/2014/main" id="{FCECE5D1-5A1F-4FAD-8982-DBD82FAD4359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343650"/>
            <a:ext cx="576263" cy="38100"/>
            <a:chOff x="5660" y="3996"/>
            <a:chExt cx="363" cy="24"/>
          </a:xfrm>
        </p:grpSpPr>
        <p:sp>
          <p:nvSpPr>
            <p:cNvPr id="22735" name="Line 207">
              <a:extLst>
                <a:ext uri="{FF2B5EF4-FFF2-40B4-BE49-F238E27FC236}">
                  <a16:creationId xmlns:a16="http://schemas.microsoft.com/office/drawing/2014/main" id="{2AD4E825-A9D2-41A7-A830-06C85FA445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3996"/>
              <a:ext cx="363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36" name="Line 208">
              <a:extLst>
                <a:ext uri="{FF2B5EF4-FFF2-40B4-BE49-F238E27FC236}">
                  <a16:creationId xmlns:a16="http://schemas.microsoft.com/office/drawing/2014/main" id="{DEEA17D6-F302-4618-BCFA-8B755A82A2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4020"/>
              <a:ext cx="329" cy="0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10" name="Group 282">
            <a:extLst>
              <a:ext uri="{FF2B5EF4-FFF2-40B4-BE49-F238E27FC236}">
                <a16:creationId xmlns:a16="http://schemas.microsoft.com/office/drawing/2014/main" id="{36F68275-13B3-4874-91F0-BFEF232DD0CF}"/>
              </a:ext>
            </a:extLst>
          </p:cNvPr>
          <p:cNvGrpSpPr>
            <a:grpSpLocks/>
          </p:cNvGrpSpPr>
          <p:nvPr/>
        </p:nvGrpSpPr>
        <p:grpSpPr bwMode="auto">
          <a:xfrm>
            <a:off x="8985250" y="6559550"/>
            <a:ext cx="576263" cy="38100"/>
            <a:chOff x="5660" y="4132"/>
            <a:chExt cx="363" cy="24"/>
          </a:xfrm>
        </p:grpSpPr>
        <p:sp>
          <p:nvSpPr>
            <p:cNvPr id="22738" name="Line 210">
              <a:extLst>
                <a:ext uri="{FF2B5EF4-FFF2-40B4-BE49-F238E27FC236}">
                  <a16:creationId xmlns:a16="http://schemas.microsoft.com/office/drawing/2014/main" id="{51F1C129-B4DF-4D55-992D-E2FFE97DCE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0" y="4132"/>
              <a:ext cx="363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39" name="Line 211">
              <a:extLst>
                <a:ext uri="{FF2B5EF4-FFF2-40B4-BE49-F238E27FC236}">
                  <a16:creationId xmlns:a16="http://schemas.microsoft.com/office/drawing/2014/main" id="{81A923D1-0E9E-424D-AE42-B3C2E65559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4" y="4156"/>
              <a:ext cx="329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0</Words>
  <Application>Microsoft Office PowerPoint</Application>
  <PresentationFormat>A4 210 x 297 mm</PresentationFormat>
  <Paragraphs>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ＭＳ Ｐゴシック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pptxc14_四角いドット風ライン</dc:title>
  <dc:subject>pptxc14_四角いドット風ライン</dc:subject>
  <dc:creator>でじけろお</dc:creator>
  <cp:revision>2</cp:revision>
  <dcterms:created xsi:type="dcterms:W3CDTF">2012-03-19T06:09:13Z</dcterms:created>
  <dcterms:modified xsi:type="dcterms:W3CDTF">2019-10-24T00:49:41Z</dcterms:modified>
  <cp:version>2</cp:version>
</cp:coreProperties>
</file>