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0" r:id="rId3"/>
    <p:sldId id="261" r:id="rId4"/>
    <p:sldId id="271" r:id="rId5"/>
    <p:sldId id="263" r:id="rId6"/>
    <p:sldId id="269" r:id="rId7"/>
    <p:sldId id="264" r:id="rId8"/>
    <p:sldId id="265" r:id="rId9"/>
    <p:sldId id="267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7C80"/>
    <a:srgbClr val="99CC00"/>
    <a:srgbClr val="CCFF66"/>
    <a:srgbClr val="CC0099"/>
    <a:srgbClr val="FFCC00"/>
    <a:srgbClr val="00CC66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8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5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4AC9D6-3B20-45E9-8B64-9E8B7F696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4DFBF2-6801-49BF-B638-BA755526B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809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8CAE63-0B60-429F-9B80-D86C74D8F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83771B-DF32-4125-8D43-EFD3289FE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4999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B60A731-D33E-4A3F-9C97-187642124A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F34B04-BA96-4C5F-8422-F9D351C1E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32337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DC2596-FAF1-4BAB-99DD-247FF5FCB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C0C028-A0D0-47E3-8F44-6E2260D0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4144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0E1FDD-F6AB-4834-BE13-F32F618DD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8AD065-722A-4B54-B714-B0321C2D9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526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FE59E5-9655-41E7-AF5A-BFF00BC9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FD11B9-38B1-47C7-8F3C-2809458148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08BA83-CEBE-4DED-92A0-AEA06809D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2189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724EAA-C7B7-435B-A897-4996813D5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C02063-3A90-4670-8950-45241D550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5C3262-A848-4000-A0DB-F39F5ACD4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760257-46BC-474C-AFAB-1C6BA81E7B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FEAC26-BC13-4329-B516-3E3A4AE58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3693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C464F-857B-4CAC-8DB5-7B053EBDE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8540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55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A0268-2953-477D-A216-73F5A7A8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5D5A59-06A9-4BEF-AC12-D789EB0B9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E5514-45FA-44B1-8222-B16BA4797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9856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B2B296-98D1-47B4-80DB-94E0D5C17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0060C7-F4E0-4F58-90D7-61CD6DC0C0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F4F737-08B8-4742-A8F0-47C03A549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593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A3F00DD-7E72-4B30-ABEB-3BA14C20D3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2ED661F-3171-4EAA-A544-7CB361E2917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C3EF3B3-C045-46E6-A260-B29D82CD82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6E8798AE-78E3-4FB5-9668-74D9C306E7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9074150" cy="5472112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421D237-1009-426B-9B85-5D99E17A5A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波線</a:t>
            </a:r>
          </a:p>
        </p:txBody>
      </p:sp>
      <p:grpSp>
        <p:nvGrpSpPr>
          <p:cNvPr id="18467" name="Group 35">
            <a:extLst>
              <a:ext uri="{FF2B5EF4-FFF2-40B4-BE49-F238E27FC236}">
                <a16:creationId xmlns:a16="http://schemas.microsoft.com/office/drawing/2014/main" id="{0438E3E4-8150-42D1-9B54-D6940C3FA42A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196975"/>
            <a:ext cx="8785225" cy="4776788"/>
            <a:chOff x="81" y="1040"/>
            <a:chExt cx="6033" cy="3009"/>
          </a:xfrm>
        </p:grpSpPr>
        <p:sp>
          <p:nvSpPr>
            <p:cNvPr id="18435" name="Freeform 3">
              <a:extLst>
                <a:ext uri="{FF2B5EF4-FFF2-40B4-BE49-F238E27FC236}">
                  <a16:creationId xmlns:a16="http://schemas.microsoft.com/office/drawing/2014/main" id="{73EC2A29-3D3F-46A2-A659-0A6A40411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040"/>
              <a:ext cx="6033" cy="46"/>
            </a:xfrm>
            <a:custGeom>
              <a:avLst/>
              <a:gdLst>
                <a:gd name="T0" fmla="*/ 51 w 6033"/>
                <a:gd name="T1" fmla="*/ 1 h 46"/>
                <a:gd name="T2" fmla="*/ 153 w 6033"/>
                <a:gd name="T3" fmla="*/ 1 h 46"/>
                <a:gd name="T4" fmla="*/ 255 w 6033"/>
                <a:gd name="T5" fmla="*/ 1 h 46"/>
                <a:gd name="T6" fmla="*/ 357 w 6033"/>
                <a:gd name="T7" fmla="*/ 1 h 46"/>
                <a:gd name="T8" fmla="*/ 460 w 6033"/>
                <a:gd name="T9" fmla="*/ 1 h 46"/>
                <a:gd name="T10" fmla="*/ 562 w 6033"/>
                <a:gd name="T11" fmla="*/ 1 h 46"/>
                <a:gd name="T12" fmla="*/ 664 w 6033"/>
                <a:gd name="T13" fmla="*/ 1 h 46"/>
                <a:gd name="T14" fmla="*/ 767 w 6033"/>
                <a:gd name="T15" fmla="*/ 1 h 46"/>
                <a:gd name="T16" fmla="*/ 869 w 6033"/>
                <a:gd name="T17" fmla="*/ 1 h 46"/>
                <a:gd name="T18" fmla="*/ 971 w 6033"/>
                <a:gd name="T19" fmla="*/ 1 h 46"/>
                <a:gd name="T20" fmla="*/ 1073 w 6033"/>
                <a:gd name="T21" fmla="*/ 1 h 46"/>
                <a:gd name="T22" fmla="*/ 1176 w 6033"/>
                <a:gd name="T23" fmla="*/ 1 h 46"/>
                <a:gd name="T24" fmla="*/ 1278 w 6033"/>
                <a:gd name="T25" fmla="*/ 1 h 46"/>
                <a:gd name="T26" fmla="*/ 1380 w 6033"/>
                <a:gd name="T27" fmla="*/ 1 h 46"/>
                <a:gd name="T28" fmla="*/ 1482 w 6033"/>
                <a:gd name="T29" fmla="*/ 1 h 46"/>
                <a:gd name="T30" fmla="*/ 1585 w 6033"/>
                <a:gd name="T31" fmla="*/ 1 h 46"/>
                <a:gd name="T32" fmla="*/ 1687 w 6033"/>
                <a:gd name="T33" fmla="*/ 1 h 46"/>
                <a:gd name="T34" fmla="*/ 1789 w 6033"/>
                <a:gd name="T35" fmla="*/ 1 h 46"/>
                <a:gd name="T36" fmla="*/ 1892 w 6033"/>
                <a:gd name="T37" fmla="*/ 1 h 46"/>
                <a:gd name="T38" fmla="*/ 1994 w 6033"/>
                <a:gd name="T39" fmla="*/ 1 h 46"/>
                <a:gd name="T40" fmla="*/ 2096 w 6033"/>
                <a:gd name="T41" fmla="*/ 1 h 46"/>
                <a:gd name="T42" fmla="*/ 2198 w 6033"/>
                <a:gd name="T43" fmla="*/ 1 h 46"/>
                <a:gd name="T44" fmla="*/ 2301 w 6033"/>
                <a:gd name="T45" fmla="*/ 1 h 46"/>
                <a:gd name="T46" fmla="*/ 2403 w 6033"/>
                <a:gd name="T47" fmla="*/ 1 h 46"/>
                <a:gd name="T48" fmla="*/ 2505 w 6033"/>
                <a:gd name="T49" fmla="*/ 1 h 46"/>
                <a:gd name="T50" fmla="*/ 2607 w 6033"/>
                <a:gd name="T51" fmla="*/ 1 h 46"/>
                <a:gd name="T52" fmla="*/ 2710 w 6033"/>
                <a:gd name="T53" fmla="*/ 1 h 46"/>
                <a:gd name="T54" fmla="*/ 2811 w 6033"/>
                <a:gd name="T55" fmla="*/ 1 h 46"/>
                <a:gd name="T56" fmla="*/ 2914 w 6033"/>
                <a:gd name="T57" fmla="*/ 1 h 46"/>
                <a:gd name="T58" fmla="*/ 3017 w 6033"/>
                <a:gd name="T59" fmla="*/ 1 h 46"/>
                <a:gd name="T60" fmla="*/ 3119 w 6033"/>
                <a:gd name="T61" fmla="*/ 1 h 46"/>
                <a:gd name="T62" fmla="*/ 3221 w 6033"/>
                <a:gd name="T63" fmla="*/ 1 h 46"/>
                <a:gd name="T64" fmla="*/ 3323 w 6033"/>
                <a:gd name="T65" fmla="*/ 1 h 46"/>
                <a:gd name="T66" fmla="*/ 3426 w 6033"/>
                <a:gd name="T67" fmla="*/ 1 h 46"/>
                <a:gd name="T68" fmla="*/ 3527 w 6033"/>
                <a:gd name="T69" fmla="*/ 1 h 46"/>
                <a:gd name="T70" fmla="*/ 3630 w 6033"/>
                <a:gd name="T71" fmla="*/ 1 h 46"/>
                <a:gd name="T72" fmla="*/ 3732 w 6033"/>
                <a:gd name="T73" fmla="*/ 1 h 46"/>
                <a:gd name="T74" fmla="*/ 3835 w 6033"/>
                <a:gd name="T75" fmla="*/ 1 h 46"/>
                <a:gd name="T76" fmla="*/ 3936 w 6033"/>
                <a:gd name="T77" fmla="*/ 1 h 46"/>
                <a:gd name="T78" fmla="*/ 4039 w 6033"/>
                <a:gd name="T79" fmla="*/ 1 h 46"/>
                <a:gd name="T80" fmla="*/ 4141 w 6033"/>
                <a:gd name="T81" fmla="*/ 1 h 46"/>
                <a:gd name="T82" fmla="*/ 4243 w 6033"/>
                <a:gd name="T83" fmla="*/ 1 h 46"/>
                <a:gd name="T84" fmla="*/ 4346 w 6033"/>
                <a:gd name="T85" fmla="*/ 1 h 46"/>
                <a:gd name="T86" fmla="*/ 4448 w 6033"/>
                <a:gd name="T87" fmla="*/ 1 h 46"/>
                <a:gd name="T88" fmla="*/ 4551 w 6033"/>
                <a:gd name="T89" fmla="*/ 1 h 46"/>
                <a:gd name="T90" fmla="*/ 4652 w 6033"/>
                <a:gd name="T91" fmla="*/ 1 h 46"/>
                <a:gd name="T92" fmla="*/ 4755 w 6033"/>
                <a:gd name="T93" fmla="*/ 1 h 46"/>
                <a:gd name="T94" fmla="*/ 4857 w 6033"/>
                <a:gd name="T95" fmla="*/ 1 h 46"/>
                <a:gd name="T96" fmla="*/ 4960 w 6033"/>
                <a:gd name="T97" fmla="*/ 1 h 46"/>
                <a:gd name="T98" fmla="*/ 5061 w 6033"/>
                <a:gd name="T99" fmla="*/ 1 h 46"/>
                <a:gd name="T100" fmla="*/ 5163 w 6033"/>
                <a:gd name="T101" fmla="*/ 1 h 46"/>
                <a:gd name="T102" fmla="*/ 5266 w 6033"/>
                <a:gd name="T103" fmla="*/ 1 h 46"/>
                <a:gd name="T104" fmla="*/ 5368 w 6033"/>
                <a:gd name="T105" fmla="*/ 1 h 46"/>
                <a:gd name="T106" fmla="*/ 5471 w 6033"/>
                <a:gd name="T107" fmla="*/ 1 h 46"/>
                <a:gd name="T108" fmla="*/ 5573 w 6033"/>
                <a:gd name="T109" fmla="*/ 1 h 46"/>
                <a:gd name="T110" fmla="*/ 5676 w 6033"/>
                <a:gd name="T111" fmla="*/ 1 h 46"/>
                <a:gd name="T112" fmla="*/ 5777 w 6033"/>
                <a:gd name="T113" fmla="*/ 1 h 46"/>
                <a:gd name="T114" fmla="*/ 5880 w 6033"/>
                <a:gd name="T115" fmla="*/ 1 h 46"/>
                <a:gd name="T116" fmla="*/ 5982 w 6033"/>
                <a:gd name="T11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33" h="46">
                  <a:moveTo>
                    <a:pt x="0" y="46"/>
                  </a:moveTo>
                  <a:cubicBezTo>
                    <a:pt x="8" y="39"/>
                    <a:pt x="34" y="1"/>
                    <a:pt x="51" y="1"/>
                  </a:cubicBezTo>
                  <a:cubicBezTo>
                    <a:pt x="68" y="1"/>
                    <a:pt x="84" y="46"/>
                    <a:pt x="101" y="46"/>
                  </a:cubicBezTo>
                  <a:cubicBezTo>
                    <a:pt x="118" y="46"/>
                    <a:pt x="136" y="1"/>
                    <a:pt x="153" y="1"/>
                  </a:cubicBezTo>
                  <a:cubicBezTo>
                    <a:pt x="170" y="1"/>
                    <a:pt x="187" y="46"/>
                    <a:pt x="204" y="46"/>
                  </a:cubicBezTo>
                  <a:cubicBezTo>
                    <a:pt x="221" y="46"/>
                    <a:pt x="238" y="1"/>
                    <a:pt x="255" y="1"/>
                  </a:cubicBezTo>
                  <a:cubicBezTo>
                    <a:pt x="272" y="1"/>
                    <a:pt x="290" y="46"/>
                    <a:pt x="307" y="46"/>
                  </a:cubicBezTo>
                  <a:cubicBezTo>
                    <a:pt x="324" y="46"/>
                    <a:pt x="340" y="1"/>
                    <a:pt x="357" y="1"/>
                  </a:cubicBezTo>
                  <a:cubicBezTo>
                    <a:pt x="374" y="1"/>
                    <a:pt x="392" y="46"/>
                    <a:pt x="409" y="46"/>
                  </a:cubicBezTo>
                  <a:cubicBezTo>
                    <a:pt x="426" y="46"/>
                    <a:pt x="443" y="1"/>
                    <a:pt x="460" y="1"/>
                  </a:cubicBezTo>
                  <a:cubicBezTo>
                    <a:pt x="477" y="1"/>
                    <a:pt x="494" y="46"/>
                    <a:pt x="511" y="46"/>
                  </a:cubicBezTo>
                  <a:cubicBezTo>
                    <a:pt x="528" y="46"/>
                    <a:pt x="545" y="1"/>
                    <a:pt x="562" y="1"/>
                  </a:cubicBezTo>
                  <a:cubicBezTo>
                    <a:pt x="579" y="1"/>
                    <a:pt x="596" y="46"/>
                    <a:pt x="613" y="46"/>
                  </a:cubicBezTo>
                  <a:cubicBezTo>
                    <a:pt x="630" y="46"/>
                    <a:pt x="647" y="1"/>
                    <a:pt x="664" y="1"/>
                  </a:cubicBezTo>
                  <a:cubicBezTo>
                    <a:pt x="681" y="1"/>
                    <a:pt x="699" y="46"/>
                    <a:pt x="716" y="46"/>
                  </a:cubicBezTo>
                  <a:cubicBezTo>
                    <a:pt x="733" y="46"/>
                    <a:pt x="750" y="1"/>
                    <a:pt x="767" y="1"/>
                  </a:cubicBezTo>
                  <a:cubicBezTo>
                    <a:pt x="784" y="1"/>
                    <a:pt x="800" y="46"/>
                    <a:pt x="817" y="46"/>
                  </a:cubicBezTo>
                  <a:cubicBezTo>
                    <a:pt x="834" y="46"/>
                    <a:pt x="852" y="1"/>
                    <a:pt x="869" y="1"/>
                  </a:cubicBezTo>
                  <a:cubicBezTo>
                    <a:pt x="886" y="1"/>
                    <a:pt x="903" y="46"/>
                    <a:pt x="920" y="46"/>
                  </a:cubicBezTo>
                  <a:cubicBezTo>
                    <a:pt x="937" y="46"/>
                    <a:pt x="954" y="1"/>
                    <a:pt x="971" y="1"/>
                  </a:cubicBezTo>
                  <a:cubicBezTo>
                    <a:pt x="988" y="1"/>
                    <a:pt x="1005" y="46"/>
                    <a:pt x="1022" y="46"/>
                  </a:cubicBezTo>
                  <a:cubicBezTo>
                    <a:pt x="1039" y="46"/>
                    <a:pt x="1056" y="1"/>
                    <a:pt x="1073" y="1"/>
                  </a:cubicBezTo>
                  <a:cubicBezTo>
                    <a:pt x="1090" y="1"/>
                    <a:pt x="1108" y="46"/>
                    <a:pt x="1125" y="46"/>
                  </a:cubicBezTo>
                  <a:cubicBezTo>
                    <a:pt x="1142" y="46"/>
                    <a:pt x="1159" y="1"/>
                    <a:pt x="1176" y="1"/>
                  </a:cubicBezTo>
                  <a:cubicBezTo>
                    <a:pt x="1193" y="1"/>
                    <a:pt x="1209" y="46"/>
                    <a:pt x="1226" y="46"/>
                  </a:cubicBezTo>
                  <a:cubicBezTo>
                    <a:pt x="1243" y="46"/>
                    <a:pt x="1261" y="1"/>
                    <a:pt x="1278" y="1"/>
                  </a:cubicBezTo>
                  <a:cubicBezTo>
                    <a:pt x="1295" y="1"/>
                    <a:pt x="1312" y="46"/>
                    <a:pt x="1329" y="46"/>
                  </a:cubicBezTo>
                  <a:cubicBezTo>
                    <a:pt x="1346" y="46"/>
                    <a:pt x="1363" y="1"/>
                    <a:pt x="1380" y="1"/>
                  </a:cubicBezTo>
                  <a:cubicBezTo>
                    <a:pt x="1397" y="1"/>
                    <a:pt x="1415" y="46"/>
                    <a:pt x="1432" y="46"/>
                  </a:cubicBezTo>
                  <a:cubicBezTo>
                    <a:pt x="1449" y="46"/>
                    <a:pt x="1465" y="1"/>
                    <a:pt x="1482" y="1"/>
                  </a:cubicBezTo>
                  <a:cubicBezTo>
                    <a:pt x="1499" y="1"/>
                    <a:pt x="1516" y="46"/>
                    <a:pt x="1533" y="46"/>
                  </a:cubicBezTo>
                  <a:cubicBezTo>
                    <a:pt x="1550" y="46"/>
                    <a:pt x="1568" y="1"/>
                    <a:pt x="1585" y="1"/>
                  </a:cubicBezTo>
                  <a:cubicBezTo>
                    <a:pt x="1602" y="1"/>
                    <a:pt x="1619" y="46"/>
                    <a:pt x="1636" y="46"/>
                  </a:cubicBezTo>
                  <a:cubicBezTo>
                    <a:pt x="1653" y="46"/>
                    <a:pt x="1670" y="1"/>
                    <a:pt x="1687" y="1"/>
                  </a:cubicBezTo>
                  <a:cubicBezTo>
                    <a:pt x="1704" y="1"/>
                    <a:pt x="1721" y="46"/>
                    <a:pt x="1738" y="46"/>
                  </a:cubicBezTo>
                  <a:cubicBezTo>
                    <a:pt x="1755" y="46"/>
                    <a:pt x="1772" y="1"/>
                    <a:pt x="1789" y="1"/>
                  </a:cubicBezTo>
                  <a:cubicBezTo>
                    <a:pt x="1806" y="1"/>
                    <a:pt x="1824" y="46"/>
                    <a:pt x="1841" y="46"/>
                  </a:cubicBezTo>
                  <a:cubicBezTo>
                    <a:pt x="1858" y="46"/>
                    <a:pt x="1875" y="1"/>
                    <a:pt x="1892" y="1"/>
                  </a:cubicBezTo>
                  <a:cubicBezTo>
                    <a:pt x="1909" y="1"/>
                    <a:pt x="1925" y="46"/>
                    <a:pt x="1942" y="46"/>
                  </a:cubicBezTo>
                  <a:cubicBezTo>
                    <a:pt x="1959" y="46"/>
                    <a:pt x="1977" y="1"/>
                    <a:pt x="1994" y="1"/>
                  </a:cubicBezTo>
                  <a:cubicBezTo>
                    <a:pt x="2011" y="1"/>
                    <a:pt x="2028" y="46"/>
                    <a:pt x="2045" y="46"/>
                  </a:cubicBezTo>
                  <a:cubicBezTo>
                    <a:pt x="2062" y="46"/>
                    <a:pt x="2079" y="1"/>
                    <a:pt x="2096" y="1"/>
                  </a:cubicBezTo>
                  <a:cubicBezTo>
                    <a:pt x="2113" y="1"/>
                    <a:pt x="2130" y="46"/>
                    <a:pt x="2147" y="46"/>
                  </a:cubicBezTo>
                  <a:cubicBezTo>
                    <a:pt x="2164" y="46"/>
                    <a:pt x="2181" y="1"/>
                    <a:pt x="2198" y="1"/>
                  </a:cubicBezTo>
                  <a:cubicBezTo>
                    <a:pt x="2215" y="1"/>
                    <a:pt x="2232" y="46"/>
                    <a:pt x="2249" y="46"/>
                  </a:cubicBezTo>
                  <a:cubicBezTo>
                    <a:pt x="2266" y="46"/>
                    <a:pt x="2284" y="1"/>
                    <a:pt x="2301" y="1"/>
                  </a:cubicBezTo>
                  <a:cubicBezTo>
                    <a:pt x="2318" y="1"/>
                    <a:pt x="2336" y="46"/>
                    <a:pt x="2353" y="46"/>
                  </a:cubicBezTo>
                  <a:cubicBezTo>
                    <a:pt x="2370" y="46"/>
                    <a:pt x="2386" y="1"/>
                    <a:pt x="2403" y="1"/>
                  </a:cubicBezTo>
                  <a:cubicBezTo>
                    <a:pt x="2420" y="1"/>
                    <a:pt x="2437" y="46"/>
                    <a:pt x="2454" y="46"/>
                  </a:cubicBezTo>
                  <a:cubicBezTo>
                    <a:pt x="2471" y="46"/>
                    <a:pt x="2488" y="1"/>
                    <a:pt x="2505" y="1"/>
                  </a:cubicBezTo>
                  <a:cubicBezTo>
                    <a:pt x="2522" y="1"/>
                    <a:pt x="2540" y="46"/>
                    <a:pt x="2557" y="46"/>
                  </a:cubicBezTo>
                  <a:cubicBezTo>
                    <a:pt x="2574" y="46"/>
                    <a:pt x="2590" y="1"/>
                    <a:pt x="2607" y="1"/>
                  </a:cubicBezTo>
                  <a:cubicBezTo>
                    <a:pt x="2624" y="1"/>
                    <a:pt x="2641" y="46"/>
                    <a:pt x="2658" y="46"/>
                  </a:cubicBezTo>
                  <a:cubicBezTo>
                    <a:pt x="2675" y="46"/>
                    <a:pt x="2693" y="1"/>
                    <a:pt x="2710" y="1"/>
                  </a:cubicBezTo>
                  <a:cubicBezTo>
                    <a:pt x="2727" y="1"/>
                    <a:pt x="2744" y="46"/>
                    <a:pt x="2761" y="46"/>
                  </a:cubicBezTo>
                  <a:cubicBezTo>
                    <a:pt x="2778" y="46"/>
                    <a:pt x="2794" y="1"/>
                    <a:pt x="2811" y="1"/>
                  </a:cubicBezTo>
                  <a:cubicBezTo>
                    <a:pt x="2828" y="1"/>
                    <a:pt x="2846" y="46"/>
                    <a:pt x="2863" y="46"/>
                  </a:cubicBezTo>
                  <a:cubicBezTo>
                    <a:pt x="2880" y="46"/>
                    <a:pt x="2897" y="1"/>
                    <a:pt x="2914" y="1"/>
                  </a:cubicBezTo>
                  <a:cubicBezTo>
                    <a:pt x="2931" y="1"/>
                    <a:pt x="2948" y="46"/>
                    <a:pt x="2965" y="46"/>
                  </a:cubicBezTo>
                  <a:cubicBezTo>
                    <a:pt x="2982" y="46"/>
                    <a:pt x="3000" y="1"/>
                    <a:pt x="3017" y="1"/>
                  </a:cubicBezTo>
                  <a:cubicBezTo>
                    <a:pt x="3034" y="1"/>
                    <a:pt x="3050" y="46"/>
                    <a:pt x="3067" y="46"/>
                  </a:cubicBezTo>
                  <a:cubicBezTo>
                    <a:pt x="3084" y="46"/>
                    <a:pt x="3102" y="2"/>
                    <a:pt x="3119" y="1"/>
                  </a:cubicBezTo>
                  <a:cubicBezTo>
                    <a:pt x="3136" y="0"/>
                    <a:pt x="3155" y="40"/>
                    <a:pt x="3172" y="40"/>
                  </a:cubicBezTo>
                  <a:cubicBezTo>
                    <a:pt x="3189" y="40"/>
                    <a:pt x="3204" y="0"/>
                    <a:pt x="3221" y="1"/>
                  </a:cubicBezTo>
                  <a:cubicBezTo>
                    <a:pt x="3238" y="2"/>
                    <a:pt x="3255" y="46"/>
                    <a:pt x="3272" y="46"/>
                  </a:cubicBezTo>
                  <a:cubicBezTo>
                    <a:pt x="3289" y="46"/>
                    <a:pt x="3306" y="1"/>
                    <a:pt x="3323" y="1"/>
                  </a:cubicBezTo>
                  <a:cubicBezTo>
                    <a:pt x="3340" y="1"/>
                    <a:pt x="3357" y="46"/>
                    <a:pt x="3374" y="46"/>
                  </a:cubicBezTo>
                  <a:cubicBezTo>
                    <a:pt x="3391" y="46"/>
                    <a:pt x="3409" y="1"/>
                    <a:pt x="3426" y="1"/>
                  </a:cubicBezTo>
                  <a:cubicBezTo>
                    <a:pt x="3443" y="1"/>
                    <a:pt x="3459" y="46"/>
                    <a:pt x="3476" y="46"/>
                  </a:cubicBezTo>
                  <a:cubicBezTo>
                    <a:pt x="3493" y="46"/>
                    <a:pt x="3510" y="1"/>
                    <a:pt x="3527" y="1"/>
                  </a:cubicBezTo>
                  <a:cubicBezTo>
                    <a:pt x="3544" y="1"/>
                    <a:pt x="3562" y="46"/>
                    <a:pt x="3579" y="46"/>
                  </a:cubicBezTo>
                  <a:cubicBezTo>
                    <a:pt x="3596" y="46"/>
                    <a:pt x="3613" y="1"/>
                    <a:pt x="3630" y="1"/>
                  </a:cubicBezTo>
                  <a:cubicBezTo>
                    <a:pt x="3647" y="1"/>
                    <a:pt x="3665" y="46"/>
                    <a:pt x="3682" y="46"/>
                  </a:cubicBezTo>
                  <a:cubicBezTo>
                    <a:pt x="3699" y="46"/>
                    <a:pt x="3715" y="1"/>
                    <a:pt x="3732" y="1"/>
                  </a:cubicBezTo>
                  <a:cubicBezTo>
                    <a:pt x="3749" y="1"/>
                    <a:pt x="3766" y="46"/>
                    <a:pt x="3783" y="46"/>
                  </a:cubicBezTo>
                  <a:cubicBezTo>
                    <a:pt x="3800" y="46"/>
                    <a:pt x="3818" y="1"/>
                    <a:pt x="3835" y="1"/>
                  </a:cubicBezTo>
                  <a:cubicBezTo>
                    <a:pt x="3852" y="1"/>
                    <a:pt x="3869" y="46"/>
                    <a:pt x="3886" y="46"/>
                  </a:cubicBezTo>
                  <a:cubicBezTo>
                    <a:pt x="3903" y="46"/>
                    <a:pt x="3919" y="1"/>
                    <a:pt x="3936" y="1"/>
                  </a:cubicBezTo>
                  <a:cubicBezTo>
                    <a:pt x="3953" y="1"/>
                    <a:pt x="3971" y="46"/>
                    <a:pt x="3988" y="46"/>
                  </a:cubicBezTo>
                  <a:cubicBezTo>
                    <a:pt x="4005" y="46"/>
                    <a:pt x="4022" y="1"/>
                    <a:pt x="4039" y="1"/>
                  </a:cubicBezTo>
                  <a:cubicBezTo>
                    <a:pt x="4056" y="1"/>
                    <a:pt x="4073" y="46"/>
                    <a:pt x="4090" y="46"/>
                  </a:cubicBezTo>
                  <a:cubicBezTo>
                    <a:pt x="4107" y="46"/>
                    <a:pt x="4124" y="1"/>
                    <a:pt x="4141" y="1"/>
                  </a:cubicBezTo>
                  <a:cubicBezTo>
                    <a:pt x="4158" y="1"/>
                    <a:pt x="4175" y="46"/>
                    <a:pt x="4192" y="46"/>
                  </a:cubicBezTo>
                  <a:cubicBezTo>
                    <a:pt x="4209" y="46"/>
                    <a:pt x="4226" y="1"/>
                    <a:pt x="4243" y="1"/>
                  </a:cubicBezTo>
                  <a:cubicBezTo>
                    <a:pt x="4260" y="1"/>
                    <a:pt x="4278" y="46"/>
                    <a:pt x="4295" y="46"/>
                  </a:cubicBezTo>
                  <a:cubicBezTo>
                    <a:pt x="4312" y="46"/>
                    <a:pt x="4329" y="1"/>
                    <a:pt x="4346" y="1"/>
                  </a:cubicBezTo>
                  <a:cubicBezTo>
                    <a:pt x="4363" y="1"/>
                    <a:pt x="4380" y="46"/>
                    <a:pt x="4397" y="46"/>
                  </a:cubicBezTo>
                  <a:cubicBezTo>
                    <a:pt x="4414" y="46"/>
                    <a:pt x="4431" y="1"/>
                    <a:pt x="4448" y="1"/>
                  </a:cubicBezTo>
                  <a:cubicBezTo>
                    <a:pt x="4465" y="1"/>
                    <a:pt x="4482" y="46"/>
                    <a:pt x="4499" y="46"/>
                  </a:cubicBezTo>
                  <a:cubicBezTo>
                    <a:pt x="4516" y="46"/>
                    <a:pt x="4534" y="1"/>
                    <a:pt x="4551" y="1"/>
                  </a:cubicBezTo>
                  <a:cubicBezTo>
                    <a:pt x="4568" y="1"/>
                    <a:pt x="4584" y="46"/>
                    <a:pt x="4601" y="46"/>
                  </a:cubicBezTo>
                  <a:cubicBezTo>
                    <a:pt x="4618" y="46"/>
                    <a:pt x="4635" y="1"/>
                    <a:pt x="4652" y="1"/>
                  </a:cubicBezTo>
                  <a:cubicBezTo>
                    <a:pt x="4669" y="1"/>
                    <a:pt x="4687" y="46"/>
                    <a:pt x="4704" y="46"/>
                  </a:cubicBezTo>
                  <a:cubicBezTo>
                    <a:pt x="4721" y="46"/>
                    <a:pt x="4738" y="1"/>
                    <a:pt x="4755" y="1"/>
                  </a:cubicBezTo>
                  <a:cubicBezTo>
                    <a:pt x="4772" y="1"/>
                    <a:pt x="4788" y="46"/>
                    <a:pt x="4805" y="46"/>
                  </a:cubicBezTo>
                  <a:cubicBezTo>
                    <a:pt x="4822" y="46"/>
                    <a:pt x="4840" y="1"/>
                    <a:pt x="4857" y="1"/>
                  </a:cubicBezTo>
                  <a:cubicBezTo>
                    <a:pt x="4874" y="1"/>
                    <a:pt x="4891" y="46"/>
                    <a:pt x="4908" y="46"/>
                  </a:cubicBezTo>
                  <a:cubicBezTo>
                    <a:pt x="4925" y="46"/>
                    <a:pt x="4943" y="1"/>
                    <a:pt x="4960" y="1"/>
                  </a:cubicBezTo>
                  <a:cubicBezTo>
                    <a:pt x="4977" y="1"/>
                    <a:pt x="4994" y="46"/>
                    <a:pt x="5011" y="46"/>
                  </a:cubicBezTo>
                  <a:cubicBezTo>
                    <a:pt x="5028" y="46"/>
                    <a:pt x="5044" y="1"/>
                    <a:pt x="5061" y="1"/>
                  </a:cubicBezTo>
                  <a:cubicBezTo>
                    <a:pt x="5078" y="1"/>
                    <a:pt x="5096" y="46"/>
                    <a:pt x="5113" y="46"/>
                  </a:cubicBezTo>
                  <a:cubicBezTo>
                    <a:pt x="5130" y="46"/>
                    <a:pt x="5146" y="1"/>
                    <a:pt x="5163" y="1"/>
                  </a:cubicBezTo>
                  <a:cubicBezTo>
                    <a:pt x="5180" y="1"/>
                    <a:pt x="5198" y="46"/>
                    <a:pt x="5215" y="46"/>
                  </a:cubicBezTo>
                  <a:cubicBezTo>
                    <a:pt x="5232" y="46"/>
                    <a:pt x="5249" y="1"/>
                    <a:pt x="5266" y="1"/>
                  </a:cubicBezTo>
                  <a:cubicBezTo>
                    <a:pt x="5283" y="1"/>
                    <a:pt x="5300" y="46"/>
                    <a:pt x="5317" y="46"/>
                  </a:cubicBezTo>
                  <a:cubicBezTo>
                    <a:pt x="5334" y="46"/>
                    <a:pt x="5351" y="1"/>
                    <a:pt x="5368" y="1"/>
                  </a:cubicBezTo>
                  <a:cubicBezTo>
                    <a:pt x="5385" y="1"/>
                    <a:pt x="5403" y="46"/>
                    <a:pt x="5420" y="46"/>
                  </a:cubicBezTo>
                  <a:cubicBezTo>
                    <a:pt x="5437" y="46"/>
                    <a:pt x="5454" y="1"/>
                    <a:pt x="5471" y="1"/>
                  </a:cubicBezTo>
                  <a:cubicBezTo>
                    <a:pt x="5488" y="1"/>
                    <a:pt x="5504" y="46"/>
                    <a:pt x="5521" y="46"/>
                  </a:cubicBezTo>
                  <a:cubicBezTo>
                    <a:pt x="5538" y="46"/>
                    <a:pt x="5556" y="1"/>
                    <a:pt x="5573" y="1"/>
                  </a:cubicBezTo>
                  <a:cubicBezTo>
                    <a:pt x="5590" y="1"/>
                    <a:pt x="5607" y="46"/>
                    <a:pt x="5624" y="46"/>
                  </a:cubicBezTo>
                  <a:cubicBezTo>
                    <a:pt x="5641" y="46"/>
                    <a:pt x="5659" y="1"/>
                    <a:pt x="5676" y="1"/>
                  </a:cubicBezTo>
                  <a:cubicBezTo>
                    <a:pt x="5693" y="1"/>
                    <a:pt x="5709" y="46"/>
                    <a:pt x="5726" y="46"/>
                  </a:cubicBezTo>
                  <a:cubicBezTo>
                    <a:pt x="5743" y="46"/>
                    <a:pt x="5760" y="1"/>
                    <a:pt x="5777" y="1"/>
                  </a:cubicBezTo>
                  <a:cubicBezTo>
                    <a:pt x="5794" y="1"/>
                    <a:pt x="5812" y="46"/>
                    <a:pt x="5829" y="46"/>
                  </a:cubicBezTo>
                  <a:cubicBezTo>
                    <a:pt x="5846" y="46"/>
                    <a:pt x="5863" y="1"/>
                    <a:pt x="5880" y="1"/>
                  </a:cubicBezTo>
                  <a:cubicBezTo>
                    <a:pt x="5897" y="1"/>
                    <a:pt x="5913" y="46"/>
                    <a:pt x="5930" y="46"/>
                  </a:cubicBezTo>
                  <a:cubicBezTo>
                    <a:pt x="5947" y="46"/>
                    <a:pt x="5965" y="1"/>
                    <a:pt x="5982" y="1"/>
                  </a:cubicBezTo>
                  <a:cubicBezTo>
                    <a:pt x="5999" y="1"/>
                    <a:pt x="6023" y="37"/>
                    <a:pt x="6033" y="4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6" name="Freeform 4">
              <a:extLst>
                <a:ext uri="{FF2B5EF4-FFF2-40B4-BE49-F238E27FC236}">
                  <a16:creationId xmlns:a16="http://schemas.microsoft.com/office/drawing/2014/main" id="{77CA275D-7A65-4EA7-806A-435F43087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267"/>
              <a:ext cx="4499" cy="46"/>
            </a:xfrm>
            <a:custGeom>
              <a:avLst/>
              <a:gdLst>
                <a:gd name="T0" fmla="*/ 51 w 4499"/>
                <a:gd name="T1" fmla="*/ 1 h 46"/>
                <a:gd name="T2" fmla="*/ 153 w 4499"/>
                <a:gd name="T3" fmla="*/ 1 h 46"/>
                <a:gd name="T4" fmla="*/ 255 w 4499"/>
                <a:gd name="T5" fmla="*/ 1 h 46"/>
                <a:gd name="T6" fmla="*/ 357 w 4499"/>
                <a:gd name="T7" fmla="*/ 1 h 46"/>
                <a:gd name="T8" fmla="*/ 460 w 4499"/>
                <a:gd name="T9" fmla="*/ 1 h 46"/>
                <a:gd name="T10" fmla="*/ 562 w 4499"/>
                <a:gd name="T11" fmla="*/ 1 h 46"/>
                <a:gd name="T12" fmla="*/ 664 w 4499"/>
                <a:gd name="T13" fmla="*/ 1 h 46"/>
                <a:gd name="T14" fmla="*/ 767 w 4499"/>
                <a:gd name="T15" fmla="*/ 1 h 46"/>
                <a:gd name="T16" fmla="*/ 869 w 4499"/>
                <a:gd name="T17" fmla="*/ 1 h 46"/>
                <a:gd name="T18" fmla="*/ 971 w 4499"/>
                <a:gd name="T19" fmla="*/ 1 h 46"/>
                <a:gd name="T20" fmla="*/ 1073 w 4499"/>
                <a:gd name="T21" fmla="*/ 1 h 46"/>
                <a:gd name="T22" fmla="*/ 1176 w 4499"/>
                <a:gd name="T23" fmla="*/ 1 h 46"/>
                <a:gd name="T24" fmla="*/ 1278 w 4499"/>
                <a:gd name="T25" fmla="*/ 1 h 46"/>
                <a:gd name="T26" fmla="*/ 1380 w 4499"/>
                <a:gd name="T27" fmla="*/ 1 h 46"/>
                <a:gd name="T28" fmla="*/ 1482 w 4499"/>
                <a:gd name="T29" fmla="*/ 1 h 46"/>
                <a:gd name="T30" fmla="*/ 1585 w 4499"/>
                <a:gd name="T31" fmla="*/ 1 h 46"/>
                <a:gd name="T32" fmla="*/ 1687 w 4499"/>
                <a:gd name="T33" fmla="*/ 1 h 46"/>
                <a:gd name="T34" fmla="*/ 1789 w 4499"/>
                <a:gd name="T35" fmla="*/ 1 h 46"/>
                <a:gd name="T36" fmla="*/ 1892 w 4499"/>
                <a:gd name="T37" fmla="*/ 1 h 46"/>
                <a:gd name="T38" fmla="*/ 1994 w 4499"/>
                <a:gd name="T39" fmla="*/ 1 h 46"/>
                <a:gd name="T40" fmla="*/ 2096 w 4499"/>
                <a:gd name="T41" fmla="*/ 1 h 46"/>
                <a:gd name="T42" fmla="*/ 2198 w 4499"/>
                <a:gd name="T43" fmla="*/ 1 h 46"/>
                <a:gd name="T44" fmla="*/ 2301 w 4499"/>
                <a:gd name="T45" fmla="*/ 1 h 46"/>
                <a:gd name="T46" fmla="*/ 2403 w 4499"/>
                <a:gd name="T47" fmla="*/ 1 h 46"/>
                <a:gd name="T48" fmla="*/ 2505 w 4499"/>
                <a:gd name="T49" fmla="*/ 1 h 46"/>
                <a:gd name="T50" fmla="*/ 2607 w 4499"/>
                <a:gd name="T51" fmla="*/ 1 h 46"/>
                <a:gd name="T52" fmla="*/ 2710 w 4499"/>
                <a:gd name="T53" fmla="*/ 1 h 46"/>
                <a:gd name="T54" fmla="*/ 2811 w 4499"/>
                <a:gd name="T55" fmla="*/ 1 h 46"/>
                <a:gd name="T56" fmla="*/ 2914 w 4499"/>
                <a:gd name="T57" fmla="*/ 1 h 46"/>
                <a:gd name="T58" fmla="*/ 3017 w 4499"/>
                <a:gd name="T59" fmla="*/ 1 h 46"/>
                <a:gd name="T60" fmla="*/ 3119 w 4499"/>
                <a:gd name="T61" fmla="*/ 1 h 46"/>
                <a:gd name="T62" fmla="*/ 3221 w 4499"/>
                <a:gd name="T63" fmla="*/ 1 h 46"/>
                <a:gd name="T64" fmla="*/ 3323 w 4499"/>
                <a:gd name="T65" fmla="*/ 1 h 46"/>
                <a:gd name="T66" fmla="*/ 3426 w 4499"/>
                <a:gd name="T67" fmla="*/ 1 h 46"/>
                <a:gd name="T68" fmla="*/ 3527 w 4499"/>
                <a:gd name="T69" fmla="*/ 1 h 46"/>
                <a:gd name="T70" fmla="*/ 3630 w 4499"/>
                <a:gd name="T71" fmla="*/ 1 h 46"/>
                <a:gd name="T72" fmla="*/ 3732 w 4499"/>
                <a:gd name="T73" fmla="*/ 1 h 46"/>
                <a:gd name="T74" fmla="*/ 3835 w 4499"/>
                <a:gd name="T75" fmla="*/ 1 h 46"/>
                <a:gd name="T76" fmla="*/ 3936 w 4499"/>
                <a:gd name="T77" fmla="*/ 1 h 46"/>
                <a:gd name="T78" fmla="*/ 4039 w 4499"/>
                <a:gd name="T79" fmla="*/ 1 h 46"/>
                <a:gd name="T80" fmla="*/ 4141 w 4499"/>
                <a:gd name="T81" fmla="*/ 1 h 46"/>
                <a:gd name="T82" fmla="*/ 4243 w 4499"/>
                <a:gd name="T83" fmla="*/ 1 h 46"/>
                <a:gd name="T84" fmla="*/ 4346 w 4499"/>
                <a:gd name="T85" fmla="*/ 1 h 46"/>
                <a:gd name="T86" fmla="*/ 4448 w 4499"/>
                <a:gd name="T8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6">
                  <a:moveTo>
                    <a:pt x="0" y="46"/>
                  </a:moveTo>
                  <a:cubicBezTo>
                    <a:pt x="8" y="39"/>
                    <a:pt x="34" y="1"/>
                    <a:pt x="51" y="1"/>
                  </a:cubicBezTo>
                  <a:cubicBezTo>
                    <a:pt x="68" y="1"/>
                    <a:pt x="84" y="46"/>
                    <a:pt x="101" y="46"/>
                  </a:cubicBezTo>
                  <a:cubicBezTo>
                    <a:pt x="118" y="46"/>
                    <a:pt x="136" y="1"/>
                    <a:pt x="153" y="1"/>
                  </a:cubicBezTo>
                  <a:cubicBezTo>
                    <a:pt x="170" y="1"/>
                    <a:pt x="187" y="46"/>
                    <a:pt x="204" y="46"/>
                  </a:cubicBezTo>
                  <a:cubicBezTo>
                    <a:pt x="221" y="46"/>
                    <a:pt x="238" y="1"/>
                    <a:pt x="255" y="1"/>
                  </a:cubicBezTo>
                  <a:cubicBezTo>
                    <a:pt x="272" y="1"/>
                    <a:pt x="290" y="46"/>
                    <a:pt x="307" y="46"/>
                  </a:cubicBezTo>
                  <a:cubicBezTo>
                    <a:pt x="324" y="46"/>
                    <a:pt x="340" y="1"/>
                    <a:pt x="357" y="1"/>
                  </a:cubicBezTo>
                  <a:cubicBezTo>
                    <a:pt x="374" y="1"/>
                    <a:pt x="392" y="46"/>
                    <a:pt x="409" y="46"/>
                  </a:cubicBezTo>
                  <a:cubicBezTo>
                    <a:pt x="426" y="46"/>
                    <a:pt x="443" y="1"/>
                    <a:pt x="460" y="1"/>
                  </a:cubicBezTo>
                  <a:cubicBezTo>
                    <a:pt x="477" y="1"/>
                    <a:pt x="494" y="46"/>
                    <a:pt x="511" y="46"/>
                  </a:cubicBezTo>
                  <a:cubicBezTo>
                    <a:pt x="528" y="46"/>
                    <a:pt x="545" y="1"/>
                    <a:pt x="562" y="1"/>
                  </a:cubicBezTo>
                  <a:cubicBezTo>
                    <a:pt x="579" y="1"/>
                    <a:pt x="596" y="46"/>
                    <a:pt x="613" y="46"/>
                  </a:cubicBezTo>
                  <a:cubicBezTo>
                    <a:pt x="630" y="46"/>
                    <a:pt x="647" y="1"/>
                    <a:pt x="664" y="1"/>
                  </a:cubicBezTo>
                  <a:cubicBezTo>
                    <a:pt x="681" y="1"/>
                    <a:pt x="699" y="46"/>
                    <a:pt x="716" y="46"/>
                  </a:cubicBezTo>
                  <a:cubicBezTo>
                    <a:pt x="733" y="46"/>
                    <a:pt x="750" y="1"/>
                    <a:pt x="767" y="1"/>
                  </a:cubicBezTo>
                  <a:cubicBezTo>
                    <a:pt x="784" y="1"/>
                    <a:pt x="800" y="46"/>
                    <a:pt x="817" y="46"/>
                  </a:cubicBezTo>
                  <a:cubicBezTo>
                    <a:pt x="834" y="46"/>
                    <a:pt x="852" y="1"/>
                    <a:pt x="869" y="1"/>
                  </a:cubicBezTo>
                  <a:cubicBezTo>
                    <a:pt x="886" y="1"/>
                    <a:pt x="903" y="46"/>
                    <a:pt x="920" y="46"/>
                  </a:cubicBezTo>
                  <a:cubicBezTo>
                    <a:pt x="937" y="46"/>
                    <a:pt x="954" y="1"/>
                    <a:pt x="971" y="1"/>
                  </a:cubicBezTo>
                  <a:cubicBezTo>
                    <a:pt x="988" y="1"/>
                    <a:pt x="1005" y="46"/>
                    <a:pt x="1022" y="46"/>
                  </a:cubicBezTo>
                  <a:cubicBezTo>
                    <a:pt x="1039" y="46"/>
                    <a:pt x="1056" y="1"/>
                    <a:pt x="1073" y="1"/>
                  </a:cubicBezTo>
                  <a:cubicBezTo>
                    <a:pt x="1090" y="1"/>
                    <a:pt x="1108" y="46"/>
                    <a:pt x="1125" y="46"/>
                  </a:cubicBezTo>
                  <a:cubicBezTo>
                    <a:pt x="1142" y="46"/>
                    <a:pt x="1159" y="1"/>
                    <a:pt x="1176" y="1"/>
                  </a:cubicBezTo>
                  <a:cubicBezTo>
                    <a:pt x="1193" y="1"/>
                    <a:pt x="1209" y="46"/>
                    <a:pt x="1226" y="46"/>
                  </a:cubicBezTo>
                  <a:cubicBezTo>
                    <a:pt x="1243" y="46"/>
                    <a:pt x="1261" y="1"/>
                    <a:pt x="1278" y="1"/>
                  </a:cubicBezTo>
                  <a:cubicBezTo>
                    <a:pt x="1295" y="1"/>
                    <a:pt x="1312" y="46"/>
                    <a:pt x="1329" y="46"/>
                  </a:cubicBezTo>
                  <a:cubicBezTo>
                    <a:pt x="1346" y="46"/>
                    <a:pt x="1363" y="1"/>
                    <a:pt x="1380" y="1"/>
                  </a:cubicBezTo>
                  <a:cubicBezTo>
                    <a:pt x="1397" y="1"/>
                    <a:pt x="1415" y="46"/>
                    <a:pt x="1432" y="46"/>
                  </a:cubicBezTo>
                  <a:cubicBezTo>
                    <a:pt x="1449" y="46"/>
                    <a:pt x="1465" y="1"/>
                    <a:pt x="1482" y="1"/>
                  </a:cubicBezTo>
                  <a:cubicBezTo>
                    <a:pt x="1499" y="1"/>
                    <a:pt x="1516" y="46"/>
                    <a:pt x="1533" y="46"/>
                  </a:cubicBezTo>
                  <a:cubicBezTo>
                    <a:pt x="1550" y="46"/>
                    <a:pt x="1568" y="1"/>
                    <a:pt x="1585" y="1"/>
                  </a:cubicBezTo>
                  <a:cubicBezTo>
                    <a:pt x="1602" y="1"/>
                    <a:pt x="1619" y="46"/>
                    <a:pt x="1636" y="46"/>
                  </a:cubicBezTo>
                  <a:cubicBezTo>
                    <a:pt x="1653" y="46"/>
                    <a:pt x="1670" y="1"/>
                    <a:pt x="1687" y="1"/>
                  </a:cubicBezTo>
                  <a:cubicBezTo>
                    <a:pt x="1704" y="1"/>
                    <a:pt x="1721" y="46"/>
                    <a:pt x="1738" y="46"/>
                  </a:cubicBezTo>
                  <a:cubicBezTo>
                    <a:pt x="1755" y="46"/>
                    <a:pt x="1772" y="1"/>
                    <a:pt x="1789" y="1"/>
                  </a:cubicBezTo>
                  <a:cubicBezTo>
                    <a:pt x="1806" y="1"/>
                    <a:pt x="1824" y="46"/>
                    <a:pt x="1841" y="46"/>
                  </a:cubicBezTo>
                  <a:cubicBezTo>
                    <a:pt x="1858" y="46"/>
                    <a:pt x="1875" y="1"/>
                    <a:pt x="1892" y="1"/>
                  </a:cubicBezTo>
                  <a:cubicBezTo>
                    <a:pt x="1909" y="1"/>
                    <a:pt x="1925" y="46"/>
                    <a:pt x="1942" y="46"/>
                  </a:cubicBezTo>
                  <a:cubicBezTo>
                    <a:pt x="1959" y="46"/>
                    <a:pt x="1977" y="1"/>
                    <a:pt x="1994" y="1"/>
                  </a:cubicBezTo>
                  <a:cubicBezTo>
                    <a:pt x="2011" y="1"/>
                    <a:pt x="2028" y="46"/>
                    <a:pt x="2045" y="46"/>
                  </a:cubicBezTo>
                  <a:cubicBezTo>
                    <a:pt x="2062" y="46"/>
                    <a:pt x="2079" y="1"/>
                    <a:pt x="2096" y="1"/>
                  </a:cubicBezTo>
                  <a:cubicBezTo>
                    <a:pt x="2113" y="1"/>
                    <a:pt x="2130" y="46"/>
                    <a:pt x="2147" y="46"/>
                  </a:cubicBezTo>
                  <a:cubicBezTo>
                    <a:pt x="2164" y="46"/>
                    <a:pt x="2181" y="1"/>
                    <a:pt x="2198" y="1"/>
                  </a:cubicBezTo>
                  <a:cubicBezTo>
                    <a:pt x="2215" y="1"/>
                    <a:pt x="2232" y="46"/>
                    <a:pt x="2249" y="46"/>
                  </a:cubicBezTo>
                  <a:cubicBezTo>
                    <a:pt x="2266" y="46"/>
                    <a:pt x="2284" y="1"/>
                    <a:pt x="2301" y="1"/>
                  </a:cubicBezTo>
                  <a:cubicBezTo>
                    <a:pt x="2318" y="1"/>
                    <a:pt x="2336" y="46"/>
                    <a:pt x="2353" y="46"/>
                  </a:cubicBezTo>
                  <a:cubicBezTo>
                    <a:pt x="2370" y="46"/>
                    <a:pt x="2386" y="1"/>
                    <a:pt x="2403" y="1"/>
                  </a:cubicBezTo>
                  <a:cubicBezTo>
                    <a:pt x="2420" y="1"/>
                    <a:pt x="2437" y="46"/>
                    <a:pt x="2454" y="46"/>
                  </a:cubicBezTo>
                  <a:cubicBezTo>
                    <a:pt x="2471" y="46"/>
                    <a:pt x="2488" y="1"/>
                    <a:pt x="2505" y="1"/>
                  </a:cubicBezTo>
                  <a:cubicBezTo>
                    <a:pt x="2522" y="1"/>
                    <a:pt x="2540" y="46"/>
                    <a:pt x="2557" y="46"/>
                  </a:cubicBezTo>
                  <a:cubicBezTo>
                    <a:pt x="2574" y="46"/>
                    <a:pt x="2590" y="1"/>
                    <a:pt x="2607" y="1"/>
                  </a:cubicBezTo>
                  <a:cubicBezTo>
                    <a:pt x="2624" y="1"/>
                    <a:pt x="2641" y="46"/>
                    <a:pt x="2658" y="46"/>
                  </a:cubicBezTo>
                  <a:cubicBezTo>
                    <a:pt x="2675" y="46"/>
                    <a:pt x="2693" y="1"/>
                    <a:pt x="2710" y="1"/>
                  </a:cubicBezTo>
                  <a:cubicBezTo>
                    <a:pt x="2727" y="1"/>
                    <a:pt x="2744" y="46"/>
                    <a:pt x="2761" y="46"/>
                  </a:cubicBezTo>
                  <a:cubicBezTo>
                    <a:pt x="2778" y="46"/>
                    <a:pt x="2794" y="1"/>
                    <a:pt x="2811" y="1"/>
                  </a:cubicBezTo>
                  <a:cubicBezTo>
                    <a:pt x="2828" y="1"/>
                    <a:pt x="2846" y="46"/>
                    <a:pt x="2863" y="46"/>
                  </a:cubicBezTo>
                  <a:cubicBezTo>
                    <a:pt x="2880" y="46"/>
                    <a:pt x="2897" y="1"/>
                    <a:pt x="2914" y="1"/>
                  </a:cubicBezTo>
                  <a:cubicBezTo>
                    <a:pt x="2931" y="1"/>
                    <a:pt x="2948" y="46"/>
                    <a:pt x="2965" y="46"/>
                  </a:cubicBezTo>
                  <a:cubicBezTo>
                    <a:pt x="2982" y="46"/>
                    <a:pt x="3000" y="1"/>
                    <a:pt x="3017" y="1"/>
                  </a:cubicBezTo>
                  <a:cubicBezTo>
                    <a:pt x="3034" y="1"/>
                    <a:pt x="3050" y="46"/>
                    <a:pt x="3067" y="46"/>
                  </a:cubicBezTo>
                  <a:cubicBezTo>
                    <a:pt x="3084" y="46"/>
                    <a:pt x="3102" y="2"/>
                    <a:pt x="3119" y="1"/>
                  </a:cubicBezTo>
                  <a:cubicBezTo>
                    <a:pt x="3136" y="0"/>
                    <a:pt x="3155" y="40"/>
                    <a:pt x="3172" y="40"/>
                  </a:cubicBezTo>
                  <a:cubicBezTo>
                    <a:pt x="3189" y="40"/>
                    <a:pt x="3204" y="0"/>
                    <a:pt x="3221" y="1"/>
                  </a:cubicBezTo>
                  <a:cubicBezTo>
                    <a:pt x="3238" y="2"/>
                    <a:pt x="3255" y="46"/>
                    <a:pt x="3272" y="46"/>
                  </a:cubicBezTo>
                  <a:cubicBezTo>
                    <a:pt x="3289" y="46"/>
                    <a:pt x="3306" y="1"/>
                    <a:pt x="3323" y="1"/>
                  </a:cubicBezTo>
                  <a:cubicBezTo>
                    <a:pt x="3340" y="1"/>
                    <a:pt x="3357" y="46"/>
                    <a:pt x="3374" y="46"/>
                  </a:cubicBezTo>
                  <a:cubicBezTo>
                    <a:pt x="3391" y="46"/>
                    <a:pt x="3409" y="1"/>
                    <a:pt x="3426" y="1"/>
                  </a:cubicBezTo>
                  <a:cubicBezTo>
                    <a:pt x="3443" y="1"/>
                    <a:pt x="3459" y="46"/>
                    <a:pt x="3476" y="46"/>
                  </a:cubicBezTo>
                  <a:cubicBezTo>
                    <a:pt x="3493" y="46"/>
                    <a:pt x="3510" y="1"/>
                    <a:pt x="3527" y="1"/>
                  </a:cubicBezTo>
                  <a:cubicBezTo>
                    <a:pt x="3544" y="1"/>
                    <a:pt x="3562" y="46"/>
                    <a:pt x="3579" y="46"/>
                  </a:cubicBezTo>
                  <a:cubicBezTo>
                    <a:pt x="3596" y="46"/>
                    <a:pt x="3613" y="1"/>
                    <a:pt x="3630" y="1"/>
                  </a:cubicBezTo>
                  <a:cubicBezTo>
                    <a:pt x="3647" y="1"/>
                    <a:pt x="3665" y="46"/>
                    <a:pt x="3682" y="46"/>
                  </a:cubicBezTo>
                  <a:cubicBezTo>
                    <a:pt x="3699" y="46"/>
                    <a:pt x="3715" y="1"/>
                    <a:pt x="3732" y="1"/>
                  </a:cubicBezTo>
                  <a:cubicBezTo>
                    <a:pt x="3749" y="1"/>
                    <a:pt x="3766" y="46"/>
                    <a:pt x="3783" y="46"/>
                  </a:cubicBezTo>
                  <a:cubicBezTo>
                    <a:pt x="3800" y="46"/>
                    <a:pt x="3818" y="1"/>
                    <a:pt x="3835" y="1"/>
                  </a:cubicBezTo>
                  <a:cubicBezTo>
                    <a:pt x="3852" y="1"/>
                    <a:pt x="3869" y="46"/>
                    <a:pt x="3886" y="46"/>
                  </a:cubicBezTo>
                  <a:cubicBezTo>
                    <a:pt x="3903" y="46"/>
                    <a:pt x="3919" y="1"/>
                    <a:pt x="3936" y="1"/>
                  </a:cubicBezTo>
                  <a:cubicBezTo>
                    <a:pt x="3953" y="1"/>
                    <a:pt x="3971" y="46"/>
                    <a:pt x="3988" y="46"/>
                  </a:cubicBezTo>
                  <a:cubicBezTo>
                    <a:pt x="4005" y="46"/>
                    <a:pt x="4022" y="1"/>
                    <a:pt x="4039" y="1"/>
                  </a:cubicBezTo>
                  <a:cubicBezTo>
                    <a:pt x="4056" y="1"/>
                    <a:pt x="4073" y="46"/>
                    <a:pt x="4090" y="46"/>
                  </a:cubicBezTo>
                  <a:cubicBezTo>
                    <a:pt x="4107" y="46"/>
                    <a:pt x="4124" y="1"/>
                    <a:pt x="4141" y="1"/>
                  </a:cubicBezTo>
                  <a:cubicBezTo>
                    <a:pt x="4158" y="1"/>
                    <a:pt x="4175" y="46"/>
                    <a:pt x="4192" y="46"/>
                  </a:cubicBezTo>
                  <a:cubicBezTo>
                    <a:pt x="4209" y="46"/>
                    <a:pt x="4226" y="1"/>
                    <a:pt x="4243" y="1"/>
                  </a:cubicBezTo>
                  <a:cubicBezTo>
                    <a:pt x="4260" y="1"/>
                    <a:pt x="4278" y="46"/>
                    <a:pt x="4295" y="46"/>
                  </a:cubicBezTo>
                  <a:cubicBezTo>
                    <a:pt x="4312" y="46"/>
                    <a:pt x="4329" y="1"/>
                    <a:pt x="4346" y="1"/>
                  </a:cubicBezTo>
                  <a:cubicBezTo>
                    <a:pt x="4363" y="1"/>
                    <a:pt x="4380" y="46"/>
                    <a:pt x="4397" y="46"/>
                  </a:cubicBezTo>
                  <a:cubicBezTo>
                    <a:pt x="4414" y="46"/>
                    <a:pt x="4431" y="1"/>
                    <a:pt x="4448" y="1"/>
                  </a:cubicBezTo>
                  <a:cubicBezTo>
                    <a:pt x="4465" y="1"/>
                    <a:pt x="4491" y="39"/>
                    <a:pt x="4499" y="4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40CE99C8-A992-4317-ACE7-81AF6BEBB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495"/>
              <a:ext cx="2965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15" y="45"/>
                    <a:pt x="1432" y="45"/>
                  </a:cubicBezTo>
                  <a:cubicBezTo>
                    <a:pt x="1449" y="45"/>
                    <a:pt x="1465" y="0"/>
                    <a:pt x="1482" y="0"/>
                  </a:cubicBezTo>
                  <a:cubicBezTo>
                    <a:pt x="1499" y="0"/>
                    <a:pt x="1516" y="45"/>
                    <a:pt x="1533" y="45"/>
                  </a:cubicBezTo>
                  <a:cubicBezTo>
                    <a:pt x="1550" y="45"/>
                    <a:pt x="1568" y="0"/>
                    <a:pt x="1585" y="0"/>
                  </a:cubicBezTo>
                  <a:cubicBezTo>
                    <a:pt x="1602" y="0"/>
                    <a:pt x="1619" y="45"/>
                    <a:pt x="1636" y="45"/>
                  </a:cubicBezTo>
                  <a:cubicBezTo>
                    <a:pt x="1653" y="45"/>
                    <a:pt x="1670" y="0"/>
                    <a:pt x="1687" y="0"/>
                  </a:cubicBezTo>
                  <a:cubicBezTo>
                    <a:pt x="1704" y="0"/>
                    <a:pt x="1721" y="45"/>
                    <a:pt x="1738" y="45"/>
                  </a:cubicBezTo>
                  <a:cubicBezTo>
                    <a:pt x="1755" y="45"/>
                    <a:pt x="1772" y="0"/>
                    <a:pt x="1789" y="0"/>
                  </a:cubicBezTo>
                  <a:cubicBezTo>
                    <a:pt x="1806" y="0"/>
                    <a:pt x="1824" y="45"/>
                    <a:pt x="1841" y="45"/>
                  </a:cubicBezTo>
                  <a:cubicBezTo>
                    <a:pt x="1858" y="45"/>
                    <a:pt x="1875" y="0"/>
                    <a:pt x="1892" y="0"/>
                  </a:cubicBezTo>
                  <a:cubicBezTo>
                    <a:pt x="1909" y="0"/>
                    <a:pt x="1925" y="45"/>
                    <a:pt x="1942" y="45"/>
                  </a:cubicBezTo>
                  <a:cubicBezTo>
                    <a:pt x="1959" y="45"/>
                    <a:pt x="1977" y="0"/>
                    <a:pt x="1994" y="0"/>
                  </a:cubicBezTo>
                  <a:cubicBezTo>
                    <a:pt x="2011" y="0"/>
                    <a:pt x="2028" y="45"/>
                    <a:pt x="2045" y="45"/>
                  </a:cubicBezTo>
                  <a:cubicBezTo>
                    <a:pt x="2062" y="45"/>
                    <a:pt x="2079" y="0"/>
                    <a:pt x="2096" y="0"/>
                  </a:cubicBezTo>
                  <a:cubicBezTo>
                    <a:pt x="2113" y="0"/>
                    <a:pt x="2130" y="45"/>
                    <a:pt x="2147" y="45"/>
                  </a:cubicBezTo>
                  <a:cubicBezTo>
                    <a:pt x="2164" y="45"/>
                    <a:pt x="2181" y="0"/>
                    <a:pt x="2198" y="0"/>
                  </a:cubicBezTo>
                  <a:cubicBezTo>
                    <a:pt x="2215" y="0"/>
                    <a:pt x="2232" y="45"/>
                    <a:pt x="2249" y="45"/>
                  </a:cubicBezTo>
                  <a:cubicBezTo>
                    <a:pt x="2266" y="45"/>
                    <a:pt x="2284" y="0"/>
                    <a:pt x="2301" y="0"/>
                  </a:cubicBezTo>
                  <a:cubicBezTo>
                    <a:pt x="2318" y="0"/>
                    <a:pt x="2336" y="45"/>
                    <a:pt x="2353" y="45"/>
                  </a:cubicBezTo>
                  <a:cubicBezTo>
                    <a:pt x="2370" y="45"/>
                    <a:pt x="2386" y="0"/>
                    <a:pt x="2403" y="0"/>
                  </a:cubicBezTo>
                  <a:cubicBezTo>
                    <a:pt x="2420" y="0"/>
                    <a:pt x="2437" y="45"/>
                    <a:pt x="2454" y="45"/>
                  </a:cubicBezTo>
                  <a:cubicBezTo>
                    <a:pt x="2471" y="45"/>
                    <a:pt x="2488" y="0"/>
                    <a:pt x="2505" y="0"/>
                  </a:cubicBezTo>
                  <a:cubicBezTo>
                    <a:pt x="2522" y="0"/>
                    <a:pt x="2540" y="45"/>
                    <a:pt x="2557" y="45"/>
                  </a:cubicBezTo>
                  <a:cubicBezTo>
                    <a:pt x="2574" y="45"/>
                    <a:pt x="2590" y="0"/>
                    <a:pt x="2607" y="0"/>
                  </a:cubicBezTo>
                  <a:cubicBezTo>
                    <a:pt x="2624" y="0"/>
                    <a:pt x="2641" y="45"/>
                    <a:pt x="2658" y="45"/>
                  </a:cubicBezTo>
                  <a:cubicBezTo>
                    <a:pt x="2675" y="45"/>
                    <a:pt x="2693" y="0"/>
                    <a:pt x="2710" y="0"/>
                  </a:cubicBezTo>
                  <a:cubicBezTo>
                    <a:pt x="2727" y="0"/>
                    <a:pt x="2744" y="45"/>
                    <a:pt x="2761" y="45"/>
                  </a:cubicBezTo>
                  <a:cubicBezTo>
                    <a:pt x="2778" y="45"/>
                    <a:pt x="2794" y="0"/>
                    <a:pt x="2811" y="0"/>
                  </a:cubicBezTo>
                  <a:cubicBezTo>
                    <a:pt x="2828" y="0"/>
                    <a:pt x="2846" y="45"/>
                    <a:pt x="2863" y="45"/>
                  </a:cubicBezTo>
                  <a:cubicBezTo>
                    <a:pt x="2880" y="45"/>
                    <a:pt x="2897" y="0"/>
                    <a:pt x="2914" y="0"/>
                  </a:cubicBezTo>
                  <a:cubicBezTo>
                    <a:pt x="2931" y="0"/>
                    <a:pt x="2957" y="38"/>
                    <a:pt x="2965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A71AD8BD-6EFB-41E2-8AC7-8906DDBA3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721"/>
              <a:ext cx="1432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819BC663-BFC8-4BDF-8440-38FA0AFAF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948"/>
              <a:ext cx="6033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15" y="45"/>
                    <a:pt x="1432" y="45"/>
                  </a:cubicBezTo>
                  <a:cubicBezTo>
                    <a:pt x="1449" y="45"/>
                    <a:pt x="1465" y="0"/>
                    <a:pt x="1482" y="0"/>
                  </a:cubicBezTo>
                  <a:cubicBezTo>
                    <a:pt x="1499" y="0"/>
                    <a:pt x="1516" y="45"/>
                    <a:pt x="1533" y="45"/>
                  </a:cubicBezTo>
                  <a:cubicBezTo>
                    <a:pt x="1550" y="45"/>
                    <a:pt x="1568" y="0"/>
                    <a:pt x="1585" y="0"/>
                  </a:cubicBezTo>
                  <a:cubicBezTo>
                    <a:pt x="1602" y="0"/>
                    <a:pt x="1619" y="45"/>
                    <a:pt x="1636" y="45"/>
                  </a:cubicBezTo>
                  <a:cubicBezTo>
                    <a:pt x="1653" y="45"/>
                    <a:pt x="1670" y="0"/>
                    <a:pt x="1687" y="0"/>
                  </a:cubicBezTo>
                  <a:cubicBezTo>
                    <a:pt x="1704" y="0"/>
                    <a:pt x="1721" y="45"/>
                    <a:pt x="1738" y="45"/>
                  </a:cubicBezTo>
                  <a:cubicBezTo>
                    <a:pt x="1755" y="45"/>
                    <a:pt x="1772" y="0"/>
                    <a:pt x="1789" y="0"/>
                  </a:cubicBezTo>
                  <a:cubicBezTo>
                    <a:pt x="1806" y="0"/>
                    <a:pt x="1824" y="45"/>
                    <a:pt x="1841" y="45"/>
                  </a:cubicBezTo>
                  <a:cubicBezTo>
                    <a:pt x="1858" y="45"/>
                    <a:pt x="1875" y="0"/>
                    <a:pt x="1892" y="0"/>
                  </a:cubicBezTo>
                  <a:cubicBezTo>
                    <a:pt x="1909" y="0"/>
                    <a:pt x="1925" y="45"/>
                    <a:pt x="1942" y="45"/>
                  </a:cubicBezTo>
                  <a:cubicBezTo>
                    <a:pt x="1959" y="45"/>
                    <a:pt x="1977" y="0"/>
                    <a:pt x="1994" y="0"/>
                  </a:cubicBezTo>
                  <a:cubicBezTo>
                    <a:pt x="2011" y="0"/>
                    <a:pt x="2028" y="45"/>
                    <a:pt x="2045" y="45"/>
                  </a:cubicBezTo>
                  <a:cubicBezTo>
                    <a:pt x="2062" y="45"/>
                    <a:pt x="2079" y="0"/>
                    <a:pt x="2096" y="0"/>
                  </a:cubicBezTo>
                  <a:cubicBezTo>
                    <a:pt x="2113" y="0"/>
                    <a:pt x="2130" y="45"/>
                    <a:pt x="2147" y="45"/>
                  </a:cubicBezTo>
                  <a:cubicBezTo>
                    <a:pt x="2164" y="45"/>
                    <a:pt x="2181" y="0"/>
                    <a:pt x="2198" y="0"/>
                  </a:cubicBezTo>
                  <a:cubicBezTo>
                    <a:pt x="2215" y="0"/>
                    <a:pt x="2232" y="45"/>
                    <a:pt x="2249" y="45"/>
                  </a:cubicBezTo>
                  <a:cubicBezTo>
                    <a:pt x="2266" y="45"/>
                    <a:pt x="2284" y="0"/>
                    <a:pt x="2301" y="0"/>
                  </a:cubicBezTo>
                  <a:cubicBezTo>
                    <a:pt x="2318" y="0"/>
                    <a:pt x="2336" y="45"/>
                    <a:pt x="2353" y="45"/>
                  </a:cubicBezTo>
                  <a:cubicBezTo>
                    <a:pt x="2370" y="45"/>
                    <a:pt x="2386" y="0"/>
                    <a:pt x="2403" y="0"/>
                  </a:cubicBezTo>
                  <a:cubicBezTo>
                    <a:pt x="2420" y="0"/>
                    <a:pt x="2437" y="45"/>
                    <a:pt x="2454" y="45"/>
                  </a:cubicBezTo>
                  <a:cubicBezTo>
                    <a:pt x="2471" y="45"/>
                    <a:pt x="2488" y="0"/>
                    <a:pt x="2505" y="0"/>
                  </a:cubicBezTo>
                  <a:cubicBezTo>
                    <a:pt x="2522" y="0"/>
                    <a:pt x="2540" y="45"/>
                    <a:pt x="2557" y="45"/>
                  </a:cubicBezTo>
                  <a:cubicBezTo>
                    <a:pt x="2574" y="45"/>
                    <a:pt x="2590" y="0"/>
                    <a:pt x="2607" y="0"/>
                  </a:cubicBezTo>
                  <a:cubicBezTo>
                    <a:pt x="2624" y="0"/>
                    <a:pt x="2641" y="45"/>
                    <a:pt x="2658" y="45"/>
                  </a:cubicBezTo>
                  <a:cubicBezTo>
                    <a:pt x="2675" y="45"/>
                    <a:pt x="2693" y="0"/>
                    <a:pt x="2710" y="0"/>
                  </a:cubicBezTo>
                  <a:cubicBezTo>
                    <a:pt x="2727" y="0"/>
                    <a:pt x="2744" y="45"/>
                    <a:pt x="2761" y="45"/>
                  </a:cubicBezTo>
                  <a:cubicBezTo>
                    <a:pt x="2778" y="45"/>
                    <a:pt x="2794" y="0"/>
                    <a:pt x="2811" y="0"/>
                  </a:cubicBezTo>
                  <a:cubicBezTo>
                    <a:pt x="2828" y="0"/>
                    <a:pt x="2846" y="45"/>
                    <a:pt x="2863" y="45"/>
                  </a:cubicBezTo>
                  <a:cubicBezTo>
                    <a:pt x="2880" y="45"/>
                    <a:pt x="2897" y="0"/>
                    <a:pt x="2914" y="0"/>
                  </a:cubicBezTo>
                  <a:cubicBezTo>
                    <a:pt x="2931" y="0"/>
                    <a:pt x="2957" y="38"/>
                    <a:pt x="2965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19B489B0-C045-45D2-A6FE-67EFEA8FE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175"/>
              <a:ext cx="2994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56216EDC-B1E7-42A7-82EA-4761B99C8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401"/>
              <a:ext cx="726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AA0B6AE2-2226-4BDD-8C0A-803C6C98C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401"/>
              <a:ext cx="311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cubicBezTo>
                    <a:pt x="4" y="13"/>
                    <a:pt x="17" y="0"/>
                    <a:pt x="26" y="0"/>
                  </a:cubicBezTo>
                  <a:cubicBezTo>
                    <a:pt x="34" y="0"/>
                    <a:pt x="43" y="15"/>
                    <a:pt x="51" y="15"/>
                  </a:cubicBezTo>
                  <a:cubicBezTo>
                    <a:pt x="60" y="15"/>
                    <a:pt x="69" y="0"/>
                    <a:pt x="78" y="0"/>
                  </a:cubicBezTo>
                  <a:cubicBezTo>
                    <a:pt x="86" y="0"/>
                    <a:pt x="95" y="15"/>
                    <a:pt x="103" y="15"/>
                  </a:cubicBezTo>
                  <a:cubicBezTo>
                    <a:pt x="112" y="15"/>
                    <a:pt x="121" y="0"/>
                    <a:pt x="129" y="0"/>
                  </a:cubicBezTo>
                  <a:cubicBezTo>
                    <a:pt x="138" y="0"/>
                    <a:pt x="147" y="15"/>
                    <a:pt x="156" y="15"/>
                  </a:cubicBezTo>
                  <a:cubicBezTo>
                    <a:pt x="164" y="15"/>
                    <a:pt x="172" y="0"/>
                    <a:pt x="181" y="0"/>
                  </a:cubicBezTo>
                  <a:cubicBezTo>
                    <a:pt x="190" y="0"/>
                    <a:pt x="199" y="15"/>
                    <a:pt x="207" y="15"/>
                  </a:cubicBezTo>
                  <a:cubicBezTo>
                    <a:pt x="216" y="15"/>
                    <a:pt x="225" y="0"/>
                    <a:pt x="233" y="0"/>
                  </a:cubicBezTo>
                  <a:cubicBezTo>
                    <a:pt x="242" y="0"/>
                    <a:pt x="250" y="15"/>
                    <a:pt x="259" y="15"/>
                  </a:cubicBezTo>
                  <a:cubicBezTo>
                    <a:pt x="268" y="15"/>
                    <a:pt x="276" y="0"/>
                    <a:pt x="285" y="0"/>
                  </a:cubicBezTo>
                  <a:cubicBezTo>
                    <a:pt x="294" y="0"/>
                    <a:pt x="307" y="12"/>
                    <a:pt x="311" y="1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443" name="Group 11">
              <a:extLst>
                <a:ext uri="{FF2B5EF4-FFF2-40B4-BE49-F238E27FC236}">
                  <a16:creationId xmlns:a16="http://schemas.microsoft.com/office/drawing/2014/main" id="{74EEDA33-E94B-4A54-92DB-1AD56C588D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2658"/>
              <a:ext cx="6033" cy="61"/>
              <a:chOff x="81" y="1827"/>
              <a:chExt cx="6033" cy="61"/>
            </a:xfrm>
          </p:grpSpPr>
          <p:sp>
            <p:nvSpPr>
              <p:cNvPr id="18444" name="Freeform 12">
                <a:extLst>
                  <a:ext uri="{FF2B5EF4-FFF2-40B4-BE49-F238E27FC236}">
                    <a16:creationId xmlns:a16="http://schemas.microsoft.com/office/drawing/2014/main" id="{F8F2B80A-701D-4F27-915C-9E4B79601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1842"/>
                <a:ext cx="6033" cy="46"/>
              </a:xfrm>
              <a:custGeom>
                <a:avLst/>
                <a:gdLst>
                  <a:gd name="T0" fmla="*/ 51 w 6033"/>
                  <a:gd name="T1" fmla="*/ 1 h 46"/>
                  <a:gd name="T2" fmla="*/ 153 w 6033"/>
                  <a:gd name="T3" fmla="*/ 1 h 46"/>
                  <a:gd name="T4" fmla="*/ 255 w 6033"/>
                  <a:gd name="T5" fmla="*/ 1 h 46"/>
                  <a:gd name="T6" fmla="*/ 357 w 6033"/>
                  <a:gd name="T7" fmla="*/ 1 h 46"/>
                  <a:gd name="T8" fmla="*/ 460 w 6033"/>
                  <a:gd name="T9" fmla="*/ 1 h 46"/>
                  <a:gd name="T10" fmla="*/ 562 w 6033"/>
                  <a:gd name="T11" fmla="*/ 1 h 46"/>
                  <a:gd name="T12" fmla="*/ 664 w 6033"/>
                  <a:gd name="T13" fmla="*/ 1 h 46"/>
                  <a:gd name="T14" fmla="*/ 767 w 6033"/>
                  <a:gd name="T15" fmla="*/ 1 h 46"/>
                  <a:gd name="T16" fmla="*/ 869 w 6033"/>
                  <a:gd name="T17" fmla="*/ 1 h 46"/>
                  <a:gd name="T18" fmla="*/ 971 w 6033"/>
                  <a:gd name="T19" fmla="*/ 1 h 46"/>
                  <a:gd name="T20" fmla="*/ 1073 w 6033"/>
                  <a:gd name="T21" fmla="*/ 1 h 46"/>
                  <a:gd name="T22" fmla="*/ 1176 w 6033"/>
                  <a:gd name="T23" fmla="*/ 1 h 46"/>
                  <a:gd name="T24" fmla="*/ 1278 w 6033"/>
                  <a:gd name="T25" fmla="*/ 1 h 46"/>
                  <a:gd name="T26" fmla="*/ 1380 w 6033"/>
                  <a:gd name="T27" fmla="*/ 1 h 46"/>
                  <a:gd name="T28" fmla="*/ 1482 w 6033"/>
                  <a:gd name="T29" fmla="*/ 1 h 46"/>
                  <a:gd name="T30" fmla="*/ 1585 w 6033"/>
                  <a:gd name="T31" fmla="*/ 1 h 46"/>
                  <a:gd name="T32" fmla="*/ 1687 w 6033"/>
                  <a:gd name="T33" fmla="*/ 1 h 46"/>
                  <a:gd name="T34" fmla="*/ 1789 w 6033"/>
                  <a:gd name="T35" fmla="*/ 1 h 46"/>
                  <a:gd name="T36" fmla="*/ 1892 w 6033"/>
                  <a:gd name="T37" fmla="*/ 1 h 46"/>
                  <a:gd name="T38" fmla="*/ 1994 w 6033"/>
                  <a:gd name="T39" fmla="*/ 1 h 46"/>
                  <a:gd name="T40" fmla="*/ 2096 w 6033"/>
                  <a:gd name="T41" fmla="*/ 1 h 46"/>
                  <a:gd name="T42" fmla="*/ 2198 w 6033"/>
                  <a:gd name="T43" fmla="*/ 1 h 46"/>
                  <a:gd name="T44" fmla="*/ 2301 w 6033"/>
                  <a:gd name="T45" fmla="*/ 1 h 46"/>
                  <a:gd name="T46" fmla="*/ 2403 w 6033"/>
                  <a:gd name="T47" fmla="*/ 1 h 46"/>
                  <a:gd name="T48" fmla="*/ 2505 w 6033"/>
                  <a:gd name="T49" fmla="*/ 1 h 46"/>
                  <a:gd name="T50" fmla="*/ 2607 w 6033"/>
                  <a:gd name="T51" fmla="*/ 1 h 46"/>
                  <a:gd name="T52" fmla="*/ 2710 w 6033"/>
                  <a:gd name="T53" fmla="*/ 1 h 46"/>
                  <a:gd name="T54" fmla="*/ 2811 w 6033"/>
                  <a:gd name="T55" fmla="*/ 1 h 46"/>
                  <a:gd name="T56" fmla="*/ 2914 w 6033"/>
                  <a:gd name="T57" fmla="*/ 1 h 46"/>
                  <a:gd name="T58" fmla="*/ 3017 w 6033"/>
                  <a:gd name="T59" fmla="*/ 1 h 46"/>
                  <a:gd name="T60" fmla="*/ 3119 w 6033"/>
                  <a:gd name="T61" fmla="*/ 1 h 46"/>
                  <a:gd name="T62" fmla="*/ 3221 w 6033"/>
                  <a:gd name="T63" fmla="*/ 1 h 46"/>
                  <a:gd name="T64" fmla="*/ 3323 w 6033"/>
                  <a:gd name="T65" fmla="*/ 1 h 46"/>
                  <a:gd name="T66" fmla="*/ 3426 w 6033"/>
                  <a:gd name="T67" fmla="*/ 1 h 46"/>
                  <a:gd name="T68" fmla="*/ 3527 w 6033"/>
                  <a:gd name="T69" fmla="*/ 1 h 46"/>
                  <a:gd name="T70" fmla="*/ 3630 w 6033"/>
                  <a:gd name="T71" fmla="*/ 1 h 46"/>
                  <a:gd name="T72" fmla="*/ 3732 w 6033"/>
                  <a:gd name="T73" fmla="*/ 1 h 46"/>
                  <a:gd name="T74" fmla="*/ 3835 w 6033"/>
                  <a:gd name="T75" fmla="*/ 1 h 46"/>
                  <a:gd name="T76" fmla="*/ 3936 w 6033"/>
                  <a:gd name="T77" fmla="*/ 1 h 46"/>
                  <a:gd name="T78" fmla="*/ 4039 w 6033"/>
                  <a:gd name="T79" fmla="*/ 1 h 46"/>
                  <a:gd name="T80" fmla="*/ 4141 w 6033"/>
                  <a:gd name="T81" fmla="*/ 1 h 46"/>
                  <a:gd name="T82" fmla="*/ 4243 w 6033"/>
                  <a:gd name="T83" fmla="*/ 1 h 46"/>
                  <a:gd name="T84" fmla="*/ 4346 w 6033"/>
                  <a:gd name="T85" fmla="*/ 1 h 46"/>
                  <a:gd name="T86" fmla="*/ 4448 w 6033"/>
                  <a:gd name="T87" fmla="*/ 1 h 46"/>
                  <a:gd name="T88" fmla="*/ 4551 w 6033"/>
                  <a:gd name="T89" fmla="*/ 1 h 46"/>
                  <a:gd name="T90" fmla="*/ 4652 w 6033"/>
                  <a:gd name="T91" fmla="*/ 1 h 46"/>
                  <a:gd name="T92" fmla="*/ 4755 w 6033"/>
                  <a:gd name="T93" fmla="*/ 1 h 46"/>
                  <a:gd name="T94" fmla="*/ 4857 w 6033"/>
                  <a:gd name="T95" fmla="*/ 1 h 46"/>
                  <a:gd name="T96" fmla="*/ 4960 w 6033"/>
                  <a:gd name="T97" fmla="*/ 1 h 46"/>
                  <a:gd name="T98" fmla="*/ 5061 w 6033"/>
                  <a:gd name="T99" fmla="*/ 1 h 46"/>
                  <a:gd name="T100" fmla="*/ 5163 w 6033"/>
                  <a:gd name="T101" fmla="*/ 1 h 46"/>
                  <a:gd name="T102" fmla="*/ 5266 w 6033"/>
                  <a:gd name="T103" fmla="*/ 1 h 46"/>
                  <a:gd name="T104" fmla="*/ 5368 w 6033"/>
                  <a:gd name="T105" fmla="*/ 1 h 46"/>
                  <a:gd name="T106" fmla="*/ 5471 w 6033"/>
                  <a:gd name="T107" fmla="*/ 1 h 46"/>
                  <a:gd name="T108" fmla="*/ 5573 w 6033"/>
                  <a:gd name="T109" fmla="*/ 1 h 46"/>
                  <a:gd name="T110" fmla="*/ 5676 w 6033"/>
                  <a:gd name="T111" fmla="*/ 1 h 46"/>
                  <a:gd name="T112" fmla="*/ 5777 w 6033"/>
                  <a:gd name="T113" fmla="*/ 1 h 46"/>
                  <a:gd name="T114" fmla="*/ 5880 w 6033"/>
                  <a:gd name="T115" fmla="*/ 1 h 46"/>
                  <a:gd name="T116" fmla="*/ 5982 w 6033"/>
                  <a:gd name="T1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033" h="46">
                    <a:moveTo>
                      <a:pt x="0" y="46"/>
                    </a:moveTo>
                    <a:cubicBezTo>
                      <a:pt x="8" y="39"/>
                      <a:pt x="34" y="1"/>
                      <a:pt x="51" y="1"/>
                    </a:cubicBezTo>
                    <a:cubicBezTo>
                      <a:pt x="68" y="1"/>
                      <a:pt x="84" y="46"/>
                      <a:pt x="101" y="46"/>
                    </a:cubicBezTo>
                    <a:cubicBezTo>
                      <a:pt x="118" y="46"/>
                      <a:pt x="136" y="1"/>
                      <a:pt x="153" y="1"/>
                    </a:cubicBezTo>
                    <a:cubicBezTo>
                      <a:pt x="170" y="1"/>
                      <a:pt x="187" y="46"/>
                      <a:pt x="204" y="46"/>
                    </a:cubicBezTo>
                    <a:cubicBezTo>
                      <a:pt x="221" y="46"/>
                      <a:pt x="238" y="1"/>
                      <a:pt x="255" y="1"/>
                    </a:cubicBezTo>
                    <a:cubicBezTo>
                      <a:pt x="272" y="1"/>
                      <a:pt x="290" y="46"/>
                      <a:pt x="307" y="46"/>
                    </a:cubicBezTo>
                    <a:cubicBezTo>
                      <a:pt x="324" y="46"/>
                      <a:pt x="340" y="1"/>
                      <a:pt x="357" y="1"/>
                    </a:cubicBezTo>
                    <a:cubicBezTo>
                      <a:pt x="374" y="1"/>
                      <a:pt x="392" y="46"/>
                      <a:pt x="409" y="46"/>
                    </a:cubicBezTo>
                    <a:cubicBezTo>
                      <a:pt x="426" y="46"/>
                      <a:pt x="443" y="1"/>
                      <a:pt x="460" y="1"/>
                    </a:cubicBezTo>
                    <a:cubicBezTo>
                      <a:pt x="477" y="1"/>
                      <a:pt x="494" y="46"/>
                      <a:pt x="511" y="46"/>
                    </a:cubicBezTo>
                    <a:cubicBezTo>
                      <a:pt x="528" y="46"/>
                      <a:pt x="545" y="1"/>
                      <a:pt x="562" y="1"/>
                    </a:cubicBezTo>
                    <a:cubicBezTo>
                      <a:pt x="579" y="1"/>
                      <a:pt x="596" y="46"/>
                      <a:pt x="613" y="46"/>
                    </a:cubicBezTo>
                    <a:cubicBezTo>
                      <a:pt x="630" y="46"/>
                      <a:pt x="647" y="1"/>
                      <a:pt x="664" y="1"/>
                    </a:cubicBezTo>
                    <a:cubicBezTo>
                      <a:pt x="681" y="1"/>
                      <a:pt x="699" y="46"/>
                      <a:pt x="716" y="46"/>
                    </a:cubicBezTo>
                    <a:cubicBezTo>
                      <a:pt x="733" y="46"/>
                      <a:pt x="750" y="1"/>
                      <a:pt x="767" y="1"/>
                    </a:cubicBezTo>
                    <a:cubicBezTo>
                      <a:pt x="784" y="1"/>
                      <a:pt x="800" y="46"/>
                      <a:pt x="817" y="46"/>
                    </a:cubicBezTo>
                    <a:cubicBezTo>
                      <a:pt x="834" y="46"/>
                      <a:pt x="852" y="1"/>
                      <a:pt x="869" y="1"/>
                    </a:cubicBezTo>
                    <a:cubicBezTo>
                      <a:pt x="886" y="1"/>
                      <a:pt x="903" y="46"/>
                      <a:pt x="920" y="46"/>
                    </a:cubicBezTo>
                    <a:cubicBezTo>
                      <a:pt x="937" y="46"/>
                      <a:pt x="954" y="1"/>
                      <a:pt x="971" y="1"/>
                    </a:cubicBezTo>
                    <a:cubicBezTo>
                      <a:pt x="988" y="1"/>
                      <a:pt x="1005" y="46"/>
                      <a:pt x="1022" y="46"/>
                    </a:cubicBezTo>
                    <a:cubicBezTo>
                      <a:pt x="1039" y="46"/>
                      <a:pt x="1056" y="1"/>
                      <a:pt x="1073" y="1"/>
                    </a:cubicBezTo>
                    <a:cubicBezTo>
                      <a:pt x="1090" y="1"/>
                      <a:pt x="1108" y="46"/>
                      <a:pt x="1125" y="46"/>
                    </a:cubicBezTo>
                    <a:cubicBezTo>
                      <a:pt x="1142" y="46"/>
                      <a:pt x="1159" y="1"/>
                      <a:pt x="1176" y="1"/>
                    </a:cubicBezTo>
                    <a:cubicBezTo>
                      <a:pt x="1193" y="1"/>
                      <a:pt x="1209" y="46"/>
                      <a:pt x="1226" y="46"/>
                    </a:cubicBezTo>
                    <a:cubicBezTo>
                      <a:pt x="1243" y="46"/>
                      <a:pt x="1261" y="1"/>
                      <a:pt x="1278" y="1"/>
                    </a:cubicBezTo>
                    <a:cubicBezTo>
                      <a:pt x="1295" y="1"/>
                      <a:pt x="1312" y="46"/>
                      <a:pt x="1329" y="46"/>
                    </a:cubicBezTo>
                    <a:cubicBezTo>
                      <a:pt x="1346" y="46"/>
                      <a:pt x="1363" y="1"/>
                      <a:pt x="1380" y="1"/>
                    </a:cubicBezTo>
                    <a:cubicBezTo>
                      <a:pt x="1397" y="1"/>
                      <a:pt x="1415" y="46"/>
                      <a:pt x="1432" y="46"/>
                    </a:cubicBezTo>
                    <a:cubicBezTo>
                      <a:pt x="1449" y="46"/>
                      <a:pt x="1465" y="1"/>
                      <a:pt x="1482" y="1"/>
                    </a:cubicBezTo>
                    <a:cubicBezTo>
                      <a:pt x="1499" y="1"/>
                      <a:pt x="1516" y="46"/>
                      <a:pt x="1533" y="46"/>
                    </a:cubicBezTo>
                    <a:cubicBezTo>
                      <a:pt x="1550" y="46"/>
                      <a:pt x="1568" y="1"/>
                      <a:pt x="1585" y="1"/>
                    </a:cubicBezTo>
                    <a:cubicBezTo>
                      <a:pt x="1602" y="1"/>
                      <a:pt x="1619" y="46"/>
                      <a:pt x="1636" y="46"/>
                    </a:cubicBezTo>
                    <a:cubicBezTo>
                      <a:pt x="1653" y="46"/>
                      <a:pt x="1670" y="1"/>
                      <a:pt x="1687" y="1"/>
                    </a:cubicBezTo>
                    <a:cubicBezTo>
                      <a:pt x="1704" y="1"/>
                      <a:pt x="1721" y="46"/>
                      <a:pt x="1738" y="46"/>
                    </a:cubicBezTo>
                    <a:cubicBezTo>
                      <a:pt x="1755" y="46"/>
                      <a:pt x="1772" y="1"/>
                      <a:pt x="1789" y="1"/>
                    </a:cubicBezTo>
                    <a:cubicBezTo>
                      <a:pt x="1806" y="1"/>
                      <a:pt x="1824" y="46"/>
                      <a:pt x="1841" y="46"/>
                    </a:cubicBezTo>
                    <a:cubicBezTo>
                      <a:pt x="1858" y="46"/>
                      <a:pt x="1875" y="1"/>
                      <a:pt x="1892" y="1"/>
                    </a:cubicBezTo>
                    <a:cubicBezTo>
                      <a:pt x="1909" y="1"/>
                      <a:pt x="1925" y="46"/>
                      <a:pt x="1942" y="46"/>
                    </a:cubicBezTo>
                    <a:cubicBezTo>
                      <a:pt x="1959" y="46"/>
                      <a:pt x="1977" y="1"/>
                      <a:pt x="1994" y="1"/>
                    </a:cubicBezTo>
                    <a:cubicBezTo>
                      <a:pt x="2011" y="1"/>
                      <a:pt x="2028" y="46"/>
                      <a:pt x="2045" y="46"/>
                    </a:cubicBezTo>
                    <a:cubicBezTo>
                      <a:pt x="2062" y="46"/>
                      <a:pt x="2079" y="1"/>
                      <a:pt x="2096" y="1"/>
                    </a:cubicBezTo>
                    <a:cubicBezTo>
                      <a:pt x="2113" y="1"/>
                      <a:pt x="2130" y="46"/>
                      <a:pt x="2147" y="46"/>
                    </a:cubicBezTo>
                    <a:cubicBezTo>
                      <a:pt x="2164" y="46"/>
                      <a:pt x="2181" y="1"/>
                      <a:pt x="2198" y="1"/>
                    </a:cubicBezTo>
                    <a:cubicBezTo>
                      <a:pt x="2215" y="1"/>
                      <a:pt x="2232" y="46"/>
                      <a:pt x="2249" y="46"/>
                    </a:cubicBezTo>
                    <a:cubicBezTo>
                      <a:pt x="2266" y="46"/>
                      <a:pt x="2284" y="1"/>
                      <a:pt x="2301" y="1"/>
                    </a:cubicBezTo>
                    <a:cubicBezTo>
                      <a:pt x="2318" y="1"/>
                      <a:pt x="2336" y="46"/>
                      <a:pt x="2353" y="46"/>
                    </a:cubicBezTo>
                    <a:cubicBezTo>
                      <a:pt x="2370" y="46"/>
                      <a:pt x="2386" y="1"/>
                      <a:pt x="2403" y="1"/>
                    </a:cubicBezTo>
                    <a:cubicBezTo>
                      <a:pt x="2420" y="1"/>
                      <a:pt x="2437" y="46"/>
                      <a:pt x="2454" y="46"/>
                    </a:cubicBezTo>
                    <a:cubicBezTo>
                      <a:pt x="2471" y="46"/>
                      <a:pt x="2488" y="1"/>
                      <a:pt x="2505" y="1"/>
                    </a:cubicBezTo>
                    <a:cubicBezTo>
                      <a:pt x="2522" y="1"/>
                      <a:pt x="2540" y="46"/>
                      <a:pt x="2557" y="46"/>
                    </a:cubicBezTo>
                    <a:cubicBezTo>
                      <a:pt x="2574" y="46"/>
                      <a:pt x="2590" y="1"/>
                      <a:pt x="2607" y="1"/>
                    </a:cubicBezTo>
                    <a:cubicBezTo>
                      <a:pt x="2624" y="1"/>
                      <a:pt x="2641" y="46"/>
                      <a:pt x="2658" y="46"/>
                    </a:cubicBezTo>
                    <a:cubicBezTo>
                      <a:pt x="2675" y="46"/>
                      <a:pt x="2693" y="1"/>
                      <a:pt x="2710" y="1"/>
                    </a:cubicBezTo>
                    <a:cubicBezTo>
                      <a:pt x="2727" y="1"/>
                      <a:pt x="2744" y="46"/>
                      <a:pt x="2761" y="46"/>
                    </a:cubicBezTo>
                    <a:cubicBezTo>
                      <a:pt x="2778" y="46"/>
                      <a:pt x="2794" y="1"/>
                      <a:pt x="2811" y="1"/>
                    </a:cubicBezTo>
                    <a:cubicBezTo>
                      <a:pt x="2828" y="1"/>
                      <a:pt x="2846" y="46"/>
                      <a:pt x="2863" y="46"/>
                    </a:cubicBezTo>
                    <a:cubicBezTo>
                      <a:pt x="2880" y="46"/>
                      <a:pt x="2897" y="1"/>
                      <a:pt x="2914" y="1"/>
                    </a:cubicBezTo>
                    <a:cubicBezTo>
                      <a:pt x="2931" y="1"/>
                      <a:pt x="2948" y="46"/>
                      <a:pt x="2965" y="46"/>
                    </a:cubicBezTo>
                    <a:cubicBezTo>
                      <a:pt x="2982" y="46"/>
                      <a:pt x="3000" y="1"/>
                      <a:pt x="3017" y="1"/>
                    </a:cubicBezTo>
                    <a:cubicBezTo>
                      <a:pt x="3034" y="1"/>
                      <a:pt x="3050" y="46"/>
                      <a:pt x="3067" y="46"/>
                    </a:cubicBezTo>
                    <a:cubicBezTo>
                      <a:pt x="3084" y="46"/>
                      <a:pt x="3102" y="2"/>
                      <a:pt x="3119" y="1"/>
                    </a:cubicBezTo>
                    <a:cubicBezTo>
                      <a:pt x="3136" y="0"/>
                      <a:pt x="3155" y="40"/>
                      <a:pt x="3172" y="40"/>
                    </a:cubicBezTo>
                    <a:cubicBezTo>
                      <a:pt x="3189" y="40"/>
                      <a:pt x="3204" y="0"/>
                      <a:pt x="3221" y="1"/>
                    </a:cubicBezTo>
                    <a:cubicBezTo>
                      <a:pt x="3238" y="2"/>
                      <a:pt x="3255" y="46"/>
                      <a:pt x="3272" y="46"/>
                    </a:cubicBezTo>
                    <a:cubicBezTo>
                      <a:pt x="3289" y="46"/>
                      <a:pt x="3306" y="1"/>
                      <a:pt x="3323" y="1"/>
                    </a:cubicBezTo>
                    <a:cubicBezTo>
                      <a:pt x="3340" y="1"/>
                      <a:pt x="3357" y="46"/>
                      <a:pt x="3374" y="46"/>
                    </a:cubicBezTo>
                    <a:cubicBezTo>
                      <a:pt x="3391" y="46"/>
                      <a:pt x="3409" y="1"/>
                      <a:pt x="3426" y="1"/>
                    </a:cubicBezTo>
                    <a:cubicBezTo>
                      <a:pt x="3443" y="1"/>
                      <a:pt x="3459" y="46"/>
                      <a:pt x="3476" y="46"/>
                    </a:cubicBezTo>
                    <a:cubicBezTo>
                      <a:pt x="3493" y="46"/>
                      <a:pt x="3510" y="1"/>
                      <a:pt x="3527" y="1"/>
                    </a:cubicBezTo>
                    <a:cubicBezTo>
                      <a:pt x="3544" y="1"/>
                      <a:pt x="3562" y="46"/>
                      <a:pt x="3579" y="46"/>
                    </a:cubicBezTo>
                    <a:cubicBezTo>
                      <a:pt x="3596" y="46"/>
                      <a:pt x="3613" y="1"/>
                      <a:pt x="3630" y="1"/>
                    </a:cubicBezTo>
                    <a:cubicBezTo>
                      <a:pt x="3647" y="1"/>
                      <a:pt x="3665" y="46"/>
                      <a:pt x="3682" y="46"/>
                    </a:cubicBezTo>
                    <a:cubicBezTo>
                      <a:pt x="3699" y="46"/>
                      <a:pt x="3715" y="1"/>
                      <a:pt x="3732" y="1"/>
                    </a:cubicBezTo>
                    <a:cubicBezTo>
                      <a:pt x="3749" y="1"/>
                      <a:pt x="3766" y="46"/>
                      <a:pt x="3783" y="46"/>
                    </a:cubicBezTo>
                    <a:cubicBezTo>
                      <a:pt x="3800" y="46"/>
                      <a:pt x="3818" y="1"/>
                      <a:pt x="3835" y="1"/>
                    </a:cubicBezTo>
                    <a:cubicBezTo>
                      <a:pt x="3852" y="1"/>
                      <a:pt x="3869" y="46"/>
                      <a:pt x="3886" y="46"/>
                    </a:cubicBezTo>
                    <a:cubicBezTo>
                      <a:pt x="3903" y="46"/>
                      <a:pt x="3919" y="1"/>
                      <a:pt x="3936" y="1"/>
                    </a:cubicBezTo>
                    <a:cubicBezTo>
                      <a:pt x="3953" y="1"/>
                      <a:pt x="3971" y="46"/>
                      <a:pt x="3988" y="46"/>
                    </a:cubicBezTo>
                    <a:cubicBezTo>
                      <a:pt x="4005" y="46"/>
                      <a:pt x="4022" y="1"/>
                      <a:pt x="4039" y="1"/>
                    </a:cubicBezTo>
                    <a:cubicBezTo>
                      <a:pt x="4056" y="1"/>
                      <a:pt x="4073" y="46"/>
                      <a:pt x="4090" y="46"/>
                    </a:cubicBezTo>
                    <a:cubicBezTo>
                      <a:pt x="4107" y="46"/>
                      <a:pt x="4124" y="1"/>
                      <a:pt x="4141" y="1"/>
                    </a:cubicBezTo>
                    <a:cubicBezTo>
                      <a:pt x="4158" y="1"/>
                      <a:pt x="4175" y="46"/>
                      <a:pt x="4192" y="46"/>
                    </a:cubicBezTo>
                    <a:cubicBezTo>
                      <a:pt x="4209" y="46"/>
                      <a:pt x="4226" y="1"/>
                      <a:pt x="4243" y="1"/>
                    </a:cubicBezTo>
                    <a:cubicBezTo>
                      <a:pt x="4260" y="1"/>
                      <a:pt x="4278" y="46"/>
                      <a:pt x="4295" y="46"/>
                    </a:cubicBezTo>
                    <a:cubicBezTo>
                      <a:pt x="4312" y="46"/>
                      <a:pt x="4329" y="1"/>
                      <a:pt x="4346" y="1"/>
                    </a:cubicBezTo>
                    <a:cubicBezTo>
                      <a:pt x="4363" y="1"/>
                      <a:pt x="4380" y="46"/>
                      <a:pt x="4397" y="46"/>
                    </a:cubicBezTo>
                    <a:cubicBezTo>
                      <a:pt x="4414" y="46"/>
                      <a:pt x="4431" y="1"/>
                      <a:pt x="4448" y="1"/>
                    </a:cubicBezTo>
                    <a:cubicBezTo>
                      <a:pt x="4465" y="1"/>
                      <a:pt x="4482" y="46"/>
                      <a:pt x="4499" y="46"/>
                    </a:cubicBezTo>
                    <a:cubicBezTo>
                      <a:pt x="4516" y="46"/>
                      <a:pt x="4534" y="1"/>
                      <a:pt x="4551" y="1"/>
                    </a:cubicBezTo>
                    <a:cubicBezTo>
                      <a:pt x="4568" y="1"/>
                      <a:pt x="4584" y="46"/>
                      <a:pt x="4601" y="46"/>
                    </a:cubicBezTo>
                    <a:cubicBezTo>
                      <a:pt x="4618" y="46"/>
                      <a:pt x="4635" y="1"/>
                      <a:pt x="4652" y="1"/>
                    </a:cubicBezTo>
                    <a:cubicBezTo>
                      <a:pt x="4669" y="1"/>
                      <a:pt x="4687" y="46"/>
                      <a:pt x="4704" y="46"/>
                    </a:cubicBezTo>
                    <a:cubicBezTo>
                      <a:pt x="4721" y="46"/>
                      <a:pt x="4738" y="1"/>
                      <a:pt x="4755" y="1"/>
                    </a:cubicBezTo>
                    <a:cubicBezTo>
                      <a:pt x="4772" y="1"/>
                      <a:pt x="4788" y="46"/>
                      <a:pt x="4805" y="46"/>
                    </a:cubicBezTo>
                    <a:cubicBezTo>
                      <a:pt x="4822" y="46"/>
                      <a:pt x="4840" y="1"/>
                      <a:pt x="4857" y="1"/>
                    </a:cubicBezTo>
                    <a:cubicBezTo>
                      <a:pt x="4874" y="1"/>
                      <a:pt x="4891" y="46"/>
                      <a:pt x="4908" y="46"/>
                    </a:cubicBezTo>
                    <a:cubicBezTo>
                      <a:pt x="4925" y="46"/>
                      <a:pt x="4943" y="1"/>
                      <a:pt x="4960" y="1"/>
                    </a:cubicBezTo>
                    <a:cubicBezTo>
                      <a:pt x="4977" y="1"/>
                      <a:pt x="4994" y="46"/>
                      <a:pt x="5011" y="46"/>
                    </a:cubicBezTo>
                    <a:cubicBezTo>
                      <a:pt x="5028" y="46"/>
                      <a:pt x="5044" y="1"/>
                      <a:pt x="5061" y="1"/>
                    </a:cubicBezTo>
                    <a:cubicBezTo>
                      <a:pt x="5078" y="1"/>
                      <a:pt x="5096" y="46"/>
                      <a:pt x="5113" y="46"/>
                    </a:cubicBezTo>
                    <a:cubicBezTo>
                      <a:pt x="5130" y="46"/>
                      <a:pt x="5146" y="1"/>
                      <a:pt x="5163" y="1"/>
                    </a:cubicBezTo>
                    <a:cubicBezTo>
                      <a:pt x="5180" y="1"/>
                      <a:pt x="5198" y="46"/>
                      <a:pt x="5215" y="46"/>
                    </a:cubicBezTo>
                    <a:cubicBezTo>
                      <a:pt x="5232" y="46"/>
                      <a:pt x="5249" y="1"/>
                      <a:pt x="5266" y="1"/>
                    </a:cubicBezTo>
                    <a:cubicBezTo>
                      <a:pt x="5283" y="1"/>
                      <a:pt x="5300" y="46"/>
                      <a:pt x="5317" y="46"/>
                    </a:cubicBezTo>
                    <a:cubicBezTo>
                      <a:pt x="5334" y="46"/>
                      <a:pt x="5351" y="1"/>
                      <a:pt x="5368" y="1"/>
                    </a:cubicBezTo>
                    <a:cubicBezTo>
                      <a:pt x="5385" y="1"/>
                      <a:pt x="5403" y="46"/>
                      <a:pt x="5420" y="46"/>
                    </a:cubicBezTo>
                    <a:cubicBezTo>
                      <a:pt x="5437" y="46"/>
                      <a:pt x="5454" y="1"/>
                      <a:pt x="5471" y="1"/>
                    </a:cubicBezTo>
                    <a:cubicBezTo>
                      <a:pt x="5488" y="1"/>
                      <a:pt x="5504" y="46"/>
                      <a:pt x="5521" y="46"/>
                    </a:cubicBezTo>
                    <a:cubicBezTo>
                      <a:pt x="5538" y="46"/>
                      <a:pt x="5556" y="1"/>
                      <a:pt x="5573" y="1"/>
                    </a:cubicBezTo>
                    <a:cubicBezTo>
                      <a:pt x="5590" y="1"/>
                      <a:pt x="5607" y="46"/>
                      <a:pt x="5624" y="46"/>
                    </a:cubicBezTo>
                    <a:cubicBezTo>
                      <a:pt x="5641" y="46"/>
                      <a:pt x="5659" y="1"/>
                      <a:pt x="5676" y="1"/>
                    </a:cubicBezTo>
                    <a:cubicBezTo>
                      <a:pt x="5693" y="1"/>
                      <a:pt x="5709" y="46"/>
                      <a:pt x="5726" y="46"/>
                    </a:cubicBezTo>
                    <a:cubicBezTo>
                      <a:pt x="5743" y="46"/>
                      <a:pt x="5760" y="1"/>
                      <a:pt x="5777" y="1"/>
                    </a:cubicBezTo>
                    <a:cubicBezTo>
                      <a:pt x="5794" y="1"/>
                      <a:pt x="5812" y="46"/>
                      <a:pt x="5829" y="46"/>
                    </a:cubicBezTo>
                    <a:cubicBezTo>
                      <a:pt x="5846" y="46"/>
                      <a:pt x="5863" y="1"/>
                      <a:pt x="5880" y="1"/>
                    </a:cubicBezTo>
                    <a:cubicBezTo>
                      <a:pt x="5897" y="1"/>
                      <a:pt x="5913" y="46"/>
                      <a:pt x="5930" y="46"/>
                    </a:cubicBezTo>
                    <a:cubicBezTo>
                      <a:pt x="5947" y="46"/>
                      <a:pt x="5965" y="1"/>
                      <a:pt x="5982" y="1"/>
                    </a:cubicBezTo>
                    <a:cubicBezTo>
                      <a:pt x="5999" y="1"/>
                      <a:pt x="6023" y="37"/>
                      <a:pt x="6033" y="46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5" name="Freeform 13">
                <a:extLst>
                  <a:ext uri="{FF2B5EF4-FFF2-40B4-BE49-F238E27FC236}">
                    <a16:creationId xmlns:a16="http://schemas.microsoft.com/office/drawing/2014/main" id="{59E7B6C0-F46A-4CEE-BD72-06D9DC460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1827"/>
                <a:ext cx="6033" cy="46"/>
              </a:xfrm>
              <a:custGeom>
                <a:avLst/>
                <a:gdLst>
                  <a:gd name="T0" fmla="*/ 51 w 6033"/>
                  <a:gd name="T1" fmla="*/ 1 h 46"/>
                  <a:gd name="T2" fmla="*/ 153 w 6033"/>
                  <a:gd name="T3" fmla="*/ 1 h 46"/>
                  <a:gd name="T4" fmla="*/ 255 w 6033"/>
                  <a:gd name="T5" fmla="*/ 1 h 46"/>
                  <a:gd name="T6" fmla="*/ 357 w 6033"/>
                  <a:gd name="T7" fmla="*/ 1 h 46"/>
                  <a:gd name="T8" fmla="*/ 460 w 6033"/>
                  <a:gd name="T9" fmla="*/ 1 h 46"/>
                  <a:gd name="T10" fmla="*/ 562 w 6033"/>
                  <a:gd name="T11" fmla="*/ 1 h 46"/>
                  <a:gd name="T12" fmla="*/ 664 w 6033"/>
                  <a:gd name="T13" fmla="*/ 1 h 46"/>
                  <a:gd name="T14" fmla="*/ 767 w 6033"/>
                  <a:gd name="T15" fmla="*/ 1 h 46"/>
                  <a:gd name="T16" fmla="*/ 869 w 6033"/>
                  <a:gd name="T17" fmla="*/ 1 h 46"/>
                  <a:gd name="T18" fmla="*/ 971 w 6033"/>
                  <a:gd name="T19" fmla="*/ 1 h 46"/>
                  <a:gd name="T20" fmla="*/ 1073 w 6033"/>
                  <a:gd name="T21" fmla="*/ 1 h 46"/>
                  <a:gd name="T22" fmla="*/ 1176 w 6033"/>
                  <a:gd name="T23" fmla="*/ 1 h 46"/>
                  <a:gd name="T24" fmla="*/ 1278 w 6033"/>
                  <a:gd name="T25" fmla="*/ 1 h 46"/>
                  <a:gd name="T26" fmla="*/ 1380 w 6033"/>
                  <a:gd name="T27" fmla="*/ 1 h 46"/>
                  <a:gd name="T28" fmla="*/ 1482 w 6033"/>
                  <a:gd name="T29" fmla="*/ 1 h 46"/>
                  <a:gd name="T30" fmla="*/ 1585 w 6033"/>
                  <a:gd name="T31" fmla="*/ 1 h 46"/>
                  <a:gd name="T32" fmla="*/ 1687 w 6033"/>
                  <a:gd name="T33" fmla="*/ 1 h 46"/>
                  <a:gd name="T34" fmla="*/ 1789 w 6033"/>
                  <a:gd name="T35" fmla="*/ 1 h 46"/>
                  <a:gd name="T36" fmla="*/ 1892 w 6033"/>
                  <a:gd name="T37" fmla="*/ 1 h 46"/>
                  <a:gd name="T38" fmla="*/ 1994 w 6033"/>
                  <a:gd name="T39" fmla="*/ 1 h 46"/>
                  <a:gd name="T40" fmla="*/ 2096 w 6033"/>
                  <a:gd name="T41" fmla="*/ 1 h 46"/>
                  <a:gd name="T42" fmla="*/ 2198 w 6033"/>
                  <a:gd name="T43" fmla="*/ 1 h 46"/>
                  <a:gd name="T44" fmla="*/ 2301 w 6033"/>
                  <a:gd name="T45" fmla="*/ 1 h 46"/>
                  <a:gd name="T46" fmla="*/ 2403 w 6033"/>
                  <a:gd name="T47" fmla="*/ 1 h 46"/>
                  <a:gd name="T48" fmla="*/ 2505 w 6033"/>
                  <a:gd name="T49" fmla="*/ 1 h 46"/>
                  <a:gd name="T50" fmla="*/ 2607 w 6033"/>
                  <a:gd name="T51" fmla="*/ 1 h 46"/>
                  <a:gd name="T52" fmla="*/ 2710 w 6033"/>
                  <a:gd name="T53" fmla="*/ 1 h 46"/>
                  <a:gd name="T54" fmla="*/ 2811 w 6033"/>
                  <a:gd name="T55" fmla="*/ 1 h 46"/>
                  <a:gd name="T56" fmla="*/ 2914 w 6033"/>
                  <a:gd name="T57" fmla="*/ 1 h 46"/>
                  <a:gd name="T58" fmla="*/ 3017 w 6033"/>
                  <a:gd name="T59" fmla="*/ 1 h 46"/>
                  <a:gd name="T60" fmla="*/ 3119 w 6033"/>
                  <a:gd name="T61" fmla="*/ 1 h 46"/>
                  <a:gd name="T62" fmla="*/ 3221 w 6033"/>
                  <a:gd name="T63" fmla="*/ 1 h 46"/>
                  <a:gd name="T64" fmla="*/ 3323 w 6033"/>
                  <a:gd name="T65" fmla="*/ 1 h 46"/>
                  <a:gd name="T66" fmla="*/ 3426 w 6033"/>
                  <a:gd name="T67" fmla="*/ 1 h 46"/>
                  <a:gd name="T68" fmla="*/ 3527 w 6033"/>
                  <a:gd name="T69" fmla="*/ 1 h 46"/>
                  <a:gd name="T70" fmla="*/ 3630 w 6033"/>
                  <a:gd name="T71" fmla="*/ 1 h 46"/>
                  <a:gd name="T72" fmla="*/ 3732 w 6033"/>
                  <a:gd name="T73" fmla="*/ 1 h 46"/>
                  <a:gd name="T74" fmla="*/ 3835 w 6033"/>
                  <a:gd name="T75" fmla="*/ 1 h 46"/>
                  <a:gd name="T76" fmla="*/ 3936 w 6033"/>
                  <a:gd name="T77" fmla="*/ 1 h 46"/>
                  <a:gd name="T78" fmla="*/ 4039 w 6033"/>
                  <a:gd name="T79" fmla="*/ 1 h 46"/>
                  <a:gd name="T80" fmla="*/ 4141 w 6033"/>
                  <a:gd name="T81" fmla="*/ 1 h 46"/>
                  <a:gd name="T82" fmla="*/ 4243 w 6033"/>
                  <a:gd name="T83" fmla="*/ 1 h 46"/>
                  <a:gd name="T84" fmla="*/ 4346 w 6033"/>
                  <a:gd name="T85" fmla="*/ 1 h 46"/>
                  <a:gd name="T86" fmla="*/ 4448 w 6033"/>
                  <a:gd name="T87" fmla="*/ 1 h 46"/>
                  <a:gd name="T88" fmla="*/ 4551 w 6033"/>
                  <a:gd name="T89" fmla="*/ 1 h 46"/>
                  <a:gd name="T90" fmla="*/ 4652 w 6033"/>
                  <a:gd name="T91" fmla="*/ 1 h 46"/>
                  <a:gd name="T92" fmla="*/ 4755 w 6033"/>
                  <a:gd name="T93" fmla="*/ 1 h 46"/>
                  <a:gd name="T94" fmla="*/ 4857 w 6033"/>
                  <a:gd name="T95" fmla="*/ 1 h 46"/>
                  <a:gd name="T96" fmla="*/ 4960 w 6033"/>
                  <a:gd name="T97" fmla="*/ 1 h 46"/>
                  <a:gd name="T98" fmla="*/ 5061 w 6033"/>
                  <a:gd name="T99" fmla="*/ 1 h 46"/>
                  <a:gd name="T100" fmla="*/ 5163 w 6033"/>
                  <a:gd name="T101" fmla="*/ 1 h 46"/>
                  <a:gd name="T102" fmla="*/ 5266 w 6033"/>
                  <a:gd name="T103" fmla="*/ 1 h 46"/>
                  <a:gd name="T104" fmla="*/ 5368 w 6033"/>
                  <a:gd name="T105" fmla="*/ 1 h 46"/>
                  <a:gd name="T106" fmla="*/ 5471 w 6033"/>
                  <a:gd name="T107" fmla="*/ 1 h 46"/>
                  <a:gd name="T108" fmla="*/ 5573 w 6033"/>
                  <a:gd name="T109" fmla="*/ 1 h 46"/>
                  <a:gd name="T110" fmla="*/ 5676 w 6033"/>
                  <a:gd name="T111" fmla="*/ 1 h 46"/>
                  <a:gd name="T112" fmla="*/ 5777 w 6033"/>
                  <a:gd name="T113" fmla="*/ 1 h 46"/>
                  <a:gd name="T114" fmla="*/ 5880 w 6033"/>
                  <a:gd name="T115" fmla="*/ 1 h 46"/>
                  <a:gd name="T116" fmla="*/ 5982 w 6033"/>
                  <a:gd name="T1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033" h="46">
                    <a:moveTo>
                      <a:pt x="0" y="46"/>
                    </a:moveTo>
                    <a:cubicBezTo>
                      <a:pt x="8" y="39"/>
                      <a:pt x="34" y="1"/>
                      <a:pt x="51" y="1"/>
                    </a:cubicBezTo>
                    <a:cubicBezTo>
                      <a:pt x="68" y="1"/>
                      <a:pt x="84" y="46"/>
                      <a:pt x="101" y="46"/>
                    </a:cubicBezTo>
                    <a:cubicBezTo>
                      <a:pt x="118" y="46"/>
                      <a:pt x="136" y="1"/>
                      <a:pt x="153" y="1"/>
                    </a:cubicBezTo>
                    <a:cubicBezTo>
                      <a:pt x="170" y="1"/>
                      <a:pt x="187" y="46"/>
                      <a:pt x="204" y="46"/>
                    </a:cubicBezTo>
                    <a:cubicBezTo>
                      <a:pt x="221" y="46"/>
                      <a:pt x="238" y="1"/>
                      <a:pt x="255" y="1"/>
                    </a:cubicBezTo>
                    <a:cubicBezTo>
                      <a:pt x="272" y="1"/>
                      <a:pt x="290" y="46"/>
                      <a:pt x="307" y="46"/>
                    </a:cubicBezTo>
                    <a:cubicBezTo>
                      <a:pt x="324" y="46"/>
                      <a:pt x="340" y="1"/>
                      <a:pt x="357" y="1"/>
                    </a:cubicBezTo>
                    <a:cubicBezTo>
                      <a:pt x="374" y="1"/>
                      <a:pt x="392" y="46"/>
                      <a:pt x="409" y="46"/>
                    </a:cubicBezTo>
                    <a:cubicBezTo>
                      <a:pt x="426" y="46"/>
                      <a:pt x="443" y="1"/>
                      <a:pt x="460" y="1"/>
                    </a:cubicBezTo>
                    <a:cubicBezTo>
                      <a:pt x="477" y="1"/>
                      <a:pt x="494" y="46"/>
                      <a:pt x="511" y="46"/>
                    </a:cubicBezTo>
                    <a:cubicBezTo>
                      <a:pt x="528" y="46"/>
                      <a:pt x="545" y="1"/>
                      <a:pt x="562" y="1"/>
                    </a:cubicBezTo>
                    <a:cubicBezTo>
                      <a:pt x="579" y="1"/>
                      <a:pt x="596" y="46"/>
                      <a:pt x="613" y="46"/>
                    </a:cubicBezTo>
                    <a:cubicBezTo>
                      <a:pt x="630" y="46"/>
                      <a:pt x="647" y="1"/>
                      <a:pt x="664" y="1"/>
                    </a:cubicBezTo>
                    <a:cubicBezTo>
                      <a:pt x="681" y="1"/>
                      <a:pt x="699" y="46"/>
                      <a:pt x="716" y="46"/>
                    </a:cubicBezTo>
                    <a:cubicBezTo>
                      <a:pt x="733" y="46"/>
                      <a:pt x="750" y="1"/>
                      <a:pt x="767" y="1"/>
                    </a:cubicBezTo>
                    <a:cubicBezTo>
                      <a:pt x="784" y="1"/>
                      <a:pt x="800" y="46"/>
                      <a:pt x="817" y="46"/>
                    </a:cubicBezTo>
                    <a:cubicBezTo>
                      <a:pt x="834" y="46"/>
                      <a:pt x="852" y="1"/>
                      <a:pt x="869" y="1"/>
                    </a:cubicBezTo>
                    <a:cubicBezTo>
                      <a:pt x="886" y="1"/>
                      <a:pt x="903" y="46"/>
                      <a:pt x="920" y="46"/>
                    </a:cubicBezTo>
                    <a:cubicBezTo>
                      <a:pt x="937" y="46"/>
                      <a:pt x="954" y="1"/>
                      <a:pt x="971" y="1"/>
                    </a:cubicBezTo>
                    <a:cubicBezTo>
                      <a:pt x="988" y="1"/>
                      <a:pt x="1005" y="46"/>
                      <a:pt x="1022" y="46"/>
                    </a:cubicBezTo>
                    <a:cubicBezTo>
                      <a:pt x="1039" y="46"/>
                      <a:pt x="1056" y="1"/>
                      <a:pt x="1073" y="1"/>
                    </a:cubicBezTo>
                    <a:cubicBezTo>
                      <a:pt x="1090" y="1"/>
                      <a:pt x="1108" y="46"/>
                      <a:pt x="1125" y="46"/>
                    </a:cubicBezTo>
                    <a:cubicBezTo>
                      <a:pt x="1142" y="46"/>
                      <a:pt x="1159" y="1"/>
                      <a:pt x="1176" y="1"/>
                    </a:cubicBezTo>
                    <a:cubicBezTo>
                      <a:pt x="1193" y="1"/>
                      <a:pt x="1209" y="46"/>
                      <a:pt x="1226" y="46"/>
                    </a:cubicBezTo>
                    <a:cubicBezTo>
                      <a:pt x="1243" y="46"/>
                      <a:pt x="1261" y="1"/>
                      <a:pt x="1278" y="1"/>
                    </a:cubicBezTo>
                    <a:cubicBezTo>
                      <a:pt x="1295" y="1"/>
                      <a:pt x="1312" y="46"/>
                      <a:pt x="1329" y="46"/>
                    </a:cubicBezTo>
                    <a:cubicBezTo>
                      <a:pt x="1346" y="46"/>
                      <a:pt x="1363" y="1"/>
                      <a:pt x="1380" y="1"/>
                    </a:cubicBezTo>
                    <a:cubicBezTo>
                      <a:pt x="1397" y="1"/>
                      <a:pt x="1415" y="46"/>
                      <a:pt x="1432" y="46"/>
                    </a:cubicBezTo>
                    <a:cubicBezTo>
                      <a:pt x="1449" y="46"/>
                      <a:pt x="1465" y="1"/>
                      <a:pt x="1482" y="1"/>
                    </a:cubicBezTo>
                    <a:cubicBezTo>
                      <a:pt x="1499" y="1"/>
                      <a:pt x="1516" y="46"/>
                      <a:pt x="1533" y="46"/>
                    </a:cubicBezTo>
                    <a:cubicBezTo>
                      <a:pt x="1550" y="46"/>
                      <a:pt x="1568" y="1"/>
                      <a:pt x="1585" y="1"/>
                    </a:cubicBezTo>
                    <a:cubicBezTo>
                      <a:pt x="1602" y="1"/>
                      <a:pt x="1619" y="46"/>
                      <a:pt x="1636" y="46"/>
                    </a:cubicBezTo>
                    <a:cubicBezTo>
                      <a:pt x="1653" y="46"/>
                      <a:pt x="1670" y="1"/>
                      <a:pt x="1687" y="1"/>
                    </a:cubicBezTo>
                    <a:cubicBezTo>
                      <a:pt x="1704" y="1"/>
                      <a:pt x="1721" y="46"/>
                      <a:pt x="1738" y="46"/>
                    </a:cubicBezTo>
                    <a:cubicBezTo>
                      <a:pt x="1755" y="46"/>
                      <a:pt x="1772" y="1"/>
                      <a:pt x="1789" y="1"/>
                    </a:cubicBezTo>
                    <a:cubicBezTo>
                      <a:pt x="1806" y="1"/>
                      <a:pt x="1824" y="46"/>
                      <a:pt x="1841" y="46"/>
                    </a:cubicBezTo>
                    <a:cubicBezTo>
                      <a:pt x="1858" y="46"/>
                      <a:pt x="1875" y="1"/>
                      <a:pt x="1892" y="1"/>
                    </a:cubicBezTo>
                    <a:cubicBezTo>
                      <a:pt x="1909" y="1"/>
                      <a:pt x="1925" y="46"/>
                      <a:pt x="1942" y="46"/>
                    </a:cubicBezTo>
                    <a:cubicBezTo>
                      <a:pt x="1959" y="46"/>
                      <a:pt x="1977" y="1"/>
                      <a:pt x="1994" y="1"/>
                    </a:cubicBezTo>
                    <a:cubicBezTo>
                      <a:pt x="2011" y="1"/>
                      <a:pt x="2028" y="46"/>
                      <a:pt x="2045" y="46"/>
                    </a:cubicBezTo>
                    <a:cubicBezTo>
                      <a:pt x="2062" y="46"/>
                      <a:pt x="2079" y="1"/>
                      <a:pt x="2096" y="1"/>
                    </a:cubicBezTo>
                    <a:cubicBezTo>
                      <a:pt x="2113" y="1"/>
                      <a:pt x="2130" y="46"/>
                      <a:pt x="2147" y="46"/>
                    </a:cubicBezTo>
                    <a:cubicBezTo>
                      <a:pt x="2164" y="46"/>
                      <a:pt x="2181" y="1"/>
                      <a:pt x="2198" y="1"/>
                    </a:cubicBezTo>
                    <a:cubicBezTo>
                      <a:pt x="2215" y="1"/>
                      <a:pt x="2232" y="46"/>
                      <a:pt x="2249" y="46"/>
                    </a:cubicBezTo>
                    <a:cubicBezTo>
                      <a:pt x="2266" y="46"/>
                      <a:pt x="2284" y="1"/>
                      <a:pt x="2301" y="1"/>
                    </a:cubicBezTo>
                    <a:cubicBezTo>
                      <a:pt x="2318" y="1"/>
                      <a:pt x="2336" y="46"/>
                      <a:pt x="2353" y="46"/>
                    </a:cubicBezTo>
                    <a:cubicBezTo>
                      <a:pt x="2370" y="46"/>
                      <a:pt x="2386" y="1"/>
                      <a:pt x="2403" y="1"/>
                    </a:cubicBezTo>
                    <a:cubicBezTo>
                      <a:pt x="2420" y="1"/>
                      <a:pt x="2437" y="46"/>
                      <a:pt x="2454" y="46"/>
                    </a:cubicBezTo>
                    <a:cubicBezTo>
                      <a:pt x="2471" y="46"/>
                      <a:pt x="2488" y="1"/>
                      <a:pt x="2505" y="1"/>
                    </a:cubicBezTo>
                    <a:cubicBezTo>
                      <a:pt x="2522" y="1"/>
                      <a:pt x="2540" y="46"/>
                      <a:pt x="2557" y="46"/>
                    </a:cubicBezTo>
                    <a:cubicBezTo>
                      <a:pt x="2574" y="46"/>
                      <a:pt x="2590" y="1"/>
                      <a:pt x="2607" y="1"/>
                    </a:cubicBezTo>
                    <a:cubicBezTo>
                      <a:pt x="2624" y="1"/>
                      <a:pt x="2641" y="46"/>
                      <a:pt x="2658" y="46"/>
                    </a:cubicBezTo>
                    <a:cubicBezTo>
                      <a:pt x="2675" y="46"/>
                      <a:pt x="2693" y="1"/>
                      <a:pt x="2710" y="1"/>
                    </a:cubicBezTo>
                    <a:cubicBezTo>
                      <a:pt x="2727" y="1"/>
                      <a:pt x="2744" y="46"/>
                      <a:pt x="2761" y="46"/>
                    </a:cubicBezTo>
                    <a:cubicBezTo>
                      <a:pt x="2778" y="46"/>
                      <a:pt x="2794" y="1"/>
                      <a:pt x="2811" y="1"/>
                    </a:cubicBezTo>
                    <a:cubicBezTo>
                      <a:pt x="2828" y="1"/>
                      <a:pt x="2846" y="46"/>
                      <a:pt x="2863" y="46"/>
                    </a:cubicBezTo>
                    <a:cubicBezTo>
                      <a:pt x="2880" y="46"/>
                      <a:pt x="2897" y="1"/>
                      <a:pt x="2914" y="1"/>
                    </a:cubicBezTo>
                    <a:cubicBezTo>
                      <a:pt x="2931" y="1"/>
                      <a:pt x="2948" y="46"/>
                      <a:pt x="2965" y="46"/>
                    </a:cubicBezTo>
                    <a:cubicBezTo>
                      <a:pt x="2982" y="46"/>
                      <a:pt x="3000" y="1"/>
                      <a:pt x="3017" y="1"/>
                    </a:cubicBezTo>
                    <a:cubicBezTo>
                      <a:pt x="3034" y="1"/>
                      <a:pt x="3050" y="46"/>
                      <a:pt x="3067" y="46"/>
                    </a:cubicBezTo>
                    <a:cubicBezTo>
                      <a:pt x="3084" y="46"/>
                      <a:pt x="3102" y="2"/>
                      <a:pt x="3119" y="1"/>
                    </a:cubicBezTo>
                    <a:cubicBezTo>
                      <a:pt x="3136" y="0"/>
                      <a:pt x="3155" y="40"/>
                      <a:pt x="3172" y="40"/>
                    </a:cubicBezTo>
                    <a:cubicBezTo>
                      <a:pt x="3189" y="40"/>
                      <a:pt x="3204" y="0"/>
                      <a:pt x="3221" y="1"/>
                    </a:cubicBezTo>
                    <a:cubicBezTo>
                      <a:pt x="3238" y="2"/>
                      <a:pt x="3255" y="46"/>
                      <a:pt x="3272" y="46"/>
                    </a:cubicBezTo>
                    <a:cubicBezTo>
                      <a:pt x="3289" y="46"/>
                      <a:pt x="3306" y="1"/>
                      <a:pt x="3323" y="1"/>
                    </a:cubicBezTo>
                    <a:cubicBezTo>
                      <a:pt x="3340" y="1"/>
                      <a:pt x="3357" y="46"/>
                      <a:pt x="3374" y="46"/>
                    </a:cubicBezTo>
                    <a:cubicBezTo>
                      <a:pt x="3391" y="46"/>
                      <a:pt x="3409" y="1"/>
                      <a:pt x="3426" y="1"/>
                    </a:cubicBezTo>
                    <a:cubicBezTo>
                      <a:pt x="3443" y="1"/>
                      <a:pt x="3459" y="46"/>
                      <a:pt x="3476" y="46"/>
                    </a:cubicBezTo>
                    <a:cubicBezTo>
                      <a:pt x="3493" y="46"/>
                      <a:pt x="3510" y="1"/>
                      <a:pt x="3527" y="1"/>
                    </a:cubicBezTo>
                    <a:cubicBezTo>
                      <a:pt x="3544" y="1"/>
                      <a:pt x="3562" y="46"/>
                      <a:pt x="3579" y="46"/>
                    </a:cubicBezTo>
                    <a:cubicBezTo>
                      <a:pt x="3596" y="46"/>
                      <a:pt x="3613" y="1"/>
                      <a:pt x="3630" y="1"/>
                    </a:cubicBezTo>
                    <a:cubicBezTo>
                      <a:pt x="3647" y="1"/>
                      <a:pt x="3665" y="46"/>
                      <a:pt x="3682" y="46"/>
                    </a:cubicBezTo>
                    <a:cubicBezTo>
                      <a:pt x="3699" y="46"/>
                      <a:pt x="3715" y="1"/>
                      <a:pt x="3732" y="1"/>
                    </a:cubicBezTo>
                    <a:cubicBezTo>
                      <a:pt x="3749" y="1"/>
                      <a:pt x="3766" y="46"/>
                      <a:pt x="3783" y="46"/>
                    </a:cubicBezTo>
                    <a:cubicBezTo>
                      <a:pt x="3800" y="46"/>
                      <a:pt x="3818" y="1"/>
                      <a:pt x="3835" y="1"/>
                    </a:cubicBezTo>
                    <a:cubicBezTo>
                      <a:pt x="3852" y="1"/>
                      <a:pt x="3869" y="46"/>
                      <a:pt x="3886" y="46"/>
                    </a:cubicBezTo>
                    <a:cubicBezTo>
                      <a:pt x="3903" y="46"/>
                      <a:pt x="3919" y="1"/>
                      <a:pt x="3936" y="1"/>
                    </a:cubicBezTo>
                    <a:cubicBezTo>
                      <a:pt x="3953" y="1"/>
                      <a:pt x="3971" y="46"/>
                      <a:pt x="3988" y="46"/>
                    </a:cubicBezTo>
                    <a:cubicBezTo>
                      <a:pt x="4005" y="46"/>
                      <a:pt x="4022" y="1"/>
                      <a:pt x="4039" y="1"/>
                    </a:cubicBezTo>
                    <a:cubicBezTo>
                      <a:pt x="4056" y="1"/>
                      <a:pt x="4073" y="46"/>
                      <a:pt x="4090" y="46"/>
                    </a:cubicBezTo>
                    <a:cubicBezTo>
                      <a:pt x="4107" y="46"/>
                      <a:pt x="4124" y="1"/>
                      <a:pt x="4141" y="1"/>
                    </a:cubicBezTo>
                    <a:cubicBezTo>
                      <a:pt x="4158" y="1"/>
                      <a:pt x="4175" y="46"/>
                      <a:pt x="4192" y="46"/>
                    </a:cubicBezTo>
                    <a:cubicBezTo>
                      <a:pt x="4209" y="46"/>
                      <a:pt x="4226" y="1"/>
                      <a:pt x="4243" y="1"/>
                    </a:cubicBezTo>
                    <a:cubicBezTo>
                      <a:pt x="4260" y="1"/>
                      <a:pt x="4278" y="46"/>
                      <a:pt x="4295" y="46"/>
                    </a:cubicBezTo>
                    <a:cubicBezTo>
                      <a:pt x="4312" y="46"/>
                      <a:pt x="4329" y="1"/>
                      <a:pt x="4346" y="1"/>
                    </a:cubicBezTo>
                    <a:cubicBezTo>
                      <a:pt x="4363" y="1"/>
                      <a:pt x="4380" y="46"/>
                      <a:pt x="4397" y="46"/>
                    </a:cubicBezTo>
                    <a:cubicBezTo>
                      <a:pt x="4414" y="46"/>
                      <a:pt x="4431" y="1"/>
                      <a:pt x="4448" y="1"/>
                    </a:cubicBezTo>
                    <a:cubicBezTo>
                      <a:pt x="4465" y="1"/>
                      <a:pt x="4482" y="46"/>
                      <a:pt x="4499" y="46"/>
                    </a:cubicBezTo>
                    <a:cubicBezTo>
                      <a:pt x="4516" y="46"/>
                      <a:pt x="4534" y="1"/>
                      <a:pt x="4551" y="1"/>
                    </a:cubicBezTo>
                    <a:cubicBezTo>
                      <a:pt x="4568" y="1"/>
                      <a:pt x="4584" y="46"/>
                      <a:pt x="4601" y="46"/>
                    </a:cubicBezTo>
                    <a:cubicBezTo>
                      <a:pt x="4618" y="46"/>
                      <a:pt x="4635" y="1"/>
                      <a:pt x="4652" y="1"/>
                    </a:cubicBezTo>
                    <a:cubicBezTo>
                      <a:pt x="4669" y="1"/>
                      <a:pt x="4687" y="46"/>
                      <a:pt x="4704" y="46"/>
                    </a:cubicBezTo>
                    <a:cubicBezTo>
                      <a:pt x="4721" y="46"/>
                      <a:pt x="4738" y="1"/>
                      <a:pt x="4755" y="1"/>
                    </a:cubicBezTo>
                    <a:cubicBezTo>
                      <a:pt x="4772" y="1"/>
                      <a:pt x="4788" y="46"/>
                      <a:pt x="4805" y="46"/>
                    </a:cubicBezTo>
                    <a:cubicBezTo>
                      <a:pt x="4822" y="46"/>
                      <a:pt x="4840" y="1"/>
                      <a:pt x="4857" y="1"/>
                    </a:cubicBezTo>
                    <a:cubicBezTo>
                      <a:pt x="4874" y="1"/>
                      <a:pt x="4891" y="46"/>
                      <a:pt x="4908" y="46"/>
                    </a:cubicBezTo>
                    <a:cubicBezTo>
                      <a:pt x="4925" y="46"/>
                      <a:pt x="4943" y="1"/>
                      <a:pt x="4960" y="1"/>
                    </a:cubicBezTo>
                    <a:cubicBezTo>
                      <a:pt x="4977" y="1"/>
                      <a:pt x="4994" y="46"/>
                      <a:pt x="5011" y="46"/>
                    </a:cubicBezTo>
                    <a:cubicBezTo>
                      <a:pt x="5028" y="46"/>
                      <a:pt x="5044" y="1"/>
                      <a:pt x="5061" y="1"/>
                    </a:cubicBezTo>
                    <a:cubicBezTo>
                      <a:pt x="5078" y="1"/>
                      <a:pt x="5096" y="46"/>
                      <a:pt x="5113" y="46"/>
                    </a:cubicBezTo>
                    <a:cubicBezTo>
                      <a:pt x="5130" y="46"/>
                      <a:pt x="5146" y="1"/>
                      <a:pt x="5163" y="1"/>
                    </a:cubicBezTo>
                    <a:cubicBezTo>
                      <a:pt x="5180" y="1"/>
                      <a:pt x="5198" y="46"/>
                      <a:pt x="5215" y="46"/>
                    </a:cubicBezTo>
                    <a:cubicBezTo>
                      <a:pt x="5232" y="46"/>
                      <a:pt x="5249" y="1"/>
                      <a:pt x="5266" y="1"/>
                    </a:cubicBezTo>
                    <a:cubicBezTo>
                      <a:pt x="5283" y="1"/>
                      <a:pt x="5300" y="46"/>
                      <a:pt x="5317" y="46"/>
                    </a:cubicBezTo>
                    <a:cubicBezTo>
                      <a:pt x="5334" y="46"/>
                      <a:pt x="5351" y="1"/>
                      <a:pt x="5368" y="1"/>
                    </a:cubicBezTo>
                    <a:cubicBezTo>
                      <a:pt x="5385" y="1"/>
                      <a:pt x="5403" y="46"/>
                      <a:pt x="5420" y="46"/>
                    </a:cubicBezTo>
                    <a:cubicBezTo>
                      <a:pt x="5437" y="46"/>
                      <a:pt x="5454" y="1"/>
                      <a:pt x="5471" y="1"/>
                    </a:cubicBezTo>
                    <a:cubicBezTo>
                      <a:pt x="5488" y="1"/>
                      <a:pt x="5504" y="46"/>
                      <a:pt x="5521" y="46"/>
                    </a:cubicBezTo>
                    <a:cubicBezTo>
                      <a:pt x="5538" y="46"/>
                      <a:pt x="5556" y="1"/>
                      <a:pt x="5573" y="1"/>
                    </a:cubicBezTo>
                    <a:cubicBezTo>
                      <a:pt x="5590" y="1"/>
                      <a:pt x="5607" y="46"/>
                      <a:pt x="5624" y="46"/>
                    </a:cubicBezTo>
                    <a:cubicBezTo>
                      <a:pt x="5641" y="46"/>
                      <a:pt x="5659" y="1"/>
                      <a:pt x="5676" y="1"/>
                    </a:cubicBezTo>
                    <a:cubicBezTo>
                      <a:pt x="5693" y="1"/>
                      <a:pt x="5709" y="46"/>
                      <a:pt x="5726" y="46"/>
                    </a:cubicBezTo>
                    <a:cubicBezTo>
                      <a:pt x="5743" y="46"/>
                      <a:pt x="5760" y="1"/>
                      <a:pt x="5777" y="1"/>
                    </a:cubicBezTo>
                    <a:cubicBezTo>
                      <a:pt x="5794" y="1"/>
                      <a:pt x="5812" y="46"/>
                      <a:pt x="5829" y="46"/>
                    </a:cubicBezTo>
                    <a:cubicBezTo>
                      <a:pt x="5846" y="46"/>
                      <a:pt x="5863" y="1"/>
                      <a:pt x="5880" y="1"/>
                    </a:cubicBezTo>
                    <a:cubicBezTo>
                      <a:pt x="5897" y="1"/>
                      <a:pt x="5913" y="46"/>
                      <a:pt x="5930" y="46"/>
                    </a:cubicBezTo>
                    <a:cubicBezTo>
                      <a:pt x="5947" y="46"/>
                      <a:pt x="5965" y="1"/>
                      <a:pt x="5982" y="1"/>
                    </a:cubicBezTo>
                    <a:cubicBezTo>
                      <a:pt x="5999" y="1"/>
                      <a:pt x="6023" y="37"/>
                      <a:pt x="6033" y="46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46" name="Group 14">
              <a:extLst>
                <a:ext uri="{FF2B5EF4-FFF2-40B4-BE49-F238E27FC236}">
                  <a16:creationId xmlns:a16="http://schemas.microsoft.com/office/drawing/2014/main" id="{6B230817-9FC4-4ABE-A742-2C204C3E2A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2885"/>
              <a:ext cx="4499" cy="61"/>
              <a:chOff x="81" y="2054"/>
              <a:chExt cx="4499" cy="61"/>
            </a:xfrm>
          </p:grpSpPr>
          <p:sp>
            <p:nvSpPr>
              <p:cNvPr id="18447" name="Freeform 15">
                <a:extLst>
                  <a:ext uri="{FF2B5EF4-FFF2-40B4-BE49-F238E27FC236}">
                    <a16:creationId xmlns:a16="http://schemas.microsoft.com/office/drawing/2014/main" id="{F0882876-ABE8-4C16-BBC1-B553CE67D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069"/>
                <a:ext cx="4499" cy="46"/>
              </a:xfrm>
              <a:custGeom>
                <a:avLst/>
                <a:gdLst>
                  <a:gd name="T0" fmla="*/ 51 w 4499"/>
                  <a:gd name="T1" fmla="*/ 1 h 46"/>
                  <a:gd name="T2" fmla="*/ 153 w 4499"/>
                  <a:gd name="T3" fmla="*/ 1 h 46"/>
                  <a:gd name="T4" fmla="*/ 255 w 4499"/>
                  <a:gd name="T5" fmla="*/ 1 h 46"/>
                  <a:gd name="T6" fmla="*/ 357 w 4499"/>
                  <a:gd name="T7" fmla="*/ 1 h 46"/>
                  <a:gd name="T8" fmla="*/ 460 w 4499"/>
                  <a:gd name="T9" fmla="*/ 1 h 46"/>
                  <a:gd name="T10" fmla="*/ 562 w 4499"/>
                  <a:gd name="T11" fmla="*/ 1 h 46"/>
                  <a:gd name="T12" fmla="*/ 664 w 4499"/>
                  <a:gd name="T13" fmla="*/ 1 h 46"/>
                  <a:gd name="T14" fmla="*/ 767 w 4499"/>
                  <a:gd name="T15" fmla="*/ 1 h 46"/>
                  <a:gd name="T16" fmla="*/ 869 w 4499"/>
                  <a:gd name="T17" fmla="*/ 1 h 46"/>
                  <a:gd name="T18" fmla="*/ 971 w 4499"/>
                  <a:gd name="T19" fmla="*/ 1 h 46"/>
                  <a:gd name="T20" fmla="*/ 1073 w 4499"/>
                  <a:gd name="T21" fmla="*/ 1 h 46"/>
                  <a:gd name="T22" fmla="*/ 1176 w 4499"/>
                  <a:gd name="T23" fmla="*/ 1 h 46"/>
                  <a:gd name="T24" fmla="*/ 1278 w 4499"/>
                  <a:gd name="T25" fmla="*/ 1 h 46"/>
                  <a:gd name="T26" fmla="*/ 1380 w 4499"/>
                  <a:gd name="T27" fmla="*/ 1 h 46"/>
                  <a:gd name="T28" fmla="*/ 1482 w 4499"/>
                  <a:gd name="T29" fmla="*/ 1 h 46"/>
                  <a:gd name="T30" fmla="*/ 1585 w 4499"/>
                  <a:gd name="T31" fmla="*/ 1 h 46"/>
                  <a:gd name="T32" fmla="*/ 1687 w 4499"/>
                  <a:gd name="T33" fmla="*/ 1 h 46"/>
                  <a:gd name="T34" fmla="*/ 1789 w 4499"/>
                  <a:gd name="T35" fmla="*/ 1 h 46"/>
                  <a:gd name="T36" fmla="*/ 1892 w 4499"/>
                  <a:gd name="T37" fmla="*/ 1 h 46"/>
                  <a:gd name="T38" fmla="*/ 1994 w 4499"/>
                  <a:gd name="T39" fmla="*/ 1 h 46"/>
                  <a:gd name="T40" fmla="*/ 2096 w 4499"/>
                  <a:gd name="T41" fmla="*/ 1 h 46"/>
                  <a:gd name="T42" fmla="*/ 2198 w 4499"/>
                  <a:gd name="T43" fmla="*/ 1 h 46"/>
                  <a:gd name="T44" fmla="*/ 2301 w 4499"/>
                  <a:gd name="T45" fmla="*/ 1 h 46"/>
                  <a:gd name="T46" fmla="*/ 2403 w 4499"/>
                  <a:gd name="T47" fmla="*/ 1 h 46"/>
                  <a:gd name="T48" fmla="*/ 2505 w 4499"/>
                  <a:gd name="T49" fmla="*/ 1 h 46"/>
                  <a:gd name="T50" fmla="*/ 2607 w 4499"/>
                  <a:gd name="T51" fmla="*/ 1 h 46"/>
                  <a:gd name="T52" fmla="*/ 2710 w 4499"/>
                  <a:gd name="T53" fmla="*/ 1 h 46"/>
                  <a:gd name="T54" fmla="*/ 2811 w 4499"/>
                  <a:gd name="T55" fmla="*/ 1 h 46"/>
                  <a:gd name="T56" fmla="*/ 2914 w 4499"/>
                  <a:gd name="T57" fmla="*/ 1 h 46"/>
                  <a:gd name="T58" fmla="*/ 3017 w 4499"/>
                  <a:gd name="T59" fmla="*/ 1 h 46"/>
                  <a:gd name="T60" fmla="*/ 3119 w 4499"/>
                  <a:gd name="T61" fmla="*/ 1 h 46"/>
                  <a:gd name="T62" fmla="*/ 3221 w 4499"/>
                  <a:gd name="T63" fmla="*/ 1 h 46"/>
                  <a:gd name="T64" fmla="*/ 3323 w 4499"/>
                  <a:gd name="T65" fmla="*/ 1 h 46"/>
                  <a:gd name="T66" fmla="*/ 3426 w 4499"/>
                  <a:gd name="T67" fmla="*/ 1 h 46"/>
                  <a:gd name="T68" fmla="*/ 3527 w 4499"/>
                  <a:gd name="T69" fmla="*/ 1 h 46"/>
                  <a:gd name="T70" fmla="*/ 3630 w 4499"/>
                  <a:gd name="T71" fmla="*/ 1 h 46"/>
                  <a:gd name="T72" fmla="*/ 3732 w 4499"/>
                  <a:gd name="T73" fmla="*/ 1 h 46"/>
                  <a:gd name="T74" fmla="*/ 3835 w 4499"/>
                  <a:gd name="T75" fmla="*/ 1 h 46"/>
                  <a:gd name="T76" fmla="*/ 3936 w 4499"/>
                  <a:gd name="T77" fmla="*/ 1 h 46"/>
                  <a:gd name="T78" fmla="*/ 4039 w 4499"/>
                  <a:gd name="T79" fmla="*/ 1 h 46"/>
                  <a:gd name="T80" fmla="*/ 4141 w 4499"/>
                  <a:gd name="T81" fmla="*/ 1 h 46"/>
                  <a:gd name="T82" fmla="*/ 4243 w 4499"/>
                  <a:gd name="T83" fmla="*/ 1 h 46"/>
                  <a:gd name="T84" fmla="*/ 4346 w 4499"/>
                  <a:gd name="T85" fmla="*/ 1 h 46"/>
                  <a:gd name="T86" fmla="*/ 4448 w 4499"/>
                  <a:gd name="T8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99" h="46">
                    <a:moveTo>
                      <a:pt x="0" y="46"/>
                    </a:moveTo>
                    <a:cubicBezTo>
                      <a:pt x="8" y="39"/>
                      <a:pt x="34" y="1"/>
                      <a:pt x="51" y="1"/>
                    </a:cubicBezTo>
                    <a:cubicBezTo>
                      <a:pt x="68" y="1"/>
                      <a:pt x="84" y="46"/>
                      <a:pt x="101" y="46"/>
                    </a:cubicBezTo>
                    <a:cubicBezTo>
                      <a:pt x="118" y="46"/>
                      <a:pt x="136" y="1"/>
                      <a:pt x="153" y="1"/>
                    </a:cubicBezTo>
                    <a:cubicBezTo>
                      <a:pt x="170" y="1"/>
                      <a:pt x="187" y="46"/>
                      <a:pt x="204" y="46"/>
                    </a:cubicBezTo>
                    <a:cubicBezTo>
                      <a:pt x="221" y="46"/>
                      <a:pt x="238" y="1"/>
                      <a:pt x="255" y="1"/>
                    </a:cubicBezTo>
                    <a:cubicBezTo>
                      <a:pt x="272" y="1"/>
                      <a:pt x="290" y="46"/>
                      <a:pt x="307" y="46"/>
                    </a:cubicBezTo>
                    <a:cubicBezTo>
                      <a:pt x="324" y="46"/>
                      <a:pt x="340" y="1"/>
                      <a:pt x="357" y="1"/>
                    </a:cubicBezTo>
                    <a:cubicBezTo>
                      <a:pt x="374" y="1"/>
                      <a:pt x="392" y="46"/>
                      <a:pt x="409" y="46"/>
                    </a:cubicBezTo>
                    <a:cubicBezTo>
                      <a:pt x="426" y="46"/>
                      <a:pt x="443" y="1"/>
                      <a:pt x="460" y="1"/>
                    </a:cubicBezTo>
                    <a:cubicBezTo>
                      <a:pt x="477" y="1"/>
                      <a:pt x="494" y="46"/>
                      <a:pt x="511" y="46"/>
                    </a:cubicBezTo>
                    <a:cubicBezTo>
                      <a:pt x="528" y="46"/>
                      <a:pt x="545" y="1"/>
                      <a:pt x="562" y="1"/>
                    </a:cubicBezTo>
                    <a:cubicBezTo>
                      <a:pt x="579" y="1"/>
                      <a:pt x="596" y="46"/>
                      <a:pt x="613" y="46"/>
                    </a:cubicBezTo>
                    <a:cubicBezTo>
                      <a:pt x="630" y="46"/>
                      <a:pt x="647" y="1"/>
                      <a:pt x="664" y="1"/>
                    </a:cubicBezTo>
                    <a:cubicBezTo>
                      <a:pt x="681" y="1"/>
                      <a:pt x="699" y="46"/>
                      <a:pt x="716" y="46"/>
                    </a:cubicBezTo>
                    <a:cubicBezTo>
                      <a:pt x="733" y="46"/>
                      <a:pt x="750" y="1"/>
                      <a:pt x="767" y="1"/>
                    </a:cubicBezTo>
                    <a:cubicBezTo>
                      <a:pt x="784" y="1"/>
                      <a:pt x="800" y="46"/>
                      <a:pt x="817" y="46"/>
                    </a:cubicBezTo>
                    <a:cubicBezTo>
                      <a:pt x="834" y="46"/>
                      <a:pt x="852" y="1"/>
                      <a:pt x="869" y="1"/>
                    </a:cubicBezTo>
                    <a:cubicBezTo>
                      <a:pt x="886" y="1"/>
                      <a:pt x="903" y="46"/>
                      <a:pt x="920" y="46"/>
                    </a:cubicBezTo>
                    <a:cubicBezTo>
                      <a:pt x="937" y="46"/>
                      <a:pt x="954" y="1"/>
                      <a:pt x="971" y="1"/>
                    </a:cubicBezTo>
                    <a:cubicBezTo>
                      <a:pt x="988" y="1"/>
                      <a:pt x="1005" y="46"/>
                      <a:pt x="1022" y="46"/>
                    </a:cubicBezTo>
                    <a:cubicBezTo>
                      <a:pt x="1039" y="46"/>
                      <a:pt x="1056" y="1"/>
                      <a:pt x="1073" y="1"/>
                    </a:cubicBezTo>
                    <a:cubicBezTo>
                      <a:pt x="1090" y="1"/>
                      <a:pt x="1108" y="46"/>
                      <a:pt x="1125" y="46"/>
                    </a:cubicBezTo>
                    <a:cubicBezTo>
                      <a:pt x="1142" y="46"/>
                      <a:pt x="1159" y="1"/>
                      <a:pt x="1176" y="1"/>
                    </a:cubicBezTo>
                    <a:cubicBezTo>
                      <a:pt x="1193" y="1"/>
                      <a:pt x="1209" y="46"/>
                      <a:pt x="1226" y="46"/>
                    </a:cubicBezTo>
                    <a:cubicBezTo>
                      <a:pt x="1243" y="46"/>
                      <a:pt x="1261" y="1"/>
                      <a:pt x="1278" y="1"/>
                    </a:cubicBezTo>
                    <a:cubicBezTo>
                      <a:pt x="1295" y="1"/>
                      <a:pt x="1312" y="46"/>
                      <a:pt x="1329" y="46"/>
                    </a:cubicBezTo>
                    <a:cubicBezTo>
                      <a:pt x="1346" y="46"/>
                      <a:pt x="1363" y="1"/>
                      <a:pt x="1380" y="1"/>
                    </a:cubicBezTo>
                    <a:cubicBezTo>
                      <a:pt x="1397" y="1"/>
                      <a:pt x="1415" y="46"/>
                      <a:pt x="1432" y="46"/>
                    </a:cubicBezTo>
                    <a:cubicBezTo>
                      <a:pt x="1449" y="46"/>
                      <a:pt x="1465" y="1"/>
                      <a:pt x="1482" y="1"/>
                    </a:cubicBezTo>
                    <a:cubicBezTo>
                      <a:pt x="1499" y="1"/>
                      <a:pt x="1516" y="46"/>
                      <a:pt x="1533" y="46"/>
                    </a:cubicBezTo>
                    <a:cubicBezTo>
                      <a:pt x="1550" y="46"/>
                      <a:pt x="1568" y="1"/>
                      <a:pt x="1585" y="1"/>
                    </a:cubicBezTo>
                    <a:cubicBezTo>
                      <a:pt x="1602" y="1"/>
                      <a:pt x="1619" y="46"/>
                      <a:pt x="1636" y="46"/>
                    </a:cubicBezTo>
                    <a:cubicBezTo>
                      <a:pt x="1653" y="46"/>
                      <a:pt x="1670" y="1"/>
                      <a:pt x="1687" y="1"/>
                    </a:cubicBezTo>
                    <a:cubicBezTo>
                      <a:pt x="1704" y="1"/>
                      <a:pt x="1721" y="46"/>
                      <a:pt x="1738" y="46"/>
                    </a:cubicBezTo>
                    <a:cubicBezTo>
                      <a:pt x="1755" y="46"/>
                      <a:pt x="1772" y="1"/>
                      <a:pt x="1789" y="1"/>
                    </a:cubicBezTo>
                    <a:cubicBezTo>
                      <a:pt x="1806" y="1"/>
                      <a:pt x="1824" y="46"/>
                      <a:pt x="1841" y="46"/>
                    </a:cubicBezTo>
                    <a:cubicBezTo>
                      <a:pt x="1858" y="46"/>
                      <a:pt x="1875" y="1"/>
                      <a:pt x="1892" y="1"/>
                    </a:cubicBezTo>
                    <a:cubicBezTo>
                      <a:pt x="1909" y="1"/>
                      <a:pt x="1925" y="46"/>
                      <a:pt x="1942" y="46"/>
                    </a:cubicBezTo>
                    <a:cubicBezTo>
                      <a:pt x="1959" y="46"/>
                      <a:pt x="1977" y="1"/>
                      <a:pt x="1994" y="1"/>
                    </a:cubicBezTo>
                    <a:cubicBezTo>
                      <a:pt x="2011" y="1"/>
                      <a:pt x="2028" y="46"/>
                      <a:pt x="2045" y="46"/>
                    </a:cubicBezTo>
                    <a:cubicBezTo>
                      <a:pt x="2062" y="46"/>
                      <a:pt x="2079" y="1"/>
                      <a:pt x="2096" y="1"/>
                    </a:cubicBezTo>
                    <a:cubicBezTo>
                      <a:pt x="2113" y="1"/>
                      <a:pt x="2130" y="46"/>
                      <a:pt x="2147" y="46"/>
                    </a:cubicBezTo>
                    <a:cubicBezTo>
                      <a:pt x="2164" y="46"/>
                      <a:pt x="2181" y="1"/>
                      <a:pt x="2198" y="1"/>
                    </a:cubicBezTo>
                    <a:cubicBezTo>
                      <a:pt x="2215" y="1"/>
                      <a:pt x="2232" y="46"/>
                      <a:pt x="2249" y="46"/>
                    </a:cubicBezTo>
                    <a:cubicBezTo>
                      <a:pt x="2266" y="46"/>
                      <a:pt x="2284" y="1"/>
                      <a:pt x="2301" y="1"/>
                    </a:cubicBezTo>
                    <a:cubicBezTo>
                      <a:pt x="2318" y="1"/>
                      <a:pt x="2336" y="46"/>
                      <a:pt x="2353" y="46"/>
                    </a:cubicBezTo>
                    <a:cubicBezTo>
                      <a:pt x="2370" y="46"/>
                      <a:pt x="2386" y="1"/>
                      <a:pt x="2403" y="1"/>
                    </a:cubicBezTo>
                    <a:cubicBezTo>
                      <a:pt x="2420" y="1"/>
                      <a:pt x="2437" y="46"/>
                      <a:pt x="2454" y="46"/>
                    </a:cubicBezTo>
                    <a:cubicBezTo>
                      <a:pt x="2471" y="46"/>
                      <a:pt x="2488" y="1"/>
                      <a:pt x="2505" y="1"/>
                    </a:cubicBezTo>
                    <a:cubicBezTo>
                      <a:pt x="2522" y="1"/>
                      <a:pt x="2540" y="46"/>
                      <a:pt x="2557" y="46"/>
                    </a:cubicBezTo>
                    <a:cubicBezTo>
                      <a:pt x="2574" y="46"/>
                      <a:pt x="2590" y="1"/>
                      <a:pt x="2607" y="1"/>
                    </a:cubicBezTo>
                    <a:cubicBezTo>
                      <a:pt x="2624" y="1"/>
                      <a:pt x="2641" y="46"/>
                      <a:pt x="2658" y="46"/>
                    </a:cubicBezTo>
                    <a:cubicBezTo>
                      <a:pt x="2675" y="46"/>
                      <a:pt x="2693" y="1"/>
                      <a:pt x="2710" y="1"/>
                    </a:cubicBezTo>
                    <a:cubicBezTo>
                      <a:pt x="2727" y="1"/>
                      <a:pt x="2744" y="46"/>
                      <a:pt x="2761" y="46"/>
                    </a:cubicBezTo>
                    <a:cubicBezTo>
                      <a:pt x="2778" y="46"/>
                      <a:pt x="2794" y="1"/>
                      <a:pt x="2811" y="1"/>
                    </a:cubicBezTo>
                    <a:cubicBezTo>
                      <a:pt x="2828" y="1"/>
                      <a:pt x="2846" y="46"/>
                      <a:pt x="2863" y="46"/>
                    </a:cubicBezTo>
                    <a:cubicBezTo>
                      <a:pt x="2880" y="46"/>
                      <a:pt x="2897" y="1"/>
                      <a:pt x="2914" y="1"/>
                    </a:cubicBezTo>
                    <a:cubicBezTo>
                      <a:pt x="2931" y="1"/>
                      <a:pt x="2948" y="46"/>
                      <a:pt x="2965" y="46"/>
                    </a:cubicBezTo>
                    <a:cubicBezTo>
                      <a:pt x="2982" y="46"/>
                      <a:pt x="3000" y="1"/>
                      <a:pt x="3017" y="1"/>
                    </a:cubicBezTo>
                    <a:cubicBezTo>
                      <a:pt x="3034" y="1"/>
                      <a:pt x="3050" y="46"/>
                      <a:pt x="3067" y="46"/>
                    </a:cubicBezTo>
                    <a:cubicBezTo>
                      <a:pt x="3084" y="46"/>
                      <a:pt x="3102" y="2"/>
                      <a:pt x="3119" y="1"/>
                    </a:cubicBezTo>
                    <a:cubicBezTo>
                      <a:pt x="3136" y="0"/>
                      <a:pt x="3155" y="40"/>
                      <a:pt x="3172" y="40"/>
                    </a:cubicBezTo>
                    <a:cubicBezTo>
                      <a:pt x="3189" y="40"/>
                      <a:pt x="3204" y="0"/>
                      <a:pt x="3221" y="1"/>
                    </a:cubicBezTo>
                    <a:cubicBezTo>
                      <a:pt x="3238" y="2"/>
                      <a:pt x="3255" y="46"/>
                      <a:pt x="3272" y="46"/>
                    </a:cubicBezTo>
                    <a:cubicBezTo>
                      <a:pt x="3289" y="46"/>
                      <a:pt x="3306" y="1"/>
                      <a:pt x="3323" y="1"/>
                    </a:cubicBezTo>
                    <a:cubicBezTo>
                      <a:pt x="3340" y="1"/>
                      <a:pt x="3357" y="46"/>
                      <a:pt x="3374" y="46"/>
                    </a:cubicBezTo>
                    <a:cubicBezTo>
                      <a:pt x="3391" y="46"/>
                      <a:pt x="3409" y="1"/>
                      <a:pt x="3426" y="1"/>
                    </a:cubicBezTo>
                    <a:cubicBezTo>
                      <a:pt x="3443" y="1"/>
                      <a:pt x="3459" y="46"/>
                      <a:pt x="3476" y="46"/>
                    </a:cubicBezTo>
                    <a:cubicBezTo>
                      <a:pt x="3493" y="46"/>
                      <a:pt x="3510" y="1"/>
                      <a:pt x="3527" y="1"/>
                    </a:cubicBezTo>
                    <a:cubicBezTo>
                      <a:pt x="3544" y="1"/>
                      <a:pt x="3562" y="46"/>
                      <a:pt x="3579" y="46"/>
                    </a:cubicBezTo>
                    <a:cubicBezTo>
                      <a:pt x="3596" y="46"/>
                      <a:pt x="3613" y="1"/>
                      <a:pt x="3630" y="1"/>
                    </a:cubicBezTo>
                    <a:cubicBezTo>
                      <a:pt x="3647" y="1"/>
                      <a:pt x="3665" y="46"/>
                      <a:pt x="3682" y="46"/>
                    </a:cubicBezTo>
                    <a:cubicBezTo>
                      <a:pt x="3699" y="46"/>
                      <a:pt x="3715" y="1"/>
                      <a:pt x="3732" y="1"/>
                    </a:cubicBezTo>
                    <a:cubicBezTo>
                      <a:pt x="3749" y="1"/>
                      <a:pt x="3766" y="46"/>
                      <a:pt x="3783" y="46"/>
                    </a:cubicBezTo>
                    <a:cubicBezTo>
                      <a:pt x="3800" y="46"/>
                      <a:pt x="3818" y="1"/>
                      <a:pt x="3835" y="1"/>
                    </a:cubicBezTo>
                    <a:cubicBezTo>
                      <a:pt x="3852" y="1"/>
                      <a:pt x="3869" y="46"/>
                      <a:pt x="3886" y="46"/>
                    </a:cubicBezTo>
                    <a:cubicBezTo>
                      <a:pt x="3903" y="46"/>
                      <a:pt x="3919" y="1"/>
                      <a:pt x="3936" y="1"/>
                    </a:cubicBezTo>
                    <a:cubicBezTo>
                      <a:pt x="3953" y="1"/>
                      <a:pt x="3971" y="46"/>
                      <a:pt x="3988" y="46"/>
                    </a:cubicBezTo>
                    <a:cubicBezTo>
                      <a:pt x="4005" y="46"/>
                      <a:pt x="4022" y="1"/>
                      <a:pt x="4039" y="1"/>
                    </a:cubicBezTo>
                    <a:cubicBezTo>
                      <a:pt x="4056" y="1"/>
                      <a:pt x="4073" y="46"/>
                      <a:pt x="4090" y="46"/>
                    </a:cubicBezTo>
                    <a:cubicBezTo>
                      <a:pt x="4107" y="46"/>
                      <a:pt x="4124" y="1"/>
                      <a:pt x="4141" y="1"/>
                    </a:cubicBezTo>
                    <a:cubicBezTo>
                      <a:pt x="4158" y="1"/>
                      <a:pt x="4175" y="46"/>
                      <a:pt x="4192" y="46"/>
                    </a:cubicBezTo>
                    <a:cubicBezTo>
                      <a:pt x="4209" y="46"/>
                      <a:pt x="4226" y="1"/>
                      <a:pt x="4243" y="1"/>
                    </a:cubicBezTo>
                    <a:cubicBezTo>
                      <a:pt x="4260" y="1"/>
                      <a:pt x="4278" y="46"/>
                      <a:pt x="4295" y="46"/>
                    </a:cubicBezTo>
                    <a:cubicBezTo>
                      <a:pt x="4312" y="46"/>
                      <a:pt x="4329" y="1"/>
                      <a:pt x="4346" y="1"/>
                    </a:cubicBezTo>
                    <a:cubicBezTo>
                      <a:pt x="4363" y="1"/>
                      <a:pt x="4380" y="46"/>
                      <a:pt x="4397" y="46"/>
                    </a:cubicBezTo>
                    <a:cubicBezTo>
                      <a:pt x="4414" y="46"/>
                      <a:pt x="4431" y="1"/>
                      <a:pt x="4448" y="1"/>
                    </a:cubicBezTo>
                    <a:cubicBezTo>
                      <a:pt x="4465" y="1"/>
                      <a:pt x="4491" y="39"/>
                      <a:pt x="4499" y="46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48" name="Freeform 16">
                <a:extLst>
                  <a:ext uri="{FF2B5EF4-FFF2-40B4-BE49-F238E27FC236}">
                    <a16:creationId xmlns:a16="http://schemas.microsoft.com/office/drawing/2014/main" id="{8ECC3BF5-A6D7-4900-B93C-BC194290F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054"/>
                <a:ext cx="4499" cy="46"/>
              </a:xfrm>
              <a:custGeom>
                <a:avLst/>
                <a:gdLst>
                  <a:gd name="T0" fmla="*/ 51 w 4499"/>
                  <a:gd name="T1" fmla="*/ 1 h 46"/>
                  <a:gd name="T2" fmla="*/ 153 w 4499"/>
                  <a:gd name="T3" fmla="*/ 1 h 46"/>
                  <a:gd name="T4" fmla="*/ 255 w 4499"/>
                  <a:gd name="T5" fmla="*/ 1 h 46"/>
                  <a:gd name="T6" fmla="*/ 357 w 4499"/>
                  <a:gd name="T7" fmla="*/ 1 h 46"/>
                  <a:gd name="T8" fmla="*/ 460 w 4499"/>
                  <a:gd name="T9" fmla="*/ 1 h 46"/>
                  <a:gd name="T10" fmla="*/ 562 w 4499"/>
                  <a:gd name="T11" fmla="*/ 1 h 46"/>
                  <a:gd name="T12" fmla="*/ 664 w 4499"/>
                  <a:gd name="T13" fmla="*/ 1 h 46"/>
                  <a:gd name="T14" fmla="*/ 767 w 4499"/>
                  <a:gd name="T15" fmla="*/ 1 h 46"/>
                  <a:gd name="T16" fmla="*/ 869 w 4499"/>
                  <a:gd name="T17" fmla="*/ 1 h 46"/>
                  <a:gd name="T18" fmla="*/ 971 w 4499"/>
                  <a:gd name="T19" fmla="*/ 1 h 46"/>
                  <a:gd name="T20" fmla="*/ 1073 w 4499"/>
                  <a:gd name="T21" fmla="*/ 1 h 46"/>
                  <a:gd name="T22" fmla="*/ 1176 w 4499"/>
                  <a:gd name="T23" fmla="*/ 1 h 46"/>
                  <a:gd name="T24" fmla="*/ 1278 w 4499"/>
                  <a:gd name="T25" fmla="*/ 1 h 46"/>
                  <a:gd name="T26" fmla="*/ 1380 w 4499"/>
                  <a:gd name="T27" fmla="*/ 1 h 46"/>
                  <a:gd name="T28" fmla="*/ 1482 w 4499"/>
                  <a:gd name="T29" fmla="*/ 1 h 46"/>
                  <a:gd name="T30" fmla="*/ 1585 w 4499"/>
                  <a:gd name="T31" fmla="*/ 1 h 46"/>
                  <a:gd name="T32" fmla="*/ 1687 w 4499"/>
                  <a:gd name="T33" fmla="*/ 1 h 46"/>
                  <a:gd name="T34" fmla="*/ 1789 w 4499"/>
                  <a:gd name="T35" fmla="*/ 1 h 46"/>
                  <a:gd name="T36" fmla="*/ 1892 w 4499"/>
                  <a:gd name="T37" fmla="*/ 1 h 46"/>
                  <a:gd name="T38" fmla="*/ 1994 w 4499"/>
                  <a:gd name="T39" fmla="*/ 1 h 46"/>
                  <a:gd name="T40" fmla="*/ 2096 w 4499"/>
                  <a:gd name="T41" fmla="*/ 1 h 46"/>
                  <a:gd name="T42" fmla="*/ 2198 w 4499"/>
                  <a:gd name="T43" fmla="*/ 1 h 46"/>
                  <a:gd name="T44" fmla="*/ 2301 w 4499"/>
                  <a:gd name="T45" fmla="*/ 1 h 46"/>
                  <a:gd name="T46" fmla="*/ 2403 w 4499"/>
                  <a:gd name="T47" fmla="*/ 1 h 46"/>
                  <a:gd name="T48" fmla="*/ 2505 w 4499"/>
                  <a:gd name="T49" fmla="*/ 1 h 46"/>
                  <a:gd name="T50" fmla="*/ 2607 w 4499"/>
                  <a:gd name="T51" fmla="*/ 1 h 46"/>
                  <a:gd name="T52" fmla="*/ 2710 w 4499"/>
                  <a:gd name="T53" fmla="*/ 1 h 46"/>
                  <a:gd name="T54" fmla="*/ 2811 w 4499"/>
                  <a:gd name="T55" fmla="*/ 1 h 46"/>
                  <a:gd name="T56" fmla="*/ 2914 w 4499"/>
                  <a:gd name="T57" fmla="*/ 1 h 46"/>
                  <a:gd name="T58" fmla="*/ 3017 w 4499"/>
                  <a:gd name="T59" fmla="*/ 1 h 46"/>
                  <a:gd name="T60" fmla="*/ 3119 w 4499"/>
                  <a:gd name="T61" fmla="*/ 1 h 46"/>
                  <a:gd name="T62" fmla="*/ 3221 w 4499"/>
                  <a:gd name="T63" fmla="*/ 1 h 46"/>
                  <a:gd name="T64" fmla="*/ 3323 w 4499"/>
                  <a:gd name="T65" fmla="*/ 1 h 46"/>
                  <a:gd name="T66" fmla="*/ 3426 w 4499"/>
                  <a:gd name="T67" fmla="*/ 1 h 46"/>
                  <a:gd name="T68" fmla="*/ 3527 w 4499"/>
                  <a:gd name="T69" fmla="*/ 1 h 46"/>
                  <a:gd name="T70" fmla="*/ 3630 w 4499"/>
                  <a:gd name="T71" fmla="*/ 1 h 46"/>
                  <a:gd name="T72" fmla="*/ 3732 w 4499"/>
                  <a:gd name="T73" fmla="*/ 1 h 46"/>
                  <a:gd name="T74" fmla="*/ 3835 w 4499"/>
                  <a:gd name="T75" fmla="*/ 1 h 46"/>
                  <a:gd name="T76" fmla="*/ 3936 w 4499"/>
                  <a:gd name="T77" fmla="*/ 1 h 46"/>
                  <a:gd name="T78" fmla="*/ 4039 w 4499"/>
                  <a:gd name="T79" fmla="*/ 1 h 46"/>
                  <a:gd name="T80" fmla="*/ 4141 w 4499"/>
                  <a:gd name="T81" fmla="*/ 1 h 46"/>
                  <a:gd name="T82" fmla="*/ 4243 w 4499"/>
                  <a:gd name="T83" fmla="*/ 1 h 46"/>
                  <a:gd name="T84" fmla="*/ 4346 w 4499"/>
                  <a:gd name="T85" fmla="*/ 1 h 46"/>
                  <a:gd name="T86" fmla="*/ 4448 w 4499"/>
                  <a:gd name="T8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99" h="46">
                    <a:moveTo>
                      <a:pt x="0" y="46"/>
                    </a:moveTo>
                    <a:cubicBezTo>
                      <a:pt x="8" y="39"/>
                      <a:pt x="34" y="1"/>
                      <a:pt x="51" y="1"/>
                    </a:cubicBezTo>
                    <a:cubicBezTo>
                      <a:pt x="68" y="1"/>
                      <a:pt x="84" y="46"/>
                      <a:pt x="101" y="46"/>
                    </a:cubicBezTo>
                    <a:cubicBezTo>
                      <a:pt x="118" y="46"/>
                      <a:pt x="136" y="1"/>
                      <a:pt x="153" y="1"/>
                    </a:cubicBezTo>
                    <a:cubicBezTo>
                      <a:pt x="170" y="1"/>
                      <a:pt x="187" y="46"/>
                      <a:pt x="204" y="46"/>
                    </a:cubicBezTo>
                    <a:cubicBezTo>
                      <a:pt x="221" y="46"/>
                      <a:pt x="238" y="1"/>
                      <a:pt x="255" y="1"/>
                    </a:cubicBezTo>
                    <a:cubicBezTo>
                      <a:pt x="272" y="1"/>
                      <a:pt x="290" y="46"/>
                      <a:pt x="307" y="46"/>
                    </a:cubicBezTo>
                    <a:cubicBezTo>
                      <a:pt x="324" y="46"/>
                      <a:pt x="340" y="1"/>
                      <a:pt x="357" y="1"/>
                    </a:cubicBezTo>
                    <a:cubicBezTo>
                      <a:pt x="374" y="1"/>
                      <a:pt x="392" y="46"/>
                      <a:pt x="409" y="46"/>
                    </a:cubicBezTo>
                    <a:cubicBezTo>
                      <a:pt x="426" y="46"/>
                      <a:pt x="443" y="1"/>
                      <a:pt x="460" y="1"/>
                    </a:cubicBezTo>
                    <a:cubicBezTo>
                      <a:pt x="477" y="1"/>
                      <a:pt x="494" y="46"/>
                      <a:pt x="511" y="46"/>
                    </a:cubicBezTo>
                    <a:cubicBezTo>
                      <a:pt x="528" y="46"/>
                      <a:pt x="545" y="1"/>
                      <a:pt x="562" y="1"/>
                    </a:cubicBezTo>
                    <a:cubicBezTo>
                      <a:pt x="579" y="1"/>
                      <a:pt x="596" y="46"/>
                      <a:pt x="613" y="46"/>
                    </a:cubicBezTo>
                    <a:cubicBezTo>
                      <a:pt x="630" y="46"/>
                      <a:pt x="647" y="1"/>
                      <a:pt x="664" y="1"/>
                    </a:cubicBezTo>
                    <a:cubicBezTo>
                      <a:pt x="681" y="1"/>
                      <a:pt x="699" y="46"/>
                      <a:pt x="716" y="46"/>
                    </a:cubicBezTo>
                    <a:cubicBezTo>
                      <a:pt x="733" y="46"/>
                      <a:pt x="750" y="1"/>
                      <a:pt x="767" y="1"/>
                    </a:cubicBezTo>
                    <a:cubicBezTo>
                      <a:pt x="784" y="1"/>
                      <a:pt x="800" y="46"/>
                      <a:pt x="817" y="46"/>
                    </a:cubicBezTo>
                    <a:cubicBezTo>
                      <a:pt x="834" y="46"/>
                      <a:pt x="852" y="1"/>
                      <a:pt x="869" y="1"/>
                    </a:cubicBezTo>
                    <a:cubicBezTo>
                      <a:pt x="886" y="1"/>
                      <a:pt x="903" y="46"/>
                      <a:pt x="920" y="46"/>
                    </a:cubicBezTo>
                    <a:cubicBezTo>
                      <a:pt x="937" y="46"/>
                      <a:pt x="954" y="1"/>
                      <a:pt x="971" y="1"/>
                    </a:cubicBezTo>
                    <a:cubicBezTo>
                      <a:pt x="988" y="1"/>
                      <a:pt x="1005" y="46"/>
                      <a:pt x="1022" y="46"/>
                    </a:cubicBezTo>
                    <a:cubicBezTo>
                      <a:pt x="1039" y="46"/>
                      <a:pt x="1056" y="1"/>
                      <a:pt x="1073" y="1"/>
                    </a:cubicBezTo>
                    <a:cubicBezTo>
                      <a:pt x="1090" y="1"/>
                      <a:pt x="1108" y="46"/>
                      <a:pt x="1125" y="46"/>
                    </a:cubicBezTo>
                    <a:cubicBezTo>
                      <a:pt x="1142" y="46"/>
                      <a:pt x="1159" y="1"/>
                      <a:pt x="1176" y="1"/>
                    </a:cubicBezTo>
                    <a:cubicBezTo>
                      <a:pt x="1193" y="1"/>
                      <a:pt x="1209" y="46"/>
                      <a:pt x="1226" y="46"/>
                    </a:cubicBezTo>
                    <a:cubicBezTo>
                      <a:pt x="1243" y="46"/>
                      <a:pt x="1261" y="1"/>
                      <a:pt x="1278" y="1"/>
                    </a:cubicBezTo>
                    <a:cubicBezTo>
                      <a:pt x="1295" y="1"/>
                      <a:pt x="1312" y="46"/>
                      <a:pt x="1329" y="46"/>
                    </a:cubicBezTo>
                    <a:cubicBezTo>
                      <a:pt x="1346" y="46"/>
                      <a:pt x="1363" y="1"/>
                      <a:pt x="1380" y="1"/>
                    </a:cubicBezTo>
                    <a:cubicBezTo>
                      <a:pt x="1397" y="1"/>
                      <a:pt x="1415" y="46"/>
                      <a:pt x="1432" y="46"/>
                    </a:cubicBezTo>
                    <a:cubicBezTo>
                      <a:pt x="1449" y="46"/>
                      <a:pt x="1465" y="1"/>
                      <a:pt x="1482" y="1"/>
                    </a:cubicBezTo>
                    <a:cubicBezTo>
                      <a:pt x="1499" y="1"/>
                      <a:pt x="1516" y="46"/>
                      <a:pt x="1533" y="46"/>
                    </a:cubicBezTo>
                    <a:cubicBezTo>
                      <a:pt x="1550" y="46"/>
                      <a:pt x="1568" y="1"/>
                      <a:pt x="1585" y="1"/>
                    </a:cubicBezTo>
                    <a:cubicBezTo>
                      <a:pt x="1602" y="1"/>
                      <a:pt x="1619" y="46"/>
                      <a:pt x="1636" y="46"/>
                    </a:cubicBezTo>
                    <a:cubicBezTo>
                      <a:pt x="1653" y="46"/>
                      <a:pt x="1670" y="1"/>
                      <a:pt x="1687" y="1"/>
                    </a:cubicBezTo>
                    <a:cubicBezTo>
                      <a:pt x="1704" y="1"/>
                      <a:pt x="1721" y="46"/>
                      <a:pt x="1738" y="46"/>
                    </a:cubicBezTo>
                    <a:cubicBezTo>
                      <a:pt x="1755" y="46"/>
                      <a:pt x="1772" y="1"/>
                      <a:pt x="1789" y="1"/>
                    </a:cubicBezTo>
                    <a:cubicBezTo>
                      <a:pt x="1806" y="1"/>
                      <a:pt x="1824" y="46"/>
                      <a:pt x="1841" y="46"/>
                    </a:cubicBezTo>
                    <a:cubicBezTo>
                      <a:pt x="1858" y="46"/>
                      <a:pt x="1875" y="1"/>
                      <a:pt x="1892" y="1"/>
                    </a:cubicBezTo>
                    <a:cubicBezTo>
                      <a:pt x="1909" y="1"/>
                      <a:pt x="1925" y="46"/>
                      <a:pt x="1942" y="46"/>
                    </a:cubicBezTo>
                    <a:cubicBezTo>
                      <a:pt x="1959" y="46"/>
                      <a:pt x="1977" y="1"/>
                      <a:pt x="1994" y="1"/>
                    </a:cubicBezTo>
                    <a:cubicBezTo>
                      <a:pt x="2011" y="1"/>
                      <a:pt x="2028" y="46"/>
                      <a:pt x="2045" y="46"/>
                    </a:cubicBezTo>
                    <a:cubicBezTo>
                      <a:pt x="2062" y="46"/>
                      <a:pt x="2079" y="1"/>
                      <a:pt x="2096" y="1"/>
                    </a:cubicBezTo>
                    <a:cubicBezTo>
                      <a:pt x="2113" y="1"/>
                      <a:pt x="2130" y="46"/>
                      <a:pt x="2147" y="46"/>
                    </a:cubicBezTo>
                    <a:cubicBezTo>
                      <a:pt x="2164" y="46"/>
                      <a:pt x="2181" y="1"/>
                      <a:pt x="2198" y="1"/>
                    </a:cubicBezTo>
                    <a:cubicBezTo>
                      <a:pt x="2215" y="1"/>
                      <a:pt x="2232" y="46"/>
                      <a:pt x="2249" y="46"/>
                    </a:cubicBezTo>
                    <a:cubicBezTo>
                      <a:pt x="2266" y="46"/>
                      <a:pt x="2284" y="1"/>
                      <a:pt x="2301" y="1"/>
                    </a:cubicBezTo>
                    <a:cubicBezTo>
                      <a:pt x="2318" y="1"/>
                      <a:pt x="2336" y="46"/>
                      <a:pt x="2353" y="46"/>
                    </a:cubicBezTo>
                    <a:cubicBezTo>
                      <a:pt x="2370" y="46"/>
                      <a:pt x="2386" y="1"/>
                      <a:pt x="2403" y="1"/>
                    </a:cubicBezTo>
                    <a:cubicBezTo>
                      <a:pt x="2420" y="1"/>
                      <a:pt x="2437" y="46"/>
                      <a:pt x="2454" y="46"/>
                    </a:cubicBezTo>
                    <a:cubicBezTo>
                      <a:pt x="2471" y="46"/>
                      <a:pt x="2488" y="1"/>
                      <a:pt x="2505" y="1"/>
                    </a:cubicBezTo>
                    <a:cubicBezTo>
                      <a:pt x="2522" y="1"/>
                      <a:pt x="2540" y="46"/>
                      <a:pt x="2557" y="46"/>
                    </a:cubicBezTo>
                    <a:cubicBezTo>
                      <a:pt x="2574" y="46"/>
                      <a:pt x="2590" y="1"/>
                      <a:pt x="2607" y="1"/>
                    </a:cubicBezTo>
                    <a:cubicBezTo>
                      <a:pt x="2624" y="1"/>
                      <a:pt x="2641" y="46"/>
                      <a:pt x="2658" y="46"/>
                    </a:cubicBezTo>
                    <a:cubicBezTo>
                      <a:pt x="2675" y="46"/>
                      <a:pt x="2693" y="1"/>
                      <a:pt x="2710" y="1"/>
                    </a:cubicBezTo>
                    <a:cubicBezTo>
                      <a:pt x="2727" y="1"/>
                      <a:pt x="2744" y="46"/>
                      <a:pt x="2761" y="46"/>
                    </a:cubicBezTo>
                    <a:cubicBezTo>
                      <a:pt x="2778" y="46"/>
                      <a:pt x="2794" y="1"/>
                      <a:pt x="2811" y="1"/>
                    </a:cubicBezTo>
                    <a:cubicBezTo>
                      <a:pt x="2828" y="1"/>
                      <a:pt x="2846" y="46"/>
                      <a:pt x="2863" y="46"/>
                    </a:cubicBezTo>
                    <a:cubicBezTo>
                      <a:pt x="2880" y="46"/>
                      <a:pt x="2897" y="1"/>
                      <a:pt x="2914" y="1"/>
                    </a:cubicBezTo>
                    <a:cubicBezTo>
                      <a:pt x="2931" y="1"/>
                      <a:pt x="2948" y="46"/>
                      <a:pt x="2965" y="46"/>
                    </a:cubicBezTo>
                    <a:cubicBezTo>
                      <a:pt x="2982" y="46"/>
                      <a:pt x="3000" y="1"/>
                      <a:pt x="3017" y="1"/>
                    </a:cubicBezTo>
                    <a:cubicBezTo>
                      <a:pt x="3034" y="1"/>
                      <a:pt x="3050" y="46"/>
                      <a:pt x="3067" y="46"/>
                    </a:cubicBezTo>
                    <a:cubicBezTo>
                      <a:pt x="3084" y="46"/>
                      <a:pt x="3102" y="2"/>
                      <a:pt x="3119" y="1"/>
                    </a:cubicBezTo>
                    <a:cubicBezTo>
                      <a:pt x="3136" y="0"/>
                      <a:pt x="3155" y="40"/>
                      <a:pt x="3172" y="40"/>
                    </a:cubicBezTo>
                    <a:cubicBezTo>
                      <a:pt x="3189" y="40"/>
                      <a:pt x="3204" y="0"/>
                      <a:pt x="3221" y="1"/>
                    </a:cubicBezTo>
                    <a:cubicBezTo>
                      <a:pt x="3238" y="2"/>
                      <a:pt x="3255" y="46"/>
                      <a:pt x="3272" y="46"/>
                    </a:cubicBezTo>
                    <a:cubicBezTo>
                      <a:pt x="3289" y="46"/>
                      <a:pt x="3306" y="1"/>
                      <a:pt x="3323" y="1"/>
                    </a:cubicBezTo>
                    <a:cubicBezTo>
                      <a:pt x="3340" y="1"/>
                      <a:pt x="3357" y="46"/>
                      <a:pt x="3374" y="46"/>
                    </a:cubicBezTo>
                    <a:cubicBezTo>
                      <a:pt x="3391" y="46"/>
                      <a:pt x="3409" y="1"/>
                      <a:pt x="3426" y="1"/>
                    </a:cubicBezTo>
                    <a:cubicBezTo>
                      <a:pt x="3443" y="1"/>
                      <a:pt x="3459" y="46"/>
                      <a:pt x="3476" y="46"/>
                    </a:cubicBezTo>
                    <a:cubicBezTo>
                      <a:pt x="3493" y="46"/>
                      <a:pt x="3510" y="1"/>
                      <a:pt x="3527" y="1"/>
                    </a:cubicBezTo>
                    <a:cubicBezTo>
                      <a:pt x="3544" y="1"/>
                      <a:pt x="3562" y="46"/>
                      <a:pt x="3579" y="46"/>
                    </a:cubicBezTo>
                    <a:cubicBezTo>
                      <a:pt x="3596" y="46"/>
                      <a:pt x="3613" y="1"/>
                      <a:pt x="3630" y="1"/>
                    </a:cubicBezTo>
                    <a:cubicBezTo>
                      <a:pt x="3647" y="1"/>
                      <a:pt x="3665" y="46"/>
                      <a:pt x="3682" y="46"/>
                    </a:cubicBezTo>
                    <a:cubicBezTo>
                      <a:pt x="3699" y="46"/>
                      <a:pt x="3715" y="1"/>
                      <a:pt x="3732" y="1"/>
                    </a:cubicBezTo>
                    <a:cubicBezTo>
                      <a:pt x="3749" y="1"/>
                      <a:pt x="3766" y="46"/>
                      <a:pt x="3783" y="46"/>
                    </a:cubicBezTo>
                    <a:cubicBezTo>
                      <a:pt x="3800" y="46"/>
                      <a:pt x="3818" y="1"/>
                      <a:pt x="3835" y="1"/>
                    </a:cubicBezTo>
                    <a:cubicBezTo>
                      <a:pt x="3852" y="1"/>
                      <a:pt x="3869" y="46"/>
                      <a:pt x="3886" y="46"/>
                    </a:cubicBezTo>
                    <a:cubicBezTo>
                      <a:pt x="3903" y="46"/>
                      <a:pt x="3919" y="1"/>
                      <a:pt x="3936" y="1"/>
                    </a:cubicBezTo>
                    <a:cubicBezTo>
                      <a:pt x="3953" y="1"/>
                      <a:pt x="3971" y="46"/>
                      <a:pt x="3988" y="46"/>
                    </a:cubicBezTo>
                    <a:cubicBezTo>
                      <a:pt x="4005" y="46"/>
                      <a:pt x="4022" y="1"/>
                      <a:pt x="4039" y="1"/>
                    </a:cubicBezTo>
                    <a:cubicBezTo>
                      <a:pt x="4056" y="1"/>
                      <a:pt x="4073" y="46"/>
                      <a:pt x="4090" y="46"/>
                    </a:cubicBezTo>
                    <a:cubicBezTo>
                      <a:pt x="4107" y="46"/>
                      <a:pt x="4124" y="1"/>
                      <a:pt x="4141" y="1"/>
                    </a:cubicBezTo>
                    <a:cubicBezTo>
                      <a:pt x="4158" y="1"/>
                      <a:pt x="4175" y="46"/>
                      <a:pt x="4192" y="46"/>
                    </a:cubicBezTo>
                    <a:cubicBezTo>
                      <a:pt x="4209" y="46"/>
                      <a:pt x="4226" y="1"/>
                      <a:pt x="4243" y="1"/>
                    </a:cubicBezTo>
                    <a:cubicBezTo>
                      <a:pt x="4260" y="1"/>
                      <a:pt x="4278" y="46"/>
                      <a:pt x="4295" y="46"/>
                    </a:cubicBezTo>
                    <a:cubicBezTo>
                      <a:pt x="4312" y="46"/>
                      <a:pt x="4329" y="1"/>
                      <a:pt x="4346" y="1"/>
                    </a:cubicBezTo>
                    <a:cubicBezTo>
                      <a:pt x="4363" y="1"/>
                      <a:pt x="4380" y="46"/>
                      <a:pt x="4397" y="46"/>
                    </a:cubicBezTo>
                    <a:cubicBezTo>
                      <a:pt x="4414" y="46"/>
                      <a:pt x="4431" y="1"/>
                      <a:pt x="4448" y="1"/>
                    </a:cubicBezTo>
                    <a:cubicBezTo>
                      <a:pt x="4465" y="1"/>
                      <a:pt x="4491" y="39"/>
                      <a:pt x="4499" y="46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49" name="Group 17">
              <a:extLst>
                <a:ext uri="{FF2B5EF4-FFF2-40B4-BE49-F238E27FC236}">
                  <a16:creationId xmlns:a16="http://schemas.microsoft.com/office/drawing/2014/main" id="{C543B6EF-EBFA-475C-9BC0-B81B63415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3113"/>
              <a:ext cx="2965" cy="60"/>
              <a:chOff x="81" y="2282"/>
              <a:chExt cx="2965" cy="60"/>
            </a:xfrm>
          </p:grpSpPr>
          <p:sp>
            <p:nvSpPr>
              <p:cNvPr id="18450" name="Freeform 18">
                <a:extLst>
                  <a:ext uri="{FF2B5EF4-FFF2-40B4-BE49-F238E27FC236}">
                    <a16:creationId xmlns:a16="http://schemas.microsoft.com/office/drawing/2014/main" id="{5DBC2E7D-746D-48D3-B9E7-5B740FC07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297"/>
                <a:ext cx="2965" cy="45"/>
              </a:xfrm>
              <a:custGeom>
                <a:avLst/>
                <a:gdLst>
                  <a:gd name="T0" fmla="*/ 0 w 2965"/>
                  <a:gd name="T1" fmla="*/ 45 h 45"/>
                  <a:gd name="T2" fmla="*/ 51 w 2965"/>
                  <a:gd name="T3" fmla="*/ 0 h 45"/>
                  <a:gd name="T4" fmla="*/ 101 w 2965"/>
                  <a:gd name="T5" fmla="*/ 45 h 45"/>
                  <a:gd name="T6" fmla="*/ 153 w 2965"/>
                  <a:gd name="T7" fmla="*/ 0 h 45"/>
                  <a:gd name="T8" fmla="*/ 204 w 2965"/>
                  <a:gd name="T9" fmla="*/ 45 h 45"/>
                  <a:gd name="T10" fmla="*/ 255 w 2965"/>
                  <a:gd name="T11" fmla="*/ 0 h 45"/>
                  <a:gd name="T12" fmla="*/ 307 w 2965"/>
                  <a:gd name="T13" fmla="*/ 45 h 45"/>
                  <a:gd name="T14" fmla="*/ 357 w 2965"/>
                  <a:gd name="T15" fmla="*/ 0 h 45"/>
                  <a:gd name="T16" fmla="*/ 409 w 2965"/>
                  <a:gd name="T17" fmla="*/ 45 h 45"/>
                  <a:gd name="T18" fmla="*/ 460 w 2965"/>
                  <a:gd name="T19" fmla="*/ 0 h 45"/>
                  <a:gd name="T20" fmla="*/ 511 w 2965"/>
                  <a:gd name="T21" fmla="*/ 45 h 45"/>
                  <a:gd name="T22" fmla="*/ 562 w 2965"/>
                  <a:gd name="T23" fmla="*/ 0 h 45"/>
                  <a:gd name="T24" fmla="*/ 613 w 2965"/>
                  <a:gd name="T25" fmla="*/ 45 h 45"/>
                  <a:gd name="T26" fmla="*/ 664 w 2965"/>
                  <a:gd name="T27" fmla="*/ 0 h 45"/>
                  <a:gd name="T28" fmla="*/ 716 w 2965"/>
                  <a:gd name="T29" fmla="*/ 45 h 45"/>
                  <a:gd name="T30" fmla="*/ 767 w 2965"/>
                  <a:gd name="T31" fmla="*/ 0 h 45"/>
                  <a:gd name="T32" fmla="*/ 817 w 2965"/>
                  <a:gd name="T33" fmla="*/ 45 h 45"/>
                  <a:gd name="T34" fmla="*/ 869 w 2965"/>
                  <a:gd name="T35" fmla="*/ 0 h 45"/>
                  <a:gd name="T36" fmla="*/ 920 w 2965"/>
                  <a:gd name="T37" fmla="*/ 45 h 45"/>
                  <a:gd name="T38" fmla="*/ 971 w 2965"/>
                  <a:gd name="T39" fmla="*/ 0 h 45"/>
                  <a:gd name="T40" fmla="*/ 1022 w 2965"/>
                  <a:gd name="T41" fmla="*/ 45 h 45"/>
                  <a:gd name="T42" fmla="*/ 1073 w 2965"/>
                  <a:gd name="T43" fmla="*/ 0 h 45"/>
                  <a:gd name="T44" fmla="*/ 1125 w 2965"/>
                  <a:gd name="T45" fmla="*/ 45 h 45"/>
                  <a:gd name="T46" fmla="*/ 1176 w 2965"/>
                  <a:gd name="T47" fmla="*/ 0 h 45"/>
                  <a:gd name="T48" fmla="*/ 1226 w 2965"/>
                  <a:gd name="T49" fmla="*/ 45 h 45"/>
                  <a:gd name="T50" fmla="*/ 1278 w 2965"/>
                  <a:gd name="T51" fmla="*/ 0 h 45"/>
                  <a:gd name="T52" fmla="*/ 1329 w 2965"/>
                  <a:gd name="T53" fmla="*/ 45 h 45"/>
                  <a:gd name="T54" fmla="*/ 1380 w 2965"/>
                  <a:gd name="T55" fmla="*/ 0 h 45"/>
                  <a:gd name="T56" fmla="*/ 1432 w 2965"/>
                  <a:gd name="T57" fmla="*/ 45 h 45"/>
                  <a:gd name="T58" fmla="*/ 1482 w 2965"/>
                  <a:gd name="T59" fmla="*/ 0 h 45"/>
                  <a:gd name="T60" fmla="*/ 1533 w 2965"/>
                  <a:gd name="T61" fmla="*/ 45 h 45"/>
                  <a:gd name="T62" fmla="*/ 1585 w 2965"/>
                  <a:gd name="T63" fmla="*/ 0 h 45"/>
                  <a:gd name="T64" fmla="*/ 1636 w 2965"/>
                  <a:gd name="T65" fmla="*/ 45 h 45"/>
                  <a:gd name="T66" fmla="*/ 1687 w 2965"/>
                  <a:gd name="T67" fmla="*/ 0 h 45"/>
                  <a:gd name="T68" fmla="*/ 1738 w 2965"/>
                  <a:gd name="T69" fmla="*/ 45 h 45"/>
                  <a:gd name="T70" fmla="*/ 1789 w 2965"/>
                  <a:gd name="T71" fmla="*/ 0 h 45"/>
                  <a:gd name="T72" fmla="*/ 1841 w 2965"/>
                  <a:gd name="T73" fmla="*/ 45 h 45"/>
                  <a:gd name="T74" fmla="*/ 1892 w 2965"/>
                  <a:gd name="T75" fmla="*/ 0 h 45"/>
                  <a:gd name="T76" fmla="*/ 1942 w 2965"/>
                  <a:gd name="T77" fmla="*/ 45 h 45"/>
                  <a:gd name="T78" fmla="*/ 1994 w 2965"/>
                  <a:gd name="T79" fmla="*/ 0 h 45"/>
                  <a:gd name="T80" fmla="*/ 2045 w 2965"/>
                  <a:gd name="T81" fmla="*/ 45 h 45"/>
                  <a:gd name="T82" fmla="*/ 2096 w 2965"/>
                  <a:gd name="T83" fmla="*/ 0 h 45"/>
                  <a:gd name="T84" fmla="*/ 2147 w 2965"/>
                  <a:gd name="T85" fmla="*/ 45 h 45"/>
                  <a:gd name="T86" fmla="*/ 2198 w 2965"/>
                  <a:gd name="T87" fmla="*/ 0 h 45"/>
                  <a:gd name="T88" fmla="*/ 2249 w 2965"/>
                  <a:gd name="T89" fmla="*/ 45 h 45"/>
                  <a:gd name="T90" fmla="*/ 2301 w 2965"/>
                  <a:gd name="T91" fmla="*/ 0 h 45"/>
                  <a:gd name="T92" fmla="*/ 2353 w 2965"/>
                  <a:gd name="T93" fmla="*/ 45 h 45"/>
                  <a:gd name="T94" fmla="*/ 2403 w 2965"/>
                  <a:gd name="T95" fmla="*/ 0 h 45"/>
                  <a:gd name="T96" fmla="*/ 2454 w 2965"/>
                  <a:gd name="T97" fmla="*/ 45 h 45"/>
                  <a:gd name="T98" fmla="*/ 2505 w 2965"/>
                  <a:gd name="T99" fmla="*/ 0 h 45"/>
                  <a:gd name="T100" fmla="*/ 2557 w 2965"/>
                  <a:gd name="T101" fmla="*/ 45 h 45"/>
                  <a:gd name="T102" fmla="*/ 2607 w 2965"/>
                  <a:gd name="T103" fmla="*/ 0 h 45"/>
                  <a:gd name="T104" fmla="*/ 2658 w 2965"/>
                  <a:gd name="T105" fmla="*/ 45 h 45"/>
                  <a:gd name="T106" fmla="*/ 2710 w 2965"/>
                  <a:gd name="T107" fmla="*/ 0 h 45"/>
                  <a:gd name="T108" fmla="*/ 2761 w 2965"/>
                  <a:gd name="T109" fmla="*/ 45 h 45"/>
                  <a:gd name="T110" fmla="*/ 2811 w 2965"/>
                  <a:gd name="T111" fmla="*/ 0 h 45"/>
                  <a:gd name="T112" fmla="*/ 2863 w 2965"/>
                  <a:gd name="T113" fmla="*/ 45 h 45"/>
                  <a:gd name="T114" fmla="*/ 2914 w 2965"/>
                  <a:gd name="T115" fmla="*/ 0 h 45"/>
                  <a:gd name="T116" fmla="*/ 2965 w 2965"/>
                  <a:gd name="T11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65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15" y="45"/>
                      <a:pt x="1432" y="45"/>
                    </a:cubicBezTo>
                    <a:cubicBezTo>
                      <a:pt x="1449" y="45"/>
                      <a:pt x="1465" y="0"/>
                      <a:pt x="1482" y="0"/>
                    </a:cubicBezTo>
                    <a:cubicBezTo>
                      <a:pt x="1499" y="0"/>
                      <a:pt x="1516" y="45"/>
                      <a:pt x="1533" y="45"/>
                    </a:cubicBezTo>
                    <a:cubicBezTo>
                      <a:pt x="1550" y="45"/>
                      <a:pt x="1568" y="0"/>
                      <a:pt x="1585" y="0"/>
                    </a:cubicBezTo>
                    <a:cubicBezTo>
                      <a:pt x="1602" y="0"/>
                      <a:pt x="1619" y="45"/>
                      <a:pt x="1636" y="45"/>
                    </a:cubicBezTo>
                    <a:cubicBezTo>
                      <a:pt x="1653" y="45"/>
                      <a:pt x="1670" y="0"/>
                      <a:pt x="1687" y="0"/>
                    </a:cubicBezTo>
                    <a:cubicBezTo>
                      <a:pt x="1704" y="0"/>
                      <a:pt x="1721" y="45"/>
                      <a:pt x="1738" y="45"/>
                    </a:cubicBezTo>
                    <a:cubicBezTo>
                      <a:pt x="1755" y="45"/>
                      <a:pt x="1772" y="0"/>
                      <a:pt x="1789" y="0"/>
                    </a:cubicBezTo>
                    <a:cubicBezTo>
                      <a:pt x="1806" y="0"/>
                      <a:pt x="1824" y="45"/>
                      <a:pt x="1841" y="45"/>
                    </a:cubicBezTo>
                    <a:cubicBezTo>
                      <a:pt x="1858" y="45"/>
                      <a:pt x="1875" y="0"/>
                      <a:pt x="1892" y="0"/>
                    </a:cubicBezTo>
                    <a:cubicBezTo>
                      <a:pt x="1909" y="0"/>
                      <a:pt x="1925" y="45"/>
                      <a:pt x="1942" y="45"/>
                    </a:cubicBezTo>
                    <a:cubicBezTo>
                      <a:pt x="1959" y="45"/>
                      <a:pt x="1977" y="0"/>
                      <a:pt x="1994" y="0"/>
                    </a:cubicBezTo>
                    <a:cubicBezTo>
                      <a:pt x="2011" y="0"/>
                      <a:pt x="2028" y="45"/>
                      <a:pt x="2045" y="45"/>
                    </a:cubicBezTo>
                    <a:cubicBezTo>
                      <a:pt x="2062" y="45"/>
                      <a:pt x="2079" y="0"/>
                      <a:pt x="2096" y="0"/>
                    </a:cubicBezTo>
                    <a:cubicBezTo>
                      <a:pt x="2113" y="0"/>
                      <a:pt x="2130" y="45"/>
                      <a:pt x="2147" y="45"/>
                    </a:cubicBezTo>
                    <a:cubicBezTo>
                      <a:pt x="2164" y="45"/>
                      <a:pt x="2181" y="0"/>
                      <a:pt x="2198" y="0"/>
                    </a:cubicBezTo>
                    <a:cubicBezTo>
                      <a:pt x="2215" y="0"/>
                      <a:pt x="2232" y="45"/>
                      <a:pt x="2249" y="45"/>
                    </a:cubicBezTo>
                    <a:cubicBezTo>
                      <a:pt x="2266" y="45"/>
                      <a:pt x="2284" y="0"/>
                      <a:pt x="2301" y="0"/>
                    </a:cubicBezTo>
                    <a:cubicBezTo>
                      <a:pt x="2318" y="0"/>
                      <a:pt x="2336" y="45"/>
                      <a:pt x="2353" y="45"/>
                    </a:cubicBezTo>
                    <a:cubicBezTo>
                      <a:pt x="2370" y="45"/>
                      <a:pt x="2386" y="0"/>
                      <a:pt x="2403" y="0"/>
                    </a:cubicBezTo>
                    <a:cubicBezTo>
                      <a:pt x="2420" y="0"/>
                      <a:pt x="2437" y="45"/>
                      <a:pt x="2454" y="45"/>
                    </a:cubicBezTo>
                    <a:cubicBezTo>
                      <a:pt x="2471" y="45"/>
                      <a:pt x="2488" y="0"/>
                      <a:pt x="2505" y="0"/>
                    </a:cubicBezTo>
                    <a:cubicBezTo>
                      <a:pt x="2522" y="0"/>
                      <a:pt x="2540" y="45"/>
                      <a:pt x="2557" y="45"/>
                    </a:cubicBezTo>
                    <a:cubicBezTo>
                      <a:pt x="2574" y="45"/>
                      <a:pt x="2590" y="0"/>
                      <a:pt x="2607" y="0"/>
                    </a:cubicBezTo>
                    <a:cubicBezTo>
                      <a:pt x="2624" y="0"/>
                      <a:pt x="2641" y="45"/>
                      <a:pt x="2658" y="45"/>
                    </a:cubicBezTo>
                    <a:cubicBezTo>
                      <a:pt x="2675" y="45"/>
                      <a:pt x="2693" y="0"/>
                      <a:pt x="2710" y="0"/>
                    </a:cubicBezTo>
                    <a:cubicBezTo>
                      <a:pt x="2727" y="0"/>
                      <a:pt x="2744" y="45"/>
                      <a:pt x="2761" y="45"/>
                    </a:cubicBezTo>
                    <a:cubicBezTo>
                      <a:pt x="2778" y="45"/>
                      <a:pt x="2794" y="0"/>
                      <a:pt x="2811" y="0"/>
                    </a:cubicBezTo>
                    <a:cubicBezTo>
                      <a:pt x="2828" y="0"/>
                      <a:pt x="2846" y="45"/>
                      <a:pt x="2863" y="45"/>
                    </a:cubicBezTo>
                    <a:cubicBezTo>
                      <a:pt x="2880" y="45"/>
                      <a:pt x="2897" y="0"/>
                      <a:pt x="2914" y="0"/>
                    </a:cubicBezTo>
                    <a:cubicBezTo>
                      <a:pt x="2931" y="0"/>
                      <a:pt x="2957" y="38"/>
                      <a:pt x="2965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1" name="Freeform 19">
                <a:extLst>
                  <a:ext uri="{FF2B5EF4-FFF2-40B4-BE49-F238E27FC236}">
                    <a16:creationId xmlns:a16="http://schemas.microsoft.com/office/drawing/2014/main" id="{2E151B07-87FB-4858-B603-38FDDE9F6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282"/>
                <a:ext cx="2965" cy="45"/>
              </a:xfrm>
              <a:custGeom>
                <a:avLst/>
                <a:gdLst>
                  <a:gd name="T0" fmla="*/ 0 w 2965"/>
                  <a:gd name="T1" fmla="*/ 45 h 45"/>
                  <a:gd name="T2" fmla="*/ 51 w 2965"/>
                  <a:gd name="T3" fmla="*/ 0 h 45"/>
                  <a:gd name="T4" fmla="*/ 101 w 2965"/>
                  <a:gd name="T5" fmla="*/ 45 h 45"/>
                  <a:gd name="T6" fmla="*/ 153 w 2965"/>
                  <a:gd name="T7" fmla="*/ 0 h 45"/>
                  <a:gd name="T8" fmla="*/ 204 w 2965"/>
                  <a:gd name="T9" fmla="*/ 45 h 45"/>
                  <a:gd name="T10" fmla="*/ 255 w 2965"/>
                  <a:gd name="T11" fmla="*/ 0 h 45"/>
                  <a:gd name="T12" fmla="*/ 307 w 2965"/>
                  <a:gd name="T13" fmla="*/ 45 h 45"/>
                  <a:gd name="T14" fmla="*/ 357 w 2965"/>
                  <a:gd name="T15" fmla="*/ 0 h 45"/>
                  <a:gd name="T16" fmla="*/ 409 w 2965"/>
                  <a:gd name="T17" fmla="*/ 45 h 45"/>
                  <a:gd name="T18" fmla="*/ 460 w 2965"/>
                  <a:gd name="T19" fmla="*/ 0 h 45"/>
                  <a:gd name="T20" fmla="*/ 511 w 2965"/>
                  <a:gd name="T21" fmla="*/ 45 h 45"/>
                  <a:gd name="T22" fmla="*/ 562 w 2965"/>
                  <a:gd name="T23" fmla="*/ 0 h 45"/>
                  <a:gd name="T24" fmla="*/ 613 w 2965"/>
                  <a:gd name="T25" fmla="*/ 45 h 45"/>
                  <a:gd name="T26" fmla="*/ 664 w 2965"/>
                  <a:gd name="T27" fmla="*/ 0 h 45"/>
                  <a:gd name="T28" fmla="*/ 716 w 2965"/>
                  <a:gd name="T29" fmla="*/ 45 h 45"/>
                  <a:gd name="T30" fmla="*/ 767 w 2965"/>
                  <a:gd name="T31" fmla="*/ 0 h 45"/>
                  <a:gd name="T32" fmla="*/ 817 w 2965"/>
                  <a:gd name="T33" fmla="*/ 45 h 45"/>
                  <a:gd name="T34" fmla="*/ 869 w 2965"/>
                  <a:gd name="T35" fmla="*/ 0 h 45"/>
                  <a:gd name="T36" fmla="*/ 920 w 2965"/>
                  <a:gd name="T37" fmla="*/ 45 h 45"/>
                  <a:gd name="T38" fmla="*/ 971 w 2965"/>
                  <a:gd name="T39" fmla="*/ 0 h 45"/>
                  <a:gd name="T40" fmla="*/ 1022 w 2965"/>
                  <a:gd name="T41" fmla="*/ 45 h 45"/>
                  <a:gd name="T42" fmla="*/ 1073 w 2965"/>
                  <a:gd name="T43" fmla="*/ 0 h 45"/>
                  <a:gd name="T44" fmla="*/ 1125 w 2965"/>
                  <a:gd name="T45" fmla="*/ 45 h 45"/>
                  <a:gd name="T46" fmla="*/ 1176 w 2965"/>
                  <a:gd name="T47" fmla="*/ 0 h 45"/>
                  <a:gd name="T48" fmla="*/ 1226 w 2965"/>
                  <a:gd name="T49" fmla="*/ 45 h 45"/>
                  <a:gd name="T50" fmla="*/ 1278 w 2965"/>
                  <a:gd name="T51" fmla="*/ 0 h 45"/>
                  <a:gd name="T52" fmla="*/ 1329 w 2965"/>
                  <a:gd name="T53" fmla="*/ 45 h 45"/>
                  <a:gd name="T54" fmla="*/ 1380 w 2965"/>
                  <a:gd name="T55" fmla="*/ 0 h 45"/>
                  <a:gd name="T56" fmla="*/ 1432 w 2965"/>
                  <a:gd name="T57" fmla="*/ 45 h 45"/>
                  <a:gd name="T58" fmla="*/ 1482 w 2965"/>
                  <a:gd name="T59" fmla="*/ 0 h 45"/>
                  <a:gd name="T60" fmla="*/ 1533 w 2965"/>
                  <a:gd name="T61" fmla="*/ 45 h 45"/>
                  <a:gd name="T62" fmla="*/ 1585 w 2965"/>
                  <a:gd name="T63" fmla="*/ 0 h 45"/>
                  <a:gd name="T64" fmla="*/ 1636 w 2965"/>
                  <a:gd name="T65" fmla="*/ 45 h 45"/>
                  <a:gd name="T66" fmla="*/ 1687 w 2965"/>
                  <a:gd name="T67" fmla="*/ 0 h 45"/>
                  <a:gd name="T68" fmla="*/ 1738 w 2965"/>
                  <a:gd name="T69" fmla="*/ 45 h 45"/>
                  <a:gd name="T70" fmla="*/ 1789 w 2965"/>
                  <a:gd name="T71" fmla="*/ 0 h 45"/>
                  <a:gd name="T72" fmla="*/ 1841 w 2965"/>
                  <a:gd name="T73" fmla="*/ 45 h 45"/>
                  <a:gd name="T74" fmla="*/ 1892 w 2965"/>
                  <a:gd name="T75" fmla="*/ 0 h 45"/>
                  <a:gd name="T76" fmla="*/ 1942 w 2965"/>
                  <a:gd name="T77" fmla="*/ 45 h 45"/>
                  <a:gd name="T78" fmla="*/ 1994 w 2965"/>
                  <a:gd name="T79" fmla="*/ 0 h 45"/>
                  <a:gd name="T80" fmla="*/ 2045 w 2965"/>
                  <a:gd name="T81" fmla="*/ 45 h 45"/>
                  <a:gd name="T82" fmla="*/ 2096 w 2965"/>
                  <a:gd name="T83" fmla="*/ 0 h 45"/>
                  <a:gd name="T84" fmla="*/ 2147 w 2965"/>
                  <a:gd name="T85" fmla="*/ 45 h 45"/>
                  <a:gd name="T86" fmla="*/ 2198 w 2965"/>
                  <a:gd name="T87" fmla="*/ 0 h 45"/>
                  <a:gd name="T88" fmla="*/ 2249 w 2965"/>
                  <a:gd name="T89" fmla="*/ 45 h 45"/>
                  <a:gd name="T90" fmla="*/ 2301 w 2965"/>
                  <a:gd name="T91" fmla="*/ 0 h 45"/>
                  <a:gd name="T92" fmla="*/ 2353 w 2965"/>
                  <a:gd name="T93" fmla="*/ 45 h 45"/>
                  <a:gd name="T94" fmla="*/ 2403 w 2965"/>
                  <a:gd name="T95" fmla="*/ 0 h 45"/>
                  <a:gd name="T96" fmla="*/ 2454 w 2965"/>
                  <a:gd name="T97" fmla="*/ 45 h 45"/>
                  <a:gd name="T98" fmla="*/ 2505 w 2965"/>
                  <a:gd name="T99" fmla="*/ 0 h 45"/>
                  <a:gd name="T100" fmla="*/ 2557 w 2965"/>
                  <a:gd name="T101" fmla="*/ 45 h 45"/>
                  <a:gd name="T102" fmla="*/ 2607 w 2965"/>
                  <a:gd name="T103" fmla="*/ 0 h 45"/>
                  <a:gd name="T104" fmla="*/ 2658 w 2965"/>
                  <a:gd name="T105" fmla="*/ 45 h 45"/>
                  <a:gd name="T106" fmla="*/ 2710 w 2965"/>
                  <a:gd name="T107" fmla="*/ 0 h 45"/>
                  <a:gd name="T108" fmla="*/ 2761 w 2965"/>
                  <a:gd name="T109" fmla="*/ 45 h 45"/>
                  <a:gd name="T110" fmla="*/ 2811 w 2965"/>
                  <a:gd name="T111" fmla="*/ 0 h 45"/>
                  <a:gd name="T112" fmla="*/ 2863 w 2965"/>
                  <a:gd name="T113" fmla="*/ 45 h 45"/>
                  <a:gd name="T114" fmla="*/ 2914 w 2965"/>
                  <a:gd name="T115" fmla="*/ 0 h 45"/>
                  <a:gd name="T116" fmla="*/ 2965 w 2965"/>
                  <a:gd name="T11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65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15" y="45"/>
                      <a:pt x="1432" y="45"/>
                    </a:cubicBezTo>
                    <a:cubicBezTo>
                      <a:pt x="1449" y="45"/>
                      <a:pt x="1465" y="0"/>
                      <a:pt x="1482" y="0"/>
                    </a:cubicBezTo>
                    <a:cubicBezTo>
                      <a:pt x="1499" y="0"/>
                      <a:pt x="1516" y="45"/>
                      <a:pt x="1533" y="45"/>
                    </a:cubicBezTo>
                    <a:cubicBezTo>
                      <a:pt x="1550" y="45"/>
                      <a:pt x="1568" y="0"/>
                      <a:pt x="1585" y="0"/>
                    </a:cubicBezTo>
                    <a:cubicBezTo>
                      <a:pt x="1602" y="0"/>
                      <a:pt x="1619" y="45"/>
                      <a:pt x="1636" y="45"/>
                    </a:cubicBezTo>
                    <a:cubicBezTo>
                      <a:pt x="1653" y="45"/>
                      <a:pt x="1670" y="0"/>
                      <a:pt x="1687" y="0"/>
                    </a:cubicBezTo>
                    <a:cubicBezTo>
                      <a:pt x="1704" y="0"/>
                      <a:pt x="1721" y="45"/>
                      <a:pt x="1738" y="45"/>
                    </a:cubicBezTo>
                    <a:cubicBezTo>
                      <a:pt x="1755" y="45"/>
                      <a:pt x="1772" y="0"/>
                      <a:pt x="1789" y="0"/>
                    </a:cubicBezTo>
                    <a:cubicBezTo>
                      <a:pt x="1806" y="0"/>
                      <a:pt x="1824" y="45"/>
                      <a:pt x="1841" y="45"/>
                    </a:cubicBezTo>
                    <a:cubicBezTo>
                      <a:pt x="1858" y="45"/>
                      <a:pt x="1875" y="0"/>
                      <a:pt x="1892" y="0"/>
                    </a:cubicBezTo>
                    <a:cubicBezTo>
                      <a:pt x="1909" y="0"/>
                      <a:pt x="1925" y="45"/>
                      <a:pt x="1942" y="45"/>
                    </a:cubicBezTo>
                    <a:cubicBezTo>
                      <a:pt x="1959" y="45"/>
                      <a:pt x="1977" y="0"/>
                      <a:pt x="1994" y="0"/>
                    </a:cubicBezTo>
                    <a:cubicBezTo>
                      <a:pt x="2011" y="0"/>
                      <a:pt x="2028" y="45"/>
                      <a:pt x="2045" y="45"/>
                    </a:cubicBezTo>
                    <a:cubicBezTo>
                      <a:pt x="2062" y="45"/>
                      <a:pt x="2079" y="0"/>
                      <a:pt x="2096" y="0"/>
                    </a:cubicBezTo>
                    <a:cubicBezTo>
                      <a:pt x="2113" y="0"/>
                      <a:pt x="2130" y="45"/>
                      <a:pt x="2147" y="45"/>
                    </a:cubicBezTo>
                    <a:cubicBezTo>
                      <a:pt x="2164" y="45"/>
                      <a:pt x="2181" y="0"/>
                      <a:pt x="2198" y="0"/>
                    </a:cubicBezTo>
                    <a:cubicBezTo>
                      <a:pt x="2215" y="0"/>
                      <a:pt x="2232" y="45"/>
                      <a:pt x="2249" y="45"/>
                    </a:cubicBezTo>
                    <a:cubicBezTo>
                      <a:pt x="2266" y="45"/>
                      <a:pt x="2284" y="0"/>
                      <a:pt x="2301" y="0"/>
                    </a:cubicBezTo>
                    <a:cubicBezTo>
                      <a:pt x="2318" y="0"/>
                      <a:pt x="2336" y="45"/>
                      <a:pt x="2353" y="45"/>
                    </a:cubicBezTo>
                    <a:cubicBezTo>
                      <a:pt x="2370" y="45"/>
                      <a:pt x="2386" y="0"/>
                      <a:pt x="2403" y="0"/>
                    </a:cubicBezTo>
                    <a:cubicBezTo>
                      <a:pt x="2420" y="0"/>
                      <a:pt x="2437" y="45"/>
                      <a:pt x="2454" y="45"/>
                    </a:cubicBezTo>
                    <a:cubicBezTo>
                      <a:pt x="2471" y="45"/>
                      <a:pt x="2488" y="0"/>
                      <a:pt x="2505" y="0"/>
                    </a:cubicBezTo>
                    <a:cubicBezTo>
                      <a:pt x="2522" y="0"/>
                      <a:pt x="2540" y="45"/>
                      <a:pt x="2557" y="45"/>
                    </a:cubicBezTo>
                    <a:cubicBezTo>
                      <a:pt x="2574" y="45"/>
                      <a:pt x="2590" y="0"/>
                      <a:pt x="2607" y="0"/>
                    </a:cubicBezTo>
                    <a:cubicBezTo>
                      <a:pt x="2624" y="0"/>
                      <a:pt x="2641" y="45"/>
                      <a:pt x="2658" y="45"/>
                    </a:cubicBezTo>
                    <a:cubicBezTo>
                      <a:pt x="2675" y="45"/>
                      <a:pt x="2693" y="0"/>
                      <a:pt x="2710" y="0"/>
                    </a:cubicBezTo>
                    <a:cubicBezTo>
                      <a:pt x="2727" y="0"/>
                      <a:pt x="2744" y="45"/>
                      <a:pt x="2761" y="45"/>
                    </a:cubicBezTo>
                    <a:cubicBezTo>
                      <a:pt x="2778" y="45"/>
                      <a:pt x="2794" y="0"/>
                      <a:pt x="2811" y="0"/>
                    </a:cubicBezTo>
                    <a:cubicBezTo>
                      <a:pt x="2828" y="0"/>
                      <a:pt x="2846" y="45"/>
                      <a:pt x="2863" y="45"/>
                    </a:cubicBezTo>
                    <a:cubicBezTo>
                      <a:pt x="2880" y="45"/>
                      <a:pt x="2897" y="0"/>
                      <a:pt x="2914" y="0"/>
                    </a:cubicBezTo>
                    <a:cubicBezTo>
                      <a:pt x="2931" y="0"/>
                      <a:pt x="2957" y="38"/>
                      <a:pt x="2965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52" name="Group 20">
              <a:extLst>
                <a:ext uri="{FF2B5EF4-FFF2-40B4-BE49-F238E27FC236}">
                  <a16:creationId xmlns:a16="http://schemas.microsoft.com/office/drawing/2014/main" id="{EB82A5B0-761C-4CFE-B937-B0880C9A4B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3339"/>
              <a:ext cx="1432" cy="60"/>
              <a:chOff x="81" y="2508"/>
              <a:chExt cx="1432" cy="60"/>
            </a:xfrm>
          </p:grpSpPr>
          <p:sp>
            <p:nvSpPr>
              <p:cNvPr id="18453" name="Freeform 21">
                <a:extLst>
                  <a:ext uri="{FF2B5EF4-FFF2-40B4-BE49-F238E27FC236}">
                    <a16:creationId xmlns:a16="http://schemas.microsoft.com/office/drawing/2014/main" id="{18FFA3D5-14F5-4E47-A90C-BD66CC396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523"/>
                <a:ext cx="1432" cy="45"/>
              </a:xfrm>
              <a:custGeom>
                <a:avLst/>
                <a:gdLst>
                  <a:gd name="T0" fmla="*/ 0 w 1432"/>
                  <a:gd name="T1" fmla="*/ 45 h 45"/>
                  <a:gd name="T2" fmla="*/ 51 w 1432"/>
                  <a:gd name="T3" fmla="*/ 0 h 45"/>
                  <a:gd name="T4" fmla="*/ 101 w 1432"/>
                  <a:gd name="T5" fmla="*/ 45 h 45"/>
                  <a:gd name="T6" fmla="*/ 153 w 1432"/>
                  <a:gd name="T7" fmla="*/ 0 h 45"/>
                  <a:gd name="T8" fmla="*/ 204 w 1432"/>
                  <a:gd name="T9" fmla="*/ 45 h 45"/>
                  <a:gd name="T10" fmla="*/ 255 w 1432"/>
                  <a:gd name="T11" fmla="*/ 0 h 45"/>
                  <a:gd name="T12" fmla="*/ 307 w 1432"/>
                  <a:gd name="T13" fmla="*/ 45 h 45"/>
                  <a:gd name="T14" fmla="*/ 357 w 1432"/>
                  <a:gd name="T15" fmla="*/ 0 h 45"/>
                  <a:gd name="T16" fmla="*/ 409 w 1432"/>
                  <a:gd name="T17" fmla="*/ 45 h 45"/>
                  <a:gd name="T18" fmla="*/ 460 w 1432"/>
                  <a:gd name="T19" fmla="*/ 0 h 45"/>
                  <a:gd name="T20" fmla="*/ 511 w 1432"/>
                  <a:gd name="T21" fmla="*/ 45 h 45"/>
                  <a:gd name="T22" fmla="*/ 562 w 1432"/>
                  <a:gd name="T23" fmla="*/ 0 h 45"/>
                  <a:gd name="T24" fmla="*/ 613 w 1432"/>
                  <a:gd name="T25" fmla="*/ 45 h 45"/>
                  <a:gd name="T26" fmla="*/ 664 w 1432"/>
                  <a:gd name="T27" fmla="*/ 0 h 45"/>
                  <a:gd name="T28" fmla="*/ 716 w 1432"/>
                  <a:gd name="T29" fmla="*/ 45 h 45"/>
                  <a:gd name="T30" fmla="*/ 767 w 1432"/>
                  <a:gd name="T31" fmla="*/ 0 h 45"/>
                  <a:gd name="T32" fmla="*/ 817 w 1432"/>
                  <a:gd name="T33" fmla="*/ 45 h 45"/>
                  <a:gd name="T34" fmla="*/ 869 w 1432"/>
                  <a:gd name="T35" fmla="*/ 0 h 45"/>
                  <a:gd name="T36" fmla="*/ 920 w 1432"/>
                  <a:gd name="T37" fmla="*/ 45 h 45"/>
                  <a:gd name="T38" fmla="*/ 971 w 1432"/>
                  <a:gd name="T39" fmla="*/ 0 h 45"/>
                  <a:gd name="T40" fmla="*/ 1022 w 1432"/>
                  <a:gd name="T41" fmla="*/ 45 h 45"/>
                  <a:gd name="T42" fmla="*/ 1073 w 1432"/>
                  <a:gd name="T43" fmla="*/ 0 h 45"/>
                  <a:gd name="T44" fmla="*/ 1125 w 1432"/>
                  <a:gd name="T45" fmla="*/ 45 h 45"/>
                  <a:gd name="T46" fmla="*/ 1176 w 1432"/>
                  <a:gd name="T47" fmla="*/ 0 h 45"/>
                  <a:gd name="T48" fmla="*/ 1226 w 1432"/>
                  <a:gd name="T49" fmla="*/ 45 h 45"/>
                  <a:gd name="T50" fmla="*/ 1278 w 1432"/>
                  <a:gd name="T51" fmla="*/ 0 h 45"/>
                  <a:gd name="T52" fmla="*/ 1329 w 1432"/>
                  <a:gd name="T53" fmla="*/ 45 h 45"/>
                  <a:gd name="T54" fmla="*/ 1380 w 1432"/>
                  <a:gd name="T55" fmla="*/ 0 h 45"/>
                  <a:gd name="T56" fmla="*/ 1432 w 1432"/>
                  <a:gd name="T5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2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23" y="38"/>
                      <a:pt x="1432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4" name="Freeform 22">
                <a:extLst>
                  <a:ext uri="{FF2B5EF4-FFF2-40B4-BE49-F238E27FC236}">
                    <a16:creationId xmlns:a16="http://schemas.microsoft.com/office/drawing/2014/main" id="{B97A7EC5-10C4-416F-809E-E6BEE8C98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508"/>
                <a:ext cx="1432" cy="45"/>
              </a:xfrm>
              <a:custGeom>
                <a:avLst/>
                <a:gdLst>
                  <a:gd name="T0" fmla="*/ 0 w 1432"/>
                  <a:gd name="T1" fmla="*/ 45 h 45"/>
                  <a:gd name="T2" fmla="*/ 51 w 1432"/>
                  <a:gd name="T3" fmla="*/ 0 h 45"/>
                  <a:gd name="T4" fmla="*/ 101 w 1432"/>
                  <a:gd name="T5" fmla="*/ 45 h 45"/>
                  <a:gd name="T6" fmla="*/ 153 w 1432"/>
                  <a:gd name="T7" fmla="*/ 0 h 45"/>
                  <a:gd name="T8" fmla="*/ 204 w 1432"/>
                  <a:gd name="T9" fmla="*/ 45 h 45"/>
                  <a:gd name="T10" fmla="*/ 255 w 1432"/>
                  <a:gd name="T11" fmla="*/ 0 h 45"/>
                  <a:gd name="T12" fmla="*/ 307 w 1432"/>
                  <a:gd name="T13" fmla="*/ 45 h 45"/>
                  <a:gd name="T14" fmla="*/ 357 w 1432"/>
                  <a:gd name="T15" fmla="*/ 0 h 45"/>
                  <a:gd name="T16" fmla="*/ 409 w 1432"/>
                  <a:gd name="T17" fmla="*/ 45 h 45"/>
                  <a:gd name="T18" fmla="*/ 460 w 1432"/>
                  <a:gd name="T19" fmla="*/ 0 h 45"/>
                  <a:gd name="T20" fmla="*/ 511 w 1432"/>
                  <a:gd name="T21" fmla="*/ 45 h 45"/>
                  <a:gd name="T22" fmla="*/ 562 w 1432"/>
                  <a:gd name="T23" fmla="*/ 0 h 45"/>
                  <a:gd name="T24" fmla="*/ 613 w 1432"/>
                  <a:gd name="T25" fmla="*/ 45 h 45"/>
                  <a:gd name="T26" fmla="*/ 664 w 1432"/>
                  <a:gd name="T27" fmla="*/ 0 h 45"/>
                  <a:gd name="T28" fmla="*/ 716 w 1432"/>
                  <a:gd name="T29" fmla="*/ 45 h 45"/>
                  <a:gd name="T30" fmla="*/ 767 w 1432"/>
                  <a:gd name="T31" fmla="*/ 0 h 45"/>
                  <a:gd name="T32" fmla="*/ 817 w 1432"/>
                  <a:gd name="T33" fmla="*/ 45 h 45"/>
                  <a:gd name="T34" fmla="*/ 869 w 1432"/>
                  <a:gd name="T35" fmla="*/ 0 h 45"/>
                  <a:gd name="T36" fmla="*/ 920 w 1432"/>
                  <a:gd name="T37" fmla="*/ 45 h 45"/>
                  <a:gd name="T38" fmla="*/ 971 w 1432"/>
                  <a:gd name="T39" fmla="*/ 0 h 45"/>
                  <a:gd name="T40" fmla="*/ 1022 w 1432"/>
                  <a:gd name="T41" fmla="*/ 45 h 45"/>
                  <a:gd name="T42" fmla="*/ 1073 w 1432"/>
                  <a:gd name="T43" fmla="*/ 0 h 45"/>
                  <a:gd name="T44" fmla="*/ 1125 w 1432"/>
                  <a:gd name="T45" fmla="*/ 45 h 45"/>
                  <a:gd name="T46" fmla="*/ 1176 w 1432"/>
                  <a:gd name="T47" fmla="*/ 0 h 45"/>
                  <a:gd name="T48" fmla="*/ 1226 w 1432"/>
                  <a:gd name="T49" fmla="*/ 45 h 45"/>
                  <a:gd name="T50" fmla="*/ 1278 w 1432"/>
                  <a:gd name="T51" fmla="*/ 0 h 45"/>
                  <a:gd name="T52" fmla="*/ 1329 w 1432"/>
                  <a:gd name="T53" fmla="*/ 45 h 45"/>
                  <a:gd name="T54" fmla="*/ 1380 w 1432"/>
                  <a:gd name="T55" fmla="*/ 0 h 45"/>
                  <a:gd name="T56" fmla="*/ 1432 w 1432"/>
                  <a:gd name="T5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2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23" y="38"/>
                      <a:pt x="1432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55" name="Group 23">
              <a:extLst>
                <a:ext uri="{FF2B5EF4-FFF2-40B4-BE49-F238E27FC236}">
                  <a16:creationId xmlns:a16="http://schemas.microsoft.com/office/drawing/2014/main" id="{E2ABA65B-9446-4DF2-93E9-F9B69F1E65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3566"/>
              <a:ext cx="6033" cy="60"/>
              <a:chOff x="81" y="2735"/>
              <a:chExt cx="6033" cy="60"/>
            </a:xfrm>
          </p:grpSpPr>
          <p:sp>
            <p:nvSpPr>
              <p:cNvPr id="18456" name="Freeform 24">
                <a:extLst>
                  <a:ext uri="{FF2B5EF4-FFF2-40B4-BE49-F238E27FC236}">
                    <a16:creationId xmlns:a16="http://schemas.microsoft.com/office/drawing/2014/main" id="{4CEAE216-9208-43EF-9CAB-6BB72A029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750"/>
                <a:ext cx="6033" cy="45"/>
              </a:xfrm>
              <a:custGeom>
                <a:avLst/>
                <a:gdLst>
                  <a:gd name="T0" fmla="*/ 0 w 2965"/>
                  <a:gd name="T1" fmla="*/ 45 h 45"/>
                  <a:gd name="T2" fmla="*/ 51 w 2965"/>
                  <a:gd name="T3" fmla="*/ 0 h 45"/>
                  <a:gd name="T4" fmla="*/ 101 w 2965"/>
                  <a:gd name="T5" fmla="*/ 45 h 45"/>
                  <a:gd name="T6" fmla="*/ 153 w 2965"/>
                  <a:gd name="T7" fmla="*/ 0 h 45"/>
                  <a:gd name="T8" fmla="*/ 204 w 2965"/>
                  <a:gd name="T9" fmla="*/ 45 h 45"/>
                  <a:gd name="T10" fmla="*/ 255 w 2965"/>
                  <a:gd name="T11" fmla="*/ 0 h 45"/>
                  <a:gd name="T12" fmla="*/ 307 w 2965"/>
                  <a:gd name="T13" fmla="*/ 45 h 45"/>
                  <a:gd name="T14" fmla="*/ 357 w 2965"/>
                  <a:gd name="T15" fmla="*/ 0 h 45"/>
                  <a:gd name="T16" fmla="*/ 409 w 2965"/>
                  <a:gd name="T17" fmla="*/ 45 h 45"/>
                  <a:gd name="T18" fmla="*/ 460 w 2965"/>
                  <a:gd name="T19" fmla="*/ 0 h 45"/>
                  <a:gd name="T20" fmla="*/ 511 w 2965"/>
                  <a:gd name="T21" fmla="*/ 45 h 45"/>
                  <a:gd name="T22" fmla="*/ 562 w 2965"/>
                  <a:gd name="T23" fmla="*/ 0 h 45"/>
                  <a:gd name="T24" fmla="*/ 613 w 2965"/>
                  <a:gd name="T25" fmla="*/ 45 h 45"/>
                  <a:gd name="T26" fmla="*/ 664 w 2965"/>
                  <a:gd name="T27" fmla="*/ 0 h 45"/>
                  <a:gd name="T28" fmla="*/ 716 w 2965"/>
                  <a:gd name="T29" fmla="*/ 45 h 45"/>
                  <a:gd name="T30" fmla="*/ 767 w 2965"/>
                  <a:gd name="T31" fmla="*/ 0 h 45"/>
                  <a:gd name="T32" fmla="*/ 817 w 2965"/>
                  <a:gd name="T33" fmla="*/ 45 h 45"/>
                  <a:gd name="T34" fmla="*/ 869 w 2965"/>
                  <a:gd name="T35" fmla="*/ 0 h 45"/>
                  <a:gd name="T36" fmla="*/ 920 w 2965"/>
                  <a:gd name="T37" fmla="*/ 45 h 45"/>
                  <a:gd name="T38" fmla="*/ 971 w 2965"/>
                  <a:gd name="T39" fmla="*/ 0 h 45"/>
                  <a:gd name="T40" fmla="*/ 1022 w 2965"/>
                  <a:gd name="T41" fmla="*/ 45 h 45"/>
                  <a:gd name="T42" fmla="*/ 1073 w 2965"/>
                  <a:gd name="T43" fmla="*/ 0 h 45"/>
                  <a:gd name="T44" fmla="*/ 1125 w 2965"/>
                  <a:gd name="T45" fmla="*/ 45 h 45"/>
                  <a:gd name="T46" fmla="*/ 1176 w 2965"/>
                  <a:gd name="T47" fmla="*/ 0 h 45"/>
                  <a:gd name="T48" fmla="*/ 1226 w 2965"/>
                  <a:gd name="T49" fmla="*/ 45 h 45"/>
                  <a:gd name="T50" fmla="*/ 1278 w 2965"/>
                  <a:gd name="T51" fmla="*/ 0 h 45"/>
                  <a:gd name="T52" fmla="*/ 1329 w 2965"/>
                  <a:gd name="T53" fmla="*/ 45 h 45"/>
                  <a:gd name="T54" fmla="*/ 1380 w 2965"/>
                  <a:gd name="T55" fmla="*/ 0 h 45"/>
                  <a:gd name="T56" fmla="*/ 1432 w 2965"/>
                  <a:gd name="T57" fmla="*/ 45 h 45"/>
                  <a:gd name="T58" fmla="*/ 1482 w 2965"/>
                  <a:gd name="T59" fmla="*/ 0 h 45"/>
                  <a:gd name="T60" fmla="*/ 1533 w 2965"/>
                  <a:gd name="T61" fmla="*/ 45 h 45"/>
                  <a:gd name="T62" fmla="*/ 1585 w 2965"/>
                  <a:gd name="T63" fmla="*/ 0 h 45"/>
                  <a:gd name="T64" fmla="*/ 1636 w 2965"/>
                  <a:gd name="T65" fmla="*/ 45 h 45"/>
                  <a:gd name="T66" fmla="*/ 1687 w 2965"/>
                  <a:gd name="T67" fmla="*/ 0 h 45"/>
                  <a:gd name="T68" fmla="*/ 1738 w 2965"/>
                  <a:gd name="T69" fmla="*/ 45 h 45"/>
                  <a:gd name="T70" fmla="*/ 1789 w 2965"/>
                  <a:gd name="T71" fmla="*/ 0 h 45"/>
                  <a:gd name="T72" fmla="*/ 1841 w 2965"/>
                  <a:gd name="T73" fmla="*/ 45 h 45"/>
                  <a:gd name="T74" fmla="*/ 1892 w 2965"/>
                  <a:gd name="T75" fmla="*/ 0 h 45"/>
                  <a:gd name="T76" fmla="*/ 1942 w 2965"/>
                  <a:gd name="T77" fmla="*/ 45 h 45"/>
                  <a:gd name="T78" fmla="*/ 1994 w 2965"/>
                  <a:gd name="T79" fmla="*/ 0 h 45"/>
                  <a:gd name="T80" fmla="*/ 2045 w 2965"/>
                  <a:gd name="T81" fmla="*/ 45 h 45"/>
                  <a:gd name="T82" fmla="*/ 2096 w 2965"/>
                  <a:gd name="T83" fmla="*/ 0 h 45"/>
                  <a:gd name="T84" fmla="*/ 2147 w 2965"/>
                  <a:gd name="T85" fmla="*/ 45 h 45"/>
                  <a:gd name="T86" fmla="*/ 2198 w 2965"/>
                  <a:gd name="T87" fmla="*/ 0 h 45"/>
                  <a:gd name="T88" fmla="*/ 2249 w 2965"/>
                  <a:gd name="T89" fmla="*/ 45 h 45"/>
                  <a:gd name="T90" fmla="*/ 2301 w 2965"/>
                  <a:gd name="T91" fmla="*/ 0 h 45"/>
                  <a:gd name="T92" fmla="*/ 2353 w 2965"/>
                  <a:gd name="T93" fmla="*/ 45 h 45"/>
                  <a:gd name="T94" fmla="*/ 2403 w 2965"/>
                  <a:gd name="T95" fmla="*/ 0 h 45"/>
                  <a:gd name="T96" fmla="*/ 2454 w 2965"/>
                  <a:gd name="T97" fmla="*/ 45 h 45"/>
                  <a:gd name="T98" fmla="*/ 2505 w 2965"/>
                  <a:gd name="T99" fmla="*/ 0 h 45"/>
                  <a:gd name="T100" fmla="*/ 2557 w 2965"/>
                  <a:gd name="T101" fmla="*/ 45 h 45"/>
                  <a:gd name="T102" fmla="*/ 2607 w 2965"/>
                  <a:gd name="T103" fmla="*/ 0 h 45"/>
                  <a:gd name="T104" fmla="*/ 2658 w 2965"/>
                  <a:gd name="T105" fmla="*/ 45 h 45"/>
                  <a:gd name="T106" fmla="*/ 2710 w 2965"/>
                  <a:gd name="T107" fmla="*/ 0 h 45"/>
                  <a:gd name="T108" fmla="*/ 2761 w 2965"/>
                  <a:gd name="T109" fmla="*/ 45 h 45"/>
                  <a:gd name="T110" fmla="*/ 2811 w 2965"/>
                  <a:gd name="T111" fmla="*/ 0 h 45"/>
                  <a:gd name="T112" fmla="*/ 2863 w 2965"/>
                  <a:gd name="T113" fmla="*/ 45 h 45"/>
                  <a:gd name="T114" fmla="*/ 2914 w 2965"/>
                  <a:gd name="T115" fmla="*/ 0 h 45"/>
                  <a:gd name="T116" fmla="*/ 2965 w 2965"/>
                  <a:gd name="T11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65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15" y="45"/>
                      <a:pt x="1432" y="45"/>
                    </a:cubicBezTo>
                    <a:cubicBezTo>
                      <a:pt x="1449" y="45"/>
                      <a:pt x="1465" y="0"/>
                      <a:pt x="1482" y="0"/>
                    </a:cubicBezTo>
                    <a:cubicBezTo>
                      <a:pt x="1499" y="0"/>
                      <a:pt x="1516" y="45"/>
                      <a:pt x="1533" y="45"/>
                    </a:cubicBezTo>
                    <a:cubicBezTo>
                      <a:pt x="1550" y="45"/>
                      <a:pt x="1568" y="0"/>
                      <a:pt x="1585" y="0"/>
                    </a:cubicBezTo>
                    <a:cubicBezTo>
                      <a:pt x="1602" y="0"/>
                      <a:pt x="1619" y="45"/>
                      <a:pt x="1636" y="45"/>
                    </a:cubicBezTo>
                    <a:cubicBezTo>
                      <a:pt x="1653" y="45"/>
                      <a:pt x="1670" y="0"/>
                      <a:pt x="1687" y="0"/>
                    </a:cubicBezTo>
                    <a:cubicBezTo>
                      <a:pt x="1704" y="0"/>
                      <a:pt x="1721" y="45"/>
                      <a:pt x="1738" y="45"/>
                    </a:cubicBezTo>
                    <a:cubicBezTo>
                      <a:pt x="1755" y="45"/>
                      <a:pt x="1772" y="0"/>
                      <a:pt x="1789" y="0"/>
                    </a:cubicBezTo>
                    <a:cubicBezTo>
                      <a:pt x="1806" y="0"/>
                      <a:pt x="1824" y="45"/>
                      <a:pt x="1841" y="45"/>
                    </a:cubicBezTo>
                    <a:cubicBezTo>
                      <a:pt x="1858" y="45"/>
                      <a:pt x="1875" y="0"/>
                      <a:pt x="1892" y="0"/>
                    </a:cubicBezTo>
                    <a:cubicBezTo>
                      <a:pt x="1909" y="0"/>
                      <a:pt x="1925" y="45"/>
                      <a:pt x="1942" y="45"/>
                    </a:cubicBezTo>
                    <a:cubicBezTo>
                      <a:pt x="1959" y="45"/>
                      <a:pt x="1977" y="0"/>
                      <a:pt x="1994" y="0"/>
                    </a:cubicBezTo>
                    <a:cubicBezTo>
                      <a:pt x="2011" y="0"/>
                      <a:pt x="2028" y="45"/>
                      <a:pt x="2045" y="45"/>
                    </a:cubicBezTo>
                    <a:cubicBezTo>
                      <a:pt x="2062" y="45"/>
                      <a:pt x="2079" y="0"/>
                      <a:pt x="2096" y="0"/>
                    </a:cubicBezTo>
                    <a:cubicBezTo>
                      <a:pt x="2113" y="0"/>
                      <a:pt x="2130" y="45"/>
                      <a:pt x="2147" y="45"/>
                    </a:cubicBezTo>
                    <a:cubicBezTo>
                      <a:pt x="2164" y="45"/>
                      <a:pt x="2181" y="0"/>
                      <a:pt x="2198" y="0"/>
                    </a:cubicBezTo>
                    <a:cubicBezTo>
                      <a:pt x="2215" y="0"/>
                      <a:pt x="2232" y="45"/>
                      <a:pt x="2249" y="45"/>
                    </a:cubicBezTo>
                    <a:cubicBezTo>
                      <a:pt x="2266" y="45"/>
                      <a:pt x="2284" y="0"/>
                      <a:pt x="2301" y="0"/>
                    </a:cubicBezTo>
                    <a:cubicBezTo>
                      <a:pt x="2318" y="0"/>
                      <a:pt x="2336" y="45"/>
                      <a:pt x="2353" y="45"/>
                    </a:cubicBezTo>
                    <a:cubicBezTo>
                      <a:pt x="2370" y="45"/>
                      <a:pt x="2386" y="0"/>
                      <a:pt x="2403" y="0"/>
                    </a:cubicBezTo>
                    <a:cubicBezTo>
                      <a:pt x="2420" y="0"/>
                      <a:pt x="2437" y="45"/>
                      <a:pt x="2454" y="45"/>
                    </a:cubicBezTo>
                    <a:cubicBezTo>
                      <a:pt x="2471" y="45"/>
                      <a:pt x="2488" y="0"/>
                      <a:pt x="2505" y="0"/>
                    </a:cubicBezTo>
                    <a:cubicBezTo>
                      <a:pt x="2522" y="0"/>
                      <a:pt x="2540" y="45"/>
                      <a:pt x="2557" y="45"/>
                    </a:cubicBezTo>
                    <a:cubicBezTo>
                      <a:pt x="2574" y="45"/>
                      <a:pt x="2590" y="0"/>
                      <a:pt x="2607" y="0"/>
                    </a:cubicBezTo>
                    <a:cubicBezTo>
                      <a:pt x="2624" y="0"/>
                      <a:pt x="2641" y="45"/>
                      <a:pt x="2658" y="45"/>
                    </a:cubicBezTo>
                    <a:cubicBezTo>
                      <a:pt x="2675" y="45"/>
                      <a:pt x="2693" y="0"/>
                      <a:pt x="2710" y="0"/>
                    </a:cubicBezTo>
                    <a:cubicBezTo>
                      <a:pt x="2727" y="0"/>
                      <a:pt x="2744" y="45"/>
                      <a:pt x="2761" y="45"/>
                    </a:cubicBezTo>
                    <a:cubicBezTo>
                      <a:pt x="2778" y="45"/>
                      <a:pt x="2794" y="0"/>
                      <a:pt x="2811" y="0"/>
                    </a:cubicBezTo>
                    <a:cubicBezTo>
                      <a:pt x="2828" y="0"/>
                      <a:pt x="2846" y="45"/>
                      <a:pt x="2863" y="45"/>
                    </a:cubicBezTo>
                    <a:cubicBezTo>
                      <a:pt x="2880" y="45"/>
                      <a:pt x="2897" y="0"/>
                      <a:pt x="2914" y="0"/>
                    </a:cubicBezTo>
                    <a:cubicBezTo>
                      <a:pt x="2931" y="0"/>
                      <a:pt x="2957" y="38"/>
                      <a:pt x="2965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7" name="Freeform 25">
                <a:extLst>
                  <a:ext uri="{FF2B5EF4-FFF2-40B4-BE49-F238E27FC236}">
                    <a16:creationId xmlns:a16="http://schemas.microsoft.com/office/drawing/2014/main" id="{90384E8E-853D-463D-A5D7-593D5B8D2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735"/>
                <a:ext cx="6033" cy="45"/>
              </a:xfrm>
              <a:custGeom>
                <a:avLst/>
                <a:gdLst>
                  <a:gd name="T0" fmla="*/ 0 w 2965"/>
                  <a:gd name="T1" fmla="*/ 45 h 45"/>
                  <a:gd name="T2" fmla="*/ 51 w 2965"/>
                  <a:gd name="T3" fmla="*/ 0 h 45"/>
                  <a:gd name="T4" fmla="*/ 101 w 2965"/>
                  <a:gd name="T5" fmla="*/ 45 h 45"/>
                  <a:gd name="T6" fmla="*/ 153 w 2965"/>
                  <a:gd name="T7" fmla="*/ 0 h 45"/>
                  <a:gd name="T8" fmla="*/ 204 w 2965"/>
                  <a:gd name="T9" fmla="*/ 45 h 45"/>
                  <a:gd name="T10" fmla="*/ 255 w 2965"/>
                  <a:gd name="T11" fmla="*/ 0 h 45"/>
                  <a:gd name="T12" fmla="*/ 307 w 2965"/>
                  <a:gd name="T13" fmla="*/ 45 h 45"/>
                  <a:gd name="T14" fmla="*/ 357 w 2965"/>
                  <a:gd name="T15" fmla="*/ 0 h 45"/>
                  <a:gd name="T16" fmla="*/ 409 w 2965"/>
                  <a:gd name="T17" fmla="*/ 45 h 45"/>
                  <a:gd name="T18" fmla="*/ 460 w 2965"/>
                  <a:gd name="T19" fmla="*/ 0 h 45"/>
                  <a:gd name="T20" fmla="*/ 511 w 2965"/>
                  <a:gd name="T21" fmla="*/ 45 h 45"/>
                  <a:gd name="T22" fmla="*/ 562 w 2965"/>
                  <a:gd name="T23" fmla="*/ 0 h 45"/>
                  <a:gd name="T24" fmla="*/ 613 w 2965"/>
                  <a:gd name="T25" fmla="*/ 45 h 45"/>
                  <a:gd name="T26" fmla="*/ 664 w 2965"/>
                  <a:gd name="T27" fmla="*/ 0 h 45"/>
                  <a:gd name="T28" fmla="*/ 716 w 2965"/>
                  <a:gd name="T29" fmla="*/ 45 h 45"/>
                  <a:gd name="T30" fmla="*/ 767 w 2965"/>
                  <a:gd name="T31" fmla="*/ 0 h 45"/>
                  <a:gd name="T32" fmla="*/ 817 w 2965"/>
                  <a:gd name="T33" fmla="*/ 45 h 45"/>
                  <a:gd name="T34" fmla="*/ 869 w 2965"/>
                  <a:gd name="T35" fmla="*/ 0 h 45"/>
                  <a:gd name="T36" fmla="*/ 920 w 2965"/>
                  <a:gd name="T37" fmla="*/ 45 h 45"/>
                  <a:gd name="T38" fmla="*/ 971 w 2965"/>
                  <a:gd name="T39" fmla="*/ 0 h 45"/>
                  <a:gd name="T40" fmla="*/ 1022 w 2965"/>
                  <a:gd name="T41" fmla="*/ 45 h 45"/>
                  <a:gd name="T42" fmla="*/ 1073 w 2965"/>
                  <a:gd name="T43" fmla="*/ 0 h 45"/>
                  <a:gd name="T44" fmla="*/ 1125 w 2965"/>
                  <a:gd name="T45" fmla="*/ 45 h 45"/>
                  <a:gd name="T46" fmla="*/ 1176 w 2965"/>
                  <a:gd name="T47" fmla="*/ 0 h 45"/>
                  <a:gd name="T48" fmla="*/ 1226 w 2965"/>
                  <a:gd name="T49" fmla="*/ 45 h 45"/>
                  <a:gd name="T50" fmla="*/ 1278 w 2965"/>
                  <a:gd name="T51" fmla="*/ 0 h 45"/>
                  <a:gd name="T52" fmla="*/ 1329 w 2965"/>
                  <a:gd name="T53" fmla="*/ 45 h 45"/>
                  <a:gd name="T54" fmla="*/ 1380 w 2965"/>
                  <a:gd name="T55" fmla="*/ 0 h 45"/>
                  <a:gd name="T56" fmla="*/ 1432 w 2965"/>
                  <a:gd name="T57" fmla="*/ 45 h 45"/>
                  <a:gd name="T58" fmla="*/ 1482 w 2965"/>
                  <a:gd name="T59" fmla="*/ 0 h 45"/>
                  <a:gd name="T60" fmla="*/ 1533 w 2965"/>
                  <a:gd name="T61" fmla="*/ 45 h 45"/>
                  <a:gd name="T62" fmla="*/ 1585 w 2965"/>
                  <a:gd name="T63" fmla="*/ 0 h 45"/>
                  <a:gd name="T64" fmla="*/ 1636 w 2965"/>
                  <a:gd name="T65" fmla="*/ 45 h 45"/>
                  <a:gd name="T66" fmla="*/ 1687 w 2965"/>
                  <a:gd name="T67" fmla="*/ 0 h 45"/>
                  <a:gd name="T68" fmla="*/ 1738 w 2965"/>
                  <a:gd name="T69" fmla="*/ 45 h 45"/>
                  <a:gd name="T70" fmla="*/ 1789 w 2965"/>
                  <a:gd name="T71" fmla="*/ 0 h 45"/>
                  <a:gd name="T72" fmla="*/ 1841 w 2965"/>
                  <a:gd name="T73" fmla="*/ 45 h 45"/>
                  <a:gd name="T74" fmla="*/ 1892 w 2965"/>
                  <a:gd name="T75" fmla="*/ 0 h 45"/>
                  <a:gd name="T76" fmla="*/ 1942 w 2965"/>
                  <a:gd name="T77" fmla="*/ 45 h 45"/>
                  <a:gd name="T78" fmla="*/ 1994 w 2965"/>
                  <a:gd name="T79" fmla="*/ 0 h 45"/>
                  <a:gd name="T80" fmla="*/ 2045 w 2965"/>
                  <a:gd name="T81" fmla="*/ 45 h 45"/>
                  <a:gd name="T82" fmla="*/ 2096 w 2965"/>
                  <a:gd name="T83" fmla="*/ 0 h 45"/>
                  <a:gd name="T84" fmla="*/ 2147 w 2965"/>
                  <a:gd name="T85" fmla="*/ 45 h 45"/>
                  <a:gd name="T86" fmla="*/ 2198 w 2965"/>
                  <a:gd name="T87" fmla="*/ 0 h 45"/>
                  <a:gd name="T88" fmla="*/ 2249 w 2965"/>
                  <a:gd name="T89" fmla="*/ 45 h 45"/>
                  <a:gd name="T90" fmla="*/ 2301 w 2965"/>
                  <a:gd name="T91" fmla="*/ 0 h 45"/>
                  <a:gd name="T92" fmla="*/ 2353 w 2965"/>
                  <a:gd name="T93" fmla="*/ 45 h 45"/>
                  <a:gd name="T94" fmla="*/ 2403 w 2965"/>
                  <a:gd name="T95" fmla="*/ 0 h 45"/>
                  <a:gd name="T96" fmla="*/ 2454 w 2965"/>
                  <a:gd name="T97" fmla="*/ 45 h 45"/>
                  <a:gd name="T98" fmla="*/ 2505 w 2965"/>
                  <a:gd name="T99" fmla="*/ 0 h 45"/>
                  <a:gd name="T100" fmla="*/ 2557 w 2965"/>
                  <a:gd name="T101" fmla="*/ 45 h 45"/>
                  <a:gd name="T102" fmla="*/ 2607 w 2965"/>
                  <a:gd name="T103" fmla="*/ 0 h 45"/>
                  <a:gd name="T104" fmla="*/ 2658 w 2965"/>
                  <a:gd name="T105" fmla="*/ 45 h 45"/>
                  <a:gd name="T106" fmla="*/ 2710 w 2965"/>
                  <a:gd name="T107" fmla="*/ 0 h 45"/>
                  <a:gd name="T108" fmla="*/ 2761 w 2965"/>
                  <a:gd name="T109" fmla="*/ 45 h 45"/>
                  <a:gd name="T110" fmla="*/ 2811 w 2965"/>
                  <a:gd name="T111" fmla="*/ 0 h 45"/>
                  <a:gd name="T112" fmla="*/ 2863 w 2965"/>
                  <a:gd name="T113" fmla="*/ 45 h 45"/>
                  <a:gd name="T114" fmla="*/ 2914 w 2965"/>
                  <a:gd name="T115" fmla="*/ 0 h 45"/>
                  <a:gd name="T116" fmla="*/ 2965 w 2965"/>
                  <a:gd name="T11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65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15" y="45"/>
                      <a:pt x="1432" y="45"/>
                    </a:cubicBezTo>
                    <a:cubicBezTo>
                      <a:pt x="1449" y="45"/>
                      <a:pt x="1465" y="0"/>
                      <a:pt x="1482" y="0"/>
                    </a:cubicBezTo>
                    <a:cubicBezTo>
                      <a:pt x="1499" y="0"/>
                      <a:pt x="1516" y="45"/>
                      <a:pt x="1533" y="45"/>
                    </a:cubicBezTo>
                    <a:cubicBezTo>
                      <a:pt x="1550" y="45"/>
                      <a:pt x="1568" y="0"/>
                      <a:pt x="1585" y="0"/>
                    </a:cubicBezTo>
                    <a:cubicBezTo>
                      <a:pt x="1602" y="0"/>
                      <a:pt x="1619" y="45"/>
                      <a:pt x="1636" y="45"/>
                    </a:cubicBezTo>
                    <a:cubicBezTo>
                      <a:pt x="1653" y="45"/>
                      <a:pt x="1670" y="0"/>
                      <a:pt x="1687" y="0"/>
                    </a:cubicBezTo>
                    <a:cubicBezTo>
                      <a:pt x="1704" y="0"/>
                      <a:pt x="1721" y="45"/>
                      <a:pt x="1738" y="45"/>
                    </a:cubicBezTo>
                    <a:cubicBezTo>
                      <a:pt x="1755" y="45"/>
                      <a:pt x="1772" y="0"/>
                      <a:pt x="1789" y="0"/>
                    </a:cubicBezTo>
                    <a:cubicBezTo>
                      <a:pt x="1806" y="0"/>
                      <a:pt x="1824" y="45"/>
                      <a:pt x="1841" y="45"/>
                    </a:cubicBezTo>
                    <a:cubicBezTo>
                      <a:pt x="1858" y="45"/>
                      <a:pt x="1875" y="0"/>
                      <a:pt x="1892" y="0"/>
                    </a:cubicBezTo>
                    <a:cubicBezTo>
                      <a:pt x="1909" y="0"/>
                      <a:pt x="1925" y="45"/>
                      <a:pt x="1942" y="45"/>
                    </a:cubicBezTo>
                    <a:cubicBezTo>
                      <a:pt x="1959" y="45"/>
                      <a:pt x="1977" y="0"/>
                      <a:pt x="1994" y="0"/>
                    </a:cubicBezTo>
                    <a:cubicBezTo>
                      <a:pt x="2011" y="0"/>
                      <a:pt x="2028" y="45"/>
                      <a:pt x="2045" y="45"/>
                    </a:cubicBezTo>
                    <a:cubicBezTo>
                      <a:pt x="2062" y="45"/>
                      <a:pt x="2079" y="0"/>
                      <a:pt x="2096" y="0"/>
                    </a:cubicBezTo>
                    <a:cubicBezTo>
                      <a:pt x="2113" y="0"/>
                      <a:pt x="2130" y="45"/>
                      <a:pt x="2147" y="45"/>
                    </a:cubicBezTo>
                    <a:cubicBezTo>
                      <a:pt x="2164" y="45"/>
                      <a:pt x="2181" y="0"/>
                      <a:pt x="2198" y="0"/>
                    </a:cubicBezTo>
                    <a:cubicBezTo>
                      <a:pt x="2215" y="0"/>
                      <a:pt x="2232" y="45"/>
                      <a:pt x="2249" y="45"/>
                    </a:cubicBezTo>
                    <a:cubicBezTo>
                      <a:pt x="2266" y="45"/>
                      <a:pt x="2284" y="0"/>
                      <a:pt x="2301" y="0"/>
                    </a:cubicBezTo>
                    <a:cubicBezTo>
                      <a:pt x="2318" y="0"/>
                      <a:pt x="2336" y="45"/>
                      <a:pt x="2353" y="45"/>
                    </a:cubicBezTo>
                    <a:cubicBezTo>
                      <a:pt x="2370" y="45"/>
                      <a:pt x="2386" y="0"/>
                      <a:pt x="2403" y="0"/>
                    </a:cubicBezTo>
                    <a:cubicBezTo>
                      <a:pt x="2420" y="0"/>
                      <a:pt x="2437" y="45"/>
                      <a:pt x="2454" y="45"/>
                    </a:cubicBezTo>
                    <a:cubicBezTo>
                      <a:pt x="2471" y="45"/>
                      <a:pt x="2488" y="0"/>
                      <a:pt x="2505" y="0"/>
                    </a:cubicBezTo>
                    <a:cubicBezTo>
                      <a:pt x="2522" y="0"/>
                      <a:pt x="2540" y="45"/>
                      <a:pt x="2557" y="45"/>
                    </a:cubicBezTo>
                    <a:cubicBezTo>
                      <a:pt x="2574" y="45"/>
                      <a:pt x="2590" y="0"/>
                      <a:pt x="2607" y="0"/>
                    </a:cubicBezTo>
                    <a:cubicBezTo>
                      <a:pt x="2624" y="0"/>
                      <a:pt x="2641" y="45"/>
                      <a:pt x="2658" y="45"/>
                    </a:cubicBezTo>
                    <a:cubicBezTo>
                      <a:pt x="2675" y="45"/>
                      <a:pt x="2693" y="0"/>
                      <a:pt x="2710" y="0"/>
                    </a:cubicBezTo>
                    <a:cubicBezTo>
                      <a:pt x="2727" y="0"/>
                      <a:pt x="2744" y="45"/>
                      <a:pt x="2761" y="45"/>
                    </a:cubicBezTo>
                    <a:cubicBezTo>
                      <a:pt x="2778" y="45"/>
                      <a:pt x="2794" y="0"/>
                      <a:pt x="2811" y="0"/>
                    </a:cubicBezTo>
                    <a:cubicBezTo>
                      <a:pt x="2828" y="0"/>
                      <a:pt x="2846" y="45"/>
                      <a:pt x="2863" y="45"/>
                    </a:cubicBezTo>
                    <a:cubicBezTo>
                      <a:pt x="2880" y="45"/>
                      <a:pt x="2897" y="0"/>
                      <a:pt x="2914" y="0"/>
                    </a:cubicBezTo>
                    <a:cubicBezTo>
                      <a:pt x="2931" y="0"/>
                      <a:pt x="2957" y="38"/>
                      <a:pt x="2965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58" name="Group 26">
              <a:extLst>
                <a:ext uri="{FF2B5EF4-FFF2-40B4-BE49-F238E27FC236}">
                  <a16:creationId xmlns:a16="http://schemas.microsoft.com/office/drawing/2014/main" id="{96672956-1841-4B27-A552-3C0D16E1FF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3793"/>
              <a:ext cx="2994" cy="60"/>
              <a:chOff x="81" y="2962"/>
              <a:chExt cx="2994" cy="60"/>
            </a:xfrm>
          </p:grpSpPr>
          <p:sp>
            <p:nvSpPr>
              <p:cNvPr id="18459" name="Freeform 27">
                <a:extLst>
                  <a:ext uri="{FF2B5EF4-FFF2-40B4-BE49-F238E27FC236}">
                    <a16:creationId xmlns:a16="http://schemas.microsoft.com/office/drawing/2014/main" id="{6E4AA84F-610F-418E-AD61-1A95A8B73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977"/>
                <a:ext cx="2994" cy="45"/>
              </a:xfrm>
              <a:custGeom>
                <a:avLst/>
                <a:gdLst>
                  <a:gd name="T0" fmla="*/ 0 w 1432"/>
                  <a:gd name="T1" fmla="*/ 45 h 45"/>
                  <a:gd name="T2" fmla="*/ 51 w 1432"/>
                  <a:gd name="T3" fmla="*/ 0 h 45"/>
                  <a:gd name="T4" fmla="*/ 101 w 1432"/>
                  <a:gd name="T5" fmla="*/ 45 h 45"/>
                  <a:gd name="T6" fmla="*/ 153 w 1432"/>
                  <a:gd name="T7" fmla="*/ 0 h 45"/>
                  <a:gd name="T8" fmla="*/ 204 w 1432"/>
                  <a:gd name="T9" fmla="*/ 45 h 45"/>
                  <a:gd name="T10" fmla="*/ 255 w 1432"/>
                  <a:gd name="T11" fmla="*/ 0 h 45"/>
                  <a:gd name="T12" fmla="*/ 307 w 1432"/>
                  <a:gd name="T13" fmla="*/ 45 h 45"/>
                  <a:gd name="T14" fmla="*/ 357 w 1432"/>
                  <a:gd name="T15" fmla="*/ 0 h 45"/>
                  <a:gd name="T16" fmla="*/ 409 w 1432"/>
                  <a:gd name="T17" fmla="*/ 45 h 45"/>
                  <a:gd name="T18" fmla="*/ 460 w 1432"/>
                  <a:gd name="T19" fmla="*/ 0 h 45"/>
                  <a:gd name="T20" fmla="*/ 511 w 1432"/>
                  <a:gd name="T21" fmla="*/ 45 h 45"/>
                  <a:gd name="T22" fmla="*/ 562 w 1432"/>
                  <a:gd name="T23" fmla="*/ 0 h 45"/>
                  <a:gd name="T24" fmla="*/ 613 w 1432"/>
                  <a:gd name="T25" fmla="*/ 45 h 45"/>
                  <a:gd name="T26" fmla="*/ 664 w 1432"/>
                  <a:gd name="T27" fmla="*/ 0 h 45"/>
                  <a:gd name="T28" fmla="*/ 716 w 1432"/>
                  <a:gd name="T29" fmla="*/ 45 h 45"/>
                  <a:gd name="T30" fmla="*/ 767 w 1432"/>
                  <a:gd name="T31" fmla="*/ 0 h 45"/>
                  <a:gd name="T32" fmla="*/ 817 w 1432"/>
                  <a:gd name="T33" fmla="*/ 45 h 45"/>
                  <a:gd name="T34" fmla="*/ 869 w 1432"/>
                  <a:gd name="T35" fmla="*/ 0 h 45"/>
                  <a:gd name="T36" fmla="*/ 920 w 1432"/>
                  <a:gd name="T37" fmla="*/ 45 h 45"/>
                  <a:gd name="T38" fmla="*/ 971 w 1432"/>
                  <a:gd name="T39" fmla="*/ 0 h 45"/>
                  <a:gd name="T40" fmla="*/ 1022 w 1432"/>
                  <a:gd name="T41" fmla="*/ 45 h 45"/>
                  <a:gd name="T42" fmla="*/ 1073 w 1432"/>
                  <a:gd name="T43" fmla="*/ 0 h 45"/>
                  <a:gd name="T44" fmla="*/ 1125 w 1432"/>
                  <a:gd name="T45" fmla="*/ 45 h 45"/>
                  <a:gd name="T46" fmla="*/ 1176 w 1432"/>
                  <a:gd name="T47" fmla="*/ 0 h 45"/>
                  <a:gd name="T48" fmla="*/ 1226 w 1432"/>
                  <a:gd name="T49" fmla="*/ 45 h 45"/>
                  <a:gd name="T50" fmla="*/ 1278 w 1432"/>
                  <a:gd name="T51" fmla="*/ 0 h 45"/>
                  <a:gd name="T52" fmla="*/ 1329 w 1432"/>
                  <a:gd name="T53" fmla="*/ 45 h 45"/>
                  <a:gd name="T54" fmla="*/ 1380 w 1432"/>
                  <a:gd name="T55" fmla="*/ 0 h 45"/>
                  <a:gd name="T56" fmla="*/ 1432 w 1432"/>
                  <a:gd name="T5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2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23" y="38"/>
                      <a:pt x="1432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0" name="Freeform 28">
                <a:extLst>
                  <a:ext uri="{FF2B5EF4-FFF2-40B4-BE49-F238E27FC236}">
                    <a16:creationId xmlns:a16="http://schemas.microsoft.com/office/drawing/2014/main" id="{D33DCF44-3661-4A1E-AEC4-27C329885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2962"/>
                <a:ext cx="2994" cy="45"/>
              </a:xfrm>
              <a:custGeom>
                <a:avLst/>
                <a:gdLst>
                  <a:gd name="T0" fmla="*/ 0 w 1432"/>
                  <a:gd name="T1" fmla="*/ 45 h 45"/>
                  <a:gd name="T2" fmla="*/ 51 w 1432"/>
                  <a:gd name="T3" fmla="*/ 0 h 45"/>
                  <a:gd name="T4" fmla="*/ 101 w 1432"/>
                  <a:gd name="T5" fmla="*/ 45 h 45"/>
                  <a:gd name="T6" fmla="*/ 153 w 1432"/>
                  <a:gd name="T7" fmla="*/ 0 h 45"/>
                  <a:gd name="T8" fmla="*/ 204 w 1432"/>
                  <a:gd name="T9" fmla="*/ 45 h 45"/>
                  <a:gd name="T10" fmla="*/ 255 w 1432"/>
                  <a:gd name="T11" fmla="*/ 0 h 45"/>
                  <a:gd name="T12" fmla="*/ 307 w 1432"/>
                  <a:gd name="T13" fmla="*/ 45 h 45"/>
                  <a:gd name="T14" fmla="*/ 357 w 1432"/>
                  <a:gd name="T15" fmla="*/ 0 h 45"/>
                  <a:gd name="T16" fmla="*/ 409 w 1432"/>
                  <a:gd name="T17" fmla="*/ 45 h 45"/>
                  <a:gd name="T18" fmla="*/ 460 w 1432"/>
                  <a:gd name="T19" fmla="*/ 0 h 45"/>
                  <a:gd name="T20" fmla="*/ 511 w 1432"/>
                  <a:gd name="T21" fmla="*/ 45 h 45"/>
                  <a:gd name="T22" fmla="*/ 562 w 1432"/>
                  <a:gd name="T23" fmla="*/ 0 h 45"/>
                  <a:gd name="T24" fmla="*/ 613 w 1432"/>
                  <a:gd name="T25" fmla="*/ 45 h 45"/>
                  <a:gd name="T26" fmla="*/ 664 w 1432"/>
                  <a:gd name="T27" fmla="*/ 0 h 45"/>
                  <a:gd name="T28" fmla="*/ 716 w 1432"/>
                  <a:gd name="T29" fmla="*/ 45 h 45"/>
                  <a:gd name="T30" fmla="*/ 767 w 1432"/>
                  <a:gd name="T31" fmla="*/ 0 h 45"/>
                  <a:gd name="T32" fmla="*/ 817 w 1432"/>
                  <a:gd name="T33" fmla="*/ 45 h 45"/>
                  <a:gd name="T34" fmla="*/ 869 w 1432"/>
                  <a:gd name="T35" fmla="*/ 0 h 45"/>
                  <a:gd name="T36" fmla="*/ 920 w 1432"/>
                  <a:gd name="T37" fmla="*/ 45 h 45"/>
                  <a:gd name="T38" fmla="*/ 971 w 1432"/>
                  <a:gd name="T39" fmla="*/ 0 h 45"/>
                  <a:gd name="T40" fmla="*/ 1022 w 1432"/>
                  <a:gd name="T41" fmla="*/ 45 h 45"/>
                  <a:gd name="T42" fmla="*/ 1073 w 1432"/>
                  <a:gd name="T43" fmla="*/ 0 h 45"/>
                  <a:gd name="T44" fmla="*/ 1125 w 1432"/>
                  <a:gd name="T45" fmla="*/ 45 h 45"/>
                  <a:gd name="T46" fmla="*/ 1176 w 1432"/>
                  <a:gd name="T47" fmla="*/ 0 h 45"/>
                  <a:gd name="T48" fmla="*/ 1226 w 1432"/>
                  <a:gd name="T49" fmla="*/ 45 h 45"/>
                  <a:gd name="T50" fmla="*/ 1278 w 1432"/>
                  <a:gd name="T51" fmla="*/ 0 h 45"/>
                  <a:gd name="T52" fmla="*/ 1329 w 1432"/>
                  <a:gd name="T53" fmla="*/ 45 h 45"/>
                  <a:gd name="T54" fmla="*/ 1380 w 1432"/>
                  <a:gd name="T55" fmla="*/ 0 h 45"/>
                  <a:gd name="T56" fmla="*/ 1432 w 1432"/>
                  <a:gd name="T5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2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23" y="38"/>
                      <a:pt x="1432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61" name="Group 29">
              <a:extLst>
                <a:ext uri="{FF2B5EF4-FFF2-40B4-BE49-F238E27FC236}">
                  <a16:creationId xmlns:a16="http://schemas.microsoft.com/office/drawing/2014/main" id="{DEA17BF9-506F-4EC8-81C7-7292FC4583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4019"/>
              <a:ext cx="726" cy="30"/>
              <a:chOff x="81" y="3188"/>
              <a:chExt cx="726" cy="30"/>
            </a:xfrm>
          </p:grpSpPr>
          <p:sp>
            <p:nvSpPr>
              <p:cNvPr id="18462" name="Freeform 30">
                <a:extLst>
                  <a:ext uri="{FF2B5EF4-FFF2-40B4-BE49-F238E27FC236}">
                    <a16:creationId xmlns:a16="http://schemas.microsoft.com/office/drawing/2014/main" id="{126FC142-4B9C-46F4-9DC9-86593BBBA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3203"/>
                <a:ext cx="726" cy="15"/>
              </a:xfrm>
              <a:custGeom>
                <a:avLst/>
                <a:gdLst>
                  <a:gd name="T0" fmla="*/ 0 w 1432"/>
                  <a:gd name="T1" fmla="*/ 45 h 45"/>
                  <a:gd name="T2" fmla="*/ 51 w 1432"/>
                  <a:gd name="T3" fmla="*/ 0 h 45"/>
                  <a:gd name="T4" fmla="*/ 101 w 1432"/>
                  <a:gd name="T5" fmla="*/ 45 h 45"/>
                  <a:gd name="T6" fmla="*/ 153 w 1432"/>
                  <a:gd name="T7" fmla="*/ 0 h 45"/>
                  <a:gd name="T8" fmla="*/ 204 w 1432"/>
                  <a:gd name="T9" fmla="*/ 45 h 45"/>
                  <a:gd name="T10" fmla="*/ 255 w 1432"/>
                  <a:gd name="T11" fmla="*/ 0 h 45"/>
                  <a:gd name="T12" fmla="*/ 307 w 1432"/>
                  <a:gd name="T13" fmla="*/ 45 h 45"/>
                  <a:gd name="T14" fmla="*/ 357 w 1432"/>
                  <a:gd name="T15" fmla="*/ 0 h 45"/>
                  <a:gd name="T16" fmla="*/ 409 w 1432"/>
                  <a:gd name="T17" fmla="*/ 45 h 45"/>
                  <a:gd name="T18" fmla="*/ 460 w 1432"/>
                  <a:gd name="T19" fmla="*/ 0 h 45"/>
                  <a:gd name="T20" fmla="*/ 511 w 1432"/>
                  <a:gd name="T21" fmla="*/ 45 h 45"/>
                  <a:gd name="T22" fmla="*/ 562 w 1432"/>
                  <a:gd name="T23" fmla="*/ 0 h 45"/>
                  <a:gd name="T24" fmla="*/ 613 w 1432"/>
                  <a:gd name="T25" fmla="*/ 45 h 45"/>
                  <a:gd name="T26" fmla="*/ 664 w 1432"/>
                  <a:gd name="T27" fmla="*/ 0 h 45"/>
                  <a:gd name="T28" fmla="*/ 716 w 1432"/>
                  <a:gd name="T29" fmla="*/ 45 h 45"/>
                  <a:gd name="T30" fmla="*/ 767 w 1432"/>
                  <a:gd name="T31" fmla="*/ 0 h 45"/>
                  <a:gd name="T32" fmla="*/ 817 w 1432"/>
                  <a:gd name="T33" fmla="*/ 45 h 45"/>
                  <a:gd name="T34" fmla="*/ 869 w 1432"/>
                  <a:gd name="T35" fmla="*/ 0 h 45"/>
                  <a:gd name="T36" fmla="*/ 920 w 1432"/>
                  <a:gd name="T37" fmla="*/ 45 h 45"/>
                  <a:gd name="T38" fmla="*/ 971 w 1432"/>
                  <a:gd name="T39" fmla="*/ 0 h 45"/>
                  <a:gd name="T40" fmla="*/ 1022 w 1432"/>
                  <a:gd name="T41" fmla="*/ 45 h 45"/>
                  <a:gd name="T42" fmla="*/ 1073 w 1432"/>
                  <a:gd name="T43" fmla="*/ 0 h 45"/>
                  <a:gd name="T44" fmla="*/ 1125 w 1432"/>
                  <a:gd name="T45" fmla="*/ 45 h 45"/>
                  <a:gd name="T46" fmla="*/ 1176 w 1432"/>
                  <a:gd name="T47" fmla="*/ 0 h 45"/>
                  <a:gd name="T48" fmla="*/ 1226 w 1432"/>
                  <a:gd name="T49" fmla="*/ 45 h 45"/>
                  <a:gd name="T50" fmla="*/ 1278 w 1432"/>
                  <a:gd name="T51" fmla="*/ 0 h 45"/>
                  <a:gd name="T52" fmla="*/ 1329 w 1432"/>
                  <a:gd name="T53" fmla="*/ 45 h 45"/>
                  <a:gd name="T54" fmla="*/ 1380 w 1432"/>
                  <a:gd name="T55" fmla="*/ 0 h 45"/>
                  <a:gd name="T56" fmla="*/ 1432 w 1432"/>
                  <a:gd name="T5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2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23" y="38"/>
                      <a:pt x="1432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3" name="Freeform 31">
                <a:extLst>
                  <a:ext uri="{FF2B5EF4-FFF2-40B4-BE49-F238E27FC236}">
                    <a16:creationId xmlns:a16="http://schemas.microsoft.com/office/drawing/2014/main" id="{8909BF65-6C39-4B4C-B11A-0B3B59844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" y="3188"/>
                <a:ext cx="726" cy="15"/>
              </a:xfrm>
              <a:custGeom>
                <a:avLst/>
                <a:gdLst>
                  <a:gd name="T0" fmla="*/ 0 w 1432"/>
                  <a:gd name="T1" fmla="*/ 45 h 45"/>
                  <a:gd name="T2" fmla="*/ 51 w 1432"/>
                  <a:gd name="T3" fmla="*/ 0 h 45"/>
                  <a:gd name="T4" fmla="*/ 101 w 1432"/>
                  <a:gd name="T5" fmla="*/ 45 h 45"/>
                  <a:gd name="T6" fmla="*/ 153 w 1432"/>
                  <a:gd name="T7" fmla="*/ 0 h 45"/>
                  <a:gd name="T8" fmla="*/ 204 w 1432"/>
                  <a:gd name="T9" fmla="*/ 45 h 45"/>
                  <a:gd name="T10" fmla="*/ 255 w 1432"/>
                  <a:gd name="T11" fmla="*/ 0 h 45"/>
                  <a:gd name="T12" fmla="*/ 307 w 1432"/>
                  <a:gd name="T13" fmla="*/ 45 h 45"/>
                  <a:gd name="T14" fmla="*/ 357 w 1432"/>
                  <a:gd name="T15" fmla="*/ 0 h 45"/>
                  <a:gd name="T16" fmla="*/ 409 w 1432"/>
                  <a:gd name="T17" fmla="*/ 45 h 45"/>
                  <a:gd name="T18" fmla="*/ 460 w 1432"/>
                  <a:gd name="T19" fmla="*/ 0 h 45"/>
                  <a:gd name="T20" fmla="*/ 511 w 1432"/>
                  <a:gd name="T21" fmla="*/ 45 h 45"/>
                  <a:gd name="T22" fmla="*/ 562 w 1432"/>
                  <a:gd name="T23" fmla="*/ 0 h 45"/>
                  <a:gd name="T24" fmla="*/ 613 w 1432"/>
                  <a:gd name="T25" fmla="*/ 45 h 45"/>
                  <a:gd name="T26" fmla="*/ 664 w 1432"/>
                  <a:gd name="T27" fmla="*/ 0 h 45"/>
                  <a:gd name="T28" fmla="*/ 716 w 1432"/>
                  <a:gd name="T29" fmla="*/ 45 h 45"/>
                  <a:gd name="T30" fmla="*/ 767 w 1432"/>
                  <a:gd name="T31" fmla="*/ 0 h 45"/>
                  <a:gd name="T32" fmla="*/ 817 w 1432"/>
                  <a:gd name="T33" fmla="*/ 45 h 45"/>
                  <a:gd name="T34" fmla="*/ 869 w 1432"/>
                  <a:gd name="T35" fmla="*/ 0 h 45"/>
                  <a:gd name="T36" fmla="*/ 920 w 1432"/>
                  <a:gd name="T37" fmla="*/ 45 h 45"/>
                  <a:gd name="T38" fmla="*/ 971 w 1432"/>
                  <a:gd name="T39" fmla="*/ 0 h 45"/>
                  <a:gd name="T40" fmla="*/ 1022 w 1432"/>
                  <a:gd name="T41" fmla="*/ 45 h 45"/>
                  <a:gd name="T42" fmla="*/ 1073 w 1432"/>
                  <a:gd name="T43" fmla="*/ 0 h 45"/>
                  <a:gd name="T44" fmla="*/ 1125 w 1432"/>
                  <a:gd name="T45" fmla="*/ 45 h 45"/>
                  <a:gd name="T46" fmla="*/ 1176 w 1432"/>
                  <a:gd name="T47" fmla="*/ 0 h 45"/>
                  <a:gd name="T48" fmla="*/ 1226 w 1432"/>
                  <a:gd name="T49" fmla="*/ 45 h 45"/>
                  <a:gd name="T50" fmla="*/ 1278 w 1432"/>
                  <a:gd name="T51" fmla="*/ 0 h 45"/>
                  <a:gd name="T52" fmla="*/ 1329 w 1432"/>
                  <a:gd name="T53" fmla="*/ 45 h 45"/>
                  <a:gd name="T54" fmla="*/ 1380 w 1432"/>
                  <a:gd name="T55" fmla="*/ 0 h 45"/>
                  <a:gd name="T56" fmla="*/ 1432 w 1432"/>
                  <a:gd name="T5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2" h="45">
                    <a:moveTo>
                      <a:pt x="0" y="45"/>
                    </a:moveTo>
                    <a:cubicBezTo>
                      <a:pt x="8" y="38"/>
                      <a:pt x="34" y="0"/>
                      <a:pt x="51" y="0"/>
                    </a:cubicBezTo>
                    <a:cubicBezTo>
                      <a:pt x="68" y="0"/>
                      <a:pt x="84" y="45"/>
                      <a:pt x="101" y="45"/>
                    </a:cubicBezTo>
                    <a:cubicBezTo>
                      <a:pt x="118" y="45"/>
                      <a:pt x="136" y="0"/>
                      <a:pt x="153" y="0"/>
                    </a:cubicBezTo>
                    <a:cubicBezTo>
                      <a:pt x="170" y="0"/>
                      <a:pt x="187" y="45"/>
                      <a:pt x="204" y="45"/>
                    </a:cubicBezTo>
                    <a:cubicBezTo>
                      <a:pt x="221" y="45"/>
                      <a:pt x="238" y="0"/>
                      <a:pt x="255" y="0"/>
                    </a:cubicBezTo>
                    <a:cubicBezTo>
                      <a:pt x="272" y="0"/>
                      <a:pt x="290" y="45"/>
                      <a:pt x="307" y="45"/>
                    </a:cubicBezTo>
                    <a:cubicBezTo>
                      <a:pt x="324" y="45"/>
                      <a:pt x="340" y="0"/>
                      <a:pt x="357" y="0"/>
                    </a:cubicBezTo>
                    <a:cubicBezTo>
                      <a:pt x="374" y="0"/>
                      <a:pt x="392" y="45"/>
                      <a:pt x="409" y="45"/>
                    </a:cubicBezTo>
                    <a:cubicBezTo>
                      <a:pt x="426" y="45"/>
                      <a:pt x="443" y="0"/>
                      <a:pt x="460" y="0"/>
                    </a:cubicBezTo>
                    <a:cubicBezTo>
                      <a:pt x="477" y="0"/>
                      <a:pt x="494" y="45"/>
                      <a:pt x="511" y="45"/>
                    </a:cubicBezTo>
                    <a:cubicBezTo>
                      <a:pt x="528" y="45"/>
                      <a:pt x="545" y="0"/>
                      <a:pt x="562" y="0"/>
                    </a:cubicBezTo>
                    <a:cubicBezTo>
                      <a:pt x="579" y="0"/>
                      <a:pt x="596" y="45"/>
                      <a:pt x="613" y="45"/>
                    </a:cubicBezTo>
                    <a:cubicBezTo>
                      <a:pt x="630" y="45"/>
                      <a:pt x="647" y="0"/>
                      <a:pt x="664" y="0"/>
                    </a:cubicBezTo>
                    <a:cubicBezTo>
                      <a:pt x="681" y="0"/>
                      <a:pt x="699" y="45"/>
                      <a:pt x="716" y="45"/>
                    </a:cubicBezTo>
                    <a:cubicBezTo>
                      <a:pt x="733" y="45"/>
                      <a:pt x="750" y="0"/>
                      <a:pt x="767" y="0"/>
                    </a:cubicBezTo>
                    <a:cubicBezTo>
                      <a:pt x="784" y="0"/>
                      <a:pt x="800" y="45"/>
                      <a:pt x="817" y="45"/>
                    </a:cubicBezTo>
                    <a:cubicBezTo>
                      <a:pt x="834" y="45"/>
                      <a:pt x="852" y="0"/>
                      <a:pt x="869" y="0"/>
                    </a:cubicBezTo>
                    <a:cubicBezTo>
                      <a:pt x="886" y="0"/>
                      <a:pt x="903" y="45"/>
                      <a:pt x="920" y="45"/>
                    </a:cubicBezTo>
                    <a:cubicBezTo>
                      <a:pt x="937" y="45"/>
                      <a:pt x="954" y="0"/>
                      <a:pt x="971" y="0"/>
                    </a:cubicBezTo>
                    <a:cubicBezTo>
                      <a:pt x="988" y="0"/>
                      <a:pt x="1005" y="45"/>
                      <a:pt x="1022" y="45"/>
                    </a:cubicBezTo>
                    <a:cubicBezTo>
                      <a:pt x="1039" y="45"/>
                      <a:pt x="1056" y="0"/>
                      <a:pt x="1073" y="0"/>
                    </a:cubicBezTo>
                    <a:cubicBezTo>
                      <a:pt x="1090" y="0"/>
                      <a:pt x="1108" y="45"/>
                      <a:pt x="1125" y="45"/>
                    </a:cubicBezTo>
                    <a:cubicBezTo>
                      <a:pt x="1142" y="45"/>
                      <a:pt x="1159" y="0"/>
                      <a:pt x="1176" y="0"/>
                    </a:cubicBezTo>
                    <a:cubicBezTo>
                      <a:pt x="1193" y="0"/>
                      <a:pt x="1209" y="45"/>
                      <a:pt x="1226" y="45"/>
                    </a:cubicBezTo>
                    <a:cubicBezTo>
                      <a:pt x="1243" y="45"/>
                      <a:pt x="1261" y="0"/>
                      <a:pt x="1278" y="0"/>
                    </a:cubicBezTo>
                    <a:cubicBezTo>
                      <a:pt x="1295" y="0"/>
                      <a:pt x="1312" y="45"/>
                      <a:pt x="1329" y="45"/>
                    </a:cubicBezTo>
                    <a:cubicBezTo>
                      <a:pt x="1346" y="45"/>
                      <a:pt x="1363" y="0"/>
                      <a:pt x="1380" y="0"/>
                    </a:cubicBezTo>
                    <a:cubicBezTo>
                      <a:pt x="1397" y="0"/>
                      <a:pt x="1423" y="38"/>
                      <a:pt x="1432" y="4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464" name="Group 32">
              <a:extLst>
                <a:ext uri="{FF2B5EF4-FFF2-40B4-BE49-F238E27FC236}">
                  <a16:creationId xmlns:a16="http://schemas.microsoft.com/office/drawing/2014/main" id="{AE942A24-C2DF-48FE-859C-707A9690ED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4019"/>
              <a:ext cx="311" cy="30"/>
              <a:chOff x="852" y="3188"/>
              <a:chExt cx="311" cy="30"/>
            </a:xfrm>
          </p:grpSpPr>
          <p:sp>
            <p:nvSpPr>
              <p:cNvPr id="18465" name="Freeform 33">
                <a:extLst>
                  <a:ext uri="{FF2B5EF4-FFF2-40B4-BE49-F238E27FC236}">
                    <a16:creationId xmlns:a16="http://schemas.microsoft.com/office/drawing/2014/main" id="{7C01743F-8891-4887-879E-D105348F7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3203"/>
                <a:ext cx="311" cy="15"/>
              </a:xfrm>
              <a:custGeom>
                <a:avLst/>
                <a:gdLst>
                  <a:gd name="T0" fmla="*/ 0 w 311"/>
                  <a:gd name="T1" fmla="*/ 15 h 15"/>
                  <a:gd name="T2" fmla="*/ 26 w 311"/>
                  <a:gd name="T3" fmla="*/ 0 h 15"/>
                  <a:gd name="T4" fmla="*/ 51 w 311"/>
                  <a:gd name="T5" fmla="*/ 15 h 15"/>
                  <a:gd name="T6" fmla="*/ 78 w 311"/>
                  <a:gd name="T7" fmla="*/ 0 h 15"/>
                  <a:gd name="T8" fmla="*/ 103 w 311"/>
                  <a:gd name="T9" fmla="*/ 15 h 15"/>
                  <a:gd name="T10" fmla="*/ 129 w 311"/>
                  <a:gd name="T11" fmla="*/ 0 h 15"/>
                  <a:gd name="T12" fmla="*/ 156 w 311"/>
                  <a:gd name="T13" fmla="*/ 15 h 15"/>
                  <a:gd name="T14" fmla="*/ 181 w 311"/>
                  <a:gd name="T15" fmla="*/ 0 h 15"/>
                  <a:gd name="T16" fmla="*/ 207 w 311"/>
                  <a:gd name="T17" fmla="*/ 15 h 15"/>
                  <a:gd name="T18" fmla="*/ 233 w 311"/>
                  <a:gd name="T19" fmla="*/ 0 h 15"/>
                  <a:gd name="T20" fmla="*/ 259 w 311"/>
                  <a:gd name="T21" fmla="*/ 15 h 15"/>
                  <a:gd name="T22" fmla="*/ 285 w 311"/>
                  <a:gd name="T23" fmla="*/ 0 h 15"/>
                  <a:gd name="T24" fmla="*/ 311 w 311"/>
                  <a:gd name="T2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1" h="15">
                    <a:moveTo>
                      <a:pt x="0" y="15"/>
                    </a:moveTo>
                    <a:cubicBezTo>
                      <a:pt x="4" y="13"/>
                      <a:pt x="17" y="0"/>
                      <a:pt x="26" y="0"/>
                    </a:cubicBezTo>
                    <a:cubicBezTo>
                      <a:pt x="34" y="0"/>
                      <a:pt x="43" y="15"/>
                      <a:pt x="51" y="15"/>
                    </a:cubicBezTo>
                    <a:cubicBezTo>
                      <a:pt x="60" y="15"/>
                      <a:pt x="69" y="0"/>
                      <a:pt x="78" y="0"/>
                    </a:cubicBezTo>
                    <a:cubicBezTo>
                      <a:pt x="86" y="0"/>
                      <a:pt x="95" y="15"/>
                      <a:pt x="103" y="15"/>
                    </a:cubicBezTo>
                    <a:cubicBezTo>
                      <a:pt x="112" y="15"/>
                      <a:pt x="121" y="0"/>
                      <a:pt x="129" y="0"/>
                    </a:cubicBezTo>
                    <a:cubicBezTo>
                      <a:pt x="138" y="0"/>
                      <a:pt x="147" y="15"/>
                      <a:pt x="156" y="15"/>
                    </a:cubicBezTo>
                    <a:cubicBezTo>
                      <a:pt x="164" y="15"/>
                      <a:pt x="172" y="0"/>
                      <a:pt x="181" y="0"/>
                    </a:cubicBezTo>
                    <a:cubicBezTo>
                      <a:pt x="190" y="0"/>
                      <a:pt x="199" y="15"/>
                      <a:pt x="207" y="15"/>
                    </a:cubicBezTo>
                    <a:cubicBezTo>
                      <a:pt x="216" y="15"/>
                      <a:pt x="225" y="0"/>
                      <a:pt x="233" y="0"/>
                    </a:cubicBezTo>
                    <a:cubicBezTo>
                      <a:pt x="242" y="0"/>
                      <a:pt x="250" y="15"/>
                      <a:pt x="259" y="15"/>
                    </a:cubicBezTo>
                    <a:cubicBezTo>
                      <a:pt x="268" y="15"/>
                      <a:pt x="276" y="0"/>
                      <a:pt x="285" y="0"/>
                    </a:cubicBezTo>
                    <a:cubicBezTo>
                      <a:pt x="294" y="0"/>
                      <a:pt x="307" y="12"/>
                      <a:pt x="311" y="1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66" name="Freeform 34">
                <a:extLst>
                  <a:ext uri="{FF2B5EF4-FFF2-40B4-BE49-F238E27FC236}">
                    <a16:creationId xmlns:a16="http://schemas.microsoft.com/office/drawing/2014/main" id="{8AB255D8-533F-4DB1-A6A6-F700BAE53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3188"/>
                <a:ext cx="311" cy="15"/>
              </a:xfrm>
              <a:custGeom>
                <a:avLst/>
                <a:gdLst>
                  <a:gd name="T0" fmla="*/ 0 w 311"/>
                  <a:gd name="T1" fmla="*/ 15 h 15"/>
                  <a:gd name="T2" fmla="*/ 26 w 311"/>
                  <a:gd name="T3" fmla="*/ 0 h 15"/>
                  <a:gd name="T4" fmla="*/ 51 w 311"/>
                  <a:gd name="T5" fmla="*/ 15 h 15"/>
                  <a:gd name="T6" fmla="*/ 78 w 311"/>
                  <a:gd name="T7" fmla="*/ 0 h 15"/>
                  <a:gd name="T8" fmla="*/ 103 w 311"/>
                  <a:gd name="T9" fmla="*/ 15 h 15"/>
                  <a:gd name="T10" fmla="*/ 129 w 311"/>
                  <a:gd name="T11" fmla="*/ 0 h 15"/>
                  <a:gd name="T12" fmla="*/ 156 w 311"/>
                  <a:gd name="T13" fmla="*/ 15 h 15"/>
                  <a:gd name="T14" fmla="*/ 181 w 311"/>
                  <a:gd name="T15" fmla="*/ 0 h 15"/>
                  <a:gd name="T16" fmla="*/ 207 w 311"/>
                  <a:gd name="T17" fmla="*/ 15 h 15"/>
                  <a:gd name="T18" fmla="*/ 233 w 311"/>
                  <a:gd name="T19" fmla="*/ 0 h 15"/>
                  <a:gd name="T20" fmla="*/ 259 w 311"/>
                  <a:gd name="T21" fmla="*/ 15 h 15"/>
                  <a:gd name="T22" fmla="*/ 285 w 311"/>
                  <a:gd name="T23" fmla="*/ 0 h 15"/>
                  <a:gd name="T24" fmla="*/ 311 w 311"/>
                  <a:gd name="T2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1" h="15">
                    <a:moveTo>
                      <a:pt x="0" y="15"/>
                    </a:moveTo>
                    <a:cubicBezTo>
                      <a:pt x="4" y="13"/>
                      <a:pt x="17" y="0"/>
                      <a:pt x="26" y="0"/>
                    </a:cubicBezTo>
                    <a:cubicBezTo>
                      <a:pt x="34" y="0"/>
                      <a:pt x="43" y="15"/>
                      <a:pt x="51" y="15"/>
                    </a:cubicBezTo>
                    <a:cubicBezTo>
                      <a:pt x="60" y="15"/>
                      <a:pt x="69" y="0"/>
                      <a:pt x="78" y="0"/>
                    </a:cubicBezTo>
                    <a:cubicBezTo>
                      <a:pt x="86" y="0"/>
                      <a:pt x="95" y="15"/>
                      <a:pt x="103" y="15"/>
                    </a:cubicBezTo>
                    <a:cubicBezTo>
                      <a:pt x="112" y="15"/>
                      <a:pt x="121" y="0"/>
                      <a:pt x="129" y="0"/>
                    </a:cubicBezTo>
                    <a:cubicBezTo>
                      <a:pt x="138" y="0"/>
                      <a:pt x="147" y="15"/>
                      <a:pt x="156" y="15"/>
                    </a:cubicBezTo>
                    <a:cubicBezTo>
                      <a:pt x="164" y="15"/>
                      <a:pt x="172" y="0"/>
                      <a:pt x="181" y="0"/>
                    </a:cubicBezTo>
                    <a:cubicBezTo>
                      <a:pt x="190" y="0"/>
                      <a:pt x="199" y="15"/>
                      <a:pt x="207" y="15"/>
                    </a:cubicBezTo>
                    <a:cubicBezTo>
                      <a:pt x="216" y="15"/>
                      <a:pt x="225" y="0"/>
                      <a:pt x="233" y="0"/>
                    </a:cubicBezTo>
                    <a:cubicBezTo>
                      <a:pt x="242" y="0"/>
                      <a:pt x="250" y="15"/>
                      <a:pt x="259" y="15"/>
                    </a:cubicBezTo>
                    <a:cubicBezTo>
                      <a:pt x="268" y="15"/>
                      <a:pt x="276" y="0"/>
                      <a:pt x="285" y="0"/>
                    </a:cubicBezTo>
                    <a:cubicBezTo>
                      <a:pt x="294" y="0"/>
                      <a:pt x="307" y="12"/>
                      <a:pt x="311" y="15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11B069B6-E6FB-43A9-A7CD-AB60859E9A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波線</a:t>
            </a:r>
          </a:p>
        </p:txBody>
      </p:sp>
      <p:sp>
        <p:nvSpPr>
          <p:cNvPr id="30724" name="Freeform 4">
            <a:extLst>
              <a:ext uri="{FF2B5EF4-FFF2-40B4-BE49-F238E27FC236}">
                <a16:creationId xmlns:a16="http://schemas.microsoft.com/office/drawing/2014/main" id="{516D52A6-95C7-4BFC-8471-88DA5FDF765C}"/>
              </a:ext>
            </a:extLst>
          </p:cNvPr>
          <p:cNvSpPr>
            <a:spLocks/>
          </p:cNvSpPr>
          <p:nvPr/>
        </p:nvSpPr>
        <p:spPr bwMode="auto">
          <a:xfrm>
            <a:off x="560388" y="1196975"/>
            <a:ext cx="8785225" cy="73025"/>
          </a:xfrm>
          <a:custGeom>
            <a:avLst/>
            <a:gdLst>
              <a:gd name="T0" fmla="*/ 51 w 6033"/>
              <a:gd name="T1" fmla="*/ 1 h 46"/>
              <a:gd name="T2" fmla="*/ 153 w 6033"/>
              <a:gd name="T3" fmla="*/ 1 h 46"/>
              <a:gd name="T4" fmla="*/ 255 w 6033"/>
              <a:gd name="T5" fmla="*/ 1 h 46"/>
              <a:gd name="T6" fmla="*/ 357 w 6033"/>
              <a:gd name="T7" fmla="*/ 1 h 46"/>
              <a:gd name="T8" fmla="*/ 460 w 6033"/>
              <a:gd name="T9" fmla="*/ 1 h 46"/>
              <a:gd name="T10" fmla="*/ 562 w 6033"/>
              <a:gd name="T11" fmla="*/ 1 h 46"/>
              <a:gd name="T12" fmla="*/ 664 w 6033"/>
              <a:gd name="T13" fmla="*/ 1 h 46"/>
              <a:gd name="T14" fmla="*/ 767 w 6033"/>
              <a:gd name="T15" fmla="*/ 1 h 46"/>
              <a:gd name="T16" fmla="*/ 869 w 6033"/>
              <a:gd name="T17" fmla="*/ 1 h 46"/>
              <a:gd name="T18" fmla="*/ 971 w 6033"/>
              <a:gd name="T19" fmla="*/ 1 h 46"/>
              <a:gd name="T20" fmla="*/ 1073 w 6033"/>
              <a:gd name="T21" fmla="*/ 1 h 46"/>
              <a:gd name="T22" fmla="*/ 1176 w 6033"/>
              <a:gd name="T23" fmla="*/ 1 h 46"/>
              <a:gd name="T24" fmla="*/ 1278 w 6033"/>
              <a:gd name="T25" fmla="*/ 1 h 46"/>
              <a:gd name="T26" fmla="*/ 1380 w 6033"/>
              <a:gd name="T27" fmla="*/ 1 h 46"/>
              <a:gd name="T28" fmla="*/ 1482 w 6033"/>
              <a:gd name="T29" fmla="*/ 1 h 46"/>
              <a:gd name="T30" fmla="*/ 1585 w 6033"/>
              <a:gd name="T31" fmla="*/ 1 h 46"/>
              <a:gd name="T32" fmla="*/ 1687 w 6033"/>
              <a:gd name="T33" fmla="*/ 1 h 46"/>
              <a:gd name="T34" fmla="*/ 1789 w 6033"/>
              <a:gd name="T35" fmla="*/ 1 h 46"/>
              <a:gd name="T36" fmla="*/ 1892 w 6033"/>
              <a:gd name="T37" fmla="*/ 1 h 46"/>
              <a:gd name="T38" fmla="*/ 1994 w 6033"/>
              <a:gd name="T39" fmla="*/ 1 h 46"/>
              <a:gd name="T40" fmla="*/ 2096 w 6033"/>
              <a:gd name="T41" fmla="*/ 1 h 46"/>
              <a:gd name="T42" fmla="*/ 2198 w 6033"/>
              <a:gd name="T43" fmla="*/ 1 h 46"/>
              <a:gd name="T44" fmla="*/ 2301 w 6033"/>
              <a:gd name="T45" fmla="*/ 1 h 46"/>
              <a:gd name="T46" fmla="*/ 2403 w 6033"/>
              <a:gd name="T47" fmla="*/ 1 h 46"/>
              <a:gd name="T48" fmla="*/ 2505 w 6033"/>
              <a:gd name="T49" fmla="*/ 1 h 46"/>
              <a:gd name="T50" fmla="*/ 2607 w 6033"/>
              <a:gd name="T51" fmla="*/ 1 h 46"/>
              <a:gd name="T52" fmla="*/ 2710 w 6033"/>
              <a:gd name="T53" fmla="*/ 1 h 46"/>
              <a:gd name="T54" fmla="*/ 2811 w 6033"/>
              <a:gd name="T55" fmla="*/ 1 h 46"/>
              <a:gd name="T56" fmla="*/ 2914 w 6033"/>
              <a:gd name="T57" fmla="*/ 1 h 46"/>
              <a:gd name="T58" fmla="*/ 3017 w 6033"/>
              <a:gd name="T59" fmla="*/ 1 h 46"/>
              <a:gd name="T60" fmla="*/ 3119 w 6033"/>
              <a:gd name="T61" fmla="*/ 1 h 46"/>
              <a:gd name="T62" fmla="*/ 3221 w 6033"/>
              <a:gd name="T63" fmla="*/ 1 h 46"/>
              <a:gd name="T64" fmla="*/ 3323 w 6033"/>
              <a:gd name="T65" fmla="*/ 1 h 46"/>
              <a:gd name="T66" fmla="*/ 3426 w 6033"/>
              <a:gd name="T67" fmla="*/ 1 h 46"/>
              <a:gd name="T68" fmla="*/ 3527 w 6033"/>
              <a:gd name="T69" fmla="*/ 1 h 46"/>
              <a:gd name="T70" fmla="*/ 3630 w 6033"/>
              <a:gd name="T71" fmla="*/ 1 h 46"/>
              <a:gd name="T72" fmla="*/ 3732 w 6033"/>
              <a:gd name="T73" fmla="*/ 1 h 46"/>
              <a:gd name="T74" fmla="*/ 3835 w 6033"/>
              <a:gd name="T75" fmla="*/ 1 h 46"/>
              <a:gd name="T76" fmla="*/ 3936 w 6033"/>
              <a:gd name="T77" fmla="*/ 1 h 46"/>
              <a:gd name="T78" fmla="*/ 4039 w 6033"/>
              <a:gd name="T79" fmla="*/ 1 h 46"/>
              <a:gd name="T80" fmla="*/ 4141 w 6033"/>
              <a:gd name="T81" fmla="*/ 1 h 46"/>
              <a:gd name="T82" fmla="*/ 4243 w 6033"/>
              <a:gd name="T83" fmla="*/ 1 h 46"/>
              <a:gd name="T84" fmla="*/ 4346 w 6033"/>
              <a:gd name="T85" fmla="*/ 1 h 46"/>
              <a:gd name="T86" fmla="*/ 4448 w 6033"/>
              <a:gd name="T87" fmla="*/ 1 h 46"/>
              <a:gd name="T88" fmla="*/ 4551 w 6033"/>
              <a:gd name="T89" fmla="*/ 1 h 46"/>
              <a:gd name="T90" fmla="*/ 4652 w 6033"/>
              <a:gd name="T91" fmla="*/ 1 h 46"/>
              <a:gd name="T92" fmla="*/ 4755 w 6033"/>
              <a:gd name="T93" fmla="*/ 1 h 46"/>
              <a:gd name="T94" fmla="*/ 4857 w 6033"/>
              <a:gd name="T95" fmla="*/ 1 h 46"/>
              <a:gd name="T96" fmla="*/ 4960 w 6033"/>
              <a:gd name="T97" fmla="*/ 1 h 46"/>
              <a:gd name="T98" fmla="*/ 5061 w 6033"/>
              <a:gd name="T99" fmla="*/ 1 h 46"/>
              <a:gd name="T100" fmla="*/ 5163 w 6033"/>
              <a:gd name="T101" fmla="*/ 1 h 46"/>
              <a:gd name="T102" fmla="*/ 5266 w 6033"/>
              <a:gd name="T103" fmla="*/ 1 h 46"/>
              <a:gd name="T104" fmla="*/ 5368 w 6033"/>
              <a:gd name="T105" fmla="*/ 1 h 46"/>
              <a:gd name="T106" fmla="*/ 5471 w 6033"/>
              <a:gd name="T107" fmla="*/ 1 h 46"/>
              <a:gd name="T108" fmla="*/ 5573 w 6033"/>
              <a:gd name="T109" fmla="*/ 1 h 46"/>
              <a:gd name="T110" fmla="*/ 5676 w 6033"/>
              <a:gd name="T111" fmla="*/ 1 h 46"/>
              <a:gd name="T112" fmla="*/ 5777 w 6033"/>
              <a:gd name="T113" fmla="*/ 1 h 46"/>
              <a:gd name="T114" fmla="*/ 5880 w 6033"/>
              <a:gd name="T115" fmla="*/ 1 h 46"/>
              <a:gd name="T116" fmla="*/ 5982 w 6033"/>
              <a:gd name="T117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33" h="46">
                <a:moveTo>
                  <a:pt x="0" y="46"/>
                </a:moveTo>
                <a:cubicBezTo>
                  <a:pt x="8" y="39"/>
                  <a:pt x="34" y="1"/>
                  <a:pt x="51" y="1"/>
                </a:cubicBezTo>
                <a:cubicBezTo>
                  <a:pt x="68" y="1"/>
                  <a:pt x="84" y="46"/>
                  <a:pt x="101" y="46"/>
                </a:cubicBezTo>
                <a:cubicBezTo>
                  <a:pt x="118" y="46"/>
                  <a:pt x="136" y="1"/>
                  <a:pt x="153" y="1"/>
                </a:cubicBezTo>
                <a:cubicBezTo>
                  <a:pt x="170" y="1"/>
                  <a:pt x="187" y="46"/>
                  <a:pt x="204" y="46"/>
                </a:cubicBezTo>
                <a:cubicBezTo>
                  <a:pt x="221" y="46"/>
                  <a:pt x="238" y="1"/>
                  <a:pt x="255" y="1"/>
                </a:cubicBezTo>
                <a:cubicBezTo>
                  <a:pt x="272" y="1"/>
                  <a:pt x="290" y="46"/>
                  <a:pt x="307" y="46"/>
                </a:cubicBezTo>
                <a:cubicBezTo>
                  <a:pt x="324" y="46"/>
                  <a:pt x="340" y="1"/>
                  <a:pt x="357" y="1"/>
                </a:cubicBezTo>
                <a:cubicBezTo>
                  <a:pt x="374" y="1"/>
                  <a:pt x="392" y="46"/>
                  <a:pt x="409" y="46"/>
                </a:cubicBezTo>
                <a:cubicBezTo>
                  <a:pt x="426" y="46"/>
                  <a:pt x="443" y="1"/>
                  <a:pt x="460" y="1"/>
                </a:cubicBezTo>
                <a:cubicBezTo>
                  <a:pt x="477" y="1"/>
                  <a:pt x="494" y="46"/>
                  <a:pt x="511" y="46"/>
                </a:cubicBezTo>
                <a:cubicBezTo>
                  <a:pt x="528" y="46"/>
                  <a:pt x="545" y="1"/>
                  <a:pt x="562" y="1"/>
                </a:cubicBezTo>
                <a:cubicBezTo>
                  <a:pt x="579" y="1"/>
                  <a:pt x="596" y="46"/>
                  <a:pt x="613" y="46"/>
                </a:cubicBezTo>
                <a:cubicBezTo>
                  <a:pt x="630" y="46"/>
                  <a:pt x="647" y="1"/>
                  <a:pt x="664" y="1"/>
                </a:cubicBezTo>
                <a:cubicBezTo>
                  <a:pt x="681" y="1"/>
                  <a:pt x="699" y="46"/>
                  <a:pt x="716" y="46"/>
                </a:cubicBezTo>
                <a:cubicBezTo>
                  <a:pt x="733" y="46"/>
                  <a:pt x="750" y="1"/>
                  <a:pt x="767" y="1"/>
                </a:cubicBezTo>
                <a:cubicBezTo>
                  <a:pt x="784" y="1"/>
                  <a:pt x="800" y="46"/>
                  <a:pt x="817" y="46"/>
                </a:cubicBezTo>
                <a:cubicBezTo>
                  <a:pt x="834" y="46"/>
                  <a:pt x="852" y="1"/>
                  <a:pt x="869" y="1"/>
                </a:cubicBezTo>
                <a:cubicBezTo>
                  <a:pt x="886" y="1"/>
                  <a:pt x="903" y="46"/>
                  <a:pt x="920" y="46"/>
                </a:cubicBezTo>
                <a:cubicBezTo>
                  <a:pt x="937" y="46"/>
                  <a:pt x="954" y="1"/>
                  <a:pt x="971" y="1"/>
                </a:cubicBezTo>
                <a:cubicBezTo>
                  <a:pt x="988" y="1"/>
                  <a:pt x="1005" y="46"/>
                  <a:pt x="1022" y="46"/>
                </a:cubicBezTo>
                <a:cubicBezTo>
                  <a:pt x="1039" y="46"/>
                  <a:pt x="1056" y="1"/>
                  <a:pt x="1073" y="1"/>
                </a:cubicBezTo>
                <a:cubicBezTo>
                  <a:pt x="1090" y="1"/>
                  <a:pt x="1108" y="46"/>
                  <a:pt x="1125" y="46"/>
                </a:cubicBezTo>
                <a:cubicBezTo>
                  <a:pt x="1142" y="46"/>
                  <a:pt x="1159" y="1"/>
                  <a:pt x="1176" y="1"/>
                </a:cubicBezTo>
                <a:cubicBezTo>
                  <a:pt x="1193" y="1"/>
                  <a:pt x="1209" y="46"/>
                  <a:pt x="1226" y="46"/>
                </a:cubicBezTo>
                <a:cubicBezTo>
                  <a:pt x="1243" y="46"/>
                  <a:pt x="1261" y="1"/>
                  <a:pt x="1278" y="1"/>
                </a:cubicBezTo>
                <a:cubicBezTo>
                  <a:pt x="1295" y="1"/>
                  <a:pt x="1312" y="46"/>
                  <a:pt x="1329" y="46"/>
                </a:cubicBezTo>
                <a:cubicBezTo>
                  <a:pt x="1346" y="46"/>
                  <a:pt x="1363" y="1"/>
                  <a:pt x="1380" y="1"/>
                </a:cubicBezTo>
                <a:cubicBezTo>
                  <a:pt x="1397" y="1"/>
                  <a:pt x="1415" y="46"/>
                  <a:pt x="1432" y="46"/>
                </a:cubicBezTo>
                <a:cubicBezTo>
                  <a:pt x="1449" y="46"/>
                  <a:pt x="1465" y="1"/>
                  <a:pt x="1482" y="1"/>
                </a:cubicBezTo>
                <a:cubicBezTo>
                  <a:pt x="1499" y="1"/>
                  <a:pt x="1516" y="46"/>
                  <a:pt x="1533" y="46"/>
                </a:cubicBezTo>
                <a:cubicBezTo>
                  <a:pt x="1550" y="46"/>
                  <a:pt x="1568" y="1"/>
                  <a:pt x="1585" y="1"/>
                </a:cubicBezTo>
                <a:cubicBezTo>
                  <a:pt x="1602" y="1"/>
                  <a:pt x="1619" y="46"/>
                  <a:pt x="1636" y="46"/>
                </a:cubicBezTo>
                <a:cubicBezTo>
                  <a:pt x="1653" y="46"/>
                  <a:pt x="1670" y="1"/>
                  <a:pt x="1687" y="1"/>
                </a:cubicBezTo>
                <a:cubicBezTo>
                  <a:pt x="1704" y="1"/>
                  <a:pt x="1721" y="46"/>
                  <a:pt x="1738" y="46"/>
                </a:cubicBezTo>
                <a:cubicBezTo>
                  <a:pt x="1755" y="46"/>
                  <a:pt x="1772" y="1"/>
                  <a:pt x="1789" y="1"/>
                </a:cubicBezTo>
                <a:cubicBezTo>
                  <a:pt x="1806" y="1"/>
                  <a:pt x="1824" y="46"/>
                  <a:pt x="1841" y="46"/>
                </a:cubicBezTo>
                <a:cubicBezTo>
                  <a:pt x="1858" y="46"/>
                  <a:pt x="1875" y="1"/>
                  <a:pt x="1892" y="1"/>
                </a:cubicBezTo>
                <a:cubicBezTo>
                  <a:pt x="1909" y="1"/>
                  <a:pt x="1925" y="46"/>
                  <a:pt x="1942" y="46"/>
                </a:cubicBezTo>
                <a:cubicBezTo>
                  <a:pt x="1959" y="46"/>
                  <a:pt x="1977" y="1"/>
                  <a:pt x="1994" y="1"/>
                </a:cubicBezTo>
                <a:cubicBezTo>
                  <a:pt x="2011" y="1"/>
                  <a:pt x="2028" y="46"/>
                  <a:pt x="2045" y="46"/>
                </a:cubicBezTo>
                <a:cubicBezTo>
                  <a:pt x="2062" y="46"/>
                  <a:pt x="2079" y="1"/>
                  <a:pt x="2096" y="1"/>
                </a:cubicBezTo>
                <a:cubicBezTo>
                  <a:pt x="2113" y="1"/>
                  <a:pt x="2130" y="46"/>
                  <a:pt x="2147" y="46"/>
                </a:cubicBezTo>
                <a:cubicBezTo>
                  <a:pt x="2164" y="46"/>
                  <a:pt x="2181" y="1"/>
                  <a:pt x="2198" y="1"/>
                </a:cubicBezTo>
                <a:cubicBezTo>
                  <a:pt x="2215" y="1"/>
                  <a:pt x="2232" y="46"/>
                  <a:pt x="2249" y="46"/>
                </a:cubicBezTo>
                <a:cubicBezTo>
                  <a:pt x="2266" y="46"/>
                  <a:pt x="2284" y="1"/>
                  <a:pt x="2301" y="1"/>
                </a:cubicBezTo>
                <a:cubicBezTo>
                  <a:pt x="2318" y="1"/>
                  <a:pt x="2336" y="46"/>
                  <a:pt x="2353" y="46"/>
                </a:cubicBezTo>
                <a:cubicBezTo>
                  <a:pt x="2370" y="46"/>
                  <a:pt x="2386" y="1"/>
                  <a:pt x="2403" y="1"/>
                </a:cubicBezTo>
                <a:cubicBezTo>
                  <a:pt x="2420" y="1"/>
                  <a:pt x="2437" y="46"/>
                  <a:pt x="2454" y="46"/>
                </a:cubicBezTo>
                <a:cubicBezTo>
                  <a:pt x="2471" y="46"/>
                  <a:pt x="2488" y="1"/>
                  <a:pt x="2505" y="1"/>
                </a:cubicBezTo>
                <a:cubicBezTo>
                  <a:pt x="2522" y="1"/>
                  <a:pt x="2540" y="46"/>
                  <a:pt x="2557" y="46"/>
                </a:cubicBezTo>
                <a:cubicBezTo>
                  <a:pt x="2574" y="46"/>
                  <a:pt x="2590" y="1"/>
                  <a:pt x="2607" y="1"/>
                </a:cubicBezTo>
                <a:cubicBezTo>
                  <a:pt x="2624" y="1"/>
                  <a:pt x="2641" y="46"/>
                  <a:pt x="2658" y="46"/>
                </a:cubicBezTo>
                <a:cubicBezTo>
                  <a:pt x="2675" y="46"/>
                  <a:pt x="2693" y="1"/>
                  <a:pt x="2710" y="1"/>
                </a:cubicBezTo>
                <a:cubicBezTo>
                  <a:pt x="2727" y="1"/>
                  <a:pt x="2744" y="46"/>
                  <a:pt x="2761" y="46"/>
                </a:cubicBezTo>
                <a:cubicBezTo>
                  <a:pt x="2778" y="46"/>
                  <a:pt x="2794" y="1"/>
                  <a:pt x="2811" y="1"/>
                </a:cubicBezTo>
                <a:cubicBezTo>
                  <a:pt x="2828" y="1"/>
                  <a:pt x="2846" y="46"/>
                  <a:pt x="2863" y="46"/>
                </a:cubicBezTo>
                <a:cubicBezTo>
                  <a:pt x="2880" y="46"/>
                  <a:pt x="2897" y="1"/>
                  <a:pt x="2914" y="1"/>
                </a:cubicBezTo>
                <a:cubicBezTo>
                  <a:pt x="2931" y="1"/>
                  <a:pt x="2948" y="46"/>
                  <a:pt x="2965" y="46"/>
                </a:cubicBezTo>
                <a:cubicBezTo>
                  <a:pt x="2982" y="46"/>
                  <a:pt x="3000" y="1"/>
                  <a:pt x="3017" y="1"/>
                </a:cubicBezTo>
                <a:cubicBezTo>
                  <a:pt x="3034" y="1"/>
                  <a:pt x="3050" y="46"/>
                  <a:pt x="3067" y="46"/>
                </a:cubicBezTo>
                <a:cubicBezTo>
                  <a:pt x="3084" y="46"/>
                  <a:pt x="3102" y="2"/>
                  <a:pt x="3119" y="1"/>
                </a:cubicBezTo>
                <a:cubicBezTo>
                  <a:pt x="3136" y="0"/>
                  <a:pt x="3155" y="40"/>
                  <a:pt x="3172" y="40"/>
                </a:cubicBezTo>
                <a:cubicBezTo>
                  <a:pt x="3189" y="40"/>
                  <a:pt x="3204" y="0"/>
                  <a:pt x="3221" y="1"/>
                </a:cubicBezTo>
                <a:cubicBezTo>
                  <a:pt x="3238" y="2"/>
                  <a:pt x="3255" y="46"/>
                  <a:pt x="3272" y="46"/>
                </a:cubicBezTo>
                <a:cubicBezTo>
                  <a:pt x="3289" y="46"/>
                  <a:pt x="3306" y="1"/>
                  <a:pt x="3323" y="1"/>
                </a:cubicBezTo>
                <a:cubicBezTo>
                  <a:pt x="3340" y="1"/>
                  <a:pt x="3357" y="46"/>
                  <a:pt x="3374" y="46"/>
                </a:cubicBezTo>
                <a:cubicBezTo>
                  <a:pt x="3391" y="46"/>
                  <a:pt x="3409" y="1"/>
                  <a:pt x="3426" y="1"/>
                </a:cubicBezTo>
                <a:cubicBezTo>
                  <a:pt x="3443" y="1"/>
                  <a:pt x="3459" y="46"/>
                  <a:pt x="3476" y="46"/>
                </a:cubicBezTo>
                <a:cubicBezTo>
                  <a:pt x="3493" y="46"/>
                  <a:pt x="3510" y="1"/>
                  <a:pt x="3527" y="1"/>
                </a:cubicBezTo>
                <a:cubicBezTo>
                  <a:pt x="3544" y="1"/>
                  <a:pt x="3562" y="46"/>
                  <a:pt x="3579" y="46"/>
                </a:cubicBezTo>
                <a:cubicBezTo>
                  <a:pt x="3596" y="46"/>
                  <a:pt x="3613" y="1"/>
                  <a:pt x="3630" y="1"/>
                </a:cubicBezTo>
                <a:cubicBezTo>
                  <a:pt x="3647" y="1"/>
                  <a:pt x="3665" y="46"/>
                  <a:pt x="3682" y="46"/>
                </a:cubicBezTo>
                <a:cubicBezTo>
                  <a:pt x="3699" y="46"/>
                  <a:pt x="3715" y="1"/>
                  <a:pt x="3732" y="1"/>
                </a:cubicBezTo>
                <a:cubicBezTo>
                  <a:pt x="3749" y="1"/>
                  <a:pt x="3766" y="46"/>
                  <a:pt x="3783" y="46"/>
                </a:cubicBezTo>
                <a:cubicBezTo>
                  <a:pt x="3800" y="46"/>
                  <a:pt x="3818" y="1"/>
                  <a:pt x="3835" y="1"/>
                </a:cubicBezTo>
                <a:cubicBezTo>
                  <a:pt x="3852" y="1"/>
                  <a:pt x="3869" y="46"/>
                  <a:pt x="3886" y="46"/>
                </a:cubicBezTo>
                <a:cubicBezTo>
                  <a:pt x="3903" y="46"/>
                  <a:pt x="3919" y="1"/>
                  <a:pt x="3936" y="1"/>
                </a:cubicBezTo>
                <a:cubicBezTo>
                  <a:pt x="3953" y="1"/>
                  <a:pt x="3971" y="46"/>
                  <a:pt x="3988" y="46"/>
                </a:cubicBezTo>
                <a:cubicBezTo>
                  <a:pt x="4005" y="46"/>
                  <a:pt x="4022" y="1"/>
                  <a:pt x="4039" y="1"/>
                </a:cubicBezTo>
                <a:cubicBezTo>
                  <a:pt x="4056" y="1"/>
                  <a:pt x="4073" y="46"/>
                  <a:pt x="4090" y="46"/>
                </a:cubicBezTo>
                <a:cubicBezTo>
                  <a:pt x="4107" y="46"/>
                  <a:pt x="4124" y="1"/>
                  <a:pt x="4141" y="1"/>
                </a:cubicBezTo>
                <a:cubicBezTo>
                  <a:pt x="4158" y="1"/>
                  <a:pt x="4175" y="46"/>
                  <a:pt x="4192" y="46"/>
                </a:cubicBezTo>
                <a:cubicBezTo>
                  <a:pt x="4209" y="46"/>
                  <a:pt x="4226" y="1"/>
                  <a:pt x="4243" y="1"/>
                </a:cubicBezTo>
                <a:cubicBezTo>
                  <a:pt x="4260" y="1"/>
                  <a:pt x="4278" y="46"/>
                  <a:pt x="4295" y="46"/>
                </a:cubicBezTo>
                <a:cubicBezTo>
                  <a:pt x="4312" y="46"/>
                  <a:pt x="4329" y="1"/>
                  <a:pt x="4346" y="1"/>
                </a:cubicBezTo>
                <a:cubicBezTo>
                  <a:pt x="4363" y="1"/>
                  <a:pt x="4380" y="46"/>
                  <a:pt x="4397" y="46"/>
                </a:cubicBezTo>
                <a:cubicBezTo>
                  <a:pt x="4414" y="46"/>
                  <a:pt x="4431" y="1"/>
                  <a:pt x="4448" y="1"/>
                </a:cubicBezTo>
                <a:cubicBezTo>
                  <a:pt x="4465" y="1"/>
                  <a:pt x="4482" y="46"/>
                  <a:pt x="4499" y="46"/>
                </a:cubicBezTo>
                <a:cubicBezTo>
                  <a:pt x="4516" y="46"/>
                  <a:pt x="4534" y="1"/>
                  <a:pt x="4551" y="1"/>
                </a:cubicBezTo>
                <a:cubicBezTo>
                  <a:pt x="4568" y="1"/>
                  <a:pt x="4584" y="46"/>
                  <a:pt x="4601" y="46"/>
                </a:cubicBezTo>
                <a:cubicBezTo>
                  <a:pt x="4618" y="46"/>
                  <a:pt x="4635" y="1"/>
                  <a:pt x="4652" y="1"/>
                </a:cubicBezTo>
                <a:cubicBezTo>
                  <a:pt x="4669" y="1"/>
                  <a:pt x="4687" y="46"/>
                  <a:pt x="4704" y="46"/>
                </a:cubicBezTo>
                <a:cubicBezTo>
                  <a:pt x="4721" y="46"/>
                  <a:pt x="4738" y="1"/>
                  <a:pt x="4755" y="1"/>
                </a:cubicBezTo>
                <a:cubicBezTo>
                  <a:pt x="4772" y="1"/>
                  <a:pt x="4788" y="46"/>
                  <a:pt x="4805" y="46"/>
                </a:cubicBezTo>
                <a:cubicBezTo>
                  <a:pt x="4822" y="46"/>
                  <a:pt x="4840" y="1"/>
                  <a:pt x="4857" y="1"/>
                </a:cubicBezTo>
                <a:cubicBezTo>
                  <a:pt x="4874" y="1"/>
                  <a:pt x="4891" y="46"/>
                  <a:pt x="4908" y="46"/>
                </a:cubicBezTo>
                <a:cubicBezTo>
                  <a:pt x="4925" y="46"/>
                  <a:pt x="4943" y="1"/>
                  <a:pt x="4960" y="1"/>
                </a:cubicBezTo>
                <a:cubicBezTo>
                  <a:pt x="4977" y="1"/>
                  <a:pt x="4994" y="46"/>
                  <a:pt x="5011" y="46"/>
                </a:cubicBezTo>
                <a:cubicBezTo>
                  <a:pt x="5028" y="46"/>
                  <a:pt x="5044" y="1"/>
                  <a:pt x="5061" y="1"/>
                </a:cubicBezTo>
                <a:cubicBezTo>
                  <a:pt x="5078" y="1"/>
                  <a:pt x="5096" y="46"/>
                  <a:pt x="5113" y="46"/>
                </a:cubicBezTo>
                <a:cubicBezTo>
                  <a:pt x="5130" y="46"/>
                  <a:pt x="5146" y="1"/>
                  <a:pt x="5163" y="1"/>
                </a:cubicBezTo>
                <a:cubicBezTo>
                  <a:pt x="5180" y="1"/>
                  <a:pt x="5198" y="46"/>
                  <a:pt x="5215" y="46"/>
                </a:cubicBezTo>
                <a:cubicBezTo>
                  <a:pt x="5232" y="46"/>
                  <a:pt x="5249" y="1"/>
                  <a:pt x="5266" y="1"/>
                </a:cubicBezTo>
                <a:cubicBezTo>
                  <a:pt x="5283" y="1"/>
                  <a:pt x="5300" y="46"/>
                  <a:pt x="5317" y="46"/>
                </a:cubicBezTo>
                <a:cubicBezTo>
                  <a:pt x="5334" y="46"/>
                  <a:pt x="5351" y="1"/>
                  <a:pt x="5368" y="1"/>
                </a:cubicBezTo>
                <a:cubicBezTo>
                  <a:pt x="5385" y="1"/>
                  <a:pt x="5403" y="46"/>
                  <a:pt x="5420" y="46"/>
                </a:cubicBezTo>
                <a:cubicBezTo>
                  <a:pt x="5437" y="46"/>
                  <a:pt x="5454" y="1"/>
                  <a:pt x="5471" y="1"/>
                </a:cubicBezTo>
                <a:cubicBezTo>
                  <a:pt x="5488" y="1"/>
                  <a:pt x="5504" y="46"/>
                  <a:pt x="5521" y="46"/>
                </a:cubicBezTo>
                <a:cubicBezTo>
                  <a:pt x="5538" y="46"/>
                  <a:pt x="5556" y="1"/>
                  <a:pt x="5573" y="1"/>
                </a:cubicBezTo>
                <a:cubicBezTo>
                  <a:pt x="5590" y="1"/>
                  <a:pt x="5607" y="46"/>
                  <a:pt x="5624" y="46"/>
                </a:cubicBezTo>
                <a:cubicBezTo>
                  <a:pt x="5641" y="46"/>
                  <a:pt x="5659" y="1"/>
                  <a:pt x="5676" y="1"/>
                </a:cubicBezTo>
                <a:cubicBezTo>
                  <a:pt x="5693" y="1"/>
                  <a:pt x="5709" y="46"/>
                  <a:pt x="5726" y="46"/>
                </a:cubicBezTo>
                <a:cubicBezTo>
                  <a:pt x="5743" y="46"/>
                  <a:pt x="5760" y="1"/>
                  <a:pt x="5777" y="1"/>
                </a:cubicBezTo>
                <a:cubicBezTo>
                  <a:pt x="5794" y="1"/>
                  <a:pt x="5812" y="46"/>
                  <a:pt x="5829" y="46"/>
                </a:cubicBezTo>
                <a:cubicBezTo>
                  <a:pt x="5846" y="46"/>
                  <a:pt x="5863" y="1"/>
                  <a:pt x="5880" y="1"/>
                </a:cubicBezTo>
                <a:cubicBezTo>
                  <a:pt x="5897" y="1"/>
                  <a:pt x="5913" y="46"/>
                  <a:pt x="5930" y="46"/>
                </a:cubicBezTo>
                <a:cubicBezTo>
                  <a:pt x="5947" y="46"/>
                  <a:pt x="5965" y="1"/>
                  <a:pt x="5982" y="1"/>
                </a:cubicBezTo>
                <a:cubicBezTo>
                  <a:pt x="5999" y="1"/>
                  <a:pt x="6023" y="37"/>
                  <a:pt x="6033" y="46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5" name="Freeform 5">
            <a:extLst>
              <a:ext uri="{FF2B5EF4-FFF2-40B4-BE49-F238E27FC236}">
                <a16:creationId xmlns:a16="http://schemas.microsoft.com/office/drawing/2014/main" id="{F83FADC1-5834-43A3-B4AC-A0E0C646752C}"/>
              </a:ext>
            </a:extLst>
          </p:cNvPr>
          <p:cNvSpPr>
            <a:spLocks/>
          </p:cNvSpPr>
          <p:nvPr/>
        </p:nvSpPr>
        <p:spPr bwMode="auto">
          <a:xfrm>
            <a:off x="560388" y="1557338"/>
            <a:ext cx="6551612" cy="73025"/>
          </a:xfrm>
          <a:custGeom>
            <a:avLst/>
            <a:gdLst>
              <a:gd name="T0" fmla="*/ 51 w 4499"/>
              <a:gd name="T1" fmla="*/ 1 h 46"/>
              <a:gd name="T2" fmla="*/ 153 w 4499"/>
              <a:gd name="T3" fmla="*/ 1 h 46"/>
              <a:gd name="T4" fmla="*/ 255 w 4499"/>
              <a:gd name="T5" fmla="*/ 1 h 46"/>
              <a:gd name="T6" fmla="*/ 357 w 4499"/>
              <a:gd name="T7" fmla="*/ 1 h 46"/>
              <a:gd name="T8" fmla="*/ 460 w 4499"/>
              <a:gd name="T9" fmla="*/ 1 h 46"/>
              <a:gd name="T10" fmla="*/ 562 w 4499"/>
              <a:gd name="T11" fmla="*/ 1 h 46"/>
              <a:gd name="T12" fmla="*/ 664 w 4499"/>
              <a:gd name="T13" fmla="*/ 1 h 46"/>
              <a:gd name="T14" fmla="*/ 767 w 4499"/>
              <a:gd name="T15" fmla="*/ 1 h 46"/>
              <a:gd name="T16" fmla="*/ 869 w 4499"/>
              <a:gd name="T17" fmla="*/ 1 h 46"/>
              <a:gd name="T18" fmla="*/ 971 w 4499"/>
              <a:gd name="T19" fmla="*/ 1 h 46"/>
              <a:gd name="T20" fmla="*/ 1073 w 4499"/>
              <a:gd name="T21" fmla="*/ 1 h 46"/>
              <a:gd name="T22" fmla="*/ 1176 w 4499"/>
              <a:gd name="T23" fmla="*/ 1 h 46"/>
              <a:gd name="T24" fmla="*/ 1278 w 4499"/>
              <a:gd name="T25" fmla="*/ 1 h 46"/>
              <a:gd name="T26" fmla="*/ 1380 w 4499"/>
              <a:gd name="T27" fmla="*/ 1 h 46"/>
              <a:gd name="T28" fmla="*/ 1482 w 4499"/>
              <a:gd name="T29" fmla="*/ 1 h 46"/>
              <a:gd name="T30" fmla="*/ 1585 w 4499"/>
              <a:gd name="T31" fmla="*/ 1 h 46"/>
              <a:gd name="T32" fmla="*/ 1687 w 4499"/>
              <a:gd name="T33" fmla="*/ 1 h 46"/>
              <a:gd name="T34" fmla="*/ 1789 w 4499"/>
              <a:gd name="T35" fmla="*/ 1 h 46"/>
              <a:gd name="T36" fmla="*/ 1892 w 4499"/>
              <a:gd name="T37" fmla="*/ 1 h 46"/>
              <a:gd name="T38" fmla="*/ 1994 w 4499"/>
              <a:gd name="T39" fmla="*/ 1 h 46"/>
              <a:gd name="T40" fmla="*/ 2096 w 4499"/>
              <a:gd name="T41" fmla="*/ 1 h 46"/>
              <a:gd name="T42" fmla="*/ 2198 w 4499"/>
              <a:gd name="T43" fmla="*/ 1 h 46"/>
              <a:gd name="T44" fmla="*/ 2301 w 4499"/>
              <a:gd name="T45" fmla="*/ 1 h 46"/>
              <a:gd name="T46" fmla="*/ 2403 w 4499"/>
              <a:gd name="T47" fmla="*/ 1 h 46"/>
              <a:gd name="T48" fmla="*/ 2505 w 4499"/>
              <a:gd name="T49" fmla="*/ 1 h 46"/>
              <a:gd name="T50" fmla="*/ 2607 w 4499"/>
              <a:gd name="T51" fmla="*/ 1 h 46"/>
              <a:gd name="T52" fmla="*/ 2710 w 4499"/>
              <a:gd name="T53" fmla="*/ 1 h 46"/>
              <a:gd name="T54" fmla="*/ 2811 w 4499"/>
              <a:gd name="T55" fmla="*/ 1 h 46"/>
              <a:gd name="T56" fmla="*/ 2914 w 4499"/>
              <a:gd name="T57" fmla="*/ 1 h 46"/>
              <a:gd name="T58" fmla="*/ 3017 w 4499"/>
              <a:gd name="T59" fmla="*/ 1 h 46"/>
              <a:gd name="T60" fmla="*/ 3119 w 4499"/>
              <a:gd name="T61" fmla="*/ 1 h 46"/>
              <a:gd name="T62" fmla="*/ 3221 w 4499"/>
              <a:gd name="T63" fmla="*/ 1 h 46"/>
              <a:gd name="T64" fmla="*/ 3323 w 4499"/>
              <a:gd name="T65" fmla="*/ 1 h 46"/>
              <a:gd name="T66" fmla="*/ 3426 w 4499"/>
              <a:gd name="T67" fmla="*/ 1 h 46"/>
              <a:gd name="T68" fmla="*/ 3527 w 4499"/>
              <a:gd name="T69" fmla="*/ 1 h 46"/>
              <a:gd name="T70" fmla="*/ 3630 w 4499"/>
              <a:gd name="T71" fmla="*/ 1 h 46"/>
              <a:gd name="T72" fmla="*/ 3732 w 4499"/>
              <a:gd name="T73" fmla="*/ 1 h 46"/>
              <a:gd name="T74" fmla="*/ 3835 w 4499"/>
              <a:gd name="T75" fmla="*/ 1 h 46"/>
              <a:gd name="T76" fmla="*/ 3936 w 4499"/>
              <a:gd name="T77" fmla="*/ 1 h 46"/>
              <a:gd name="T78" fmla="*/ 4039 w 4499"/>
              <a:gd name="T79" fmla="*/ 1 h 46"/>
              <a:gd name="T80" fmla="*/ 4141 w 4499"/>
              <a:gd name="T81" fmla="*/ 1 h 46"/>
              <a:gd name="T82" fmla="*/ 4243 w 4499"/>
              <a:gd name="T83" fmla="*/ 1 h 46"/>
              <a:gd name="T84" fmla="*/ 4346 w 4499"/>
              <a:gd name="T85" fmla="*/ 1 h 46"/>
              <a:gd name="T86" fmla="*/ 4448 w 4499"/>
              <a:gd name="T87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99" h="46">
                <a:moveTo>
                  <a:pt x="0" y="46"/>
                </a:moveTo>
                <a:cubicBezTo>
                  <a:pt x="8" y="39"/>
                  <a:pt x="34" y="1"/>
                  <a:pt x="51" y="1"/>
                </a:cubicBezTo>
                <a:cubicBezTo>
                  <a:pt x="68" y="1"/>
                  <a:pt x="84" y="46"/>
                  <a:pt x="101" y="46"/>
                </a:cubicBezTo>
                <a:cubicBezTo>
                  <a:pt x="118" y="46"/>
                  <a:pt x="136" y="1"/>
                  <a:pt x="153" y="1"/>
                </a:cubicBezTo>
                <a:cubicBezTo>
                  <a:pt x="170" y="1"/>
                  <a:pt x="187" y="46"/>
                  <a:pt x="204" y="46"/>
                </a:cubicBezTo>
                <a:cubicBezTo>
                  <a:pt x="221" y="46"/>
                  <a:pt x="238" y="1"/>
                  <a:pt x="255" y="1"/>
                </a:cubicBezTo>
                <a:cubicBezTo>
                  <a:pt x="272" y="1"/>
                  <a:pt x="290" y="46"/>
                  <a:pt x="307" y="46"/>
                </a:cubicBezTo>
                <a:cubicBezTo>
                  <a:pt x="324" y="46"/>
                  <a:pt x="340" y="1"/>
                  <a:pt x="357" y="1"/>
                </a:cubicBezTo>
                <a:cubicBezTo>
                  <a:pt x="374" y="1"/>
                  <a:pt x="392" y="46"/>
                  <a:pt x="409" y="46"/>
                </a:cubicBezTo>
                <a:cubicBezTo>
                  <a:pt x="426" y="46"/>
                  <a:pt x="443" y="1"/>
                  <a:pt x="460" y="1"/>
                </a:cubicBezTo>
                <a:cubicBezTo>
                  <a:pt x="477" y="1"/>
                  <a:pt x="494" y="46"/>
                  <a:pt x="511" y="46"/>
                </a:cubicBezTo>
                <a:cubicBezTo>
                  <a:pt x="528" y="46"/>
                  <a:pt x="545" y="1"/>
                  <a:pt x="562" y="1"/>
                </a:cubicBezTo>
                <a:cubicBezTo>
                  <a:pt x="579" y="1"/>
                  <a:pt x="596" y="46"/>
                  <a:pt x="613" y="46"/>
                </a:cubicBezTo>
                <a:cubicBezTo>
                  <a:pt x="630" y="46"/>
                  <a:pt x="647" y="1"/>
                  <a:pt x="664" y="1"/>
                </a:cubicBezTo>
                <a:cubicBezTo>
                  <a:pt x="681" y="1"/>
                  <a:pt x="699" y="46"/>
                  <a:pt x="716" y="46"/>
                </a:cubicBezTo>
                <a:cubicBezTo>
                  <a:pt x="733" y="46"/>
                  <a:pt x="750" y="1"/>
                  <a:pt x="767" y="1"/>
                </a:cubicBezTo>
                <a:cubicBezTo>
                  <a:pt x="784" y="1"/>
                  <a:pt x="800" y="46"/>
                  <a:pt x="817" y="46"/>
                </a:cubicBezTo>
                <a:cubicBezTo>
                  <a:pt x="834" y="46"/>
                  <a:pt x="852" y="1"/>
                  <a:pt x="869" y="1"/>
                </a:cubicBezTo>
                <a:cubicBezTo>
                  <a:pt x="886" y="1"/>
                  <a:pt x="903" y="46"/>
                  <a:pt x="920" y="46"/>
                </a:cubicBezTo>
                <a:cubicBezTo>
                  <a:pt x="937" y="46"/>
                  <a:pt x="954" y="1"/>
                  <a:pt x="971" y="1"/>
                </a:cubicBezTo>
                <a:cubicBezTo>
                  <a:pt x="988" y="1"/>
                  <a:pt x="1005" y="46"/>
                  <a:pt x="1022" y="46"/>
                </a:cubicBezTo>
                <a:cubicBezTo>
                  <a:pt x="1039" y="46"/>
                  <a:pt x="1056" y="1"/>
                  <a:pt x="1073" y="1"/>
                </a:cubicBezTo>
                <a:cubicBezTo>
                  <a:pt x="1090" y="1"/>
                  <a:pt x="1108" y="46"/>
                  <a:pt x="1125" y="46"/>
                </a:cubicBezTo>
                <a:cubicBezTo>
                  <a:pt x="1142" y="46"/>
                  <a:pt x="1159" y="1"/>
                  <a:pt x="1176" y="1"/>
                </a:cubicBezTo>
                <a:cubicBezTo>
                  <a:pt x="1193" y="1"/>
                  <a:pt x="1209" y="46"/>
                  <a:pt x="1226" y="46"/>
                </a:cubicBezTo>
                <a:cubicBezTo>
                  <a:pt x="1243" y="46"/>
                  <a:pt x="1261" y="1"/>
                  <a:pt x="1278" y="1"/>
                </a:cubicBezTo>
                <a:cubicBezTo>
                  <a:pt x="1295" y="1"/>
                  <a:pt x="1312" y="46"/>
                  <a:pt x="1329" y="46"/>
                </a:cubicBezTo>
                <a:cubicBezTo>
                  <a:pt x="1346" y="46"/>
                  <a:pt x="1363" y="1"/>
                  <a:pt x="1380" y="1"/>
                </a:cubicBezTo>
                <a:cubicBezTo>
                  <a:pt x="1397" y="1"/>
                  <a:pt x="1415" y="46"/>
                  <a:pt x="1432" y="46"/>
                </a:cubicBezTo>
                <a:cubicBezTo>
                  <a:pt x="1449" y="46"/>
                  <a:pt x="1465" y="1"/>
                  <a:pt x="1482" y="1"/>
                </a:cubicBezTo>
                <a:cubicBezTo>
                  <a:pt x="1499" y="1"/>
                  <a:pt x="1516" y="46"/>
                  <a:pt x="1533" y="46"/>
                </a:cubicBezTo>
                <a:cubicBezTo>
                  <a:pt x="1550" y="46"/>
                  <a:pt x="1568" y="1"/>
                  <a:pt x="1585" y="1"/>
                </a:cubicBezTo>
                <a:cubicBezTo>
                  <a:pt x="1602" y="1"/>
                  <a:pt x="1619" y="46"/>
                  <a:pt x="1636" y="46"/>
                </a:cubicBezTo>
                <a:cubicBezTo>
                  <a:pt x="1653" y="46"/>
                  <a:pt x="1670" y="1"/>
                  <a:pt x="1687" y="1"/>
                </a:cubicBezTo>
                <a:cubicBezTo>
                  <a:pt x="1704" y="1"/>
                  <a:pt x="1721" y="46"/>
                  <a:pt x="1738" y="46"/>
                </a:cubicBezTo>
                <a:cubicBezTo>
                  <a:pt x="1755" y="46"/>
                  <a:pt x="1772" y="1"/>
                  <a:pt x="1789" y="1"/>
                </a:cubicBezTo>
                <a:cubicBezTo>
                  <a:pt x="1806" y="1"/>
                  <a:pt x="1824" y="46"/>
                  <a:pt x="1841" y="46"/>
                </a:cubicBezTo>
                <a:cubicBezTo>
                  <a:pt x="1858" y="46"/>
                  <a:pt x="1875" y="1"/>
                  <a:pt x="1892" y="1"/>
                </a:cubicBezTo>
                <a:cubicBezTo>
                  <a:pt x="1909" y="1"/>
                  <a:pt x="1925" y="46"/>
                  <a:pt x="1942" y="46"/>
                </a:cubicBezTo>
                <a:cubicBezTo>
                  <a:pt x="1959" y="46"/>
                  <a:pt x="1977" y="1"/>
                  <a:pt x="1994" y="1"/>
                </a:cubicBezTo>
                <a:cubicBezTo>
                  <a:pt x="2011" y="1"/>
                  <a:pt x="2028" y="46"/>
                  <a:pt x="2045" y="46"/>
                </a:cubicBezTo>
                <a:cubicBezTo>
                  <a:pt x="2062" y="46"/>
                  <a:pt x="2079" y="1"/>
                  <a:pt x="2096" y="1"/>
                </a:cubicBezTo>
                <a:cubicBezTo>
                  <a:pt x="2113" y="1"/>
                  <a:pt x="2130" y="46"/>
                  <a:pt x="2147" y="46"/>
                </a:cubicBezTo>
                <a:cubicBezTo>
                  <a:pt x="2164" y="46"/>
                  <a:pt x="2181" y="1"/>
                  <a:pt x="2198" y="1"/>
                </a:cubicBezTo>
                <a:cubicBezTo>
                  <a:pt x="2215" y="1"/>
                  <a:pt x="2232" y="46"/>
                  <a:pt x="2249" y="46"/>
                </a:cubicBezTo>
                <a:cubicBezTo>
                  <a:pt x="2266" y="46"/>
                  <a:pt x="2284" y="1"/>
                  <a:pt x="2301" y="1"/>
                </a:cubicBezTo>
                <a:cubicBezTo>
                  <a:pt x="2318" y="1"/>
                  <a:pt x="2336" y="46"/>
                  <a:pt x="2353" y="46"/>
                </a:cubicBezTo>
                <a:cubicBezTo>
                  <a:pt x="2370" y="46"/>
                  <a:pt x="2386" y="1"/>
                  <a:pt x="2403" y="1"/>
                </a:cubicBezTo>
                <a:cubicBezTo>
                  <a:pt x="2420" y="1"/>
                  <a:pt x="2437" y="46"/>
                  <a:pt x="2454" y="46"/>
                </a:cubicBezTo>
                <a:cubicBezTo>
                  <a:pt x="2471" y="46"/>
                  <a:pt x="2488" y="1"/>
                  <a:pt x="2505" y="1"/>
                </a:cubicBezTo>
                <a:cubicBezTo>
                  <a:pt x="2522" y="1"/>
                  <a:pt x="2540" y="46"/>
                  <a:pt x="2557" y="46"/>
                </a:cubicBezTo>
                <a:cubicBezTo>
                  <a:pt x="2574" y="46"/>
                  <a:pt x="2590" y="1"/>
                  <a:pt x="2607" y="1"/>
                </a:cubicBezTo>
                <a:cubicBezTo>
                  <a:pt x="2624" y="1"/>
                  <a:pt x="2641" y="46"/>
                  <a:pt x="2658" y="46"/>
                </a:cubicBezTo>
                <a:cubicBezTo>
                  <a:pt x="2675" y="46"/>
                  <a:pt x="2693" y="1"/>
                  <a:pt x="2710" y="1"/>
                </a:cubicBezTo>
                <a:cubicBezTo>
                  <a:pt x="2727" y="1"/>
                  <a:pt x="2744" y="46"/>
                  <a:pt x="2761" y="46"/>
                </a:cubicBezTo>
                <a:cubicBezTo>
                  <a:pt x="2778" y="46"/>
                  <a:pt x="2794" y="1"/>
                  <a:pt x="2811" y="1"/>
                </a:cubicBezTo>
                <a:cubicBezTo>
                  <a:pt x="2828" y="1"/>
                  <a:pt x="2846" y="46"/>
                  <a:pt x="2863" y="46"/>
                </a:cubicBezTo>
                <a:cubicBezTo>
                  <a:pt x="2880" y="46"/>
                  <a:pt x="2897" y="1"/>
                  <a:pt x="2914" y="1"/>
                </a:cubicBezTo>
                <a:cubicBezTo>
                  <a:pt x="2931" y="1"/>
                  <a:pt x="2948" y="46"/>
                  <a:pt x="2965" y="46"/>
                </a:cubicBezTo>
                <a:cubicBezTo>
                  <a:pt x="2982" y="46"/>
                  <a:pt x="3000" y="1"/>
                  <a:pt x="3017" y="1"/>
                </a:cubicBezTo>
                <a:cubicBezTo>
                  <a:pt x="3034" y="1"/>
                  <a:pt x="3050" y="46"/>
                  <a:pt x="3067" y="46"/>
                </a:cubicBezTo>
                <a:cubicBezTo>
                  <a:pt x="3084" y="46"/>
                  <a:pt x="3102" y="2"/>
                  <a:pt x="3119" y="1"/>
                </a:cubicBezTo>
                <a:cubicBezTo>
                  <a:pt x="3136" y="0"/>
                  <a:pt x="3155" y="40"/>
                  <a:pt x="3172" y="40"/>
                </a:cubicBezTo>
                <a:cubicBezTo>
                  <a:pt x="3189" y="40"/>
                  <a:pt x="3204" y="0"/>
                  <a:pt x="3221" y="1"/>
                </a:cubicBezTo>
                <a:cubicBezTo>
                  <a:pt x="3238" y="2"/>
                  <a:pt x="3255" y="46"/>
                  <a:pt x="3272" y="46"/>
                </a:cubicBezTo>
                <a:cubicBezTo>
                  <a:pt x="3289" y="46"/>
                  <a:pt x="3306" y="1"/>
                  <a:pt x="3323" y="1"/>
                </a:cubicBezTo>
                <a:cubicBezTo>
                  <a:pt x="3340" y="1"/>
                  <a:pt x="3357" y="46"/>
                  <a:pt x="3374" y="46"/>
                </a:cubicBezTo>
                <a:cubicBezTo>
                  <a:pt x="3391" y="46"/>
                  <a:pt x="3409" y="1"/>
                  <a:pt x="3426" y="1"/>
                </a:cubicBezTo>
                <a:cubicBezTo>
                  <a:pt x="3443" y="1"/>
                  <a:pt x="3459" y="46"/>
                  <a:pt x="3476" y="46"/>
                </a:cubicBezTo>
                <a:cubicBezTo>
                  <a:pt x="3493" y="46"/>
                  <a:pt x="3510" y="1"/>
                  <a:pt x="3527" y="1"/>
                </a:cubicBezTo>
                <a:cubicBezTo>
                  <a:pt x="3544" y="1"/>
                  <a:pt x="3562" y="46"/>
                  <a:pt x="3579" y="46"/>
                </a:cubicBezTo>
                <a:cubicBezTo>
                  <a:pt x="3596" y="46"/>
                  <a:pt x="3613" y="1"/>
                  <a:pt x="3630" y="1"/>
                </a:cubicBezTo>
                <a:cubicBezTo>
                  <a:pt x="3647" y="1"/>
                  <a:pt x="3665" y="46"/>
                  <a:pt x="3682" y="46"/>
                </a:cubicBezTo>
                <a:cubicBezTo>
                  <a:pt x="3699" y="46"/>
                  <a:pt x="3715" y="1"/>
                  <a:pt x="3732" y="1"/>
                </a:cubicBezTo>
                <a:cubicBezTo>
                  <a:pt x="3749" y="1"/>
                  <a:pt x="3766" y="46"/>
                  <a:pt x="3783" y="46"/>
                </a:cubicBezTo>
                <a:cubicBezTo>
                  <a:pt x="3800" y="46"/>
                  <a:pt x="3818" y="1"/>
                  <a:pt x="3835" y="1"/>
                </a:cubicBezTo>
                <a:cubicBezTo>
                  <a:pt x="3852" y="1"/>
                  <a:pt x="3869" y="46"/>
                  <a:pt x="3886" y="46"/>
                </a:cubicBezTo>
                <a:cubicBezTo>
                  <a:pt x="3903" y="46"/>
                  <a:pt x="3919" y="1"/>
                  <a:pt x="3936" y="1"/>
                </a:cubicBezTo>
                <a:cubicBezTo>
                  <a:pt x="3953" y="1"/>
                  <a:pt x="3971" y="46"/>
                  <a:pt x="3988" y="46"/>
                </a:cubicBezTo>
                <a:cubicBezTo>
                  <a:pt x="4005" y="46"/>
                  <a:pt x="4022" y="1"/>
                  <a:pt x="4039" y="1"/>
                </a:cubicBezTo>
                <a:cubicBezTo>
                  <a:pt x="4056" y="1"/>
                  <a:pt x="4073" y="46"/>
                  <a:pt x="4090" y="46"/>
                </a:cubicBezTo>
                <a:cubicBezTo>
                  <a:pt x="4107" y="46"/>
                  <a:pt x="4124" y="1"/>
                  <a:pt x="4141" y="1"/>
                </a:cubicBezTo>
                <a:cubicBezTo>
                  <a:pt x="4158" y="1"/>
                  <a:pt x="4175" y="46"/>
                  <a:pt x="4192" y="46"/>
                </a:cubicBezTo>
                <a:cubicBezTo>
                  <a:pt x="4209" y="46"/>
                  <a:pt x="4226" y="1"/>
                  <a:pt x="4243" y="1"/>
                </a:cubicBezTo>
                <a:cubicBezTo>
                  <a:pt x="4260" y="1"/>
                  <a:pt x="4278" y="46"/>
                  <a:pt x="4295" y="46"/>
                </a:cubicBezTo>
                <a:cubicBezTo>
                  <a:pt x="4312" y="46"/>
                  <a:pt x="4329" y="1"/>
                  <a:pt x="4346" y="1"/>
                </a:cubicBezTo>
                <a:cubicBezTo>
                  <a:pt x="4363" y="1"/>
                  <a:pt x="4380" y="46"/>
                  <a:pt x="4397" y="46"/>
                </a:cubicBezTo>
                <a:cubicBezTo>
                  <a:pt x="4414" y="46"/>
                  <a:pt x="4431" y="1"/>
                  <a:pt x="4448" y="1"/>
                </a:cubicBezTo>
                <a:cubicBezTo>
                  <a:pt x="4465" y="1"/>
                  <a:pt x="4491" y="39"/>
                  <a:pt x="4499" y="46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6" name="Freeform 6">
            <a:extLst>
              <a:ext uri="{FF2B5EF4-FFF2-40B4-BE49-F238E27FC236}">
                <a16:creationId xmlns:a16="http://schemas.microsoft.com/office/drawing/2014/main" id="{F57046DA-FF74-4626-A1A6-AB006B8FE013}"/>
              </a:ext>
            </a:extLst>
          </p:cNvPr>
          <p:cNvSpPr>
            <a:spLocks/>
          </p:cNvSpPr>
          <p:nvPr/>
        </p:nvSpPr>
        <p:spPr bwMode="auto">
          <a:xfrm>
            <a:off x="560388" y="1919288"/>
            <a:ext cx="4318000" cy="71437"/>
          </a:xfrm>
          <a:custGeom>
            <a:avLst/>
            <a:gdLst>
              <a:gd name="T0" fmla="*/ 0 w 2965"/>
              <a:gd name="T1" fmla="*/ 45 h 45"/>
              <a:gd name="T2" fmla="*/ 51 w 2965"/>
              <a:gd name="T3" fmla="*/ 0 h 45"/>
              <a:gd name="T4" fmla="*/ 101 w 2965"/>
              <a:gd name="T5" fmla="*/ 45 h 45"/>
              <a:gd name="T6" fmla="*/ 153 w 2965"/>
              <a:gd name="T7" fmla="*/ 0 h 45"/>
              <a:gd name="T8" fmla="*/ 204 w 2965"/>
              <a:gd name="T9" fmla="*/ 45 h 45"/>
              <a:gd name="T10" fmla="*/ 255 w 2965"/>
              <a:gd name="T11" fmla="*/ 0 h 45"/>
              <a:gd name="T12" fmla="*/ 307 w 2965"/>
              <a:gd name="T13" fmla="*/ 45 h 45"/>
              <a:gd name="T14" fmla="*/ 357 w 2965"/>
              <a:gd name="T15" fmla="*/ 0 h 45"/>
              <a:gd name="T16" fmla="*/ 409 w 2965"/>
              <a:gd name="T17" fmla="*/ 45 h 45"/>
              <a:gd name="T18" fmla="*/ 460 w 2965"/>
              <a:gd name="T19" fmla="*/ 0 h 45"/>
              <a:gd name="T20" fmla="*/ 511 w 2965"/>
              <a:gd name="T21" fmla="*/ 45 h 45"/>
              <a:gd name="T22" fmla="*/ 562 w 2965"/>
              <a:gd name="T23" fmla="*/ 0 h 45"/>
              <a:gd name="T24" fmla="*/ 613 w 2965"/>
              <a:gd name="T25" fmla="*/ 45 h 45"/>
              <a:gd name="T26" fmla="*/ 664 w 2965"/>
              <a:gd name="T27" fmla="*/ 0 h 45"/>
              <a:gd name="T28" fmla="*/ 716 w 2965"/>
              <a:gd name="T29" fmla="*/ 45 h 45"/>
              <a:gd name="T30" fmla="*/ 767 w 2965"/>
              <a:gd name="T31" fmla="*/ 0 h 45"/>
              <a:gd name="T32" fmla="*/ 817 w 2965"/>
              <a:gd name="T33" fmla="*/ 45 h 45"/>
              <a:gd name="T34" fmla="*/ 869 w 2965"/>
              <a:gd name="T35" fmla="*/ 0 h 45"/>
              <a:gd name="T36" fmla="*/ 920 w 2965"/>
              <a:gd name="T37" fmla="*/ 45 h 45"/>
              <a:gd name="T38" fmla="*/ 971 w 2965"/>
              <a:gd name="T39" fmla="*/ 0 h 45"/>
              <a:gd name="T40" fmla="*/ 1022 w 2965"/>
              <a:gd name="T41" fmla="*/ 45 h 45"/>
              <a:gd name="T42" fmla="*/ 1073 w 2965"/>
              <a:gd name="T43" fmla="*/ 0 h 45"/>
              <a:gd name="T44" fmla="*/ 1125 w 2965"/>
              <a:gd name="T45" fmla="*/ 45 h 45"/>
              <a:gd name="T46" fmla="*/ 1176 w 2965"/>
              <a:gd name="T47" fmla="*/ 0 h 45"/>
              <a:gd name="T48" fmla="*/ 1226 w 2965"/>
              <a:gd name="T49" fmla="*/ 45 h 45"/>
              <a:gd name="T50" fmla="*/ 1278 w 2965"/>
              <a:gd name="T51" fmla="*/ 0 h 45"/>
              <a:gd name="T52" fmla="*/ 1329 w 2965"/>
              <a:gd name="T53" fmla="*/ 45 h 45"/>
              <a:gd name="T54" fmla="*/ 1380 w 2965"/>
              <a:gd name="T55" fmla="*/ 0 h 45"/>
              <a:gd name="T56" fmla="*/ 1432 w 2965"/>
              <a:gd name="T57" fmla="*/ 45 h 45"/>
              <a:gd name="T58" fmla="*/ 1482 w 2965"/>
              <a:gd name="T59" fmla="*/ 0 h 45"/>
              <a:gd name="T60" fmla="*/ 1533 w 2965"/>
              <a:gd name="T61" fmla="*/ 45 h 45"/>
              <a:gd name="T62" fmla="*/ 1585 w 2965"/>
              <a:gd name="T63" fmla="*/ 0 h 45"/>
              <a:gd name="T64" fmla="*/ 1636 w 2965"/>
              <a:gd name="T65" fmla="*/ 45 h 45"/>
              <a:gd name="T66" fmla="*/ 1687 w 2965"/>
              <a:gd name="T67" fmla="*/ 0 h 45"/>
              <a:gd name="T68" fmla="*/ 1738 w 2965"/>
              <a:gd name="T69" fmla="*/ 45 h 45"/>
              <a:gd name="T70" fmla="*/ 1789 w 2965"/>
              <a:gd name="T71" fmla="*/ 0 h 45"/>
              <a:gd name="T72" fmla="*/ 1841 w 2965"/>
              <a:gd name="T73" fmla="*/ 45 h 45"/>
              <a:gd name="T74" fmla="*/ 1892 w 2965"/>
              <a:gd name="T75" fmla="*/ 0 h 45"/>
              <a:gd name="T76" fmla="*/ 1942 w 2965"/>
              <a:gd name="T77" fmla="*/ 45 h 45"/>
              <a:gd name="T78" fmla="*/ 1994 w 2965"/>
              <a:gd name="T79" fmla="*/ 0 h 45"/>
              <a:gd name="T80" fmla="*/ 2045 w 2965"/>
              <a:gd name="T81" fmla="*/ 45 h 45"/>
              <a:gd name="T82" fmla="*/ 2096 w 2965"/>
              <a:gd name="T83" fmla="*/ 0 h 45"/>
              <a:gd name="T84" fmla="*/ 2147 w 2965"/>
              <a:gd name="T85" fmla="*/ 45 h 45"/>
              <a:gd name="T86" fmla="*/ 2198 w 2965"/>
              <a:gd name="T87" fmla="*/ 0 h 45"/>
              <a:gd name="T88" fmla="*/ 2249 w 2965"/>
              <a:gd name="T89" fmla="*/ 45 h 45"/>
              <a:gd name="T90" fmla="*/ 2301 w 2965"/>
              <a:gd name="T91" fmla="*/ 0 h 45"/>
              <a:gd name="T92" fmla="*/ 2353 w 2965"/>
              <a:gd name="T93" fmla="*/ 45 h 45"/>
              <a:gd name="T94" fmla="*/ 2403 w 2965"/>
              <a:gd name="T95" fmla="*/ 0 h 45"/>
              <a:gd name="T96" fmla="*/ 2454 w 2965"/>
              <a:gd name="T97" fmla="*/ 45 h 45"/>
              <a:gd name="T98" fmla="*/ 2505 w 2965"/>
              <a:gd name="T99" fmla="*/ 0 h 45"/>
              <a:gd name="T100" fmla="*/ 2557 w 2965"/>
              <a:gd name="T101" fmla="*/ 45 h 45"/>
              <a:gd name="T102" fmla="*/ 2607 w 2965"/>
              <a:gd name="T103" fmla="*/ 0 h 45"/>
              <a:gd name="T104" fmla="*/ 2658 w 2965"/>
              <a:gd name="T105" fmla="*/ 45 h 45"/>
              <a:gd name="T106" fmla="*/ 2710 w 2965"/>
              <a:gd name="T107" fmla="*/ 0 h 45"/>
              <a:gd name="T108" fmla="*/ 2761 w 2965"/>
              <a:gd name="T109" fmla="*/ 45 h 45"/>
              <a:gd name="T110" fmla="*/ 2811 w 2965"/>
              <a:gd name="T111" fmla="*/ 0 h 45"/>
              <a:gd name="T112" fmla="*/ 2863 w 2965"/>
              <a:gd name="T113" fmla="*/ 45 h 45"/>
              <a:gd name="T114" fmla="*/ 2914 w 2965"/>
              <a:gd name="T115" fmla="*/ 0 h 45"/>
              <a:gd name="T116" fmla="*/ 2965 w 2965"/>
              <a:gd name="T1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65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15" y="45"/>
                  <a:pt x="1432" y="45"/>
                </a:cubicBezTo>
                <a:cubicBezTo>
                  <a:pt x="1449" y="45"/>
                  <a:pt x="1465" y="0"/>
                  <a:pt x="1482" y="0"/>
                </a:cubicBezTo>
                <a:cubicBezTo>
                  <a:pt x="1499" y="0"/>
                  <a:pt x="1516" y="45"/>
                  <a:pt x="1533" y="45"/>
                </a:cubicBezTo>
                <a:cubicBezTo>
                  <a:pt x="1550" y="45"/>
                  <a:pt x="1568" y="0"/>
                  <a:pt x="1585" y="0"/>
                </a:cubicBezTo>
                <a:cubicBezTo>
                  <a:pt x="1602" y="0"/>
                  <a:pt x="1619" y="45"/>
                  <a:pt x="1636" y="45"/>
                </a:cubicBezTo>
                <a:cubicBezTo>
                  <a:pt x="1653" y="45"/>
                  <a:pt x="1670" y="0"/>
                  <a:pt x="1687" y="0"/>
                </a:cubicBezTo>
                <a:cubicBezTo>
                  <a:pt x="1704" y="0"/>
                  <a:pt x="1721" y="45"/>
                  <a:pt x="1738" y="45"/>
                </a:cubicBezTo>
                <a:cubicBezTo>
                  <a:pt x="1755" y="45"/>
                  <a:pt x="1772" y="0"/>
                  <a:pt x="1789" y="0"/>
                </a:cubicBezTo>
                <a:cubicBezTo>
                  <a:pt x="1806" y="0"/>
                  <a:pt x="1824" y="45"/>
                  <a:pt x="1841" y="45"/>
                </a:cubicBezTo>
                <a:cubicBezTo>
                  <a:pt x="1858" y="45"/>
                  <a:pt x="1875" y="0"/>
                  <a:pt x="1892" y="0"/>
                </a:cubicBezTo>
                <a:cubicBezTo>
                  <a:pt x="1909" y="0"/>
                  <a:pt x="1925" y="45"/>
                  <a:pt x="1942" y="45"/>
                </a:cubicBezTo>
                <a:cubicBezTo>
                  <a:pt x="1959" y="45"/>
                  <a:pt x="1977" y="0"/>
                  <a:pt x="1994" y="0"/>
                </a:cubicBezTo>
                <a:cubicBezTo>
                  <a:pt x="2011" y="0"/>
                  <a:pt x="2028" y="45"/>
                  <a:pt x="2045" y="45"/>
                </a:cubicBezTo>
                <a:cubicBezTo>
                  <a:pt x="2062" y="45"/>
                  <a:pt x="2079" y="0"/>
                  <a:pt x="2096" y="0"/>
                </a:cubicBezTo>
                <a:cubicBezTo>
                  <a:pt x="2113" y="0"/>
                  <a:pt x="2130" y="45"/>
                  <a:pt x="2147" y="45"/>
                </a:cubicBezTo>
                <a:cubicBezTo>
                  <a:pt x="2164" y="45"/>
                  <a:pt x="2181" y="0"/>
                  <a:pt x="2198" y="0"/>
                </a:cubicBezTo>
                <a:cubicBezTo>
                  <a:pt x="2215" y="0"/>
                  <a:pt x="2232" y="45"/>
                  <a:pt x="2249" y="45"/>
                </a:cubicBezTo>
                <a:cubicBezTo>
                  <a:pt x="2266" y="45"/>
                  <a:pt x="2284" y="0"/>
                  <a:pt x="2301" y="0"/>
                </a:cubicBezTo>
                <a:cubicBezTo>
                  <a:pt x="2318" y="0"/>
                  <a:pt x="2336" y="45"/>
                  <a:pt x="2353" y="45"/>
                </a:cubicBezTo>
                <a:cubicBezTo>
                  <a:pt x="2370" y="45"/>
                  <a:pt x="2386" y="0"/>
                  <a:pt x="2403" y="0"/>
                </a:cubicBezTo>
                <a:cubicBezTo>
                  <a:pt x="2420" y="0"/>
                  <a:pt x="2437" y="45"/>
                  <a:pt x="2454" y="45"/>
                </a:cubicBezTo>
                <a:cubicBezTo>
                  <a:pt x="2471" y="45"/>
                  <a:pt x="2488" y="0"/>
                  <a:pt x="2505" y="0"/>
                </a:cubicBezTo>
                <a:cubicBezTo>
                  <a:pt x="2522" y="0"/>
                  <a:pt x="2540" y="45"/>
                  <a:pt x="2557" y="45"/>
                </a:cubicBezTo>
                <a:cubicBezTo>
                  <a:pt x="2574" y="45"/>
                  <a:pt x="2590" y="0"/>
                  <a:pt x="2607" y="0"/>
                </a:cubicBezTo>
                <a:cubicBezTo>
                  <a:pt x="2624" y="0"/>
                  <a:pt x="2641" y="45"/>
                  <a:pt x="2658" y="45"/>
                </a:cubicBezTo>
                <a:cubicBezTo>
                  <a:pt x="2675" y="45"/>
                  <a:pt x="2693" y="0"/>
                  <a:pt x="2710" y="0"/>
                </a:cubicBezTo>
                <a:cubicBezTo>
                  <a:pt x="2727" y="0"/>
                  <a:pt x="2744" y="45"/>
                  <a:pt x="2761" y="45"/>
                </a:cubicBezTo>
                <a:cubicBezTo>
                  <a:pt x="2778" y="45"/>
                  <a:pt x="2794" y="0"/>
                  <a:pt x="2811" y="0"/>
                </a:cubicBezTo>
                <a:cubicBezTo>
                  <a:pt x="2828" y="0"/>
                  <a:pt x="2846" y="45"/>
                  <a:pt x="2863" y="45"/>
                </a:cubicBezTo>
                <a:cubicBezTo>
                  <a:pt x="2880" y="45"/>
                  <a:pt x="2897" y="0"/>
                  <a:pt x="2914" y="0"/>
                </a:cubicBezTo>
                <a:cubicBezTo>
                  <a:pt x="2931" y="0"/>
                  <a:pt x="2957" y="38"/>
                  <a:pt x="2965" y="45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7" name="Freeform 7">
            <a:extLst>
              <a:ext uri="{FF2B5EF4-FFF2-40B4-BE49-F238E27FC236}">
                <a16:creationId xmlns:a16="http://schemas.microsoft.com/office/drawing/2014/main" id="{208C5292-5EE8-48C6-AE89-3B2B46885AD4}"/>
              </a:ext>
            </a:extLst>
          </p:cNvPr>
          <p:cNvSpPr>
            <a:spLocks/>
          </p:cNvSpPr>
          <p:nvPr/>
        </p:nvSpPr>
        <p:spPr bwMode="auto">
          <a:xfrm>
            <a:off x="560388" y="2278063"/>
            <a:ext cx="2085975" cy="71437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23" y="38"/>
                  <a:pt x="1432" y="45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8" name="Freeform 8">
            <a:extLst>
              <a:ext uri="{FF2B5EF4-FFF2-40B4-BE49-F238E27FC236}">
                <a16:creationId xmlns:a16="http://schemas.microsoft.com/office/drawing/2014/main" id="{AADC344D-F2A2-46E1-918A-93921C11DA3C}"/>
              </a:ext>
            </a:extLst>
          </p:cNvPr>
          <p:cNvSpPr>
            <a:spLocks/>
          </p:cNvSpPr>
          <p:nvPr/>
        </p:nvSpPr>
        <p:spPr bwMode="auto">
          <a:xfrm>
            <a:off x="560388" y="2638425"/>
            <a:ext cx="8785225" cy="71438"/>
          </a:xfrm>
          <a:custGeom>
            <a:avLst/>
            <a:gdLst>
              <a:gd name="T0" fmla="*/ 0 w 2965"/>
              <a:gd name="T1" fmla="*/ 45 h 45"/>
              <a:gd name="T2" fmla="*/ 51 w 2965"/>
              <a:gd name="T3" fmla="*/ 0 h 45"/>
              <a:gd name="T4" fmla="*/ 101 w 2965"/>
              <a:gd name="T5" fmla="*/ 45 h 45"/>
              <a:gd name="T6" fmla="*/ 153 w 2965"/>
              <a:gd name="T7" fmla="*/ 0 h 45"/>
              <a:gd name="T8" fmla="*/ 204 w 2965"/>
              <a:gd name="T9" fmla="*/ 45 h 45"/>
              <a:gd name="T10" fmla="*/ 255 w 2965"/>
              <a:gd name="T11" fmla="*/ 0 h 45"/>
              <a:gd name="T12" fmla="*/ 307 w 2965"/>
              <a:gd name="T13" fmla="*/ 45 h 45"/>
              <a:gd name="T14" fmla="*/ 357 w 2965"/>
              <a:gd name="T15" fmla="*/ 0 h 45"/>
              <a:gd name="T16" fmla="*/ 409 w 2965"/>
              <a:gd name="T17" fmla="*/ 45 h 45"/>
              <a:gd name="T18" fmla="*/ 460 w 2965"/>
              <a:gd name="T19" fmla="*/ 0 h 45"/>
              <a:gd name="T20" fmla="*/ 511 w 2965"/>
              <a:gd name="T21" fmla="*/ 45 h 45"/>
              <a:gd name="T22" fmla="*/ 562 w 2965"/>
              <a:gd name="T23" fmla="*/ 0 h 45"/>
              <a:gd name="T24" fmla="*/ 613 w 2965"/>
              <a:gd name="T25" fmla="*/ 45 h 45"/>
              <a:gd name="T26" fmla="*/ 664 w 2965"/>
              <a:gd name="T27" fmla="*/ 0 h 45"/>
              <a:gd name="T28" fmla="*/ 716 w 2965"/>
              <a:gd name="T29" fmla="*/ 45 h 45"/>
              <a:gd name="T30" fmla="*/ 767 w 2965"/>
              <a:gd name="T31" fmla="*/ 0 h 45"/>
              <a:gd name="T32" fmla="*/ 817 w 2965"/>
              <a:gd name="T33" fmla="*/ 45 h 45"/>
              <a:gd name="T34" fmla="*/ 869 w 2965"/>
              <a:gd name="T35" fmla="*/ 0 h 45"/>
              <a:gd name="T36" fmla="*/ 920 w 2965"/>
              <a:gd name="T37" fmla="*/ 45 h 45"/>
              <a:gd name="T38" fmla="*/ 971 w 2965"/>
              <a:gd name="T39" fmla="*/ 0 h 45"/>
              <a:gd name="T40" fmla="*/ 1022 w 2965"/>
              <a:gd name="T41" fmla="*/ 45 h 45"/>
              <a:gd name="T42" fmla="*/ 1073 w 2965"/>
              <a:gd name="T43" fmla="*/ 0 h 45"/>
              <a:gd name="T44" fmla="*/ 1125 w 2965"/>
              <a:gd name="T45" fmla="*/ 45 h 45"/>
              <a:gd name="T46" fmla="*/ 1176 w 2965"/>
              <a:gd name="T47" fmla="*/ 0 h 45"/>
              <a:gd name="T48" fmla="*/ 1226 w 2965"/>
              <a:gd name="T49" fmla="*/ 45 h 45"/>
              <a:gd name="T50" fmla="*/ 1278 w 2965"/>
              <a:gd name="T51" fmla="*/ 0 h 45"/>
              <a:gd name="T52" fmla="*/ 1329 w 2965"/>
              <a:gd name="T53" fmla="*/ 45 h 45"/>
              <a:gd name="T54" fmla="*/ 1380 w 2965"/>
              <a:gd name="T55" fmla="*/ 0 h 45"/>
              <a:gd name="T56" fmla="*/ 1432 w 2965"/>
              <a:gd name="T57" fmla="*/ 45 h 45"/>
              <a:gd name="T58" fmla="*/ 1482 w 2965"/>
              <a:gd name="T59" fmla="*/ 0 h 45"/>
              <a:gd name="T60" fmla="*/ 1533 w 2965"/>
              <a:gd name="T61" fmla="*/ 45 h 45"/>
              <a:gd name="T62" fmla="*/ 1585 w 2965"/>
              <a:gd name="T63" fmla="*/ 0 h 45"/>
              <a:gd name="T64" fmla="*/ 1636 w 2965"/>
              <a:gd name="T65" fmla="*/ 45 h 45"/>
              <a:gd name="T66" fmla="*/ 1687 w 2965"/>
              <a:gd name="T67" fmla="*/ 0 h 45"/>
              <a:gd name="T68" fmla="*/ 1738 w 2965"/>
              <a:gd name="T69" fmla="*/ 45 h 45"/>
              <a:gd name="T70" fmla="*/ 1789 w 2965"/>
              <a:gd name="T71" fmla="*/ 0 h 45"/>
              <a:gd name="T72" fmla="*/ 1841 w 2965"/>
              <a:gd name="T73" fmla="*/ 45 h 45"/>
              <a:gd name="T74" fmla="*/ 1892 w 2965"/>
              <a:gd name="T75" fmla="*/ 0 h 45"/>
              <a:gd name="T76" fmla="*/ 1942 w 2965"/>
              <a:gd name="T77" fmla="*/ 45 h 45"/>
              <a:gd name="T78" fmla="*/ 1994 w 2965"/>
              <a:gd name="T79" fmla="*/ 0 h 45"/>
              <a:gd name="T80" fmla="*/ 2045 w 2965"/>
              <a:gd name="T81" fmla="*/ 45 h 45"/>
              <a:gd name="T82" fmla="*/ 2096 w 2965"/>
              <a:gd name="T83" fmla="*/ 0 h 45"/>
              <a:gd name="T84" fmla="*/ 2147 w 2965"/>
              <a:gd name="T85" fmla="*/ 45 h 45"/>
              <a:gd name="T86" fmla="*/ 2198 w 2965"/>
              <a:gd name="T87" fmla="*/ 0 h 45"/>
              <a:gd name="T88" fmla="*/ 2249 w 2965"/>
              <a:gd name="T89" fmla="*/ 45 h 45"/>
              <a:gd name="T90" fmla="*/ 2301 w 2965"/>
              <a:gd name="T91" fmla="*/ 0 h 45"/>
              <a:gd name="T92" fmla="*/ 2353 w 2965"/>
              <a:gd name="T93" fmla="*/ 45 h 45"/>
              <a:gd name="T94" fmla="*/ 2403 w 2965"/>
              <a:gd name="T95" fmla="*/ 0 h 45"/>
              <a:gd name="T96" fmla="*/ 2454 w 2965"/>
              <a:gd name="T97" fmla="*/ 45 h 45"/>
              <a:gd name="T98" fmla="*/ 2505 w 2965"/>
              <a:gd name="T99" fmla="*/ 0 h 45"/>
              <a:gd name="T100" fmla="*/ 2557 w 2965"/>
              <a:gd name="T101" fmla="*/ 45 h 45"/>
              <a:gd name="T102" fmla="*/ 2607 w 2965"/>
              <a:gd name="T103" fmla="*/ 0 h 45"/>
              <a:gd name="T104" fmla="*/ 2658 w 2965"/>
              <a:gd name="T105" fmla="*/ 45 h 45"/>
              <a:gd name="T106" fmla="*/ 2710 w 2965"/>
              <a:gd name="T107" fmla="*/ 0 h 45"/>
              <a:gd name="T108" fmla="*/ 2761 w 2965"/>
              <a:gd name="T109" fmla="*/ 45 h 45"/>
              <a:gd name="T110" fmla="*/ 2811 w 2965"/>
              <a:gd name="T111" fmla="*/ 0 h 45"/>
              <a:gd name="T112" fmla="*/ 2863 w 2965"/>
              <a:gd name="T113" fmla="*/ 45 h 45"/>
              <a:gd name="T114" fmla="*/ 2914 w 2965"/>
              <a:gd name="T115" fmla="*/ 0 h 45"/>
              <a:gd name="T116" fmla="*/ 2965 w 2965"/>
              <a:gd name="T1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65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15" y="45"/>
                  <a:pt x="1432" y="45"/>
                </a:cubicBezTo>
                <a:cubicBezTo>
                  <a:pt x="1449" y="45"/>
                  <a:pt x="1465" y="0"/>
                  <a:pt x="1482" y="0"/>
                </a:cubicBezTo>
                <a:cubicBezTo>
                  <a:pt x="1499" y="0"/>
                  <a:pt x="1516" y="45"/>
                  <a:pt x="1533" y="45"/>
                </a:cubicBezTo>
                <a:cubicBezTo>
                  <a:pt x="1550" y="45"/>
                  <a:pt x="1568" y="0"/>
                  <a:pt x="1585" y="0"/>
                </a:cubicBezTo>
                <a:cubicBezTo>
                  <a:pt x="1602" y="0"/>
                  <a:pt x="1619" y="45"/>
                  <a:pt x="1636" y="45"/>
                </a:cubicBezTo>
                <a:cubicBezTo>
                  <a:pt x="1653" y="45"/>
                  <a:pt x="1670" y="0"/>
                  <a:pt x="1687" y="0"/>
                </a:cubicBezTo>
                <a:cubicBezTo>
                  <a:pt x="1704" y="0"/>
                  <a:pt x="1721" y="45"/>
                  <a:pt x="1738" y="45"/>
                </a:cubicBezTo>
                <a:cubicBezTo>
                  <a:pt x="1755" y="45"/>
                  <a:pt x="1772" y="0"/>
                  <a:pt x="1789" y="0"/>
                </a:cubicBezTo>
                <a:cubicBezTo>
                  <a:pt x="1806" y="0"/>
                  <a:pt x="1824" y="45"/>
                  <a:pt x="1841" y="45"/>
                </a:cubicBezTo>
                <a:cubicBezTo>
                  <a:pt x="1858" y="45"/>
                  <a:pt x="1875" y="0"/>
                  <a:pt x="1892" y="0"/>
                </a:cubicBezTo>
                <a:cubicBezTo>
                  <a:pt x="1909" y="0"/>
                  <a:pt x="1925" y="45"/>
                  <a:pt x="1942" y="45"/>
                </a:cubicBezTo>
                <a:cubicBezTo>
                  <a:pt x="1959" y="45"/>
                  <a:pt x="1977" y="0"/>
                  <a:pt x="1994" y="0"/>
                </a:cubicBezTo>
                <a:cubicBezTo>
                  <a:pt x="2011" y="0"/>
                  <a:pt x="2028" y="45"/>
                  <a:pt x="2045" y="45"/>
                </a:cubicBezTo>
                <a:cubicBezTo>
                  <a:pt x="2062" y="45"/>
                  <a:pt x="2079" y="0"/>
                  <a:pt x="2096" y="0"/>
                </a:cubicBezTo>
                <a:cubicBezTo>
                  <a:pt x="2113" y="0"/>
                  <a:pt x="2130" y="45"/>
                  <a:pt x="2147" y="45"/>
                </a:cubicBezTo>
                <a:cubicBezTo>
                  <a:pt x="2164" y="45"/>
                  <a:pt x="2181" y="0"/>
                  <a:pt x="2198" y="0"/>
                </a:cubicBezTo>
                <a:cubicBezTo>
                  <a:pt x="2215" y="0"/>
                  <a:pt x="2232" y="45"/>
                  <a:pt x="2249" y="45"/>
                </a:cubicBezTo>
                <a:cubicBezTo>
                  <a:pt x="2266" y="45"/>
                  <a:pt x="2284" y="0"/>
                  <a:pt x="2301" y="0"/>
                </a:cubicBezTo>
                <a:cubicBezTo>
                  <a:pt x="2318" y="0"/>
                  <a:pt x="2336" y="45"/>
                  <a:pt x="2353" y="45"/>
                </a:cubicBezTo>
                <a:cubicBezTo>
                  <a:pt x="2370" y="45"/>
                  <a:pt x="2386" y="0"/>
                  <a:pt x="2403" y="0"/>
                </a:cubicBezTo>
                <a:cubicBezTo>
                  <a:pt x="2420" y="0"/>
                  <a:pt x="2437" y="45"/>
                  <a:pt x="2454" y="45"/>
                </a:cubicBezTo>
                <a:cubicBezTo>
                  <a:pt x="2471" y="45"/>
                  <a:pt x="2488" y="0"/>
                  <a:pt x="2505" y="0"/>
                </a:cubicBezTo>
                <a:cubicBezTo>
                  <a:pt x="2522" y="0"/>
                  <a:pt x="2540" y="45"/>
                  <a:pt x="2557" y="45"/>
                </a:cubicBezTo>
                <a:cubicBezTo>
                  <a:pt x="2574" y="45"/>
                  <a:pt x="2590" y="0"/>
                  <a:pt x="2607" y="0"/>
                </a:cubicBezTo>
                <a:cubicBezTo>
                  <a:pt x="2624" y="0"/>
                  <a:pt x="2641" y="45"/>
                  <a:pt x="2658" y="45"/>
                </a:cubicBezTo>
                <a:cubicBezTo>
                  <a:pt x="2675" y="45"/>
                  <a:pt x="2693" y="0"/>
                  <a:pt x="2710" y="0"/>
                </a:cubicBezTo>
                <a:cubicBezTo>
                  <a:pt x="2727" y="0"/>
                  <a:pt x="2744" y="45"/>
                  <a:pt x="2761" y="45"/>
                </a:cubicBezTo>
                <a:cubicBezTo>
                  <a:pt x="2778" y="45"/>
                  <a:pt x="2794" y="0"/>
                  <a:pt x="2811" y="0"/>
                </a:cubicBezTo>
                <a:cubicBezTo>
                  <a:pt x="2828" y="0"/>
                  <a:pt x="2846" y="45"/>
                  <a:pt x="2863" y="45"/>
                </a:cubicBezTo>
                <a:cubicBezTo>
                  <a:pt x="2880" y="45"/>
                  <a:pt x="2897" y="0"/>
                  <a:pt x="2914" y="0"/>
                </a:cubicBezTo>
                <a:cubicBezTo>
                  <a:pt x="2931" y="0"/>
                  <a:pt x="2957" y="38"/>
                  <a:pt x="2965" y="45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9" name="Freeform 9">
            <a:extLst>
              <a:ext uri="{FF2B5EF4-FFF2-40B4-BE49-F238E27FC236}">
                <a16:creationId xmlns:a16="http://schemas.microsoft.com/office/drawing/2014/main" id="{DA7BAAA4-AE57-43E5-8B54-44C17785CBE7}"/>
              </a:ext>
            </a:extLst>
          </p:cNvPr>
          <p:cNvSpPr>
            <a:spLocks/>
          </p:cNvSpPr>
          <p:nvPr/>
        </p:nvSpPr>
        <p:spPr bwMode="auto">
          <a:xfrm>
            <a:off x="560388" y="2998788"/>
            <a:ext cx="4359275" cy="71437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23" y="38"/>
                  <a:pt x="1432" y="45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30" name="Freeform 10">
            <a:extLst>
              <a:ext uri="{FF2B5EF4-FFF2-40B4-BE49-F238E27FC236}">
                <a16:creationId xmlns:a16="http://schemas.microsoft.com/office/drawing/2014/main" id="{D5DA7493-10E4-424B-BC81-17CFB72D3182}"/>
              </a:ext>
            </a:extLst>
          </p:cNvPr>
          <p:cNvSpPr>
            <a:spLocks/>
          </p:cNvSpPr>
          <p:nvPr/>
        </p:nvSpPr>
        <p:spPr bwMode="auto">
          <a:xfrm>
            <a:off x="560388" y="3357563"/>
            <a:ext cx="1057275" cy="23812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23" y="38"/>
                  <a:pt x="1432" y="45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31" name="Freeform 11">
            <a:extLst>
              <a:ext uri="{FF2B5EF4-FFF2-40B4-BE49-F238E27FC236}">
                <a16:creationId xmlns:a16="http://schemas.microsoft.com/office/drawing/2014/main" id="{493C56B6-60FD-40D2-8F8D-A72AC8E6E545}"/>
              </a:ext>
            </a:extLst>
          </p:cNvPr>
          <p:cNvSpPr>
            <a:spLocks/>
          </p:cNvSpPr>
          <p:nvPr/>
        </p:nvSpPr>
        <p:spPr bwMode="auto">
          <a:xfrm>
            <a:off x="1682750" y="3357563"/>
            <a:ext cx="454025" cy="23812"/>
          </a:xfrm>
          <a:custGeom>
            <a:avLst/>
            <a:gdLst>
              <a:gd name="T0" fmla="*/ 0 w 311"/>
              <a:gd name="T1" fmla="*/ 15 h 15"/>
              <a:gd name="T2" fmla="*/ 26 w 311"/>
              <a:gd name="T3" fmla="*/ 0 h 15"/>
              <a:gd name="T4" fmla="*/ 51 w 311"/>
              <a:gd name="T5" fmla="*/ 15 h 15"/>
              <a:gd name="T6" fmla="*/ 78 w 311"/>
              <a:gd name="T7" fmla="*/ 0 h 15"/>
              <a:gd name="T8" fmla="*/ 103 w 311"/>
              <a:gd name="T9" fmla="*/ 15 h 15"/>
              <a:gd name="T10" fmla="*/ 129 w 311"/>
              <a:gd name="T11" fmla="*/ 0 h 15"/>
              <a:gd name="T12" fmla="*/ 156 w 311"/>
              <a:gd name="T13" fmla="*/ 15 h 15"/>
              <a:gd name="T14" fmla="*/ 181 w 311"/>
              <a:gd name="T15" fmla="*/ 0 h 15"/>
              <a:gd name="T16" fmla="*/ 207 w 311"/>
              <a:gd name="T17" fmla="*/ 15 h 15"/>
              <a:gd name="T18" fmla="*/ 233 w 311"/>
              <a:gd name="T19" fmla="*/ 0 h 15"/>
              <a:gd name="T20" fmla="*/ 259 w 311"/>
              <a:gd name="T21" fmla="*/ 15 h 15"/>
              <a:gd name="T22" fmla="*/ 285 w 311"/>
              <a:gd name="T23" fmla="*/ 0 h 15"/>
              <a:gd name="T24" fmla="*/ 311 w 311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" h="15">
                <a:moveTo>
                  <a:pt x="0" y="15"/>
                </a:moveTo>
                <a:cubicBezTo>
                  <a:pt x="4" y="13"/>
                  <a:pt x="17" y="0"/>
                  <a:pt x="26" y="0"/>
                </a:cubicBezTo>
                <a:cubicBezTo>
                  <a:pt x="34" y="0"/>
                  <a:pt x="43" y="15"/>
                  <a:pt x="51" y="15"/>
                </a:cubicBezTo>
                <a:cubicBezTo>
                  <a:pt x="60" y="15"/>
                  <a:pt x="69" y="0"/>
                  <a:pt x="78" y="0"/>
                </a:cubicBezTo>
                <a:cubicBezTo>
                  <a:pt x="86" y="0"/>
                  <a:pt x="95" y="15"/>
                  <a:pt x="103" y="15"/>
                </a:cubicBezTo>
                <a:cubicBezTo>
                  <a:pt x="112" y="15"/>
                  <a:pt x="121" y="0"/>
                  <a:pt x="129" y="0"/>
                </a:cubicBezTo>
                <a:cubicBezTo>
                  <a:pt x="138" y="0"/>
                  <a:pt x="147" y="15"/>
                  <a:pt x="156" y="15"/>
                </a:cubicBezTo>
                <a:cubicBezTo>
                  <a:pt x="164" y="15"/>
                  <a:pt x="172" y="0"/>
                  <a:pt x="181" y="0"/>
                </a:cubicBezTo>
                <a:cubicBezTo>
                  <a:pt x="190" y="0"/>
                  <a:pt x="199" y="15"/>
                  <a:pt x="207" y="15"/>
                </a:cubicBezTo>
                <a:cubicBezTo>
                  <a:pt x="216" y="15"/>
                  <a:pt x="225" y="0"/>
                  <a:pt x="233" y="0"/>
                </a:cubicBezTo>
                <a:cubicBezTo>
                  <a:pt x="242" y="0"/>
                  <a:pt x="250" y="15"/>
                  <a:pt x="259" y="15"/>
                </a:cubicBezTo>
                <a:cubicBezTo>
                  <a:pt x="268" y="15"/>
                  <a:pt x="276" y="0"/>
                  <a:pt x="285" y="0"/>
                </a:cubicBezTo>
                <a:cubicBezTo>
                  <a:pt x="294" y="0"/>
                  <a:pt x="307" y="12"/>
                  <a:pt x="311" y="15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0772" name="Group 52">
            <a:extLst>
              <a:ext uri="{FF2B5EF4-FFF2-40B4-BE49-F238E27FC236}">
                <a16:creationId xmlns:a16="http://schemas.microsoft.com/office/drawing/2014/main" id="{F95C65BC-300B-4579-8342-88EAF3AE1D31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860800"/>
            <a:ext cx="8785225" cy="73025"/>
            <a:chOff x="353" y="2432"/>
            <a:chExt cx="5534" cy="46"/>
          </a:xfrm>
        </p:grpSpPr>
        <p:sp>
          <p:nvSpPr>
            <p:cNvPr id="30756" name="Freeform 36">
              <a:extLst>
                <a:ext uri="{FF2B5EF4-FFF2-40B4-BE49-F238E27FC236}">
                  <a16:creationId xmlns:a16="http://schemas.microsoft.com/office/drawing/2014/main" id="{C0ACCA00-9E86-4632-A515-44E04F0FE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432"/>
              <a:ext cx="5534" cy="46"/>
            </a:xfrm>
            <a:custGeom>
              <a:avLst/>
              <a:gdLst>
                <a:gd name="T0" fmla="*/ 51 w 6033"/>
                <a:gd name="T1" fmla="*/ 1 h 46"/>
                <a:gd name="T2" fmla="*/ 153 w 6033"/>
                <a:gd name="T3" fmla="*/ 1 h 46"/>
                <a:gd name="T4" fmla="*/ 255 w 6033"/>
                <a:gd name="T5" fmla="*/ 1 h 46"/>
                <a:gd name="T6" fmla="*/ 357 w 6033"/>
                <a:gd name="T7" fmla="*/ 1 h 46"/>
                <a:gd name="T8" fmla="*/ 460 w 6033"/>
                <a:gd name="T9" fmla="*/ 1 h 46"/>
                <a:gd name="T10" fmla="*/ 562 w 6033"/>
                <a:gd name="T11" fmla="*/ 1 h 46"/>
                <a:gd name="T12" fmla="*/ 664 w 6033"/>
                <a:gd name="T13" fmla="*/ 1 h 46"/>
                <a:gd name="T14" fmla="*/ 767 w 6033"/>
                <a:gd name="T15" fmla="*/ 1 h 46"/>
                <a:gd name="T16" fmla="*/ 869 w 6033"/>
                <a:gd name="T17" fmla="*/ 1 h 46"/>
                <a:gd name="T18" fmla="*/ 971 w 6033"/>
                <a:gd name="T19" fmla="*/ 1 h 46"/>
                <a:gd name="T20" fmla="*/ 1073 w 6033"/>
                <a:gd name="T21" fmla="*/ 1 h 46"/>
                <a:gd name="T22" fmla="*/ 1176 w 6033"/>
                <a:gd name="T23" fmla="*/ 1 h 46"/>
                <a:gd name="T24" fmla="*/ 1278 w 6033"/>
                <a:gd name="T25" fmla="*/ 1 h 46"/>
                <a:gd name="T26" fmla="*/ 1380 w 6033"/>
                <a:gd name="T27" fmla="*/ 1 h 46"/>
                <a:gd name="T28" fmla="*/ 1482 w 6033"/>
                <a:gd name="T29" fmla="*/ 1 h 46"/>
                <a:gd name="T30" fmla="*/ 1585 w 6033"/>
                <a:gd name="T31" fmla="*/ 1 h 46"/>
                <a:gd name="T32" fmla="*/ 1687 w 6033"/>
                <a:gd name="T33" fmla="*/ 1 h 46"/>
                <a:gd name="T34" fmla="*/ 1789 w 6033"/>
                <a:gd name="T35" fmla="*/ 1 h 46"/>
                <a:gd name="T36" fmla="*/ 1892 w 6033"/>
                <a:gd name="T37" fmla="*/ 1 h 46"/>
                <a:gd name="T38" fmla="*/ 1994 w 6033"/>
                <a:gd name="T39" fmla="*/ 1 h 46"/>
                <a:gd name="T40" fmla="*/ 2096 w 6033"/>
                <a:gd name="T41" fmla="*/ 1 h 46"/>
                <a:gd name="T42" fmla="*/ 2198 w 6033"/>
                <a:gd name="T43" fmla="*/ 1 h 46"/>
                <a:gd name="T44" fmla="*/ 2301 w 6033"/>
                <a:gd name="T45" fmla="*/ 1 h 46"/>
                <a:gd name="T46" fmla="*/ 2403 w 6033"/>
                <a:gd name="T47" fmla="*/ 1 h 46"/>
                <a:gd name="T48" fmla="*/ 2505 w 6033"/>
                <a:gd name="T49" fmla="*/ 1 h 46"/>
                <a:gd name="T50" fmla="*/ 2607 w 6033"/>
                <a:gd name="T51" fmla="*/ 1 h 46"/>
                <a:gd name="T52" fmla="*/ 2710 w 6033"/>
                <a:gd name="T53" fmla="*/ 1 h 46"/>
                <a:gd name="T54" fmla="*/ 2811 w 6033"/>
                <a:gd name="T55" fmla="*/ 1 h 46"/>
                <a:gd name="T56" fmla="*/ 2914 w 6033"/>
                <a:gd name="T57" fmla="*/ 1 h 46"/>
                <a:gd name="T58" fmla="*/ 3017 w 6033"/>
                <a:gd name="T59" fmla="*/ 1 h 46"/>
                <a:gd name="T60" fmla="*/ 3119 w 6033"/>
                <a:gd name="T61" fmla="*/ 1 h 46"/>
                <a:gd name="T62" fmla="*/ 3221 w 6033"/>
                <a:gd name="T63" fmla="*/ 1 h 46"/>
                <a:gd name="T64" fmla="*/ 3323 w 6033"/>
                <a:gd name="T65" fmla="*/ 1 h 46"/>
                <a:gd name="T66" fmla="*/ 3426 w 6033"/>
                <a:gd name="T67" fmla="*/ 1 h 46"/>
                <a:gd name="T68" fmla="*/ 3527 w 6033"/>
                <a:gd name="T69" fmla="*/ 1 h 46"/>
                <a:gd name="T70" fmla="*/ 3630 w 6033"/>
                <a:gd name="T71" fmla="*/ 1 h 46"/>
                <a:gd name="T72" fmla="*/ 3732 w 6033"/>
                <a:gd name="T73" fmla="*/ 1 h 46"/>
                <a:gd name="T74" fmla="*/ 3835 w 6033"/>
                <a:gd name="T75" fmla="*/ 1 h 46"/>
                <a:gd name="T76" fmla="*/ 3936 w 6033"/>
                <a:gd name="T77" fmla="*/ 1 h 46"/>
                <a:gd name="T78" fmla="*/ 4039 w 6033"/>
                <a:gd name="T79" fmla="*/ 1 h 46"/>
                <a:gd name="T80" fmla="*/ 4141 w 6033"/>
                <a:gd name="T81" fmla="*/ 1 h 46"/>
                <a:gd name="T82" fmla="*/ 4243 w 6033"/>
                <a:gd name="T83" fmla="*/ 1 h 46"/>
                <a:gd name="T84" fmla="*/ 4346 w 6033"/>
                <a:gd name="T85" fmla="*/ 1 h 46"/>
                <a:gd name="T86" fmla="*/ 4448 w 6033"/>
                <a:gd name="T87" fmla="*/ 1 h 46"/>
                <a:gd name="T88" fmla="*/ 4551 w 6033"/>
                <a:gd name="T89" fmla="*/ 1 h 46"/>
                <a:gd name="T90" fmla="*/ 4652 w 6033"/>
                <a:gd name="T91" fmla="*/ 1 h 46"/>
                <a:gd name="T92" fmla="*/ 4755 w 6033"/>
                <a:gd name="T93" fmla="*/ 1 h 46"/>
                <a:gd name="T94" fmla="*/ 4857 w 6033"/>
                <a:gd name="T95" fmla="*/ 1 h 46"/>
                <a:gd name="T96" fmla="*/ 4960 w 6033"/>
                <a:gd name="T97" fmla="*/ 1 h 46"/>
                <a:gd name="T98" fmla="*/ 5061 w 6033"/>
                <a:gd name="T99" fmla="*/ 1 h 46"/>
                <a:gd name="T100" fmla="*/ 5163 w 6033"/>
                <a:gd name="T101" fmla="*/ 1 h 46"/>
                <a:gd name="T102" fmla="*/ 5266 w 6033"/>
                <a:gd name="T103" fmla="*/ 1 h 46"/>
                <a:gd name="T104" fmla="*/ 5368 w 6033"/>
                <a:gd name="T105" fmla="*/ 1 h 46"/>
                <a:gd name="T106" fmla="*/ 5471 w 6033"/>
                <a:gd name="T107" fmla="*/ 1 h 46"/>
                <a:gd name="T108" fmla="*/ 5573 w 6033"/>
                <a:gd name="T109" fmla="*/ 1 h 46"/>
                <a:gd name="T110" fmla="*/ 5676 w 6033"/>
                <a:gd name="T111" fmla="*/ 1 h 46"/>
                <a:gd name="T112" fmla="*/ 5777 w 6033"/>
                <a:gd name="T113" fmla="*/ 1 h 46"/>
                <a:gd name="T114" fmla="*/ 5880 w 6033"/>
                <a:gd name="T115" fmla="*/ 1 h 46"/>
                <a:gd name="T116" fmla="*/ 5982 w 6033"/>
                <a:gd name="T11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33" h="46">
                  <a:moveTo>
                    <a:pt x="0" y="46"/>
                  </a:moveTo>
                  <a:cubicBezTo>
                    <a:pt x="8" y="39"/>
                    <a:pt x="34" y="1"/>
                    <a:pt x="51" y="1"/>
                  </a:cubicBezTo>
                  <a:cubicBezTo>
                    <a:pt x="68" y="1"/>
                    <a:pt x="84" y="46"/>
                    <a:pt x="101" y="46"/>
                  </a:cubicBezTo>
                  <a:cubicBezTo>
                    <a:pt x="118" y="46"/>
                    <a:pt x="136" y="1"/>
                    <a:pt x="153" y="1"/>
                  </a:cubicBezTo>
                  <a:cubicBezTo>
                    <a:pt x="170" y="1"/>
                    <a:pt x="187" y="46"/>
                    <a:pt x="204" y="46"/>
                  </a:cubicBezTo>
                  <a:cubicBezTo>
                    <a:pt x="221" y="46"/>
                    <a:pt x="238" y="1"/>
                    <a:pt x="255" y="1"/>
                  </a:cubicBezTo>
                  <a:cubicBezTo>
                    <a:pt x="272" y="1"/>
                    <a:pt x="290" y="46"/>
                    <a:pt x="307" y="46"/>
                  </a:cubicBezTo>
                  <a:cubicBezTo>
                    <a:pt x="324" y="46"/>
                    <a:pt x="340" y="1"/>
                    <a:pt x="357" y="1"/>
                  </a:cubicBezTo>
                  <a:cubicBezTo>
                    <a:pt x="374" y="1"/>
                    <a:pt x="392" y="46"/>
                    <a:pt x="409" y="46"/>
                  </a:cubicBezTo>
                  <a:cubicBezTo>
                    <a:pt x="426" y="46"/>
                    <a:pt x="443" y="1"/>
                    <a:pt x="460" y="1"/>
                  </a:cubicBezTo>
                  <a:cubicBezTo>
                    <a:pt x="477" y="1"/>
                    <a:pt x="494" y="46"/>
                    <a:pt x="511" y="46"/>
                  </a:cubicBezTo>
                  <a:cubicBezTo>
                    <a:pt x="528" y="46"/>
                    <a:pt x="545" y="1"/>
                    <a:pt x="562" y="1"/>
                  </a:cubicBezTo>
                  <a:cubicBezTo>
                    <a:pt x="579" y="1"/>
                    <a:pt x="596" y="46"/>
                    <a:pt x="613" y="46"/>
                  </a:cubicBezTo>
                  <a:cubicBezTo>
                    <a:pt x="630" y="46"/>
                    <a:pt x="647" y="1"/>
                    <a:pt x="664" y="1"/>
                  </a:cubicBezTo>
                  <a:cubicBezTo>
                    <a:pt x="681" y="1"/>
                    <a:pt x="699" y="46"/>
                    <a:pt x="716" y="46"/>
                  </a:cubicBezTo>
                  <a:cubicBezTo>
                    <a:pt x="733" y="46"/>
                    <a:pt x="750" y="1"/>
                    <a:pt x="767" y="1"/>
                  </a:cubicBezTo>
                  <a:cubicBezTo>
                    <a:pt x="784" y="1"/>
                    <a:pt x="800" y="46"/>
                    <a:pt x="817" y="46"/>
                  </a:cubicBezTo>
                  <a:cubicBezTo>
                    <a:pt x="834" y="46"/>
                    <a:pt x="852" y="1"/>
                    <a:pt x="869" y="1"/>
                  </a:cubicBezTo>
                  <a:cubicBezTo>
                    <a:pt x="886" y="1"/>
                    <a:pt x="903" y="46"/>
                    <a:pt x="920" y="46"/>
                  </a:cubicBezTo>
                  <a:cubicBezTo>
                    <a:pt x="937" y="46"/>
                    <a:pt x="954" y="1"/>
                    <a:pt x="971" y="1"/>
                  </a:cubicBezTo>
                  <a:cubicBezTo>
                    <a:pt x="988" y="1"/>
                    <a:pt x="1005" y="46"/>
                    <a:pt x="1022" y="46"/>
                  </a:cubicBezTo>
                  <a:cubicBezTo>
                    <a:pt x="1039" y="46"/>
                    <a:pt x="1056" y="1"/>
                    <a:pt x="1073" y="1"/>
                  </a:cubicBezTo>
                  <a:cubicBezTo>
                    <a:pt x="1090" y="1"/>
                    <a:pt x="1108" y="46"/>
                    <a:pt x="1125" y="46"/>
                  </a:cubicBezTo>
                  <a:cubicBezTo>
                    <a:pt x="1142" y="46"/>
                    <a:pt x="1159" y="1"/>
                    <a:pt x="1176" y="1"/>
                  </a:cubicBezTo>
                  <a:cubicBezTo>
                    <a:pt x="1193" y="1"/>
                    <a:pt x="1209" y="46"/>
                    <a:pt x="1226" y="46"/>
                  </a:cubicBezTo>
                  <a:cubicBezTo>
                    <a:pt x="1243" y="46"/>
                    <a:pt x="1261" y="1"/>
                    <a:pt x="1278" y="1"/>
                  </a:cubicBezTo>
                  <a:cubicBezTo>
                    <a:pt x="1295" y="1"/>
                    <a:pt x="1312" y="46"/>
                    <a:pt x="1329" y="46"/>
                  </a:cubicBezTo>
                  <a:cubicBezTo>
                    <a:pt x="1346" y="46"/>
                    <a:pt x="1363" y="1"/>
                    <a:pt x="1380" y="1"/>
                  </a:cubicBezTo>
                  <a:cubicBezTo>
                    <a:pt x="1397" y="1"/>
                    <a:pt x="1415" y="46"/>
                    <a:pt x="1432" y="46"/>
                  </a:cubicBezTo>
                  <a:cubicBezTo>
                    <a:pt x="1449" y="46"/>
                    <a:pt x="1465" y="1"/>
                    <a:pt x="1482" y="1"/>
                  </a:cubicBezTo>
                  <a:cubicBezTo>
                    <a:pt x="1499" y="1"/>
                    <a:pt x="1516" y="46"/>
                    <a:pt x="1533" y="46"/>
                  </a:cubicBezTo>
                  <a:cubicBezTo>
                    <a:pt x="1550" y="46"/>
                    <a:pt x="1568" y="1"/>
                    <a:pt x="1585" y="1"/>
                  </a:cubicBezTo>
                  <a:cubicBezTo>
                    <a:pt x="1602" y="1"/>
                    <a:pt x="1619" y="46"/>
                    <a:pt x="1636" y="46"/>
                  </a:cubicBezTo>
                  <a:cubicBezTo>
                    <a:pt x="1653" y="46"/>
                    <a:pt x="1670" y="1"/>
                    <a:pt x="1687" y="1"/>
                  </a:cubicBezTo>
                  <a:cubicBezTo>
                    <a:pt x="1704" y="1"/>
                    <a:pt x="1721" y="46"/>
                    <a:pt x="1738" y="46"/>
                  </a:cubicBezTo>
                  <a:cubicBezTo>
                    <a:pt x="1755" y="46"/>
                    <a:pt x="1772" y="1"/>
                    <a:pt x="1789" y="1"/>
                  </a:cubicBezTo>
                  <a:cubicBezTo>
                    <a:pt x="1806" y="1"/>
                    <a:pt x="1824" y="46"/>
                    <a:pt x="1841" y="46"/>
                  </a:cubicBezTo>
                  <a:cubicBezTo>
                    <a:pt x="1858" y="46"/>
                    <a:pt x="1875" y="1"/>
                    <a:pt x="1892" y="1"/>
                  </a:cubicBezTo>
                  <a:cubicBezTo>
                    <a:pt x="1909" y="1"/>
                    <a:pt x="1925" y="46"/>
                    <a:pt x="1942" y="46"/>
                  </a:cubicBezTo>
                  <a:cubicBezTo>
                    <a:pt x="1959" y="46"/>
                    <a:pt x="1977" y="1"/>
                    <a:pt x="1994" y="1"/>
                  </a:cubicBezTo>
                  <a:cubicBezTo>
                    <a:pt x="2011" y="1"/>
                    <a:pt x="2028" y="46"/>
                    <a:pt x="2045" y="46"/>
                  </a:cubicBezTo>
                  <a:cubicBezTo>
                    <a:pt x="2062" y="46"/>
                    <a:pt x="2079" y="1"/>
                    <a:pt x="2096" y="1"/>
                  </a:cubicBezTo>
                  <a:cubicBezTo>
                    <a:pt x="2113" y="1"/>
                    <a:pt x="2130" y="46"/>
                    <a:pt x="2147" y="46"/>
                  </a:cubicBezTo>
                  <a:cubicBezTo>
                    <a:pt x="2164" y="46"/>
                    <a:pt x="2181" y="1"/>
                    <a:pt x="2198" y="1"/>
                  </a:cubicBezTo>
                  <a:cubicBezTo>
                    <a:pt x="2215" y="1"/>
                    <a:pt x="2232" y="46"/>
                    <a:pt x="2249" y="46"/>
                  </a:cubicBezTo>
                  <a:cubicBezTo>
                    <a:pt x="2266" y="46"/>
                    <a:pt x="2284" y="1"/>
                    <a:pt x="2301" y="1"/>
                  </a:cubicBezTo>
                  <a:cubicBezTo>
                    <a:pt x="2318" y="1"/>
                    <a:pt x="2336" y="46"/>
                    <a:pt x="2353" y="46"/>
                  </a:cubicBezTo>
                  <a:cubicBezTo>
                    <a:pt x="2370" y="46"/>
                    <a:pt x="2386" y="1"/>
                    <a:pt x="2403" y="1"/>
                  </a:cubicBezTo>
                  <a:cubicBezTo>
                    <a:pt x="2420" y="1"/>
                    <a:pt x="2437" y="46"/>
                    <a:pt x="2454" y="46"/>
                  </a:cubicBezTo>
                  <a:cubicBezTo>
                    <a:pt x="2471" y="46"/>
                    <a:pt x="2488" y="1"/>
                    <a:pt x="2505" y="1"/>
                  </a:cubicBezTo>
                  <a:cubicBezTo>
                    <a:pt x="2522" y="1"/>
                    <a:pt x="2540" y="46"/>
                    <a:pt x="2557" y="46"/>
                  </a:cubicBezTo>
                  <a:cubicBezTo>
                    <a:pt x="2574" y="46"/>
                    <a:pt x="2590" y="1"/>
                    <a:pt x="2607" y="1"/>
                  </a:cubicBezTo>
                  <a:cubicBezTo>
                    <a:pt x="2624" y="1"/>
                    <a:pt x="2641" y="46"/>
                    <a:pt x="2658" y="46"/>
                  </a:cubicBezTo>
                  <a:cubicBezTo>
                    <a:pt x="2675" y="46"/>
                    <a:pt x="2693" y="1"/>
                    <a:pt x="2710" y="1"/>
                  </a:cubicBezTo>
                  <a:cubicBezTo>
                    <a:pt x="2727" y="1"/>
                    <a:pt x="2744" y="46"/>
                    <a:pt x="2761" y="46"/>
                  </a:cubicBezTo>
                  <a:cubicBezTo>
                    <a:pt x="2778" y="46"/>
                    <a:pt x="2794" y="1"/>
                    <a:pt x="2811" y="1"/>
                  </a:cubicBezTo>
                  <a:cubicBezTo>
                    <a:pt x="2828" y="1"/>
                    <a:pt x="2846" y="46"/>
                    <a:pt x="2863" y="46"/>
                  </a:cubicBezTo>
                  <a:cubicBezTo>
                    <a:pt x="2880" y="46"/>
                    <a:pt x="2897" y="1"/>
                    <a:pt x="2914" y="1"/>
                  </a:cubicBezTo>
                  <a:cubicBezTo>
                    <a:pt x="2931" y="1"/>
                    <a:pt x="2948" y="46"/>
                    <a:pt x="2965" y="46"/>
                  </a:cubicBezTo>
                  <a:cubicBezTo>
                    <a:pt x="2982" y="46"/>
                    <a:pt x="3000" y="1"/>
                    <a:pt x="3017" y="1"/>
                  </a:cubicBezTo>
                  <a:cubicBezTo>
                    <a:pt x="3034" y="1"/>
                    <a:pt x="3050" y="46"/>
                    <a:pt x="3067" y="46"/>
                  </a:cubicBezTo>
                  <a:cubicBezTo>
                    <a:pt x="3084" y="46"/>
                    <a:pt x="3102" y="2"/>
                    <a:pt x="3119" y="1"/>
                  </a:cubicBezTo>
                  <a:cubicBezTo>
                    <a:pt x="3136" y="0"/>
                    <a:pt x="3155" y="40"/>
                    <a:pt x="3172" y="40"/>
                  </a:cubicBezTo>
                  <a:cubicBezTo>
                    <a:pt x="3189" y="40"/>
                    <a:pt x="3204" y="0"/>
                    <a:pt x="3221" y="1"/>
                  </a:cubicBezTo>
                  <a:cubicBezTo>
                    <a:pt x="3238" y="2"/>
                    <a:pt x="3255" y="46"/>
                    <a:pt x="3272" y="46"/>
                  </a:cubicBezTo>
                  <a:cubicBezTo>
                    <a:pt x="3289" y="46"/>
                    <a:pt x="3306" y="1"/>
                    <a:pt x="3323" y="1"/>
                  </a:cubicBezTo>
                  <a:cubicBezTo>
                    <a:pt x="3340" y="1"/>
                    <a:pt x="3357" y="46"/>
                    <a:pt x="3374" y="46"/>
                  </a:cubicBezTo>
                  <a:cubicBezTo>
                    <a:pt x="3391" y="46"/>
                    <a:pt x="3409" y="1"/>
                    <a:pt x="3426" y="1"/>
                  </a:cubicBezTo>
                  <a:cubicBezTo>
                    <a:pt x="3443" y="1"/>
                    <a:pt x="3459" y="46"/>
                    <a:pt x="3476" y="46"/>
                  </a:cubicBezTo>
                  <a:cubicBezTo>
                    <a:pt x="3493" y="46"/>
                    <a:pt x="3510" y="1"/>
                    <a:pt x="3527" y="1"/>
                  </a:cubicBezTo>
                  <a:cubicBezTo>
                    <a:pt x="3544" y="1"/>
                    <a:pt x="3562" y="46"/>
                    <a:pt x="3579" y="46"/>
                  </a:cubicBezTo>
                  <a:cubicBezTo>
                    <a:pt x="3596" y="46"/>
                    <a:pt x="3613" y="1"/>
                    <a:pt x="3630" y="1"/>
                  </a:cubicBezTo>
                  <a:cubicBezTo>
                    <a:pt x="3647" y="1"/>
                    <a:pt x="3665" y="46"/>
                    <a:pt x="3682" y="46"/>
                  </a:cubicBezTo>
                  <a:cubicBezTo>
                    <a:pt x="3699" y="46"/>
                    <a:pt x="3715" y="1"/>
                    <a:pt x="3732" y="1"/>
                  </a:cubicBezTo>
                  <a:cubicBezTo>
                    <a:pt x="3749" y="1"/>
                    <a:pt x="3766" y="46"/>
                    <a:pt x="3783" y="46"/>
                  </a:cubicBezTo>
                  <a:cubicBezTo>
                    <a:pt x="3800" y="46"/>
                    <a:pt x="3818" y="1"/>
                    <a:pt x="3835" y="1"/>
                  </a:cubicBezTo>
                  <a:cubicBezTo>
                    <a:pt x="3852" y="1"/>
                    <a:pt x="3869" y="46"/>
                    <a:pt x="3886" y="46"/>
                  </a:cubicBezTo>
                  <a:cubicBezTo>
                    <a:pt x="3903" y="46"/>
                    <a:pt x="3919" y="1"/>
                    <a:pt x="3936" y="1"/>
                  </a:cubicBezTo>
                  <a:cubicBezTo>
                    <a:pt x="3953" y="1"/>
                    <a:pt x="3971" y="46"/>
                    <a:pt x="3988" y="46"/>
                  </a:cubicBezTo>
                  <a:cubicBezTo>
                    <a:pt x="4005" y="46"/>
                    <a:pt x="4022" y="1"/>
                    <a:pt x="4039" y="1"/>
                  </a:cubicBezTo>
                  <a:cubicBezTo>
                    <a:pt x="4056" y="1"/>
                    <a:pt x="4073" y="46"/>
                    <a:pt x="4090" y="46"/>
                  </a:cubicBezTo>
                  <a:cubicBezTo>
                    <a:pt x="4107" y="46"/>
                    <a:pt x="4124" y="1"/>
                    <a:pt x="4141" y="1"/>
                  </a:cubicBezTo>
                  <a:cubicBezTo>
                    <a:pt x="4158" y="1"/>
                    <a:pt x="4175" y="46"/>
                    <a:pt x="4192" y="46"/>
                  </a:cubicBezTo>
                  <a:cubicBezTo>
                    <a:pt x="4209" y="46"/>
                    <a:pt x="4226" y="1"/>
                    <a:pt x="4243" y="1"/>
                  </a:cubicBezTo>
                  <a:cubicBezTo>
                    <a:pt x="4260" y="1"/>
                    <a:pt x="4278" y="46"/>
                    <a:pt x="4295" y="46"/>
                  </a:cubicBezTo>
                  <a:cubicBezTo>
                    <a:pt x="4312" y="46"/>
                    <a:pt x="4329" y="1"/>
                    <a:pt x="4346" y="1"/>
                  </a:cubicBezTo>
                  <a:cubicBezTo>
                    <a:pt x="4363" y="1"/>
                    <a:pt x="4380" y="46"/>
                    <a:pt x="4397" y="46"/>
                  </a:cubicBezTo>
                  <a:cubicBezTo>
                    <a:pt x="4414" y="46"/>
                    <a:pt x="4431" y="1"/>
                    <a:pt x="4448" y="1"/>
                  </a:cubicBezTo>
                  <a:cubicBezTo>
                    <a:pt x="4465" y="1"/>
                    <a:pt x="4482" y="46"/>
                    <a:pt x="4499" y="46"/>
                  </a:cubicBezTo>
                  <a:cubicBezTo>
                    <a:pt x="4516" y="46"/>
                    <a:pt x="4534" y="1"/>
                    <a:pt x="4551" y="1"/>
                  </a:cubicBezTo>
                  <a:cubicBezTo>
                    <a:pt x="4568" y="1"/>
                    <a:pt x="4584" y="46"/>
                    <a:pt x="4601" y="46"/>
                  </a:cubicBezTo>
                  <a:cubicBezTo>
                    <a:pt x="4618" y="46"/>
                    <a:pt x="4635" y="1"/>
                    <a:pt x="4652" y="1"/>
                  </a:cubicBezTo>
                  <a:cubicBezTo>
                    <a:pt x="4669" y="1"/>
                    <a:pt x="4687" y="46"/>
                    <a:pt x="4704" y="46"/>
                  </a:cubicBezTo>
                  <a:cubicBezTo>
                    <a:pt x="4721" y="46"/>
                    <a:pt x="4738" y="1"/>
                    <a:pt x="4755" y="1"/>
                  </a:cubicBezTo>
                  <a:cubicBezTo>
                    <a:pt x="4772" y="1"/>
                    <a:pt x="4788" y="46"/>
                    <a:pt x="4805" y="46"/>
                  </a:cubicBezTo>
                  <a:cubicBezTo>
                    <a:pt x="4822" y="46"/>
                    <a:pt x="4840" y="1"/>
                    <a:pt x="4857" y="1"/>
                  </a:cubicBezTo>
                  <a:cubicBezTo>
                    <a:pt x="4874" y="1"/>
                    <a:pt x="4891" y="46"/>
                    <a:pt x="4908" y="46"/>
                  </a:cubicBezTo>
                  <a:cubicBezTo>
                    <a:pt x="4925" y="46"/>
                    <a:pt x="4943" y="1"/>
                    <a:pt x="4960" y="1"/>
                  </a:cubicBezTo>
                  <a:cubicBezTo>
                    <a:pt x="4977" y="1"/>
                    <a:pt x="4994" y="46"/>
                    <a:pt x="5011" y="46"/>
                  </a:cubicBezTo>
                  <a:cubicBezTo>
                    <a:pt x="5028" y="46"/>
                    <a:pt x="5044" y="1"/>
                    <a:pt x="5061" y="1"/>
                  </a:cubicBezTo>
                  <a:cubicBezTo>
                    <a:pt x="5078" y="1"/>
                    <a:pt x="5096" y="46"/>
                    <a:pt x="5113" y="46"/>
                  </a:cubicBezTo>
                  <a:cubicBezTo>
                    <a:pt x="5130" y="46"/>
                    <a:pt x="5146" y="1"/>
                    <a:pt x="5163" y="1"/>
                  </a:cubicBezTo>
                  <a:cubicBezTo>
                    <a:pt x="5180" y="1"/>
                    <a:pt x="5198" y="46"/>
                    <a:pt x="5215" y="46"/>
                  </a:cubicBezTo>
                  <a:cubicBezTo>
                    <a:pt x="5232" y="46"/>
                    <a:pt x="5249" y="1"/>
                    <a:pt x="5266" y="1"/>
                  </a:cubicBezTo>
                  <a:cubicBezTo>
                    <a:pt x="5283" y="1"/>
                    <a:pt x="5300" y="46"/>
                    <a:pt x="5317" y="46"/>
                  </a:cubicBezTo>
                  <a:cubicBezTo>
                    <a:pt x="5334" y="46"/>
                    <a:pt x="5351" y="1"/>
                    <a:pt x="5368" y="1"/>
                  </a:cubicBezTo>
                  <a:cubicBezTo>
                    <a:pt x="5385" y="1"/>
                    <a:pt x="5403" y="46"/>
                    <a:pt x="5420" y="46"/>
                  </a:cubicBezTo>
                  <a:cubicBezTo>
                    <a:pt x="5437" y="46"/>
                    <a:pt x="5454" y="1"/>
                    <a:pt x="5471" y="1"/>
                  </a:cubicBezTo>
                  <a:cubicBezTo>
                    <a:pt x="5488" y="1"/>
                    <a:pt x="5504" y="46"/>
                    <a:pt x="5521" y="46"/>
                  </a:cubicBezTo>
                  <a:cubicBezTo>
                    <a:pt x="5538" y="46"/>
                    <a:pt x="5556" y="1"/>
                    <a:pt x="5573" y="1"/>
                  </a:cubicBezTo>
                  <a:cubicBezTo>
                    <a:pt x="5590" y="1"/>
                    <a:pt x="5607" y="46"/>
                    <a:pt x="5624" y="46"/>
                  </a:cubicBezTo>
                  <a:cubicBezTo>
                    <a:pt x="5641" y="46"/>
                    <a:pt x="5659" y="1"/>
                    <a:pt x="5676" y="1"/>
                  </a:cubicBezTo>
                  <a:cubicBezTo>
                    <a:pt x="5693" y="1"/>
                    <a:pt x="5709" y="46"/>
                    <a:pt x="5726" y="46"/>
                  </a:cubicBezTo>
                  <a:cubicBezTo>
                    <a:pt x="5743" y="46"/>
                    <a:pt x="5760" y="1"/>
                    <a:pt x="5777" y="1"/>
                  </a:cubicBezTo>
                  <a:cubicBezTo>
                    <a:pt x="5794" y="1"/>
                    <a:pt x="5812" y="46"/>
                    <a:pt x="5829" y="46"/>
                  </a:cubicBezTo>
                  <a:cubicBezTo>
                    <a:pt x="5846" y="46"/>
                    <a:pt x="5863" y="1"/>
                    <a:pt x="5880" y="1"/>
                  </a:cubicBezTo>
                  <a:cubicBezTo>
                    <a:pt x="5897" y="1"/>
                    <a:pt x="5913" y="46"/>
                    <a:pt x="5930" y="46"/>
                  </a:cubicBezTo>
                  <a:cubicBezTo>
                    <a:pt x="5947" y="46"/>
                    <a:pt x="5965" y="1"/>
                    <a:pt x="5982" y="1"/>
                  </a:cubicBezTo>
                  <a:cubicBezTo>
                    <a:pt x="5999" y="1"/>
                    <a:pt x="6023" y="37"/>
                    <a:pt x="6033" y="46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4" name="Freeform 44">
              <a:extLst>
                <a:ext uri="{FF2B5EF4-FFF2-40B4-BE49-F238E27FC236}">
                  <a16:creationId xmlns:a16="http://schemas.microsoft.com/office/drawing/2014/main" id="{4FCA09A2-A7D1-49DE-9234-BDD9AC119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432"/>
              <a:ext cx="5534" cy="46"/>
            </a:xfrm>
            <a:custGeom>
              <a:avLst/>
              <a:gdLst>
                <a:gd name="T0" fmla="*/ 51 w 6033"/>
                <a:gd name="T1" fmla="*/ 1 h 46"/>
                <a:gd name="T2" fmla="*/ 153 w 6033"/>
                <a:gd name="T3" fmla="*/ 1 h 46"/>
                <a:gd name="T4" fmla="*/ 255 w 6033"/>
                <a:gd name="T5" fmla="*/ 1 h 46"/>
                <a:gd name="T6" fmla="*/ 357 w 6033"/>
                <a:gd name="T7" fmla="*/ 1 h 46"/>
                <a:gd name="T8" fmla="*/ 460 w 6033"/>
                <a:gd name="T9" fmla="*/ 1 h 46"/>
                <a:gd name="T10" fmla="*/ 562 w 6033"/>
                <a:gd name="T11" fmla="*/ 1 h 46"/>
                <a:gd name="T12" fmla="*/ 664 w 6033"/>
                <a:gd name="T13" fmla="*/ 1 h 46"/>
                <a:gd name="T14" fmla="*/ 767 w 6033"/>
                <a:gd name="T15" fmla="*/ 1 h 46"/>
                <a:gd name="T16" fmla="*/ 869 w 6033"/>
                <a:gd name="T17" fmla="*/ 1 h 46"/>
                <a:gd name="T18" fmla="*/ 971 w 6033"/>
                <a:gd name="T19" fmla="*/ 1 h 46"/>
                <a:gd name="T20" fmla="*/ 1073 w 6033"/>
                <a:gd name="T21" fmla="*/ 1 h 46"/>
                <a:gd name="T22" fmla="*/ 1176 w 6033"/>
                <a:gd name="T23" fmla="*/ 1 h 46"/>
                <a:gd name="T24" fmla="*/ 1278 w 6033"/>
                <a:gd name="T25" fmla="*/ 1 h 46"/>
                <a:gd name="T26" fmla="*/ 1380 w 6033"/>
                <a:gd name="T27" fmla="*/ 1 h 46"/>
                <a:gd name="T28" fmla="*/ 1482 w 6033"/>
                <a:gd name="T29" fmla="*/ 1 h 46"/>
                <a:gd name="T30" fmla="*/ 1585 w 6033"/>
                <a:gd name="T31" fmla="*/ 1 h 46"/>
                <a:gd name="T32" fmla="*/ 1687 w 6033"/>
                <a:gd name="T33" fmla="*/ 1 h 46"/>
                <a:gd name="T34" fmla="*/ 1789 w 6033"/>
                <a:gd name="T35" fmla="*/ 1 h 46"/>
                <a:gd name="T36" fmla="*/ 1892 w 6033"/>
                <a:gd name="T37" fmla="*/ 1 h 46"/>
                <a:gd name="T38" fmla="*/ 1994 w 6033"/>
                <a:gd name="T39" fmla="*/ 1 h 46"/>
                <a:gd name="T40" fmla="*/ 2096 w 6033"/>
                <a:gd name="T41" fmla="*/ 1 h 46"/>
                <a:gd name="T42" fmla="*/ 2198 w 6033"/>
                <a:gd name="T43" fmla="*/ 1 h 46"/>
                <a:gd name="T44" fmla="*/ 2301 w 6033"/>
                <a:gd name="T45" fmla="*/ 1 h 46"/>
                <a:gd name="T46" fmla="*/ 2403 w 6033"/>
                <a:gd name="T47" fmla="*/ 1 h 46"/>
                <a:gd name="T48" fmla="*/ 2505 w 6033"/>
                <a:gd name="T49" fmla="*/ 1 h 46"/>
                <a:gd name="T50" fmla="*/ 2607 w 6033"/>
                <a:gd name="T51" fmla="*/ 1 h 46"/>
                <a:gd name="T52" fmla="*/ 2710 w 6033"/>
                <a:gd name="T53" fmla="*/ 1 h 46"/>
                <a:gd name="T54" fmla="*/ 2811 w 6033"/>
                <a:gd name="T55" fmla="*/ 1 h 46"/>
                <a:gd name="T56" fmla="*/ 2914 w 6033"/>
                <a:gd name="T57" fmla="*/ 1 h 46"/>
                <a:gd name="T58" fmla="*/ 3017 w 6033"/>
                <a:gd name="T59" fmla="*/ 1 h 46"/>
                <a:gd name="T60" fmla="*/ 3119 w 6033"/>
                <a:gd name="T61" fmla="*/ 1 h 46"/>
                <a:gd name="T62" fmla="*/ 3221 w 6033"/>
                <a:gd name="T63" fmla="*/ 1 h 46"/>
                <a:gd name="T64" fmla="*/ 3323 w 6033"/>
                <a:gd name="T65" fmla="*/ 1 h 46"/>
                <a:gd name="T66" fmla="*/ 3426 w 6033"/>
                <a:gd name="T67" fmla="*/ 1 h 46"/>
                <a:gd name="T68" fmla="*/ 3527 w 6033"/>
                <a:gd name="T69" fmla="*/ 1 h 46"/>
                <a:gd name="T70" fmla="*/ 3630 w 6033"/>
                <a:gd name="T71" fmla="*/ 1 h 46"/>
                <a:gd name="T72" fmla="*/ 3732 w 6033"/>
                <a:gd name="T73" fmla="*/ 1 h 46"/>
                <a:gd name="T74" fmla="*/ 3835 w 6033"/>
                <a:gd name="T75" fmla="*/ 1 h 46"/>
                <a:gd name="T76" fmla="*/ 3936 w 6033"/>
                <a:gd name="T77" fmla="*/ 1 h 46"/>
                <a:gd name="T78" fmla="*/ 4039 w 6033"/>
                <a:gd name="T79" fmla="*/ 1 h 46"/>
                <a:gd name="T80" fmla="*/ 4141 w 6033"/>
                <a:gd name="T81" fmla="*/ 1 h 46"/>
                <a:gd name="T82" fmla="*/ 4243 w 6033"/>
                <a:gd name="T83" fmla="*/ 1 h 46"/>
                <a:gd name="T84" fmla="*/ 4346 w 6033"/>
                <a:gd name="T85" fmla="*/ 1 h 46"/>
                <a:gd name="T86" fmla="*/ 4448 w 6033"/>
                <a:gd name="T87" fmla="*/ 1 h 46"/>
                <a:gd name="T88" fmla="*/ 4551 w 6033"/>
                <a:gd name="T89" fmla="*/ 1 h 46"/>
                <a:gd name="T90" fmla="*/ 4652 w 6033"/>
                <a:gd name="T91" fmla="*/ 1 h 46"/>
                <a:gd name="T92" fmla="*/ 4755 w 6033"/>
                <a:gd name="T93" fmla="*/ 1 h 46"/>
                <a:gd name="T94" fmla="*/ 4857 w 6033"/>
                <a:gd name="T95" fmla="*/ 1 h 46"/>
                <a:gd name="T96" fmla="*/ 4960 w 6033"/>
                <a:gd name="T97" fmla="*/ 1 h 46"/>
                <a:gd name="T98" fmla="*/ 5061 w 6033"/>
                <a:gd name="T99" fmla="*/ 1 h 46"/>
                <a:gd name="T100" fmla="*/ 5163 w 6033"/>
                <a:gd name="T101" fmla="*/ 1 h 46"/>
                <a:gd name="T102" fmla="*/ 5266 w 6033"/>
                <a:gd name="T103" fmla="*/ 1 h 46"/>
                <a:gd name="T104" fmla="*/ 5368 w 6033"/>
                <a:gd name="T105" fmla="*/ 1 h 46"/>
                <a:gd name="T106" fmla="*/ 5471 w 6033"/>
                <a:gd name="T107" fmla="*/ 1 h 46"/>
                <a:gd name="T108" fmla="*/ 5573 w 6033"/>
                <a:gd name="T109" fmla="*/ 1 h 46"/>
                <a:gd name="T110" fmla="*/ 5676 w 6033"/>
                <a:gd name="T111" fmla="*/ 1 h 46"/>
                <a:gd name="T112" fmla="*/ 5777 w 6033"/>
                <a:gd name="T113" fmla="*/ 1 h 46"/>
                <a:gd name="T114" fmla="*/ 5880 w 6033"/>
                <a:gd name="T115" fmla="*/ 1 h 46"/>
                <a:gd name="T116" fmla="*/ 5982 w 6033"/>
                <a:gd name="T11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33" h="46">
                  <a:moveTo>
                    <a:pt x="0" y="46"/>
                  </a:moveTo>
                  <a:cubicBezTo>
                    <a:pt x="8" y="39"/>
                    <a:pt x="34" y="1"/>
                    <a:pt x="51" y="1"/>
                  </a:cubicBezTo>
                  <a:cubicBezTo>
                    <a:pt x="68" y="1"/>
                    <a:pt x="84" y="46"/>
                    <a:pt x="101" y="46"/>
                  </a:cubicBezTo>
                  <a:cubicBezTo>
                    <a:pt x="118" y="46"/>
                    <a:pt x="136" y="1"/>
                    <a:pt x="153" y="1"/>
                  </a:cubicBezTo>
                  <a:cubicBezTo>
                    <a:pt x="170" y="1"/>
                    <a:pt x="187" y="46"/>
                    <a:pt x="204" y="46"/>
                  </a:cubicBezTo>
                  <a:cubicBezTo>
                    <a:pt x="221" y="46"/>
                    <a:pt x="238" y="1"/>
                    <a:pt x="255" y="1"/>
                  </a:cubicBezTo>
                  <a:cubicBezTo>
                    <a:pt x="272" y="1"/>
                    <a:pt x="290" y="46"/>
                    <a:pt x="307" y="46"/>
                  </a:cubicBezTo>
                  <a:cubicBezTo>
                    <a:pt x="324" y="46"/>
                    <a:pt x="340" y="1"/>
                    <a:pt x="357" y="1"/>
                  </a:cubicBezTo>
                  <a:cubicBezTo>
                    <a:pt x="374" y="1"/>
                    <a:pt x="392" y="46"/>
                    <a:pt x="409" y="46"/>
                  </a:cubicBezTo>
                  <a:cubicBezTo>
                    <a:pt x="426" y="46"/>
                    <a:pt x="443" y="1"/>
                    <a:pt x="460" y="1"/>
                  </a:cubicBezTo>
                  <a:cubicBezTo>
                    <a:pt x="477" y="1"/>
                    <a:pt x="494" y="46"/>
                    <a:pt x="511" y="46"/>
                  </a:cubicBezTo>
                  <a:cubicBezTo>
                    <a:pt x="528" y="46"/>
                    <a:pt x="545" y="1"/>
                    <a:pt x="562" y="1"/>
                  </a:cubicBezTo>
                  <a:cubicBezTo>
                    <a:pt x="579" y="1"/>
                    <a:pt x="596" y="46"/>
                    <a:pt x="613" y="46"/>
                  </a:cubicBezTo>
                  <a:cubicBezTo>
                    <a:pt x="630" y="46"/>
                    <a:pt x="647" y="1"/>
                    <a:pt x="664" y="1"/>
                  </a:cubicBezTo>
                  <a:cubicBezTo>
                    <a:pt x="681" y="1"/>
                    <a:pt x="699" y="46"/>
                    <a:pt x="716" y="46"/>
                  </a:cubicBezTo>
                  <a:cubicBezTo>
                    <a:pt x="733" y="46"/>
                    <a:pt x="750" y="1"/>
                    <a:pt x="767" y="1"/>
                  </a:cubicBezTo>
                  <a:cubicBezTo>
                    <a:pt x="784" y="1"/>
                    <a:pt x="800" y="46"/>
                    <a:pt x="817" y="46"/>
                  </a:cubicBezTo>
                  <a:cubicBezTo>
                    <a:pt x="834" y="46"/>
                    <a:pt x="852" y="1"/>
                    <a:pt x="869" y="1"/>
                  </a:cubicBezTo>
                  <a:cubicBezTo>
                    <a:pt x="886" y="1"/>
                    <a:pt x="903" y="46"/>
                    <a:pt x="920" y="46"/>
                  </a:cubicBezTo>
                  <a:cubicBezTo>
                    <a:pt x="937" y="46"/>
                    <a:pt x="954" y="1"/>
                    <a:pt x="971" y="1"/>
                  </a:cubicBezTo>
                  <a:cubicBezTo>
                    <a:pt x="988" y="1"/>
                    <a:pt x="1005" y="46"/>
                    <a:pt x="1022" y="46"/>
                  </a:cubicBezTo>
                  <a:cubicBezTo>
                    <a:pt x="1039" y="46"/>
                    <a:pt x="1056" y="1"/>
                    <a:pt x="1073" y="1"/>
                  </a:cubicBezTo>
                  <a:cubicBezTo>
                    <a:pt x="1090" y="1"/>
                    <a:pt x="1108" y="46"/>
                    <a:pt x="1125" y="46"/>
                  </a:cubicBezTo>
                  <a:cubicBezTo>
                    <a:pt x="1142" y="46"/>
                    <a:pt x="1159" y="1"/>
                    <a:pt x="1176" y="1"/>
                  </a:cubicBezTo>
                  <a:cubicBezTo>
                    <a:pt x="1193" y="1"/>
                    <a:pt x="1209" y="46"/>
                    <a:pt x="1226" y="46"/>
                  </a:cubicBezTo>
                  <a:cubicBezTo>
                    <a:pt x="1243" y="46"/>
                    <a:pt x="1261" y="1"/>
                    <a:pt x="1278" y="1"/>
                  </a:cubicBezTo>
                  <a:cubicBezTo>
                    <a:pt x="1295" y="1"/>
                    <a:pt x="1312" y="46"/>
                    <a:pt x="1329" y="46"/>
                  </a:cubicBezTo>
                  <a:cubicBezTo>
                    <a:pt x="1346" y="46"/>
                    <a:pt x="1363" y="1"/>
                    <a:pt x="1380" y="1"/>
                  </a:cubicBezTo>
                  <a:cubicBezTo>
                    <a:pt x="1397" y="1"/>
                    <a:pt x="1415" y="46"/>
                    <a:pt x="1432" y="46"/>
                  </a:cubicBezTo>
                  <a:cubicBezTo>
                    <a:pt x="1449" y="46"/>
                    <a:pt x="1465" y="1"/>
                    <a:pt x="1482" y="1"/>
                  </a:cubicBezTo>
                  <a:cubicBezTo>
                    <a:pt x="1499" y="1"/>
                    <a:pt x="1516" y="46"/>
                    <a:pt x="1533" y="46"/>
                  </a:cubicBezTo>
                  <a:cubicBezTo>
                    <a:pt x="1550" y="46"/>
                    <a:pt x="1568" y="1"/>
                    <a:pt x="1585" y="1"/>
                  </a:cubicBezTo>
                  <a:cubicBezTo>
                    <a:pt x="1602" y="1"/>
                    <a:pt x="1619" y="46"/>
                    <a:pt x="1636" y="46"/>
                  </a:cubicBezTo>
                  <a:cubicBezTo>
                    <a:pt x="1653" y="46"/>
                    <a:pt x="1670" y="1"/>
                    <a:pt x="1687" y="1"/>
                  </a:cubicBezTo>
                  <a:cubicBezTo>
                    <a:pt x="1704" y="1"/>
                    <a:pt x="1721" y="46"/>
                    <a:pt x="1738" y="46"/>
                  </a:cubicBezTo>
                  <a:cubicBezTo>
                    <a:pt x="1755" y="46"/>
                    <a:pt x="1772" y="1"/>
                    <a:pt x="1789" y="1"/>
                  </a:cubicBezTo>
                  <a:cubicBezTo>
                    <a:pt x="1806" y="1"/>
                    <a:pt x="1824" y="46"/>
                    <a:pt x="1841" y="46"/>
                  </a:cubicBezTo>
                  <a:cubicBezTo>
                    <a:pt x="1858" y="46"/>
                    <a:pt x="1875" y="1"/>
                    <a:pt x="1892" y="1"/>
                  </a:cubicBezTo>
                  <a:cubicBezTo>
                    <a:pt x="1909" y="1"/>
                    <a:pt x="1925" y="46"/>
                    <a:pt x="1942" y="46"/>
                  </a:cubicBezTo>
                  <a:cubicBezTo>
                    <a:pt x="1959" y="46"/>
                    <a:pt x="1977" y="1"/>
                    <a:pt x="1994" y="1"/>
                  </a:cubicBezTo>
                  <a:cubicBezTo>
                    <a:pt x="2011" y="1"/>
                    <a:pt x="2028" y="46"/>
                    <a:pt x="2045" y="46"/>
                  </a:cubicBezTo>
                  <a:cubicBezTo>
                    <a:pt x="2062" y="46"/>
                    <a:pt x="2079" y="1"/>
                    <a:pt x="2096" y="1"/>
                  </a:cubicBezTo>
                  <a:cubicBezTo>
                    <a:pt x="2113" y="1"/>
                    <a:pt x="2130" y="46"/>
                    <a:pt x="2147" y="46"/>
                  </a:cubicBezTo>
                  <a:cubicBezTo>
                    <a:pt x="2164" y="46"/>
                    <a:pt x="2181" y="1"/>
                    <a:pt x="2198" y="1"/>
                  </a:cubicBezTo>
                  <a:cubicBezTo>
                    <a:pt x="2215" y="1"/>
                    <a:pt x="2232" y="46"/>
                    <a:pt x="2249" y="46"/>
                  </a:cubicBezTo>
                  <a:cubicBezTo>
                    <a:pt x="2266" y="46"/>
                    <a:pt x="2284" y="1"/>
                    <a:pt x="2301" y="1"/>
                  </a:cubicBezTo>
                  <a:cubicBezTo>
                    <a:pt x="2318" y="1"/>
                    <a:pt x="2336" y="46"/>
                    <a:pt x="2353" y="46"/>
                  </a:cubicBezTo>
                  <a:cubicBezTo>
                    <a:pt x="2370" y="46"/>
                    <a:pt x="2386" y="1"/>
                    <a:pt x="2403" y="1"/>
                  </a:cubicBezTo>
                  <a:cubicBezTo>
                    <a:pt x="2420" y="1"/>
                    <a:pt x="2437" y="46"/>
                    <a:pt x="2454" y="46"/>
                  </a:cubicBezTo>
                  <a:cubicBezTo>
                    <a:pt x="2471" y="46"/>
                    <a:pt x="2488" y="1"/>
                    <a:pt x="2505" y="1"/>
                  </a:cubicBezTo>
                  <a:cubicBezTo>
                    <a:pt x="2522" y="1"/>
                    <a:pt x="2540" y="46"/>
                    <a:pt x="2557" y="46"/>
                  </a:cubicBezTo>
                  <a:cubicBezTo>
                    <a:pt x="2574" y="46"/>
                    <a:pt x="2590" y="1"/>
                    <a:pt x="2607" y="1"/>
                  </a:cubicBezTo>
                  <a:cubicBezTo>
                    <a:pt x="2624" y="1"/>
                    <a:pt x="2641" y="46"/>
                    <a:pt x="2658" y="46"/>
                  </a:cubicBezTo>
                  <a:cubicBezTo>
                    <a:pt x="2675" y="46"/>
                    <a:pt x="2693" y="1"/>
                    <a:pt x="2710" y="1"/>
                  </a:cubicBezTo>
                  <a:cubicBezTo>
                    <a:pt x="2727" y="1"/>
                    <a:pt x="2744" y="46"/>
                    <a:pt x="2761" y="46"/>
                  </a:cubicBezTo>
                  <a:cubicBezTo>
                    <a:pt x="2778" y="46"/>
                    <a:pt x="2794" y="1"/>
                    <a:pt x="2811" y="1"/>
                  </a:cubicBezTo>
                  <a:cubicBezTo>
                    <a:pt x="2828" y="1"/>
                    <a:pt x="2846" y="46"/>
                    <a:pt x="2863" y="46"/>
                  </a:cubicBezTo>
                  <a:cubicBezTo>
                    <a:pt x="2880" y="46"/>
                    <a:pt x="2897" y="1"/>
                    <a:pt x="2914" y="1"/>
                  </a:cubicBezTo>
                  <a:cubicBezTo>
                    <a:pt x="2931" y="1"/>
                    <a:pt x="2948" y="46"/>
                    <a:pt x="2965" y="46"/>
                  </a:cubicBezTo>
                  <a:cubicBezTo>
                    <a:pt x="2982" y="46"/>
                    <a:pt x="3000" y="1"/>
                    <a:pt x="3017" y="1"/>
                  </a:cubicBezTo>
                  <a:cubicBezTo>
                    <a:pt x="3034" y="1"/>
                    <a:pt x="3050" y="46"/>
                    <a:pt x="3067" y="46"/>
                  </a:cubicBezTo>
                  <a:cubicBezTo>
                    <a:pt x="3084" y="46"/>
                    <a:pt x="3102" y="2"/>
                    <a:pt x="3119" y="1"/>
                  </a:cubicBezTo>
                  <a:cubicBezTo>
                    <a:pt x="3136" y="0"/>
                    <a:pt x="3155" y="40"/>
                    <a:pt x="3172" y="40"/>
                  </a:cubicBezTo>
                  <a:cubicBezTo>
                    <a:pt x="3189" y="40"/>
                    <a:pt x="3204" y="0"/>
                    <a:pt x="3221" y="1"/>
                  </a:cubicBezTo>
                  <a:cubicBezTo>
                    <a:pt x="3238" y="2"/>
                    <a:pt x="3255" y="46"/>
                    <a:pt x="3272" y="46"/>
                  </a:cubicBezTo>
                  <a:cubicBezTo>
                    <a:pt x="3289" y="46"/>
                    <a:pt x="3306" y="1"/>
                    <a:pt x="3323" y="1"/>
                  </a:cubicBezTo>
                  <a:cubicBezTo>
                    <a:pt x="3340" y="1"/>
                    <a:pt x="3357" y="46"/>
                    <a:pt x="3374" y="46"/>
                  </a:cubicBezTo>
                  <a:cubicBezTo>
                    <a:pt x="3391" y="46"/>
                    <a:pt x="3409" y="1"/>
                    <a:pt x="3426" y="1"/>
                  </a:cubicBezTo>
                  <a:cubicBezTo>
                    <a:pt x="3443" y="1"/>
                    <a:pt x="3459" y="46"/>
                    <a:pt x="3476" y="46"/>
                  </a:cubicBezTo>
                  <a:cubicBezTo>
                    <a:pt x="3493" y="46"/>
                    <a:pt x="3510" y="1"/>
                    <a:pt x="3527" y="1"/>
                  </a:cubicBezTo>
                  <a:cubicBezTo>
                    <a:pt x="3544" y="1"/>
                    <a:pt x="3562" y="46"/>
                    <a:pt x="3579" y="46"/>
                  </a:cubicBezTo>
                  <a:cubicBezTo>
                    <a:pt x="3596" y="46"/>
                    <a:pt x="3613" y="1"/>
                    <a:pt x="3630" y="1"/>
                  </a:cubicBezTo>
                  <a:cubicBezTo>
                    <a:pt x="3647" y="1"/>
                    <a:pt x="3665" y="46"/>
                    <a:pt x="3682" y="46"/>
                  </a:cubicBezTo>
                  <a:cubicBezTo>
                    <a:pt x="3699" y="46"/>
                    <a:pt x="3715" y="1"/>
                    <a:pt x="3732" y="1"/>
                  </a:cubicBezTo>
                  <a:cubicBezTo>
                    <a:pt x="3749" y="1"/>
                    <a:pt x="3766" y="46"/>
                    <a:pt x="3783" y="46"/>
                  </a:cubicBezTo>
                  <a:cubicBezTo>
                    <a:pt x="3800" y="46"/>
                    <a:pt x="3818" y="1"/>
                    <a:pt x="3835" y="1"/>
                  </a:cubicBezTo>
                  <a:cubicBezTo>
                    <a:pt x="3852" y="1"/>
                    <a:pt x="3869" y="46"/>
                    <a:pt x="3886" y="46"/>
                  </a:cubicBezTo>
                  <a:cubicBezTo>
                    <a:pt x="3903" y="46"/>
                    <a:pt x="3919" y="1"/>
                    <a:pt x="3936" y="1"/>
                  </a:cubicBezTo>
                  <a:cubicBezTo>
                    <a:pt x="3953" y="1"/>
                    <a:pt x="3971" y="46"/>
                    <a:pt x="3988" y="46"/>
                  </a:cubicBezTo>
                  <a:cubicBezTo>
                    <a:pt x="4005" y="46"/>
                    <a:pt x="4022" y="1"/>
                    <a:pt x="4039" y="1"/>
                  </a:cubicBezTo>
                  <a:cubicBezTo>
                    <a:pt x="4056" y="1"/>
                    <a:pt x="4073" y="46"/>
                    <a:pt x="4090" y="46"/>
                  </a:cubicBezTo>
                  <a:cubicBezTo>
                    <a:pt x="4107" y="46"/>
                    <a:pt x="4124" y="1"/>
                    <a:pt x="4141" y="1"/>
                  </a:cubicBezTo>
                  <a:cubicBezTo>
                    <a:pt x="4158" y="1"/>
                    <a:pt x="4175" y="46"/>
                    <a:pt x="4192" y="46"/>
                  </a:cubicBezTo>
                  <a:cubicBezTo>
                    <a:pt x="4209" y="46"/>
                    <a:pt x="4226" y="1"/>
                    <a:pt x="4243" y="1"/>
                  </a:cubicBezTo>
                  <a:cubicBezTo>
                    <a:pt x="4260" y="1"/>
                    <a:pt x="4278" y="46"/>
                    <a:pt x="4295" y="46"/>
                  </a:cubicBezTo>
                  <a:cubicBezTo>
                    <a:pt x="4312" y="46"/>
                    <a:pt x="4329" y="1"/>
                    <a:pt x="4346" y="1"/>
                  </a:cubicBezTo>
                  <a:cubicBezTo>
                    <a:pt x="4363" y="1"/>
                    <a:pt x="4380" y="46"/>
                    <a:pt x="4397" y="46"/>
                  </a:cubicBezTo>
                  <a:cubicBezTo>
                    <a:pt x="4414" y="46"/>
                    <a:pt x="4431" y="1"/>
                    <a:pt x="4448" y="1"/>
                  </a:cubicBezTo>
                  <a:cubicBezTo>
                    <a:pt x="4465" y="1"/>
                    <a:pt x="4482" y="46"/>
                    <a:pt x="4499" y="46"/>
                  </a:cubicBezTo>
                  <a:cubicBezTo>
                    <a:pt x="4516" y="46"/>
                    <a:pt x="4534" y="1"/>
                    <a:pt x="4551" y="1"/>
                  </a:cubicBezTo>
                  <a:cubicBezTo>
                    <a:pt x="4568" y="1"/>
                    <a:pt x="4584" y="46"/>
                    <a:pt x="4601" y="46"/>
                  </a:cubicBezTo>
                  <a:cubicBezTo>
                    <a:pt x="4618" y="46"/>
                    <a:pt x="4635" y="1"/>
                    <a:pt x="4652" y="1"/>
                  </a:cubicBezTo>
                  <a:cubicBezTo>
                    <a:pt x="4669" y="1"/>
                    <a:pt x="4687" y="46"/>
                    <a:pt x="4704" y="46"/>
                  </a:cubicBezTo>
                  <a:cubicBezTo>
                    <a:pt x="4721" y="46"/>
                    <a:pt x="4738" y="1"/>
                    <a:pt x="4755" y="1"/>
                  </a:cubicBezTo>
                  <a:cubicBezTo>
                    <a:pt x="4772" y="1"/>
                    <a:pt x="4788" y="46"/>
                    <a:pt x="4805" y="46"/>
                  </a:cubicBezTo>
                  <a:cubicBezTo>
                    <a:pt x="4822" y="46"/>
                    <a:pt x="4840" y="1"/>
                    <a:pt x="4857" y="1"/>
                  </a:cubicBezTo>
                  <a:cubicBezTo>
                    <a:pt x="4874" y="1"/>
                    <a:pt x="4891" y="46"/>
                    <a:pt x="4908" y="46"/>
                  </a:cubicBezTo>
                  <a:cubicBezTo>
                    <a:pt x="4925" y="46"/>
                    <a:pt x="4943" y="1"/>
                    <a:pt x="4960" y="1"/>
                  </a:cubicBezTo>
                  <a:cubicBezTo>
                    <a:pt x="4977" y="1"/>
                    <a:pt x="4994" y="46"/>
                    <a:pt x="5011" y="46"/>
                  </a:cubicBezTo>
                  <a:cubicBezTo>
                    <a:pt x="5028" y="46"/>
                    <a:pt x="5044" y="1"/>
                    <a:pt x="5061" y="1"/>
                  </a:cubicBezTo>
                  <a:cubicBezTo>
                    <a:pt x="5078" y="1"/>
                    <a:pt x="5096" y="46"/>
                    <a:pt x="5113" y="46"/>
                  </a:cubicBezTo>
                  <a:cubicBezTo>
                    <a:pt x="5130" y="46"/>
                    <a:pt x="5146" y="1"/>
                    <a:pt x="5163" y="1"/>
                  </a:cubicBezTo>
                  <a:cubicBezTo>
                    <a:pt x="5180" y="1"/>
                    <a:pt x="5198" y="46"/>
                    <a:pt x="5215" y="46"/>
                  </a:cubicBezTo>
                  <a:cubicBezTo>
                    <a:pt x="5232" y="46"/>
                    <a:pt x="5249" y="1"/>
                    <a:pt x="5266" y="1"/>
                  </a:cubicBezTo>
                  <a:cubicBezTo>
                    <a:pt x="5283" y="1"/>
                    <a:pt x="5300" y="46"/>
                    <a:pt x="5317" y="46"/>
                  </a:cubicBezTo>
                  <a:cubicBezTo>
                    <a:pt x="5334" y="46"/>
                    <a:pt x="5351" y="1"/>
                    <a:pt x="5368" y="1"/>
                  </a:cubicBezTo>
                  <a:cubicBezTo>
                    <a:pt x="5385" y="1"/>
                    <a:pt x="5403" y="46"/>
                    <a:pt x="5420" y="46"/>
                  </a:cubicBezTo>
                  <a:cubicBezTo>
                    <a:pt x="5437" y="46"/>
                    <a:pt x="5454" y="1"/>
                    <a:pt x="5471" y="1"/>
                  </a:cubicBezTo>
                  <a:cubicBezTo>
                    <a:pt x="5488" y="1"/>
                    <a:pt x="5504" y="46"/>
                    <a:pt x="5521" y="46"/>
                  </a:cubicBezTo>
                  <a:cubicBezTo>
                    <a:pt x="5538" y="46"/>
                    <a:pt x="5556" y="1"/>
                    <a:pt x="5573" y="1"/>
                  </a:cubicBezTo>
                  <a:cubicBezTo>
                    <a:pt x="5590" y="1"/>
                    <a:pt x="5607" y="46"/>
                    <a:pt x="5624" y="46"/>
                  </a:cubicBezTo>
                  <a:cubicBezTo>
                    <a:pt x="5641" y="46"/>
                    <a:pt x="5659" y="1"/>
                    <a:pt x="5676" y="1"/>
                  </a:cubicBezTo>
                  <a:cubicBezTo>
                    <a:pt x="5693" y="1"/>
                    <a:pt x="5709" y="46"/>
                    <a:pt x="5726" y="46"/>
                  </a:cubicBezTo>
                  <a:cubicBezTo>
                    <a:pt x="5743" y="46"/>
                    <a:pt x="5760" y="1"/>
                    <a:pt x="5777" y="1"/>
                  </a:cubicBezTo>
                  <a:cubicBezTo>
                    <a:pt x="5794" y="1"/>
                    <a:pt x="5812" y="46"/>
                    <a:pt x="5829" y="46"/>
                  </a:cubicBezTo>
                  <a:cubicBezTo>
                    <a:pt x="5846" y="46"/>
                    <a:pt x="5863" y="1"/>
                    <a:pt x="5880" y="1"/>
                  </a:cubicBezTo>
                  <a:cubicBezTo>
                    <a:pt x="5897" y="1"/>
                    <a:pt x="5913" y="46"/>
                    <a:pt x="5930" y="46"/>
                  </a:cubicBezTo>
                  <a:cubicBezTo>
                    <a:pt x="5947" y="46"/>
                    <a:pt x="5965" y="1"/>
                    <a:pt x="5982" y="1"/>
                  </a:cubicBezTo>
                  <a:cubicBezTo>
                    <a:pt x="5999" y="1"/>
                    <a:pt x="6023" y="37"/>
                    <a:pt x="6033" y="46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3" name="Group 53">
            <a:extLst>
              <a:ext uri="{FF2B5EF4-FFF2-40B4-BE49-F238E27FC236}">
                <a16:creationId xmlns:a16="http://schemas.microsoft.com/office/drawing/2014/main" id="{AF2B06B9-5767-4ED3-8F80-BC9D182A2B6F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221163"/>
            <a:ext cx="6551612" cy="73025"/>
            <a:chOff x="353" y="2659"/>
            <a:chExt cx="4127" cy="46"/>
          </a:xfrm>
        </p:grpSpPr>
        <p:sp>
          <p:nvSpPr>
            <p:cNvPr id="30757" name="Freeform 37">
              <a:extLst>
                <a:ext uri="{FF2B5EF4-FFF2-40B4-BE49-F238E27FC236}">
                  <a16:creationId xmlns:a16="http://schemas.microsoft.com/office/drawing/2014/main" id="{53F9B3DF-5F61-4CDC-B9E0-01DC81B28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659"/>
              <a:ext cx="4127" cy="46"/>
            </a:xfrm>
            <a:custGeom>
              <a:avLst/>
              <a:gdLst>
                <a:gd name="T0" fmla="*/ 51 w 4499"/>
                <a:gd name="T1" fmla="*/ 1 h 46"/>
                <a:gd name="T2" fmla="*/ 153 w 4499"/>
                <a:gd name="T3" fmla="*/ 1 h 46"/>
                <a:gd name="T4" fmla="*/ 255 w 4499"/>
                <a:gd name="T5" fmla="*/ 1 h 46"/>
                <a:gd name="T6" fmla="*/ 357 w 4499"/>
                <a:gd name="T7" fmla="*/ 1 h 46"/>
                <a:gd name="T8" fmla="*/ 460 w 4499"/>
                <a:gd name="T9" fmla="*/ 1 h 46"/>
                <a:gd name="T10" fmla="*/ 562 w 4499"/>
                <a:gd name="T11" fmla="*/ 1 h 46"/>
                <a:gd name="T12" fmla="*/ 664 w 4499"/>
                <a:gd name="T13" fmla="*/ 1 h 46"/>
                <a:gd name="T14" fmla="*/ 767 w 4499"/>
                <a:gd name="T15" fmla="*/ 1 h 46"/>
                <a:gd name="T16" fmla="*/ 869 w 4499"/>
                <a:gd name="T17" fmla="*/ 1 h 46"/>
                <a:gd name="T18" fmla="*/ 971 w 4499"/>
                <a:gd name="T19" fmla="*/ 1 h 46"/>
                <a:gd name="T20" fmla="*/ 1073 w 4499"/>
                <a:gd name="T21" fmla="*/ 1 h 46"/>
                <a:gd name="T22" fmla="*/ 1176 w 4499"/>
                <a:gd name="T23" fmla="*/ 1 h 46"/>
                <a:gd name="T24" fmla="*/ 1278 w 4499"/>
                <a:gd name="T25" fmla="*/ 1 h 46"/>
                <a:gd name="T26" fmla="*/ 1380 w 4499"/>
                <a:gd name="T27" fmla="*/ 1 h 46"/>
                <a:gd name="T28" fmla="*/ 1482 w 4499"/>
                <a:gd name="T29" fmla="*/ 1 h 46"/>
                <a:gd name="T30" fmla="*/ 1585 w 4499"/>
                <a:gd name="T31" fmla="*/ 1 h 46"/>
                <a:gd name="T32" fmla="*/ 1687 w 4499"/>
                <a:gd name="T33" fmla="*/ 1 h 46"/>
                <a:gd name="T34" fmla="*/ 1789 w 4499"/>
                <a:gd name="T35" fmla="*/ 1 h 46"/>
                <a:gd name="T36" fmla="*/ 1892 w 4499"/>
                <a:gd name="T37" fmla="*/ 1 h 46"/>
                <a:gd name="T38" fmla="*/ 1994 w 4499"/>
                <a:gd name="T39" fmla="*/ 1 h 46"/>
                <a:gd name="T40" fmla="*/ 2096 w 4499"/>
                <a:gd name="T41" fmla="*/ 1 h 46"/>
                <a:gd name="T42" fmla="*/ 2198 w 4499"/>
                <a:gd name="T43" fmla="*/ 1 h 46"/>
                <a:gd name="T44" fmla="*/ 2301 w 4499"/>
                <a:gd name="T45" fmla="*/ 1 h 46"/>
                <a:gd name="T46" fmla="*/ 2403 w 4499"/>
                <a:gd name="T47" fmla="*/ 1 h 46"/>
                <a:gd name="T48" fmla="*/ 2505 w 4499"/>
                <a:gd name="T49" fmla="*/ 1 h 46"/>
                <a:gd name="T50" fmla="*/ 2607 w 4499"/>
                <a:gd name="T51" fmla="*/ 1 h 46"/>
                <a:gd name="T52" fmla="*/ 2710 w 4499"/>
                <a:gd name="T53" fmla="*/ 1 h 46"/>
                <a:gd name="T54" fmla="*/ 2811 w 4499"/>
                <a:gd name="T55" fmla="*/ 1 h 46"/>
                <a:gd name="T56" fmla="*/ 2914 w 4499"/>
                <a:gd name="T57" fmla="*/ 1 h 46"/>
                <a:gd name="T58" fmla="*/ 3017 w 4499"/>
                <a:gd name="T59" fmla="*/ 1 h 46"/>
                <a:gd name="T60" fmla="*/ 3119 w 4499"/>
                <a:gd name="T61" fmla="*/ 1 h 46"/>
                <a:gd name="T62" fmla="*/ 3221 w 4499"/>
                <a:gd name="T63" fmla="*/ 1 h 46"/>
                <a:gd name="T64" fmla="*/ 3323 w 4499"/>
                <a:gd name="T65" fmla="*/ 1 h 46"/>
                <a:gd name="T66" fmla="*/ 3426 w 4499"/>
                <a:gd name="T67" fmla="*/ 1 h 46"/>
                <a:gd name="T68" fmla="*/ 3527 w 4499"/>
                <a:gd name="T69" fmla="*/ 1 h 46"/>
                <a:gd name="T70" fmla="*/ 3630 w 4499"/>
                <a:gd name="T71" fmla="*/ 1 h 46"/>
                <a:gd name="T72" fmla="*/ 3732 w 4499"/>
                <a:gd name="T73" fmla="*/ 1 h 46"/>
                <a:gd name="T74" fmla="*/ 3835 w 4499"/>
                <a:gd name="T75" fmla="*/ 1 h 46"/>
                <a:gd name="T76" fmla="*/ 3936 w 4499"/>
                <a:gd name="T77" fmla="*/ 1 h 46"/>
                <a:gd name="T78" fmla="*/ 4039 w 4499"/>
                <a:gd name="T79" fmla="*/ 1 h 46"/>
                <a:gd name="T80" fmla="*/ 4141 w 4499"/>
                <a:gd name="T81" fmla="*/ 1 h 46"/>
                <a:gd name="T82" fmla="*/ 4243 w 4499"/>
                <a:gd name="T83" fmla="*/ 1 h 46"/>
                <a:gd name="T84" fmla="*/ 4346 w 4499"/>
                <a:gd name="T85" fmla="*/ 1 h 46"/>
                <a:gd name="T86" fmla="*/ 4448 w 4499"/>
                <a:gd name="T8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6">
                  <a:moveTo>
                    <a:pt x="0" y="46"/>
                  </a:moveTo>
                  <a:cubicBezTo>
                    <a:pt x="8" y="39"/>
                    <a:pt x="34" y="1"/>
                    <a:pt x="51" y="1"/>
                  </a:cubicBezTo>
                  <a:cubicBezTo>
                    <a:pt x="68" y="1"/>
                    <a:pt x="84" y="46"/>
                    <a:pt x="101" y="46"/>
                  </a:cubicBezTo>
                  <a:cubicBezTo>
                    <a:pt x="118" y="46"/>
                    <a:pt x="136" y="1"/>
                    <a:pt x="153" y="1"/>
                  </a:cubicBezTo>
                  <a:cubicBezTo>
                    <a:pt x="170" y="1"/>
                    <a:pt x="187" y="46"/>
                    <a:pt x="204" y="46"/>
                  </a:cubicBezTo>
                  <a:cubicBezTo>
                    <a:pt x="221" y="46"/>
                    <a:pt x="238" y="1"/>
                    <a:pt x="255" y="1"/>
                  </a:cubicBezTo>
                  <a:cubicBezTo>
                    <a:pt x="272" y="1"/>
                    <a:pt x="290" y="46"/>
                    <a:pt x="307" y="46"/>
                  </a:cubicBezTo>
                  <a:cubicBezTo>
                    <a:pt x="324" y="46"/>
                    <a:pt x="340" y="1"/>
                    <a:pt x="357" y="1"/>
                  </a:cubicBezTo>
                  <a:cubicBezTo>
                    <a:pt x="374" y="1"/>
                    <a:pt x="392" y="46"/>
                    <a:pt x="409" y="46"/>
                  </a:cubicBezTo>
                  <a:cubicBezTo>
                    <a:pt x="426" y="46"/>
                    <a:pt x="443" y="1"/>
                    <a:pt x="460" y="1"/>
                  </a:cubicBezTo>
                  <a:cubicBezTo>
                    <a:pt x="477" y="1"/>
                    <a:pt x="494" y="46"/>
                    <a:pt x="511" y="46"/>
                  </a:cubicBezTo>
                  <a:cubicBezTo>
                    <a:pt x="528" y="46"/>
                    <a:pt x="545" y="1"/>
                    <a:pt x="562" y="1"/>
                  </a:cubicBezTo>
                  <a:cubicBezTo>
                    <a:pt x="579" y="1"/>
                    <a:pt x="596" y="46"/>
                    <a:pt x="613" y="46"/>
                  </a:cubicBezTo>
                  <a:cubicBezTo>
                    <a:pt x="630" y="46"/>
                    <a:pt x="647" y="1"/>
                    <a:pt x="664" y="1"/>
                  </a:cubicBezTo>
                  <a:cubicBezTo>
                    <a:pt x="681" y="1"/>
                    <a:pt x="699" y="46"/>
                    <a:pt x="716" y="46"/>
                  </a:cubicBezTo>
                  <a:cubicBezTo>
                    <a:pt x="733" y="46"/>
                    <a:pt x="750" y="1"/>
                    <a:pt x="767" y="1"/>
                  </a:cubicBezTo>
                  <a:cubicBezTo>
                    <a:pt x="784" y="1"/>
                    <a:pt x="800" y="46"/>
                    <a:pt x="817" y="46"/>
                  </a:cubicBezTo>
                  <a:cubicBezTo>
                    <a:pt x="834" y="46"/>
                    <a:pt x="852" y="1"/>
                    <a:pt x="869" y="1"/>
                  </a:cubicBezTo>
                  <a:cubicBezTo>
                    <a:pt x="886" y="1"/>
                    <a:pt x="903" y="46"/>
                    <a:pt x="920" y="46"/>
                  </a:cubicBezTo>
                  <a:cubicBezTo>
                    <a:pt x="937" y="46"/>
                    <a:pt x="954" y="1"/>
                    <a:pt x="971" y="1"/>
                  </a:cubicBezTo>
                  <a:cubicBezTo>
                    <a:pt x="988" y="1"/>
                    <a:pt x="1005" y="46"/>
                    <a:pt x="1022" y="46"/>
                  </a:cubicBezTo>
                  <a:cubicBezTo>
                    <a:pt x="1039" y="46"/>
                    <a:pt x="1056" y="1"/>
                    <a:pt x="1073" y="1"/>
                  </a:cubicBezTo>
                  <a:cubicBezTo>
                    <a:pt x="1090" y="1"/>
                    <a:pt x="1108" y="46"/>
                    <a:pt x="1125" y="46"/>
                  </a:cubicBezTo>
                  <a:cubicBezTo>
                    <a:pt x="1142" y="46"/>
                    <a:pt x="1159" y="1"/>
                    <a:pt x="1176" y="1"/>
                  </a:cubicBezTo>
                  <a:cubicBezTo>
                    <a:pt x="1193" y="1"/>
                    <a:pt x="1209" y="46"/>
                    <a:pt x="1226" y="46"/>
                  </a:cubicBezTo>
                  <a:cubicBezTo>
                    <a:pt x="1243" y="46"/>
                    <a:pt x="1261" y="1"/>
                    <a:pt x="1278" y="1"/>
                  </a:cubicBezTo>
                  <a:cubicBezTo>
                    <a:pt x="1295" y="1"/>
                    <a:pt x="1312" y="46"/>
                    <a:pt x="1329" y="46"/>
                  </a:cubicBezTo>
                  <a:cubicBezTo>
                    <a:pt x="1346" y="46"/>
                    <a:pt x="1363" y="1"/>
                    <a:pt x="1380" y="1"/>
                  </a:cubicBezTo>
                  <a:cubicBezTo>
                    <a:pt x="1397" y="1"/>
                    <a:pt x="1415" y="46"/>
                    <a:pt x="1432" y="46"/>
                  </a:cubicBezTo>
                  <a:cubicBezTo>
                    <a:pt x="1449" y="46"/>
                    <a:pt x="1465" y="1"/>
                    <a:pt x="1482" y="1"/>
                  </a:cubicBezTo>
                  <a:cubicBezTo>
                    <a:pt x="1499" y="1"/>
                    <a:pt x="1516" y="46"/>
                    <a:pt x="1533" y="46"/>
                  </a:cubicBezTo>
                  <a:cubicBezTo>
                    <a:pt x="1550" y="46"/>
                    <a:pt x="1568" y="1"/>
                    <a:pt x="1585" y="1"/>
                  </a:cubicBezTo>
                  <a:cubicBezTo>
                    <a:pt x="1602" y="1"/>
                    <a:pt x="1619" y="46"/>
                    <a:pt x="1636" y="46"/>
                  </a:cubicBezTo>
                  <a:cubicBezTo>
                    <a:pt x="1653" y="46"/>
                    <a:pt x="1670" y="1"/>
                    <a:pt x="1687" y="1"/>
                  </a:cubicBezTo>
                  <a:cubicBezTo>
                    <a:pt x="1704" y="1"/>
                    <a:pt x="1721" y="46"/>
                    <a:pt x="1738" y="46"/>
                  </a:cubicBezTo>
                  <a:cubicBezTo>
                    <a:pt x="1755" y="46"/>
                    <a:pt x="1772" y="1"/>
                    <a:pt x="1789" y="1"/>
                  </a:cubicBezTo>
                  <a:cubicBezTo>
                    <a:pt x="1806" y="1"/>
                    <a:pt x="1824" y="46"/>
                    <a:pt x="1841" y="46"/>
                  </a:cubicBezTo>
                  <a:cubicBezTo>
                    <a:pt x="1858" y="46"/>
                    <a:pt x="1875" y="1"/>
                    <a:pt x="1892" y="1"/>
                  </a:cubicBezTo>
                  <a:cubicBezTo>
                    <a:pt x="1909" y="1"/>
                    <a:pt x="1925" y="46"/>
                    <a:pt x="1942" y="46"/>
                  </a:cubicBezTo>
                  <a:cubicBezTo>
                    <a:pt x="1959" y="46"/>
                    <a:pt x="1977" y="1"/>
                    <a:pt x="1994" y="1"/>
                  </a:cubicBezTo>
                  <a:cubicBezTo>
                    <a:pt x="2011" y="1"/>
                    <a:pt x="2028" y="46"/>
                    <a:pt x="2045" y="46"/>
                  </a:cubicBezTo>
                  <a:cubicBezTo>
                    <a:pt x="2062" y="46"/>
                    <a:pt x="2079" y="1"/>
                    <a:pt x="2096" y="1"/>
                  </a:cubicBezTo>
                  <a:cubicBezTo>
                    <a:pt x="2113" y="1"/>
                    <a:pt x="2130" y="46"/>
                    <a:pt x="2147" y="46"/>
                  </a:cubicBezTo>
                  <a:cubicBezTo>
                    <a:pt x="2164" y="46"/>
                    <a:pt x="2181" y="1"/>
                    <a:pt x="2198" y="1"/>
                  </a:cubicBezTo>
                  <a:cubicBezTo>
                    <a:pt x="2215" y="1"/>
                    <a:pt x="2232" y="46"/>
                    <a:pt x="2249" y="46"/>
                  </a:cubicBezTo>
                  <a:cubicBezTo>
                    <a:pt x="2266" y="46"/>
                    <a:pt x="2284" y="1"/>
                    <a:pt x="2301" y="1"/>
                  </a:cubicBezTo>
                  <a:cubicBezTo>
                    <a:pt x="2318" y="1"/>
                    <a:pt x="2336" y="46"/>
                    <a:pt x="2353" y="46"/>
                  </a:cubicBezTo>
                  <a:cubicBezTo>
                    <a:pt x="2370" y="46"/>
                    <a:pt x="2386" y="1"/>
                    <a:pt x="2403" y="1"/>
                  </a:cubicBezTo>
                  <a:cubicBezTo>
                    <a:pt x="2420" y="1"/>
                    <a:pt x="2437" y="46"/>
                    <a:pt x="2454" y="46"/>
                  </a:cubicBezTo>
                  <a:cubicBezTo>
                    <a:pt x="2471" y="46"/>
                    <a:pt x="2488" y="1"/>
                    <a:pt x="2505" y="1"/>
                  </a:cubicBezTo>
                  <a:cubicBezTo>
                    <a:pt x="2522" y="1"/>
                    <a:pt x="2540" y="46"/>
                    <a:pt x="2557" y="46"/>
                  </a:cubicBezTo>
                  <a:cubicBezTo>
                    <a:pt x="2574" y="46"/>
                    <a:pt x="2590" y="1"/>
                    <a:pt x="2607" y="1"/>
                  </a:cubicBezTo>
                  <a:cubicBezTo>
                    <a:pt x="2624" y="1"/>
                    <a:pt x="2641" y="46"/>
                    <a:pt x="2658" y="46"/>
                  </a:cubicBezTo>
                  <a:cubicBezTo>
                    <a:pt x="2675" y="46"/>
                    <a:pt x="2693" y="1"/>
                    <a:pt x="2710" y="1"/>
                  </a:cubicBezTo>
                  <a:cubicBezTo>
                    <a:pt x="2727" y="1"/>
                    <a:pt x="2744" y="46"/>
                    <a:pt x="2761" y="46"/>
                  </a:cubicBezTo>
                  <a:cubicBezTo>
                    <a:pt x="2778" y="46"/>
                    <a:pt x="2794" y="1"/>
                    <a:pt x="2811" y="1"/>
                  </a:cubicBezTo>
                  <a:cubicBezTo>
                    <a:pt x="2828" y="1"/>
                    <a:pt x="2846" y="46"/>
                    <a:pt x="2863" y="46"/>
                  </a:cubicBezTo>
                  <a:cubicBezTo>
                    <a:pt x="2880" y="46"/>
                    <a:pt x="2897" y="1"/>
                    <a:pt x="2914" y="1"/>
                  </a:cubicBezTo>
                  <a:cubicBezTo>
                    <a:pt x="2931" y="1"/>
                    <a:pt x="2948" y="46"/>
                    <a:pt x="2965" y="46"/>
                  </a:cubicBezTo>
                  <a:cubicBezTo>
                    <a:pt x="2982" y="46"/>
                    <a:pt x="3000" y="1"/>
                    <a:pt x="3017" y="1"/>
                  </a:cubicBezTo>
                  <a:cubicBezTo>
                    <a:pt x="3034" y="1"/>
                    <a:pt x="3050" y="46"/>
                    <a:pt x="3067" y="46"/>
                  </a:cubicBezTo>
                  <a:cubicBezTo>
                    <a:pt x="3084" y="46"/>
                    <a:pt x="3102" y="2"/>
                    <a:pt x="3119" y="1"/>
                  </a:cubicBezTo>
                  <a:cubicBezTo>
                    <a:pt x="3136" y="0"/>
                    <a:pt x="3155" y="40"/>
                    <a:pt x="3172" y="40"/>
                  </a:cubicBezTo>
                  <a:cubicBezTo>
                    <a:pt x="3189" y="40"/>
                    <a:pt x="3204" y="0"/>
                    <a:pt x="3221" y="1"/>
                  </a:cubicBezTo>
                  <a:cubicBezTo>
                    <a:pt x="3238" y="2"/>
                    <a:pt x="3255" y="46"/>
                    <a:pt x="3272" y="46"/>
                  </a:cubicBezTo>
                  <a:cubicBezTo>
                    <a:pt x="3289" y="46"/>
                    <a:pt x="3306" y="1"/>
                    <a:pt x="3323" y="1"/>
                  </a:cubicBezTo>
                  <a:cubicBezTo>
                    <a:pt x="3340" y="1"/>
                    <a:pt x="3357" y="46"/>
                    <a:pt x="3374" y="46"/>
                  </a:cubicBezTo>
                  <a:cubicBezTo>
                    <a:pt x="3391" y="46"/>
                    <a:pt x="3409" y="1"/>
                    <a:pt x="3426" y="1"/>
                  </a:cubicBezTo>
                  <a:cubicBezTo>
                    <a:pt x="3443" y="1"/>
                    <a:pt x="3459" y="46"/>
                    <a:pt x="3476" y="46"/>
                  </a:cubicBezTo>
                  <a:cubicBezTo>
                    <a:pt x="3493" y="46"/>
                    <a:pt x="3510" y="1"/>
                    <a:pt x="3527" y="1"/>
                  </a:cubicBezTo>
                  <a:cubicBezTo>
                    <a:pt x="3544" y="1"/>
                    <a:pt x="3562" y="46"/>
                    <a:pt x="3579" y="46"/>
                  </a:cubicBezTo>
                  <a:cubicBezTo>
                    <a:pt x="3596" y="46"/>
                    <a:pt x="3613" y="1"/>
                    <a:pt x="3630" y="1"/>
                  </a:cubicBezTo>
                  <a:cubicBezTo>
                    <a:pt x="3647" y="1"/>
                    <a:pt x="3665" y="46"/>
                    <a:pt x="3682" y="46"/>
                  </a:cubicBezTo>
                  <a:cubicBezTo>
                    <a:pt x="3699" y="46"/>
                    <a:pt x="3715" y="1"/>
                    <a:pt x="3732" y="1"/>
                  </a:cubicBezTo>
                  <a:cubicBezTo>
                    <a:pt x="3749" y="1"/>
                    <a:pt x="3766" y="46"/>
                    <a:pt x="3783" y="46"/>
                  </a:cubicBezTo>
                  <a:cubicBezTo>
                    <a:pt x="3800" y="46"/>
                    <a:pt x="3818" y="1"/>
                    <a:pt x="3835" y="1"/>
                  </a:cubicBezTo>
                  <a:cubicBezTo>
                    <a:pt x="3852" y="1"/>
                    <a:pt x="3869" y="46"/>
                    <a:pt x="3886" y="46"/>
                  </a:cubicBezTo>
                  <a:cubicBezTo>
                    <a:pt x="3903" y="46"/>
                    <a:pt x="3919" y="1"/>
                    <a:pt x="3936" y="1"/>
                  </a:cubicBezTo>
                  <a:cubicBezTo>
                    <a:pt x="3953" y="1"/>
                    <a:pt x="3971" y="46"/>
                    <a:pt x="3988" y="46"/>
                  </a:cubicBezTo>
                  <a:cubicBezTo>
                    <a:pt x="4005" y="46"/>
                    <a:pt x="4022" y="1"/>
                    <a:pt x="4039" y="1"/>
                  </a:cubicBezTo>
                  <a:cubicBezTo>
                    <a:pt x="4056" y="1"/>
                    <a:pt x="4073" y="46"/>
                    <a:pt x="4090" y="46"/>
                  </a:cubicBezTo>
                  <a:cubicBezTo>
                    <a:pt x="4107" y="46"/>
                    <a:pt x="4124" y="1"/>
                    <a:pt x="4141" y="1"/>
                  </a:cubicBezTo>
                  <a:cubicBezTo>
                    <a:pt x="4158" y="1"/>
                    <a:pt x="4175" y="46"/>
                    <a:pt x="4192" y="46"/>
                  </a:cubicBezTo>
                  <a:cubicBezTo>
                    <a:pt x="4209" y="46"/>
                    <a:pt x="4226" y="1"/>
                    <a:pt x="4243" y="1"/>
                  </a:cubicBezTo>
                  <a:cubicBezTo>
                    <a:pt x="4260" y="1"/>
                    <a:pt x="4278" y="46"/>
                    <a:pt x="4295" y="46"/>
                  </a:cubicBezTo>
                  <a:cubicBezTo>
                    <a:pt x="4312" y="46"/>
                    <a:pt x="4329" y="1"/>
                    <a:pt x="4346" y="1"/>
                  </a:cubicBezTo>
                  <a:cubicBezTo>
                    <a:pt x="4363" y="1"/>
                    <a:pt x="4380" y="46"/>
                    <a:pt x="4397" y="46"/>
                  </a:cubicBezTo>
                  <a:cubicBezTo>
                    <a:pt x="4414" y="46"/>
                    <a:pt x="4431" y="1"/>
                    <a:pt x="4448" y="1"/>
                  </a:cubicBezTo>
                  <a:cubicBezTo>
                    <a:pt x="4465" y="1"/>
                    <a:pt x="4491" y="39"/>
                    <a:pt x="4499" y="46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5" name="Freeform 45">
              <a:extLst>
                <a:ext uri="{FF2B5EF4-FFF2-40B4-BE49-F238E27FC236}">
                  <a16:creationId xmlns:a16="http://schemas.microsoft.com/office/drawing/2014/main" id="{19887587-CC63-4723-835C-E348B9DB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659"/>
              <a:ext cx="4127" cy="46"/>
            </a:xfrm>
            <a:custGeom>
              <a:avLst/>
              <a:gdLst>
                <a:gd name="T0" fmla="*/ 51 w 4499"/>
                <a:gd name="T1" fmla="*/ 1 h 46"/>
                <a:gd name="T2" fmla="*/ 153 w 4499"/>
                <a:gd name="T3" fmla="*/ 1 h 46"/>
                <a:gd name="T4" fmla="*/ 255 w 4499"/>
                <a:gd name="T5" fmla="*/ 1 h 46"/>
                <a:gd name="T6" fmla="*/ 357 w 4499"/>
                <a:gd name="T7" fmla="*/ 1 h 46"/>
                <a:gd name="T8" fmla="*/ 460 w 4499"/>
                <a:gd name="T9" fmla="*/ 1 h 46"/>
                <a:gd name="T10" fmla="*/ 562 w 4499"/>
                <a:gd name="T11" fmla="*/ 1 h 46"/>
                <a:gd name="T12" fmla="*/ 664 w 4499"/>
                <a:gd name="T13" fmla="*/ 1 h 46"/>
                <a:gd name="T14" fmla="*/ 767 w 4499"/>
                <a:gd name="T15" fmla="*/ 1 h 46"/>
                <a:gd name="T16" fmla="*/ 869 w 4499"/>
                <a:gd name="T17" fmla="*/ 1 h 46"/>
                <a:gd name="T18" fmla="*/ 971 w 4499"/>
                <a:gd name="T19" fmla="*/ 1 h 46"/>
                <a:gd name="T20" fmla="*/ 1073 w 4499"/>
                <a:gd name="T21" fmla="*/ 1 h 46"/>
                <a:gd name="T22" fmla="*/ 1176 w 4499"/>
                <a:gd name="T23" fmla="*/ 1 h 46"/>
                <a:gd name="T24" fmla="*/ 1278 w 4499"/>
                <a:gd name="T25" fmla="*/ 1 h 46"/>
                <a:gd name="T26" fmla="*/ 1380 w 4499"/>
                <a:gd name="T27" fmla="*/ 1 h 46"/>
                <a:gd name="T28" fmla="*/ 1482 w 4499"/>
                <a:gd name="T29" fmla="*/ 1 h 46"/>
                <a:gd name="T30" fmla="*/ 1585 w 4499"/>
                <a:gd name="T31" fmla="*/ 1 h 46"/>
                <a:gd name="T32" fmla="*/ 1687 w 4499"/>
                <a:gd name="T33" fmla="*/ 1 h 46"/>
                <a:gd name="T34" fmla="*/ 1789 w 4499"/>
                <a:gd name="T35" fmla="*/ 1 h 46"/>
                <a:gd name="T36" fmla="*/ 1892 w 4499"/>
                <a:gd name="T37" fmla="*/ 1 h 46"/>
                <a:gd name="T38" fmla="*/ 1994 w 4499"/>
                <a:gd name="T39" fmla="*/ 1 h 46"/>
                <a:gd name="T40" fmla="*/ 2096 w 4499"/>
                <a:gd name="T41" fmla="*/ 1 h 46"/>
                <a:gd name="T42" fmla="*/ 2198 w 4499"/>
                <a:gd name="T43" fmla="*/ 1 h 46"/>
                <a:gd name="T44" fmla="*/ 2301 w 4499"/>
                <a:gd name="T45" fmla="*/ 1 h 46"/>
                <a:gd name="T46" fmla="*/ 2403 w 4499"/>
                <a:gd name="T47" fmla="*/ 1 h 46"/>
                <a:gd name="T48" fmla="*/ 2505 w 4499"/>
                <a:gd name="T49" fmla="*/ 1 h 46"/>
                <a:gd name="T50" fmla="*/ 2607 w 4499"/>
                <a:gd name="T51" fmla="*/ 1 h 46"/>
                <a:gd name="T52" fmla="*/ 2710 w 4499"/>
                <a:gd name="T53" fmla="*/ 1 h 46"/>
                <a:gd name="T54" fmla="*/ 2811 w 4499"/>
                <a:gd name="T55" fmla="*/ 1 h 46"/>
                <a:gd name="T56" fmla="*/ 2914 w 4499"/>
                <a:gd name="T57" fmla="*/ 1 h 46"/>
                <a:gd name="T58" fmla="*/ 3017 w 4499"/>
                <a:gd name="T59" fmla="*/ 1 h 46"/>
                <a:gd name="T60" fmla="*/ 3119 w 4499"/>
                <a:gd name="T61" fmla="*/ 1 h 46"/>
                <a:gd name="T62" fmla="*/ 3221 w 4499"/>
                <a:gd name="T63" fmla="*/ 1 h 46"/>
                <a:gd name="T64" fmla="*/ 3323 w 4499"/>
                <a:gd name="T65" fmla="*/ 1 h 46"/>
                <a:gd name="T66" fmla="*/ 3426 w 4499"/>
                <a:gd name="T67" fmla="*/ 1 h 46"/>
                <a:gd name="T68" fmla="*/ 3527 w 4499"/>
                <a:gd name="T69" fmla="*/ 1 h 46"/>
                <a:gd name="T70" fmla="*/ 3630 w 4499"/>
                <a:gd name="T71" fmla="*/ 1 h 46"/>
                <a:gd name="T72" fmla="*/ 3732 w 4499"/>
                <a:gd name="T73" fmla="*/ 1 h 46"/>
                <a:gd name="T74" fmla="*/ 3835 w 4499"/>
                <a:gd name="T75" fmla="*/ 1 h 46"/>
                <a:gd name="T76" fmla="*/ 3936 w 4499"/>
                <a:gd name="T77" fmla="*/ 1 h 46"/>
                <a:gd name="T78" fmla="*/ 4039 w 4499"/>
                <a:gd name="T79" fmla="*/ 1 h 46"/>
                <a:gd name="T80" fmla="*/ 4141 w 4499"/>
                <a:gd name="T81" fmla="*/ 1 h 46"/>
                <a:gd name="T82" fmla="*/ 4243 w 4499"/>
                <a:gd name="T83" fmla="*/ 1 h 46"/>
                <a:gd name="T84" fmla="*/ 4346 w 4499"/>
                <a:gd name="T85" fmla="*/ 1 h 46"/>
                <a:gd name="T86" fmla="*/ 4448 w 4499"/>
                <a:gd name="T8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6">
                  <a:moveTo>
                    <a:pt x="0" y="46"/>
                  </a:moveTo>
                  <a:cubicBezTo>
                    <a:pt x="8" y="39"/>
                    <a:pt x="34" y="1"/>
                    <a:pt x="51" y="1"/>
                  </a:cubicBezTo>
                  <a:cubicBezTo>
                    <a:pt x="68" y="1"/>
                    <a:pt x="84" y="46"/>
                    <a:pt x="101" y="46"/>
                  </a:cubicBezTo>
                  <a:cubicBezTo>
                    <a:pt x="118" y="46"/>
                    <a:pt x="136" y="1"/>
                    <a:pt x="153" y="1"/>
                  </a:cubicBezTo>
                  <a:cubicBezTo>
                    <a:pt x="170" y="1"/>
                    <a:pt x="187" y="46"/>
                    <a:pt x="204" y="46"/>
                  </a:cubicBezTo>
                  <a:cubicBezTo>
                    <a:pt x="221" y="46"/>
                    <a:pt x="238" y="1"/>
                    <a:pt x="255" y="1"/>
                  </a:cubicBezTo>
                  <a:cubicBezTo>
                    <a:pt x="272" y="1"/>
                    <a:pt x="290" y="46"/>
                    <a:pt x="307" y="46"/>
                  </a:cubicBezTo>
                  <a:cubicBezTo>
                    <a:pt x="324" y="46"/>
                    <a:pt x="340" y="1"/>
                    <a:pt x="357" y="1"/>
                  </a:cubicBezTo>
                  <a:cubicBezTo>
                    <a:pt x="374" y="1"/>
                    <a:pt x="392" y="46"/>
                    <a:pt x="409" y="46"/>
                  </a:cubicBezTo>
                  <a:cubicBezTo>
                    <a:pt x="426" y="46"/>
                    <a:pt x="443" y="1"/>
                    <a:pt x="460" y="1"/>
                  </a:cubicBezTo>
                  <a:cubicBezTo>
                    <a:pt x="477" y="1"/>
                    <a:pt x="494" y="46"/>
                    <a:pt x="511" y="46"/>
                  </a:cubicBezTo>
                  <a:cubicBezTo>
                    <a:pt x="528" y="46"/>
                    <a:pt x="545" y="1"/>
                    <a:pt x="562" y="1"/>
                  </a:cubicBezTo>
                  <a:cubicBezTo>
                    <a:pt x="579" y="1"/>
                    <a:pt x="596" y="46"/>
                    <a:pt x="613" y="46"/>
                  </a:cubicBezTo>
                  <a:cubicBezTo>
                    <a:pt x="630" y="46"/>
                    <a:pt x="647" y="1"/>
                    <a:pt x="664" y="1"/>
                  </a:cubicBezTo>
                  <a:cubicBezTo>
                    <a:pt x="681" y="1"/>
                    <a:pt x="699" y="46"/>
                    <a:pt x="716" y="46"/>
                  </a:cubicBezTo>
                  <a:cubicBezTo>
                    <a:pt x="733" y="46"/>
                    <a:pt x="750" y="1"/>
                    <a:pt x="767" y="1"/>
                  </a:cubicBezTo>
                  <a:cubicBezTo>
                    <a:pt x="784" y="1"/>
                    <a:pt x="800" y="46"/>
                    <a:pt x="817" y="46"/>
                  </a:cubicBezTo>
                  <a:cubicBezTo>
                    <a:pt x="834" y="46"/>
                    <a:pt x="852" y="1"/>
                    <a:pt x="869" y="1"/>
                  </a:cubicBezTo>
                  <a:cubicBezTo>
                    <a:pt x="886" y="1"/>
                    <a:pt x="903" y="46"/>
                    <a:pt x="920" y="46"/>
                  </a:cubicBezTo>
                  <a:cubicBezTo>
                    <a:pt x="937" y="46"/>
                    <a:pt x="954" y="1"/>
                    <a:pt x="971" y="1"/>
                  </a:cubicBezTo>
                  <a:cubicBezTo>
                    <a:pt x="988" y="1"/>
                    <a:pt x="1005" y="46"/>
                    <a:pt x="1022" y="46"/>
                  </a:cubicBezTo>
                  <a:cubicBezTo>
                    <a:pt x="1039" y="46"/>
                    <a:pt x="1056" y="1"/>
                    <a:pt x="1073" y="1"/>
                  </a:cubicBezTo>
                  <a:cubicBezTo>
                    <a:pt x="1090" y="1"/>
                    <a:pt x="1108" y="46"/>
                    <a:pt x="1125" y="46"/>
                  </a:cubicBezTo>
                  <a:cubicBezTo>
                    <a:pt x="1142" y="46"/>
                    <a:pt x="1159" y="1"/>
                    <a:pt x="1176" y="1"/>
                  </a:cubicBezTo>
                  <a:cubicBezTo>
                    <a:pt x="1193" y="1"/>
                    <a:pt x="1209" y="46"/>
                    <a:pt x="1226" y="46"/>
                  </a:cubicBezTo>
                  <a:cubicBezTo>
                    <a:pt x="1243" y="46"/>
                    <a:pt x="1261" y="1"/>
                    <a:pt x="1278" y="1"/>
                  </a:cubicBezTo>
                  <a:cubicBezTo>
                    <a:pt x="1295" y="1"/>
                    <a:pt x="1312" y="46"/>
                    <a:pt x="1329" y="46"/>
                  </a:cubicBezTo>
                  <a:cubicBezTo>
                    <a:pt x="1346" y="46"/>
                    <a:pt x="1363" y="1"/>
                    <a:pt x="1380" y="1"/>
                  </a:cubicBezTo>
                  <a:cubicBezTo>
                    <a:pt x="1397" y="1"/>
                    <a:pt x="1415" y="46"/>
                    <a:pt x="1432" y="46"/>
                  </a:cubicBezTo>
                  <a:cubicBezTo>
                    <a:pt x="1449" y="46"/>
                    <a:pt x="1465" y="1"/>
                    <a:pt x="1482" y="1"/>
                  </a:cubicBezTo>
                  <a:cubicBezTo>
                    <a:pt x="1499" y="1"/>
                    <a:pt x="1516" y="46"/>
                    <a:pt x="1533" y="46"/>
                  </a:cubicBezTo>
                  <a:cubicBezTo>
                    <a:pt x="1550" y="46"/>
                    <a:pt x="1568" y="1"/>
                    <a:pt x="1585" y="1"/>
                  </a:cubicBezTo>
                  <a:cubicBezTo>
                    <a:pt x="1602" y="1"/>
                    <a:pt x="1619" y="46"/>
                    <a:pt x="1636" y="46"/>
                  </a:cubicBezTo>
                  <a:cubicBezTo>
                    <a:pt x="1653" y="46"/>
                    <a:pt x="1670" y="1"/>
                    <a:pt x="1687" y="1"/>
                  </a:cubicBezTo>
                  <a:cubicBezTo>
                    <a:pt x="1704" y="1"/>
                    <a:pt x="1721" y="46"/>
                    <a:pt x="1738" y="46"/>
                  </a:cubicBezTo>
                  <a:cubicBezTo>
                    <a:pt x="1755" y="46"/>
                    <a:pt x="1772" y="1"/>
                    <a:pt x="1789" y="1"/>
                  </a:cubicBezTo>
                  <a:cubicBezTo>
                    <a:pt x="1806" y="1"/>
                    <a:pt x="1824" y="46"/>
                    <a:pt x="1841" y="46"/>
                  </a:cubicBezTo>
                  <a:cubicBezTo>
                    <a:pt x="1858" y="46"/>
                    <a:pt x="1875" y="1"/>
                    <a:pt x="1892" y="1"/>
                  </a:cubicBezTo>
                  <a:cubicBezTo>
                    <a:pt x="1909" y="1"/>
                    <a:pt x="1925" y="46"/>
                    <a:pt x="1942" y="46"/>
                  </a:cubicBezTo>
                  <a:cubicBezTo>
                    <a:pt x="1959" y="46"/>
                    <a:pt x="1977" y="1"/>
                    <a:pt x="1994" y="1"/>
                  </a:cubicBezTo>
                  <a:cubicBezTo>
                    <a:pt x="2011" y="1"/>
                    <a:pt x="2028" y="46"/>
                    <a:pt x="2045" y="46"/>
                  </a:cubicBezTo>
                  <a:cubicBezTo>
                    <a:pt x="2062" y="46"/>
                    <a:pt x="2079" y="1"/>
                    <a:pt x="2096" y="1"/>
                  </a:cubicBezTo>
                  <a:cubicBezTo>
                    <a:pt x="2113" y="1"/>
                    <a:pt x="2130" y="46"/>
                    <a:pt x="2147" y="46"/>
                  </a:cubicBezTo>
                  <a:cubicBezTo>
                    <a:pt x="2164" y="46"/>
                    <a:pt x="2181" y="1"/>
                    <a:pt x="2198" y="1"/>
                  </a:cubicBezTo>
                  <a:cubicBezTo>
                    <a:pt x="2215" y="1"/>
                    <a:pt x="2232" y="46"/>
                    <a:pt x="2249" y="46"/>
                  </a:cubicBezTo>
                  <a:cubicBezTo>
                    <a:pt x="2266" y="46"/>
                    <a:pt x="2284" y="1"/>
                    <a:pt x="2301" y="1"/>
                  </a:cubicBezTo>
                  <a:cubicBezTo>
                    <a:pt x="2318" y="1"/>
                    <a:pt x="2336" y="46"/>
                    <a:pt x="2353" y="46"/>
                  </a:cubicBezTo>
                  <a:cubicBezTo>
                    <a:pt x="2370" y="46"/>
                    <a:pt x="2386" y="1"/>
                    <a:pt x="2403" y="1"/>
                  </a:cubicBezTo>
                  <a:cubicBezTo>
                    <a:pt x="2420" y="1"/>
                    <a:pt x="2437" y="46"/>
                    <a:pt x="2454" y="46"/>
                  </a:cubicBezTo>
                  <a:cubicBezTo>
                    <a:pt x="2471" y="46"/>
                    <a:pt x="2488" y="1"/>
                    <a:pt x="2505" y="1"/>
                  </a:cubicBezTo>
                  <a:cubicBezTo>
                    <a:pt x="2522" y="1"/>
                    <a:pt x="2540" y="46"/>
                    <a:pt x="2557" y="46"/>
                  </a:cubicBezTo>
                  <a:cubicBezTo>
                    <a:pt x="2574" y="46"/>
                    <a:pt x="2590" y="1"/>
                    <a:pt x="2607" y="1"/>
                  </a:cubicBezTo>
                  <a:cubicBezTo>
                    <a:pt x="2624" y="1"/>
                    <a:pt x="2641" y="46"/>
                    <a:pt x="2658" y="46"/>
                  </a:cubicBezTo>
                  <a:cubicBezTo>
                    <a:pt x="2675" y="46"/>
                    <a:pt x="2693" y="1"/>
                    <a:pt x="2710" y="1"/>
                  </a:cubicBezTo>
                  <a:cubicBezTo>
                    <a:pt x="2727" y="1"/>
                    <a:pt x="2744" y="46"/>
                    <a:pt x="2761" y="46"/>
                  </a:cubicBezTo>
                  <a:cubicBezTo>
                    <a:pt x="2778" y="46"/>
                    <a:pt x="2794" y="1"/>
                    <a:pt x="2811" y="1"/>
                  </a:cubicBezTo>
                  <a:cubicBezTo>
                    <a:pt x="2828" y="1"/>
                    <a:pt x="2846" y="46"/>
                    <a:pt x="2863" y="46"/>
                  </a:cubicBezTo>
                  <a:cubicBezTo>
                    <a:pt x="2880" y="46"/>
                    <a:pt x="2897" y="1"/>
                    <a:pt x="2914" y="1"/>
                  </a:cubicBezTo>
                  <a:cubicBezTo>
                    <a:pt x="2931" y="1"/>
                    <a:pt x="2948" y="46"/>
                    <a:pt x="2965" y="46"/>
                  </a:cubicBezTo>
                  <a:cubicBezTo>
                    <a:pt x="2982" y="46"/>
                    <a:pt x="3000" y="1"/>
                    <a:pt x="3017" y="1"/>
                  </a:cubicBezTo>
                  <a:cubicBezTo>
                    <a:pt x="3034" y="1"/>
                    <a:pt x="3050" y="46"/>
                    <a:pt x="3067" y="46"/>
                  </a:cubicBezTo>
                  <a:cubicBezTo>
                    <a:pt x="3084" y="46"/>
                    <a:pt x="3102" y="2"/>
                    <a:pt x="3119" y="1"/>
                  </a:cubicBezTo>
                  <a:cubicBezTo>
                    <a:pt x="3136" y="0"/>
                    <a:pt x="3155" y="40"/>
                    <a:pt x="3172" y="40"/>
                  </a:cubicBezTo>
                  <a:cubicBezTo>
                    <a:pt x="3189" y="40"/>
                    <a:pt x="3204" y="0"/>
                    <a:pt x="3221" y="1"/>
                  </a:cubicBezTo>
                  <a:cubicBezTo>
                    <a:pt x="3238" y="2"/>
                    <a:pt x="3255" y="46"/>
                    <a:pt x="3272" y="46"/>
                  </a:cubicBezTo>
                  <a:cubicBezTo>
                    <a:pt x="3289" y="46"/>
                    <a:pt x="3306" y="1"/>
                    <a:pt x="3323" y="1"/>
                  </a:cubicBezTo>
                  <a:cubicBezTo>
                    <a:pt x="3340" y="1"/>
                    <a:pt x="3357" y="46"/>
                    <a:pt x="3374" y="46"/>
                  </a:cubicBezTo>
                  <a:cubicBezTo>
                    <a:pt x="3391" y="46"/>
                    <a:pt x="3409" y="1"/>
                    <a:pt x="3426" y="1"/>
                  </a:cubicBezTo>
                  <a:cubicBezTo>
                    <a:pt x="3443" y="1"/>
                    <a:pt x="3459" y="46"/>
                    <a:pt x="3476" y="46"/>
                  </a:cubicBezTo>
                  <a:cubicBezTo>
                    <a:pt x="3493" y="46"/>
                    <a:pt x="3510" y="1"/>
                    <a:pt x="3527" y="1"/>
                  </a:cubicBezTo>
                  <a:cubicBezTo>
                    <a:pt x="3544" y="1"/>
                    <a:pt x="3562" y="46"/>
                    <a:pt x="3579" y="46"/>
                  </a:cubicBezTo>
                  <a:cubicBezTo>
                    <a:pt x="3596" y="46"/>
                    <a:pt x="3613" y="1"/>
                    <a:pt x="3630" y="1"/>
                  </a:cubicBezTo>
                  <a:cubicBezTo>
                    <a:pt x="3647" y="1"/>
                    <a:pt x="3665" y="46"/>
                    <a:pt x="3682" y="46"/>
                  </a:cubicBezTo>
                  <a:cubicBezTo>
                    <a:pt x="3699" y="46"/>
                    <a:pt x="3715" y="1"/>
                    <a:pt x="3732" y="1"/>
                  </a:cubicBezTo>
                  <a:cubicBezTo>
                    <a:pt x="3749" y="1"/>
                    <a:pt x="3766" y="46"/>
                    <a:pt x="3783" y="46"/>
                  </a:cubicBezTo>
                  <a:cubicBezTo>
                    <a:pt x="3800" y="46"/>
                    <a:pt x="3818" y="1"/>
                    <a:pt x="3835" y="1"/>
                  </a:cubicBezTo>
                  <a:cubicBezTo>
                    <a:pt x="3852" y="1"/>
                    <a:pt x="3869" y="46"/>
                    <a:pt x="3886" y="46"/>
                  </a:cubicBezTo>
                  <a:cubicBezTo>
                    <a:pt x="3903" y="46"/>
                    <a:pt x="3919" y="1"/>
                    <a:pt x="3936" y="1"/>
                  </a:cubicBezTo>
                  <a:cubicBezTo>
                    <a:pt x="3953" y="1"/>
                    <a:pt x="3971" y="46"/>
                    <a:pt x="3988" y="46"/>
                  </a:cubicBezTo>
                  <a:cubicBezTo>
                    <a:pt x="4005" y="46"/>
                    <a:pt x="4022" y="1"/>
                    <a:pt x="4039" y="1"/>
                  </a:cubicBezTo>
                  <a:cubicBezTo>
                    <a:pt x="4056" y="1"/>
                    <a:pt x="4073" y="46"/>
                    <a:pt x="4090" y="46"/>
                  </a:cubicBezTo>
                  <a:cubicBezTo>
                    <a:pt x="4107" y="46"/>
                    <a:pt x="4124" y="1"/>
                    <a:pt x="4141" y="1"/>
                  </a:cubicBezTo>
                  <a:cubicBezTo>
                    <a:pt x="4158" y="1"/>
                    <a:pt x="4175" y="46"/>
                    <a:pt x="4192" y="46"/>
                  </a:cubicBezTo>
                  <a:cubicBezTo>
                    <a:pt x="4209" y="46"/>
                    <a:pt x="4226" y="1"/>
                    <a:pt x="4243" y="1"/>
                  </a:cubicBezTo>
                  <a:cubicBezTo>
                    <a:pt x="4260" y="1"/>
                    <a:pt x="4278" y="46"/>
                    <a:pt x="4295" y="46"/>
                  </a:cubicBezTo>
                  <a:cubicBezTo>
                    <a:pt x="4312" y="46"/>
                    <a:pt x="4329" y="1"/>
                    <a:pt x="4346" y="1"/>
                  </a:cubicBezTo>
                  <a:cubicBezTo>
                    <a:pt x="4363" y="1"/>
                    <a:pt x="4380" y="46"/>
                    <a:pt x="4397" y="46"/>
                  </a:cubicBezTo>
                  <a:cubicBezTo>
                    <a:pt x="4414" y="46"/>
                    <a:pt x="4431" y="1"/>
                    <a:pt x="4448" y="1"/>
                  </a:cubicBezTo>
                  <a:cubicBezTo>
                    <a:pt x="4465" y="1"/>
                    <a:pt x="4491" y="39"/>
                    <a:pt x="4499" y="46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4" name="Group 54">
            <a:extLst>
              <a:ext uri="{FF2B5EF4-FFF2-40B4-BE49-F238E27FC236}">
                <a16:creationId xmlns:a16="http://schemas.microsoft.com/office/drawing/2014/main" id="{10E14B6A-39F8-4E1C-A031-0894CC00E22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583113"/>
            <a:ext cx="4318000" cy="71437"/>
            <a:chOff x="353" y="2887"/>
            <a:chExt cx="2720" cy="45"/>
          </a:xfrm>
        </p:grpSpPr>
        <p:sp>
          <p:nvSpPr>
            <p:cNvPr id="30758" name="Freeform 38">
              <a:extLst>
                <a:ext uri="{FF2B5EF4-FFF2-40B4-BE49-F238E27FC236}">
                  <a16:creationId xmlns:a16="http://schemas.microsoft.com/office/drawing/2014/main" id="{A61561C2-CE46-4934-8A6E-6042C1E0B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887"/>
              <a:ext cx="2720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15" y="45"/>
                    <a:pt x="1432" y="45"/>
                  </a:cubicBezTo>
                  <a:cubicBezTo>
                    <a:pt x="1449" y="45"/>
                    <a:pt x="1465" y="0"/>
                    <a:pt x="1482" y="0"/>
                  </a:cubicBezTo>
                  <a:cubicBezTo>
                    <a:pt x="1499" y="0"/>
                    <a:pt x="1516" y="45"/>
                    <a:pt x="1533" y="45"/>
                  </a:cubicBezTo>
                  <a:cubicBezTo>
                    <a:pt x="1550" y="45"/>
                    <a:pt x="1568" y="0"/>
                    <a:pt x="1585" y="0"/>
                  </a:cubicBezTo>
                  <a:cubicBezTo>
                    <a:pt x="1602" y="0"/>
                    <a:pt x="1619" y="45"/>
                    <a:pt x="1636" y="45"/>
                  </a:cubicBezTo>
                  <a:cubicBezTo>
                    <a:pt x="1653" y="45"/>
                    <a:pt x="1670" y="0"/>
                    <a:pt x="1687" y="0"/>
                  </a:cubicBezTo>
                  <a:cubicBezTo>
                    <a:pt x="1704" y="0"/>
                    <a:pt x="1721" y="45"/>
                    <a:pt x="1738" y="45"/>
                  </a:cubicBezTo>
                  <a:cubicBezTo>
                    <a:pt x="1755" y="45"/>
                    <a:pt x="1772" y="0"/>
                    <a:pt x="1789" y="0"/>
                  </a:cubicBezTo>
                  <a:cubicBezTo>
                    <a:pt x="1806" y="0"/>
                    <a:pt x="1824" y="45"/>
                    <a:pt x="1841" y="45"/>
                  </a:cubicBezTo>
                  <a:cubicBezTo>
                    <a:pt x="1858" y="45"/>
                    <a:pt x="1875" y="0"/>
                    <a:pt x="1892" y="0"/>
                  </a:cubicBezTo>
                  <a:cubicBezTo>
                    <a:pt x="1909" y="0"/>
                    <a:pt x="1925" y="45"/>
                    <a:pt x="1942" y="45"/>
                  </a:cubicBezTo>
                  <a:cubicBezTo>
                    <a:pt x="1959" y="45"/>
                    <a:pt x="1977" y="0"/>
                    <a:pt x="1994" y="0"/>
                  </a:cubicBezTo>
                  <a:cubicBezTo>
                    <a:pt x="2011" y="0"/>
                    <a:pt x="2028" y="45"/>
                    <a:pt x="2045" y="45"/>
                  </a:cubicBezTo>
                  <a:cubicBezTo>
                    <a:pt x="2062" y="45"/>
                    <a:pt x="2079" y="0"/>
                    <a:pt x="2096" y="0"/>
                  </a:cubicBezTo>
                  <a:cubicBezTo>
                    <a:pt x="2113" y="0"/>
                    <a:pt x="2130" y="45"/>
                    <a:pt x="2147" y="45"/>
                  </a:cubicBezTo>
                  <a:cubicBezTo>
                    <a:pt x="2164" y="45"/>
                    <a:pt x="2181" y="0"/>
                    <a:pt x="2198" y="0"/>
                  </a:cubicBezTo>
                  <a:cubicBezTo>
                    <a:pt x="2215" y="0"/>
                    <a:pt x="2232" y="45"/>
                    <a:pt x="2249" y="45"/>
                  </a:cubicBezTo>
                  <a:cubicBezTo>
                    <a:pt x="2266" y="45"/>
                    <a:pt x="2284" y="0"/>
                    <a:pt x="2301" y="0"/>
                  </a:cubicBezTo>
                  <a:cubicBezTo>
                    <a:pt x="2318" y="0"/>
                    <a:pt x="2336" y="45"/>
                    <a:pt x="2353" y="45"/>
                  </a:cubicBezTo>
                  <a:cubicBezTo>
                    <a:pt x="2370" y="45"/>
                    <a:pt x="2386" y="0"/>
                    <a:pt x="2403" y="0"/>
                  </a:cubicBezTo>
                  <a:cubicBezTo>
                    <a:pt x="2420" y="0"/>
                    <a:pt x="2437" y="45"/>
                    <a:pt x="2454" y="45"/>
                  </a:cubicBezTo>
                  <a:cubicBezTo>
                    <a:pt x="2471" y="45"/>
                    <a:pt x="2488" y="0"/>
                    <a:pt x="2505" y="0"/>
                  </a:cubicBezTo>
                  <a:cubicBezTo>
                    <a:pt x="2522" y="0"/>
                    <a:pt x="2540" y="45"/>
                    <a:pt x="2557" y="45"/>
                  </a:cubicBezTo>
                  <a:cubicBezTo>
                    <a:pt x="2574" y="45"/>
                    <a:pt x="2590" y="0"/>
                    <a:pt x="2607" y="0"/>
                  </a:cubicBezTo>
                  <a:cubicBezTo>
                    <a:pt x="2624" y="0"/>
                    <a:pt x="2641" y="45"/>
                    <a:pt x="2658" y="45"/>
                  </a:cubicBezTo>
                  <a:cubicBezTo>
                    <a:pt x="2675" y="45"/>
                    <a:pt x="2693" y="0"/>
                    <a:pt x="2710" y="0"/>
                  </a:cubicBezTo>
                  <a:cubicBezTo>
                    <a:pt x="2727" y="0"/>
                    <a:pt x="2744" y="45"/>
                    <a:pt x="2761" y="45"/>
                  </a:cubicBezTo>
                  <a:cubicBezTo>
                    <a:pt x="2778" y="45"/>
                    <a:pt x="2794" y="0"/>
                    <a:pt x="2811" y="0"/>
                  </a:cubicBezTo>
                  <a:cubicBezTo>
                    <a:pt x="2828" y="0"/>
                    <a:pt x="2846" y="45"/>
                    <a:pt x="2863" y="45"/>
                  </a:cubicBezTo>
                  <a:cubicBezTo>
                    <a:pt x="2880" y="45"/>
                    <a:pt x="2897" y="0"/>
                    <a:pt x="2914" y="0"/>
                  </a:cubicBezTo>
                  <a:cubicBezTo>
                    <a:pt x="2931" y="0"/>
                    <a:pt x="2957" y="38"/>
                    <a:pt x="2965" y="4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6" name="Freeform 46">
              <a:extLst>
                <a:ext uri="{FF2B5EF4-FFF2-40B4-BE49-F238E27FC236}">
                  <a16:creationId xmlns:a16="http://schemas.microsoft.com/office/drawing/2014/main" id="{9BD7540C-7952-4F2A-8EAF-DD50758ED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887"/>
              <a:ext cx="2720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15" y="45"/>
                    <a:pt x="1432" y="45"/>
                  </a:cubicBezTo>
                  <a:cubicBezTo>
                    <a:pt x="1449" y="45"/>
                    <a:pt x="1465" y="0"/>
                    <a:pt x="1482" y="0"/>
                  </a:cubicBezTo>
                  <a:cubicBezTo>
                    <a:pt x="1499" y="0"/>
                    <a:pt x="1516" y="45"/>
                    <a:pt x="1533" y="45"/>
                  </a:cubicBezTo>
                  <a:cubicBezTo>
                    <a:pt x="1550" y="45"/>
                    <a:pt x="1568" y="0"/>
                    <a:pt x="1585" y="0"/>
                  </a:cubicBezTo>
                  <a:cubicBezTo>
                    <a:pt x="1602" y="0"/>
                    <a:pt x="1619" y="45"/>
                    <a:pt x="1636" y="45"/>
                  </a:cubicBezTo>
                  <a:cubicBezTo>
                    <a:pt x="1653" y="45"/>
                    <a:pt x="1670" y="0"/>
                    <a:pt x="1687" y="0"/>
                  </a:cubicBezTo>
                  <a:cubicBezTo>
                    <a:pt x="1704" y="0"/>
                    <a:pt x="1721" y="45"/>
                    <a:pt x="1738" y="45"/>
                  </a:cubicBezTo>
                  <a:cubicBezTo>
                    <a:pt x="1755" y="45"/>
                    <a:pt x="1772" y="0"/>
                    <a:pt x="1789" y="0"/>
                  </a:cubicBezTo>
                  <a:cubicBezTo>
                    <a:pt x="1806" y="0"/>
                    <a:pt x="1824" y="45"/>
                    <a:pt x="1841" y="45"/>
                  </a:cubicBezTo>
                  <a:cubicBezTo>
                    <a:pt x="1858" y="45"/>
                    <a:pt x="1875" y="0"/>
                    <a:pt x="1892" y="0"/>
                  </a:cubicBezTo>
                  <a:cubicBezTo>
                    <a:pt x="1909" y="0"/>
                    <a:pt x="1925" y="45"/>
                    <a:pt x="1942" y="45"/>
                  </a:cubicBezTo>
                  <a:cubicBezTo>
                    <a:pt x="1959" y="45"/>
                    <a:pt x="1977" y="0"/>
                    <a:pt x="1994" y="0"/>
                  </a:cubicBezTo>
                  <a:cubicBezTo>
                    <a:pt x="2011" y="0"/>
                    <a:pt x="2028" y="45"/>
                    <a:pt x="2045" y="45"/>
                  </a:cubicBezTo>
                  <a:cubicBezTo>
                    <a:pt x="2062" y="45"/>
                    <a:pt x="2079" y="0"/>
                    <a:pt x="2096" y="0"/>
                  </a:cubicBezTo>
                  <a:cubicBezTo>
                    <a:pt x="2113" y="0"/>
                    <a:pt x="2130" y="45"/>
                    <a:pt x="2147" y="45"/>
                  </a:cubicBezTo>
                  <a:cubicBezTo>
                    <a:pt x="2164" y="45"/>
                    <a:pt x="2181" y="0"/>
                    <a:pt x="2198" y="0"/>
                  </a:cubicBezTo>
                  <a:cubicBezTo>
                    <a:pt x="2215" y="0"/>
                    <a:pt x="2232" y="45"/>
                    <a:pt x="2249" y="45"/>
                  </a:cubicBezTo>
                  <a:cubicBezTo>
                    <a:pt x="2266" y="45"/>
                    <a:pt x="2284" y="0"/>
                    <a:pt x="2301" y="0"/>
                  </a:cubicBezTo>
                  <a:cubicBezTo>
                    <a:pt x="2318" y="0"/>
                    <a:pt x="2336" y="45"/>
                    <a:pt x="2353" y="45"/>
                  </a:cubicBezTo>
                  <a:cubicBezTo>
                    <a:pt x="2370" y="45"/>
                    <a:pt x="2386" y="0"/>
                    <a:pt x="2403" y="0"/>
                  </a:cubicBezTo>
                  <a:cubicBezTo>
                    <a:pt x="2420" y="0"/>
                    <a:pt x="2437" y="45"/>
                    <a:pt x="2454" y="45"/>
                  </a:cubicBezTo>
                  <a:cubicBezTo>
                    <a:pt x="2471" y="45"/>
                    <a:pt x="2488" y="0"/>
                    <a:pt x="2505" y="0"/>
                  </a:cubicBezTo>
                  <a:cubicBezTo>
                    <a:pt x="2522" y="0"/>
                    <a:pt x="2540" y="45"/>
                    <a:pt x="2557" y="45"/>
                  </a:cubicBezTo>
                  <a:cubicBezTo>
                    <a:pt x="2574" y="45"/>
                    <a:pt x="2590" y="0"/>
                    <a:pt x="2607" y="0"/>
                  </a:cubicBezTo>
                  <a:cubicBezTo>
                    <a:pt x="2624" y="0"/>
                    <a:pt x="2641" y="45"/>
                    <a:pt x="2658" y="45"/>
                  </a:cubicBezTo>
                  <a:cubicBezTo>
                    <a:pt x="2675" y="45"/>
                    <a:pt x="2693" y="0"/>
                    <a:pt x="2710" y="0"/>
                  </a:cubicBezTo>
                  <a:cubicBezTo>
                    <a:pt x="2727" y="0"/>
                    <a:pt x="2744" y="45"/>
                    <a:pt x="2761" y="45"/>
                  </a:cubicBezTo>
                  <a:cubicBezTo>
                    <a:pt x="2778" y="45"/>
                    <a:pt x="2794" y="0"/>
                    <a:pt x="2811" y="0"/>
                  </a:cubicBezTo>
                  <a:cubicBezTo>
                    <a:pt x="2828" y="0"/>
                    <a:pt x="2846" y="45"/>
                    <a:pt x="2863" y="45"/>
                  </a:cubicBezTo>
                  <a:cubicBezTo>
                    <a:pt x="2880" y="45"/>
                    <a:pt x="2897" y="0"/>
                    <a:pt x="2914" y="0"/>
                  </a:cubicBezTo>
                  <a:cubicBezTo>
                    <a:pt x="2931" y="0"/>
                    <a:pt x="2957" y="38"/>
                    <a:pt x="2965" y="45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5" name="Group 55">
            <a:extLst>
              <a:ext uri="{FF2B5EF4-FFF2-40B4-BE49-F238E27FC236}">
                <a16:creationId xmlns:a16="http://schemas.microsoft.com/office/drawing/2014/main" id="{AC28C5F9-333E-411B-A299-2F79B9E36AC5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941888"/>
            <a:ext cx="2085975" cy="71437"/>
            <a:chOff x="353" y="3113"/>
            <a:chExt cx="1314" cy="45"/>
          </a:xfrm>
        </p:grpSpPr>
        <p:sp>
          <p:nvSpPr>
            <p:cNvPr id="30759" name="Freeform 39">
              <a:extLst>
                <a:ext uri="{FF2B5EF4-FFF2-40B4-BE49-F238E27FC236}">
                  <a16:creationId xmlns:a16="http://schemas.microsoft.com/office/drawing/2014/main" id="{D46D0C3A-B46D-45E0-8F3F-687D89ECA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113"/>
              <a:ext cx="1314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7" name="Freeform 47">
              <a:extLst>
                <a:ext uri="{FF2B5EF4-FFF2-40B4-BE49-F238E27FC236}">
                  <a16:creationId xmlns:a16="http://schemas.microsoft.com/office/drawing/2014/main" id="{2CCCA69D-CA0A-4D21-8331-27279AFA1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113"/>
              <a:ext cx="1314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6" name="Group 56">
            <a:extLst>
              <a:ext uri="{FF2B5EF4-FFF2-40B4-BE49-F238E27FC236}">
                <a16:creationId xmlns:a16="http://schemas.microsoft.com/office/drawing/2014/main" id="{F9029188-B32B-4E08-A78A-D2E785EA8F26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302250"/>
            <a:ext cx="8785225" cy="71438"/>
            <a:chOff x="353" y="3340"/>
            <a:chExt cx="5534" cy="45"/>
          </a:xfrm>
        </p:grpSpPr>
        <p:sp>
          <p:nvSpPr>
            <p:cNvPr id="30760" name="Freeform 40">
              <a:extLst>
                <a:ext uri="{FF2B5EF4-FFF2-40B4-BE49-F238E27FC236}">
                  <a16:creationId xmlns:a16="http://schemas.microsoft.com/office/drawing/2014/main" id="{D16D6B8D-9CAF-4BBE-8AEF-A476E0DC0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340"/>
              <a:ext cx="5534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15" y="45"/>
                    <a:pt x="1432" y="45"/>
                  </a:cubicBezTo>
                  <a:cubicBezTo>
                    <a:pt x="1449" y="45"/>
                    <a:pt x="1465" y="0"/>
                    <a:pt x="1482" y="0"/>
                  </a:cubicBezTo>
                  <a:cubicBezTo>
                    <a:pt x="1499" y="0"/>
                    <a:pt x="1516" y="45"/>
                    <a:pt x="1533" y="45"/>
                  </a:cubicBezTo>
                  <a:cubicBezTo>
                    <a:pt x="1550" y="45"/>
                    <a:pt x="1568" y="0"/>
                    <a:pt x="1585" y="0"/>
                  </a:cubicBezTo>
                  <a:cubicBezTo>
                    <a:pt x="1602" y="0"/>
                    <a:pt x="1619" y="45"/>
                    <a:pt x="1636" y="45"/>
                  </a:cubicBezTo>
                  <a:cubicBezTo>
                    <a:pt x="1653" y="45"/>
                    <a:pt x="1670" y="0"/>
                    <a:pt x="1687" y="0"/>
                  </a:cubicBezTo>
                  <a:cubicBezTo>
                    <a:pt x="1704" y="0"/>
                    <a:pt x="1721" y="45"/>
                    <a:pt x="1738" y="45"/>
                  </a:cubicBezTo>
                  <a:cubicBezTo>
                    <a:pt x="1755" y="45"/>
                    <a:pt x="1772" y="0"/>
                    <a:pt x="1789" y="0"/>
                  </a:cubicBezTo>
                  <a:cubicBezTo>
                    <a:pt x="1806" y="0"/>
                    <a:pt x="1824" y="45"/>
                    <a:pt x="1841" y="45"/>
                  </a:cubicBezTo>
                  <a:cubicBezTo>
                    <a:pt x="1858" y="45"/>
                    <a:pt x="1875" y="0"/>
                    <a:pt x="1892" y="0"/>
                  </a:cubicBezTo>
                  <a:cubicBezTo>
                    <a:pt x="1909" y="0"/>
                    <a:pt x="1925" y="45"/>
                    <a:pt x="1942" y="45"/>
                  </a:cubicBezTo>
                  <a:cubicBezTo>
                    <a:pt x="1959" y="45"/>
                    <a:pt x="1977" y="0"/>
                    <a:pt x="1994" y="0"/>
                  </a:cubicBezTo>
                  <a:cubicBezTo>
                    <a:pt x="2011" y="0"/>
                    <a:pt x="2028" y="45"/>
                    <a:pt x="2045" y="45"/>
                  </a:cubicBezTo>
                  <a:cubicBezTo>
                    <a:pt x="2062" y="45"/>
                    <a:pt x="2079" y="0"/>
                    <a:pt x="2096" y="0"/>
                  </a:cubicBezTo>
                  <a:cubicBezTo>
                    <a:pt x="2113" y="0"/>
                    <a:pt x="2130" y="45"/>
                    <a:pt x="2147" y="45"/>
                  </a:cubicBezTo>
                  <a:cubicBezTo>
                    <a:pt x="2164" y="45"/>
                    <a:pt x="2181" y="0"/>
                    <a:pt x="2198" y="0"/>
                  </a:cubicBezTo>
                  <a:cubicBezTo>
                    <a:pt x="2215" y="0"/>
                    <a:pt x="2232" y="45"/>
                    <a:pt x="2249" y="45"/>
                  </a:cubicBezTo>
                  <a:cubicBezTo>
                    <a:pt x="2266" y="45"/>
                    <a:pt x="2284" y="0"/>
                    <a:pt x="2301" y="0"/>
                  </a:cubicBezTo>
                  <a:cubicBezTo>
                    <a:pt x="2318" y="0"/>
                    <a:pt x="2336" y="45"/>
                    <a:pt x="2353" y="45"/>
                  </a:cubicBezTo>
                  <a:cubicBezTo>
                    <a:pt x="2370" y="45"/>
                    <a:pt x="2386" y="0"/>
                    <a:pt x="2403" y="0"/>
                  </a:cubicBezTo>
                  <a:cubicBezTo>
                    <a:pt x="2420" y="0"/>
                    <a:pt x="2437" y="45"/>
                    <a:pt x="2454" y="45"/>
                  </a:cubicBezTo>
                  <a:cubicBezTo>
                    <a:pt x="2471" y="45"/>
                    <a:pt x="2488" y="0"/>
                    <a:pt x="2505" y="0"/>
                  </a:cubicBezTo>
                  <a:cubicBezTo>
                    <a:pt x="2522" y="0"/>
                    <a:pt x="2540" y="45"/>
                    <a:pt x="2557" y="45"/>
                  </a:cubicBezTo>
                  <a:cubicBezTo>
                    <a:pt x="2574" y="45"/>
                    <a:pt x="2590" y="0"/>
                    <a:pt x="2607" y="0"/>
                  </a:cubicBezTo>
                  <a:cubicBezTo>
                    <a:pt x="2624" y="0"/>
                    <a:pt x="2641" y="45"/>
                    <a:pt x="2658" y="45"/>
                  </a:cubicBezTo>
                  <a:cubicBezTo>
                    <a:pt x="2675" y="45"/>
                    <a:pt x="2693" y="0"/>
                    <a:pt x="2710" y="0"/>
                  </a:cubicBezTo>
                  <a:cubicBezTo>
                    <a:pt x="2727" y="0"/>
                    <a:pt x="2744" y="45"/>
                    <a:pt x="2761" y="45"/>
                  </a:cubicBezTo>
                  <a:cubicBezTo>
                    <a:pt x="2778" y="45"/>
                    <a:pt x="2794" y="0"/>
                    <a:pt x="2811" y="0"/>
                  </a:cubicBezTo>
                  <a:cubicBezTo>
                    <a:pt x="2828" y="0"/>
                    <a:pt x="2846" y="45"/>
                    <a:pt x="2863" y="45"/>
                  </a:cubicBezTo>
                  <a:cubicBezTo>
                    <a:pt x="2880" y="45"/>
                    <a:pt x="2897" y="0"/>
                    <a:pt x="2914" y="0"/>
                  </a:cubicBezTo>
                  <a:cubicBezTo>
                    <a:pt x="2931" y="0"/>
                    <a:pt x="2957" y="38"/>
                    <a:pt x="2965" y="4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8" name="Freeform 48">
              <a:extLst>
                <a:ext uri="{FF2B5EF4-FFF2-40B4-BE49-F238E27FC236}">
                  <a16:creationId xmlns:a16="http://schemas.microsoft.com/office/drawing/2014/main" id="{360C33AA-399A-48A8-A53E-97C3BBB05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340"/>
              <a:ext cx="5534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15" y="45"/>
                    <a:pt x="1432" y="45"/>
                  </a:cubicBezTo>
                  <a:cubicBezTo>
                    <a:pt x="1449" y="45"/>
                    <a:pt x="1465" y="0"/>
                    <a:pt x="1482" y="0"/>
                  </a:cubicBezTo>
                  <a:cubicBezTo>
                    <a:pt x="1499" y="0"/>
                    <a:pt x="1516" y="45"/>
                    <a:pt x="1533" y="45"/>
                  </a:cubicBezTo>
                  <a:cubicBezTo>
                    <a:pt x="1550" y="45"/>
                    <a:pt x="1568" y="0"/>
                    <a:pt x="1585" y="0"/>
                  </a:cubicBezTo>
                  <a:cubicBezTo>
                    <a:pt x="1602" y="0"/>
                    <a:pt x="1619" y="45"/>
                    <a:pt x="1636" y="45"/>
                  </a:cubicBezTo>
                  <a:cubicBezTo>
                    <a:pt x="1653" y="45"/>
                    <a:pt x="1670" y="0"/>
                    <a:pt x="1687" y="0"/>
                  </a:cubicBezTo>
                  <a:cubicBezTo>
                    <a:pt x="1704" y="0"/>
                    <a:pt x="1721" y="45"/>
                    <a:pt x="1738" y="45"/>
                  </a:cubicBezTo>
                  <a:cubicBezTo>
                    <a:pt x="1755" y="45"/>
                    <a:pt x="1772" y="0"/>
                    <a:pt x="1789" y="0"/>
                  </a:cubicBezTo>
                  <a:cubicBezTo>
                    <a:pt x="1806" y="0"/>
                    <a:pt x="1824" y="45"/>
                    <a:pt x="1841" y="45"/>
                  </a:cubicBezTo>
                  <a:cubicBezTo>
                    <a:pt x="1858" y="45"/>
                    <a:pt x="1875" y="0"/>
                    <a:pt x="1892" y="0"/>
                  </a:cubicBezTo>
                  <a:cubicBezTo>
                    <a:pt x="1909" y="0"/>
                    <a:pt x="1925" y="45"/>
                    <a:pt x="1942" y="45"/>
                  </a:cubicBezTo>
                  <a:cubicBezTo>
                    <a:pt x="1959" y="45"/>
                    <a:pt x="1977" y="0"/>
                    <a:pt x="1994" y="0"/>
                  </a:cubicBezTo>
                  <a:cubicBezTo>
                    <a:pt x="2011" y="0"/>
                    <a:pt x="2028" y="45"/>
                    <a:pt x="2045" y="45"/>
                  </a:cubicBezTo>
                  <a:cubicBezTo>
                    <a:pt x="2062" y="45"/>
                    <a:pt x="2079" y="0"/>
                    <a:pt x="2096" y="0"/>
                  </a:cubicBezTo>
                  <a:cubicBezTo>
                    <a:pt x="2113" y="0"/>
                    <a:pt x="2130" y="45"/>
                    <a:pt x="2147" y="45"/>
                  </a:cubicBezTo>
                  <a:cubicBezTo>
                    <a:pt x="2164" y="45"/>
                    <a:pt x="2181" y="0"/>
                    <a:pt x="2198" y="0"/>
                  </a:cubicBezTo>
                  <a:cubicBezTo>
                    <a:pt x="2215" y="0"/>
                    <a:pt x="2232" y="45"/>
                    <a:pt x="2249" y="45"/>
                  </a:cubicBezTo>
                  <a:cubicBezTo>
                    <a:pt x="2266" y="45"/>
                    <a:pt x="2284" y="0"/>
                    <a:pt x="2301" y="0"/>
                  </a:cubicBezTo>
                  <a:cubicBezTo>
                    <a:pt x="2318" y="0"/>
                    <a:pt x="2336" y="45"/>
                    <a:pt x="2353" y="45"/>
                  </a:cubicBezTo>
                  <a:cubicBezTo>
                    <a:pt x="2370" y="45"/>
                    <a:pt x="2386" y="0"/>
                    <a:pt x="2403" y="0"/>
                  </a:cubicBezTo>
                  <a:cubicBezTo>
                    <a:pt x="2420" y="0"/>
                    <a:pt x="2437" y="45"/>
                    <a:pt x="2454" y="45"/>
                  </a:cubicBezTo>
                  <a:cubicBezTo>
                    <a:pt x="2471" y="45"/>
                    <a:pt x="2488" y="0"/>
                    <a:pt x="2505" y="0"/>
                  </a:cubicBezTo>
                  <a:cubicBezTo>
                    <a:pt x="2522" y="0"/>
                    <a:pt x="2540" y="45"/>
                    <a:pt x="2557" y="45"/>
                  </a:cubicBezTo>
                  <a:cubicBezTo>
                    <a:pt x="2574" y="45"/>
                    <a:pt x="2590" y="0"/>
                    <a:pt x="2607" y="0"/>
                  </a:cubicBezTo>
                  <a:cubicBezTo>
                    <a:pt x="2624" y="0"/>
                    <a:pt x="2641" y="45"/>
                    <a:pt x="2658" y="45"/>
                  </a:cubicBezTo>
                  <a:cubicBezTo>
                    <a:pt x="2675" y="45"/>
                    <a:pt x="2693" y="0"/>
                    <a:pt x="2710" y="0"/>
                  </a:cubicBezTo>
                  <a:cubicBezTo>
                    <a:pt x="2727" y="0"/>
                    <a:pt x="2744" y="45"/>
                    <a:pt x="2761" y="45"/>
                  </a:cubicBezTo>
                  <a:cubicBezTo>
                    <a:pt x="2778" y="45"/>
                    <a:pt x="2794" y="0"/>
                    <a:pt x="2811" y="0"/>
                  </a:cubicBezTo>
                  <a:cubicBezTo>
                    <a:pt x="2828" y="0"/>
                    <a:pt x="2846" y="45"/>
                    <a:pt x="2863" y="45"/>
                  </a:cubicBezTo>
                  <a:cubicBezTo>
                    <a:pt x="2880" y="45"/>
                    <a:pt x="2897" y="0"/>
                    <a:pt x="2914" y="0"/>
                  </a:cubicBezTo>
                  <a:cubicBezTo>
                    <a:pt x="2931" y="0"/>
                    <a:pt x="2957" y="38"/>
                    <a:pt x="2965" y="45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7" name="Group 57">
            <a:extLst>
              <a:ext uri="{FF2B5EF4-FFF2-40B4-BE49-F238E27FC236}">
                <a16:creationId xmlns:a16="http://schemas.microsoft.com/office/drawing/2014/main" id="{6359D368-9C9A-41DF-B6D4-9CEA34E516E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662613"/>
            <a:ext cx="4359275" cy="71437"/>
            <a:chOff x="353" y="3567"/>
            <a:chExt cx="2746" cy="45"/>
          </a:xfrm>
        </p:grpSpPr>
        <p:sp>
          <p:nvSpPr>
            <p:cNvPr id="30761" name="Freeform 41">
              <a:extLst>
                <a:ext uri="{FF2B5EF4-FFF2-40B4-BE49-F238E27FC236}">
                  <a16:creationId xmlns:a16="http://schemas.microsoft.com/office/drawing/2014/main" id="{515177D7-4EFA-4652-88A9-7F62D6135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567"/>
              <a:ext cx="2746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9" name="Freeform 49">
              <a:extLst>
                <a:ext uri="{FF2B5EF4-FFF2-40B4-BE49-F238E27FC236}">
                  <a16:creationId xmlns:a16="http://schemas.microsoft.com/office/drawing/2014/main" id="{542C3332-5F3F-466A-A83B-F6CBC0C5A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567"/>
              <a:ext cx="2746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8" name="Group 58">
            <a:extLst>
              <a:ext uri="{FF2B5EF4-FFF2-40B4-BE49-F238E27FC236}">
                <a16:creationId xmlns:a16="http://schemas.microsoft.com/office/drawing/2014/main" id="{A8BD3438-075A-40D9-8DCE-91B4D2B659B9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6021388"/>
            <a:ext cx="1576387" cy="23812"/>
            <a:chOff x="353" y="3793"/>
            <a:chExt cx="993" cy="15"/>
          </a:xfrm>
        </p:grpSpPr>
        <p:sp>
          <p:nvSpPr>
            <p:cNvPr id="30762" name="Freeform 42">
              <a:extLst>
                <a:ext uri="{FF2B5EF4-FFF2-40B4-BE49-F238E27FC236}">
                  <a16:creationId xmlns:a16="http://schemas.microsoft.com/office/drawing/2014/main" id="{13BE01F8-BA1B-4937-B396-8950F1F0B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793"/>
              <a:ext cx="666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3" name="Freeform 43">
              <a:extLst>
                <a:ext uri="{FF2B5EF4-FFF2-40B4-BE49-F238E27FC236}">
                  <a16:creationId xmlns:a16="http://schemas.microsoft.com/office/drawing/2014/main" id="{A1CABA5D-EF90-4F12-BE07-4844AE4DA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" y="3793"/>
              <a:ext cx="286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cubicBezTo>
                    <a:pt x="4" y="13"/>
                    <a:pt x="17" y="0"/>
                    <a:pt x="26" y="0"/>
                  </a:cubicBezTo>
                  <a:cubicBezTo>
                    <a:pt x="34" y="0"/>
                    <a:pt x="43" y="15"/>
                    <a:pt x="51" y="15"/>
                  </a:cubicBezTo>
                  <a:cubicBezTo>
                    <a:pt x="60" y="15"/>
                    <a:pt x="69" y="0"/>
                    <a:pt x="78" y="0"/>
                  </a:cubicBezTo>
                  <a:cubicBezTo>
                    <a:pt x="86" y="0"/>
                    <a:pt x="95" y="15"/>
                    <a:pt x="103" y="15"/>
                  </a:cubicBezTo>
                  <a:cubicBezTo>
                    <a:pt x="112" y="15"/>
                    <a:pt x="121" y="0"/>
                    <a:pt x="129" y="0"/>
                  </a:cubicBezTo>
                  <a:cubicBezTo>
                    <a:pt x="138" y="0"/>
                    <a:pt x="147" y="15"/>
                    <a:pt x="156" y="15"/>
                  </a:cubicBezTo>
                  <a:cubicBezTo>
                    <a:pt x="164" y="15"/>
                    <a:pt x="172" y="0"/>
                    <a:pt x="181" y="0"/>
                  </a:cubicBezTo>
                  <a:cubicBezTo>
                    <a:pt x="190" y="0"/>
                    <a:pt x="199" y="15"/>
                    <a:pt x="207" y="15"/>
                  </a:cubicBezTo>
                  <a:cubicBezTo>
                    <a:pt x="216" y="15"/>
                    <a:pt x="225" y="0"/>
                    <a:pt x="233" y="0"/>
                  </a:cubicBezTo>
                  <a:cubicBezTo>
                    <a:pt x="242" y="0"/>
                    <a:pt x="250" y="15"/>
                    <a:pt x="259" y="15"/>
                  </a:cubicBezTo>
                  <a:cubicBezTo>
                    <a:pt x="268" y="15"/>
                    <a:pt x="276" y="0"/>
                    <a:pt x="285" y="0"/>
                  </a:cubicBezTo>
                  <a:cubicBezTo>
                    <a:pt x="294" y="0"/>
                    <a:pt x="307" y="12"/>
                    <a:pt x="311" y="15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70" name="Freeform 50">
              <a:extLst>
                <a:ext uri="{FF2B5EF4-FFF2-40B4-BE49-F238E27FC236}">
                  <a16:creationId xmlns:a16="http://schemas.microsoft.com/office/drawing/2014/main" id="{E4E947AC-0168-4238-9058-7359DD797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793"/>
              <a:ext cx="666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cubicBezTo>
                    <a:pt x="8" y="38"/>
                    <a:pt x="34" y="0"/>
                    <a:pt x="51" y="0"/>
                  </a:cubicBezTo>
                  <a:cubicBezTo>
                    <a:pt x="68" y="0"/>
                    <a:pt x="84" y="45"/>
                    <a:pt x="101" y="45"/>
                  </a:cubicBezTo>
                  <a:cubicBezTo>
                    <a:pt x="118" y="45"/>
                    <a:pt x="136" y="0"/>
                    <a:pt x="153" y="0"/>
                  </a:cubicBezTo>
                  <a:cubicBezTo>
                    <a:pt x="170" y="0"/>
                    <a:pt x="187" y="45"/>
                    <a:pt x="204" y="45"/>
                  </a:cubicBezTo>
                  <a:cubicBezTo>
                    <a:pt x="221" y="45"/>
                    <a:pt x="238" y="0"/>
                    <a:pt x="255" y="0"/>
                  </a:cubicBezTo>
                  <a:cubicBezTo>
                    <a:pt x="272" y="0"/>
                    <a:pt x="290" y="45"/>
                    <a:pt x="307" y="45"/>
                  </a:cubicBezTo>
                  <a:cubicBezTo>
                    <a:pt x="324" y="45"/>
                    <a:pt x="340" y="0"/>
                    <a:pt x="357" y="0"/>
                  </a:cubicBezTo>
                  <a:cubicBezTo>
                    <a:pt x="374" y="0"/>
                    <a:pt x="392" y="45"/>
                    <a:pt x="409" y="45"/>
                  </a:cubicBezTo>
                  <a:cubicBezTo>
                    <a:pt x="426" y="45"/>
                    <a:pt x="443" y="0"/>
                    <a:pt x="460" y="0"/>
                  </a:cubicBezTo>
                  <a:cubicBezTo>
                    <a:pt x="477" y="0"/>
                    <a:pt x="494" y="45"/>
                    <a:pt x="511" y="45"/>
                  </a:cubicBezTo>
                  <a:cubicBezTo>
                    <a:pt x="528" y="45"/>
                    <a:pt x="545" y="0"/>
                    <a:pt x="562" y="0"/>
                  </a:cubicBezTo>
                  <a:cubicBezTo>
                    <a:pt x="579" y="0"/>
                    <a:pt x="596" y="45"/>
                    <a:pt x="613" y="45"/>
                  </a:cubicBezTo>
                  <a:cubicBezTo>
                    <a:pt x="630" y="45"/>
                    <a:pt x="647" y="0"/>
                    <a:pt x="664" y="0"/>
                  </a:cubicBezTo>
                  <a:cubicBezTo>
                    <a:pt x="681" y="0"/>
                    <a:pt x="699" y="45"/>
                    <a:pt x="716" y="45"/>
                  </a:cubicBezTo>
                  <a:cubicBezTo>
                    <a:pt x="733" y="45"/>
                    <a:pt x="750" y="0"/>
                    <a:pt x="767" y="0"/>
                  </a:cubicBezTo>
                  <a:cubicBezTo>
                    <a:pt x="784" y="0"/>
                    <a:pt x="800" y="45"/>
                    <a:pt x="817" y="45"/>
                  </a:cubicBezTo>
                  <a:cubicBezTo>
                    <a:pt x="834" y="45"/>
                    <a:pt x="852" y="0"/>
                    <a:pt x="869" y="0"/>
                  </a:cubicBezTo>
                  <a:cubicBezTo>
                    <a:pt x="886" y="0"/>
                    <a:pt x="903" y="45"/>
                    <a:pt x="920" y="45"/>
                  </a:cubicBezTo>
                  <a:cubicBezTo>
                    <a:pt x="937" y="45"/>
                    <a:pt x="954" y="0"/>
                    <a:pt x="971" y="0"/>
                  </a:cubicBezTo>
                  <a:cubicBezTo>
                    <a:pt x="988" y="0"/>
                    <a:pt x="1005" y="45"/>
                    <a:pt x="1022" y="45"/>
                  </a:cubicBezTo>
                  <a:cubicBezTo>
                    <a:pt x="1039" y="45"/>
                    <a:pt x="1056" y="0"/>
                    <a:pt x="1073" y="0"/>
                  </a:cubicBezTo>
                  <a:cubicBezTo>
                    <a:pt x="1090" y="0"/>
                    <a:pt x="1108" y="45"/>
                    <a:pt x="1125" y="45"/>
                  </a:cubicBezTo>
                  <a:cubicBezTo>
                    <a:pt x="1142" y="45"/>
                    <a:pt x="1159" y="0"/>
                    <a:pt x="1176" y="0"/>
                  </a:cubicBezTo>
                  <a:cubicBezTo>
                    <a:pt x="1193" y="0"/>
                    <a:pt x="1209" y="45"/>
                    <a:pt x="1226" y="45"/>
                  </a:cubicBezTo>
                  <a:cubicBezTo>
                    <a:pt x="1243" y="45"/>
                    <a:pt x="1261" y="0"/>
                    <a:pt x="1278" y="0"/>
                  </a:cubicBezTo>
                  <a:cubicBezTo>
                    <a:pt x="1295" y="0"/>
                    <a:pt x="1312" y="45"/>
                    <a:pt x="1329" y="45"/>
                  </a:cubicBezTo>
                  <a:cubicBezTo>
                    <a:pt x="1346" y="45"/>
                    <a:pt x="1363" y="0"/>
                    <a:pt x="1380" y="0"/>
                  </a:cubicBezTo>
                  <a:cubicBezTo>
                    <a:pt x="1397" y="0"/>
                    <a:pt x="1423" y="38"/>
                    <a:pt x="1432" y="45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71" name="Freeform 51">
              <a:extLst>
                <a:ext uri="{FF2B5EF4-FFF2-40B4-BE49-F238E27FC236}">
                  <a16:creationId xmlns:a16="http://schemas.microsoft.com/office/drawing/2014/main" id="{2AD46322-5927-43A7-9F11-F55A19FEF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" y="3793"/>
              <a:ext cx="286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cubicBezTo>
                    <a:pt x="4" y="13"/>
                    <a:pt x="17" y="0"/>
                    <a:pt x="26" y="0"/>
                  </a:cubicBezTo>
                  <a:cubicBezTo>
                    <a:pt x="34" y="0"/>
                    <a:pt x="43" y="15"/>
                    <a:pt x="51" y="15"/>
                  </a:cubicBezTo>
                  <a:cubicBezTo>
                    <a:pt x="60" y="15"/>
                    <a:pt x="69" y="0"/>
                    <a:pt x="78" y="0"/>
                  </a:cubicBezTo>
                  <a:cubicBezTo>
                    <a:pt x="86" y="0"/>
                    <a:pt x="95" y="15"/>
                    <a:pt x="103" y="15"/>
                  </a:cubicBezTo>
                  <a:cubicBezTo>
                    <a:pt x="112" y="15"/>
                    <a:pt x="121" y="0"/>
                    <a:pt x="129" y="0"/>
                  </a:cubicBezTo>
                  <a:cubicBezTo>
                    <a:pt x="138" y="0"/>
                    <a:pt x="147" y="15"/>
                    <a:pt x="156" y="15"/>
                  </a:cubicBezTo>
                  <a:cubicBezTo>
                    <a:pt x="164" y="15"/>
                    <a:pt x="172" y="0"/>
                    <a:pt x="181" y="0"/>
                  </a:cubicBezTo>
                  <a:cubicBezTo>
                    <a:pt x="190" y="0"/>
                    <a:pt x="199" y="15"/>
                    <a:pt x="207" y="15"/>
                  </a:cubicBezTo>
                  <a:cubicBezTo>
                    <a:pt x="216" y="15"/>
                    <a:pt x="225" y="0"/>
                    <a:pt x="233" y="0"/>
                  </a:cubicBezTo>
                  <a:cubicBezTo>
                    <a:pt x="242" y="0"/>
                    <a:pt x="250" y="15"/>
                    <a:pt x="259" y="15"/>
                  </a:cubicBezTo>
                  <a:cubicBezTo>
                    <a:pt x="268" y="15"/>
                    <a:pt x="276" y="0"/>
                    <a:pt x="285" y="0"/>
                  </a:cubicBezTo>
                  <a:cubicBezTo>
                    <a:pt x="294" y="0"/>
                    <a:pt x="307" y="12"/>
                    <a:pt x="311" y="15"/>
                  </a:cubicBezTo>
                </a:path>
              </a:pathLst>
            </a:custGeom>
            <a:noFill/>
            <a:ln w="317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3208D8E-26DB-4BFD-B3BB-FEAADD5F9F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ギザギザ線</a:t>
            </a:r>
          </a:p>
        </p:txBody>
      </p:sp>
      <p:sp>
        <p:nvSpPr>
          <p:cNvPr id="14417" name="Freeform 1105">
            <a:extLst>
              <a:ext uri="{FF2B5EF4-FFF2-40B4-BE49-F238E27FC236}">
                <a16:creationId xmlns:a16="http://schemas.microsoft.com/office/drawing/2014/main" id="{D8053EE4-D82E-407C-B920-DBEF87B561C0}"/>
              </a:ext>
            </a:extLst>
          </p:cNvPr>
          <p:cNvSpPr>
            <a:spLocks/>
          </p:cNvSpPr>
          <p:nvPr/>
        </p:nvSpPr>
        <p:spPr bwMode="auto">
          <a:xfrm>
            <a:off x="488950" y="981075"/>
            <a:ext cx="8928100" cy="71438"/>
          </a:xfrm>
          <a:custGeom>
            <a:avLst/>
            <a:gdLst>
              <a:gd name="T0" fmla="*/ 45 w 5352"/>
              <a:gd name="T1" fmla="*/ 1 h 91"/>
              <a:gd name="T2" fmla="*/ 136 w 5352"/>
              <a:gd name="T3" fmla="*/ 1 h 91"/>
              <a:gd name="T4" fmla="*/ 226 w 5352"/>
              <a:gd name="T5" fmla="*/ 1 h 91"/>
              <a:gd name="T6" fmla="*/ 317 w 5352"/>
              <a:gd name="T7" fmla="*/ 1 h 91"/>
              <a:gd name="T8" fmla="*/ 408 w 5352"/>
              <a:gd name="T9" fmla="*/ 1 h 91"/>
              <a:gd name="T10" fmla="*/ 499 w 5352"/>
              <a:gd name="T11" fmla="*/ 1 h 91"/>
              <a:gd name="T12" fmla="*/ 589 w 5352"/>
              <a:gd name="T13" fmla="*/ 1 h 91"/>
              <a:gd name="T14" fmla="*/ 680 w 5352"/>
              <a:gd name="T15" fmla="*/ 1 h 91"/>
              <a:gd name="T16" fmla="*/ 771 w 5352"/>
              <a:gd name="T17" fmla="*/ 1 h 91"/>
              <a:gd name="T18" fmla="*/ 861 w 5352"/>
              <a:gd name="T19" fmla="*/ 1 h 91"/>
              <a:gd name="T20" fmla="*/ 952 w 5352"/>
              <a:gd name="T21" fmla="*/ 1 h 91"/>
              <a:gd name="T22" fmla="*/ 1043 w 5352"/>
              <a:gd name="T23" fmla="*/ 1 h 91"/>
              <a:gd name="T24" fmla="*/ 1134 w 5352"/>
              <a:gd name="T25" fmla="*/ 1 h 91"/>
              <a:gd name="T26" fmla="*/ 1224 w 5352"/>
              <a:gd name="T27" fmla="*/ 1 h 91"/>
              <a:gd name="T28" fmla="*/ 1315 w 5352"/>
              <a:gd name="T29" fmla="*/ 1 h 91"/>
              <a:gd name="T30" fmla="*/ 1406 w 5352"/>
              <a:gd name="T31" fmla="*/ 1 h 91"/>
              <a:gd name="T32" fmla="*/ 1497 w 5352"/>
              <a:gd name="T33" fmla="*/ 1 h 91"/>
              <a:gd name="T34" fmla="*/ 1587 w 5352"/>
              <a:gd name="T35" fmla="*/ 1 h 91"/>
              <a:gd name="T36" fmla="*/ 1678 w 5352"/>
              <a:gd name="T37" fmla="*/ 1 h 91"/>
              <a:gd name="T38" fmla="*/ 1769 w 5352"/>
              <a:gd name="T39" fmla="*/ 1 h 91"/>
              <a:gd name="T40" fmla="*/ 1859 w 5352"/>
              <a:gd name="T41" fmla="*/ 1 h 91"/>
              <a:gd name="T42" fmla="*/ 1950 w 5352"/>
              <a:gd name="T43" fmla="*/ 1 h 91"/>
              <a:gd name="T44" fmla="*/ 2041 w 5352"/>
              <a:gd name="T45" fmla="*/ 1 h 91"/>
              <a:gd name="T46" fmla="*/ 2132 w 5352"/>
              <a:gd name="T47" fmla="*/ 1 h 91"/>
              <a:gd name="T48" fmla="*/ 2222 w 5352"/>
              <a:gd name="T49" fmla="*/ 1 h 91"/>
              <a:gd name="T50" fmla="*/ 2313 w 5352"/>
              <a:gd name="T51" fmla="*/ 1 h 91"/>
              <a:gd name="T52" fmla="*/ 2404 w 5352"/>
              <a:gd name="T53" fmla="*/ 1 h 91"/>
              <a:gd name="T54" fmla="*/ 2494 w 5352"/>
              <a:gd name="T55" fmla="*/ 1 h 91"/>
              <a:gd name="T56" fmla="*/ 2585 w 5352"/>
              <a:gd name="T57" fmla="*/ 1 h 91"/>
              <a:gd name="T58" fmla="*/ 2676 w 5352"/>
              <a:gd name="T59" fmla="*/ 1 h 91"/>
              <a:gd name="T60" fmla="*/ 2767 w 5352"/>
              <a:gd name="T61" fmla="*/ 1 h 91"/>
              <a:gd name="T62" fmla="*/ 2857 w 5352"/>
              <a:gd name="T63" fmla="*/ 1 h 91"/>
              <a:gd name="T64" fmla="*/ 2948 w 5352"/>
              <a:gd name="T65" fmla="*/ 1 h 91"/>
              <a:gd name="T66" fmla="*/ 3039 w 5352"/>
              <a:gd name="T67" fmla="*/ 1 h 91"/>
              <a:gd name="T68" fmla="*/ 3129 w 5352"/>
              <a:gd name="T69" fmla="*/ 1 h 91"/>
              <a:gd name="T70" fmla="*/ 3220 w 5352"/>
              <a:gd name="T71" fmla="*/ 1 h 91"/>
              <a:gd name="T72" fmla="*/ 3311 w 5352"/>
              <a:gd name="T73" fmla="*/ 1 h 91"/>
              <a:gd name="T74" fmla="*/ 3402 w 5352"/>
              <a:gd name="T75" fmla="*/ 1 h 91"/>
              <a:gd name="T76" fmla="*/ 3492 w 5352"/>
              <a:gd name="T77" fmla="*/ 1 h 91"/>
              <a:gd name="T78" fmla="*/ 3583 w 5352"/>
              <a:gd name="T79" fmla="*/ 1 h 91"/>
              <a:gd name="T80" fmla="*/ 3674 w 5352"/>
              <a:gd name="T81" fmla="*/ 1 h 91"/>
              <a:gd name="T82" fmla="*/ 3764 w 5352"/>
              <a:gd name="T83" fmla="*/ 1 h 91"/>
              <a:gd name="T84" fmla="*/ 3855 w 5352"/>
              <a:gd name="T85" fmla="*/ 1 h 91"/>
              <a:gd name="T86" fmla="*/ 3946 w 5352"/>
              <a:gd name="T87" fmla="*/ 1 h 91"/>
              <a:gd name="T88" fmla="*/ 4037 w 5352"/>
              <a:gd name="T89" fmla="*/ 1 h 91"/>
              <a:gd name="T90" fmla="*/ 4127 w 5352"/>
              <a:gd name="T91" fmla="*/ 1 h 91"/>
              <a:gd name="T92" fmla="*/ 4218 w 5352"/>
              <a:gd name="T93" fmla="*/ 1 h 91"/>
              <a:gd name="T94" fmla="*/ 4309 w 5352"/>
              <a:gd name="T95" fmla="*/ 1 h 91"/>
              <a:gd name="T96" fmla="*/ 4400 w 5352"/>
              <a:gd name="T97" fmla="*/ 1 h 91"/>
              <a:gd name="T98" fmla="*/ 4490 w 5352"/>
              <a:gd name="T99" fmla="*/ 1 h 91"/>
              <a:gd name="T100" fmla="*/ 4580 w 5352"/>
              <a:gd name="T101" fmla="*/ 0 h 91"/>
              <a:gd name="T102" fmla="*/ 4672 w 5352"/>
              <a:gd name="T103" fmla="*/ 1 h 91"/>
              <a:gd name="T104" fmla="*/ 4762 w 5352"/>
              <a:gd name="T105" fmla="*/ 1 h 91"/>
              <a:gd name="T106" fmla="*/ 4853 w 5352"/>
              <a:gd name="T107" fmla="*/ 1 h 91"/>
              <a:gd name="T108" fmla="*/ 4944 w 5352"/>
              <a:gd name="T109" fmla="*/ 1 h 91"/>
              <a:gd name="T110" fmla="*/ 5035 w 5352"/>
              <a:gd name="T111" fmla="*/ 1 h 91"/>
              <a:gd name="T112" fmla="*/ 5125 w 5352"/>
              <a:gd name="T113" fmla="*/ 1 h 91"/>
              <a:gd name="T114" fmla="*/ 5216 w 5352"/>
              <a:gd name="T115" fmla="*/ 1 h 91"/>
              <a:gd name="T116" fmla="*/ 5307 w 5352"/>
              <a:gd name="T117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52" h="91">
                <a:moveTo>
                  <a:pt x="0" y="91"/>
                </a:moveTo>
                <a:lnTo>
                  <a:pt x="45" y="1"/>
                </a:lnTo>
                <a:lnTo>
                  <a:pt x="90" y="91"/>
                </a:lnTo>
                <a:lnTo>
                  <a:pt x="136" y="1"/>
                </a:lnTo>
                <a:lnTo>
                  <a:pt x="181" y="91"/>
                </a:lnTo>
                <a:lnTo>
                  <a:pt x="226" y="1"/>
                </a:lnTo>
                <a:lnTo>
                  <a:pt x="272" y="91"/>
                </a:lnTo>
                <a:lnTo>
                  <a:pt x="317" y="1"/>
                </a:lnTo>
                <a:lnTo>
                  <a:pt x="363" y="91"/>
                </a:lnTo>
                <a:lnTo>
                  <a:pt x="408" y="1"/>
                </a:lnTo>
                <a:lnTo>
                  <a:pt x="453" y="91"/>
                </a:lnTo>
                <a:lnTo>
                  <a:pt x="499" y="1"/>
                </a:lnTo>
                <a:lnTo>
                  <a:pt x="544" y="91"/>
                </a:lnTo>
                <a:lnTo>
                  <a:pt x="589" y="1"/>
                </a:lnTo>
                <a:lnTo>
                  <a:pt x="635" y="91"/>
                </a:lnTo>
                <a:lnTo>
                  <a:pt x="680" y="1"/>
                </a:lnTo>
                <a:lnTo>
                  <a:pt x="725" y="91"/>
                </a:lnTo>
                <a:lnTo>
                  <a:pt x="771" y="1"/>
                </a:lnTo>
                <a:lnTo>
                  <a:pt x="816" y="91"/>
                </a:lnTo>
                <a:lnTo>
                  <a:pt x="861" y="1"/>
                </a:lnTo>
                <a:lnTo>
                  <a:pt x="907" y="91"/>
                </a:lnTo>
                <a:lnTo>
                  <a:pt x="952" y="1"/>
                </a:lnTo>
                <a:lnTo>
                  <a:pt x="998" y="91"/>
                </a:lnTo>
                <a:lnTo>
                  <a:pt x="1043" y="1"/>
                </a:lnTo>
                <a:lnTo>
                  <a:pt x="1088" y="91"/>
                </a:lnTo>
                <a:lnTo>
                  <a:pt x="1134" y="1"/>
                </a:lnTo>
                <a:lnTo>
                  <a:pt x="1179" y="91"/>
                </a:lnTo>
                <a:lnTo>
                  <a:pt x="1224" y="1"/>
                </a:lnTo>
                <a:lnTo>
                  <a:pt x="1270" y="91"/>
                </a:lnTo>
                <a:lnTo>
                  <a:pt x="1315" y="1"/>
                </a:lnTo>
                <a:lnTo>
                  <a:pt x="1360" y="91"/>
                </a:lnTo>
                <a:lnTo>
                  <a:pt x="1406" y="1"/>
                </a:lnTo>
                <a:lnTo>
                  <a:pt x="1451" y="91"/>
                </a:lnTo>
                <a:lnTo>
                  <a:pt x="1497" y="1"/>
                </a:lnTo>
                <a:lnTo>
                  <a:pt x="1542" y="91"/>
                </a:lnTo>
                <a:lnTo>
                  <a:pt x="1587" y="1"/>
                </a:lnTo>
                <a:lnTo>
                  <a:pt x="1633" y="91"/>
                </a:lnTo>
                <a:lnTo>
                  <a:pt x="1678" y="1"/>
                </a:lnTo>
                <a:lnTo>
                  <a:pt x="1723" y="91"/>
                </a:lnTo>
                <a:lnTo>
                  <a:pt x="1769" y="1"/>
                </a:lnTo>
                <a:lnTo>
                  <a:pt x="1814" y="91"/>
                </a:lnTo>
                <a:lnTo>
                  <a:pt x="1859" y="1"/>
                </a:lnTo>
                <a:lnTo>
                  <a:pt x="1905" y="91"/>
                </a:lnTo>
                <a:lnTo>
                  <a:pt x="1950" y="1"/>
                </a:lnTo>
                <a:lnTo>
                  <a:pt x="1995" y="91"/>
                </a:lnTo>
                <a:lnTo>
                  <a:pt x="2041" y="1"/>
                </a:lnTo>
                <a:lnTo>
                  <a:pt x="2087" y="91"/>
                </a:lnTo>
                <a:lnTo>
                  <a:pt x="2132" y="1"/>
                </a:lnTo>
                <a:lnTo>
                  <a:pt x="2177" y="91"/>
                </a:lnTo>
                <a:lnTo>
                  <a:pt x="2222" y="1"/>
                </a:lnTo>
                <a:lnTo>
                  <a:pt x="2268" y="91"/>
                </a:lnTo>
                <a:lnTo>
                  <a:pt x="2313" y="1"/>
                </a:lnTo>
                <a:lnTo>
                  <a:pt x="2358" y="91"/>
                </a:lnTo>
                <a:lnTo>
                  <a:pt x="2404" y="1"/>
                </a:lnTo>
                <a:lnTo>
                  <a:pt x="2449" y="91"/>
                </a:lnTo>
                <a:lnTo>
                  <a:pt x="2494" y="1"/>
                </a:lnTo>
                <a:lnTo>
                  <a:pt x="2540" y="91"/>
                </a:lnTo>
                <a:lnTo>
                  <a:pt x="2585" y="1"/>
                </a:lnTo>
                <a:lnTo>
                  <a:pt x="2630" y="91"/>
                </a:lnTo>
                <a:lnTo>
                  <a:pt x="2676" y="1"/>
                </a:lnTo>
                <a:lnTo>
                  <a:pt x="2721" y="91"/>
                </a:lnTo>
                <a:lnTo>
                  <a:pt x="2767" y="1"/>
                </a:lnTo>
                <a:lnTo>
                  <a:pt x="2814" y="78"/>
                </a:lnTo>
                <a:lnTo>
                  <a:pt x="2857" y="1"/>
                </a:lnTo>
                <a:lnTo>
                  <a:pt x="2903" y="91"/>
                </a:lnTo>
                <a:lnTo>
                  <a:pt x="2948" y="1"/>
                </a:lnTo>
                <a:lnTo>
                  <a:pt x="2993" y="91"/>
                </a:lnTo>
                <a:lnTo>
                  <a:pt x="3039" y="1"/>
                </a:lnTo>
                <a:lnTo>
                  <a:pt x="3084" y="91"/>
                </a:lnTo>
                <a:lnTo>
                  <a:pt x="3129" y="1"/>
                </a:lnTo>
                <a:lnTo>
                  <a:pt x="3175" y="91"/>
                </a:lnTo>
                <a:lnTo>
                  <a:pt x="3220" y="1"/>
                </a:lnTo>
                <a:lnTo>
                  <a:pt x="3266" y="91"/>
                </a:lnTo>
                <a:lnTo>
                  <a:pt x="3311" y="1"/>
                </a:lnTo>
                <a:lnTo>
                  <a:pt x="3356" y="91"/>
                </a:lnTo>
                <a:lnTo>
                  <a:pt x="3402" y="1"/>
                </a:lnTo>
                <a:lnTo>
                  <a:pt x="3447" y="91"/>
                </a:lnTo>
                <a:lnTo>
                  <a:pt x="3492" y="1"/>
                </a:lnTo>
                <a:lnTo>
                  <a:pt x="3538" y="91"/>
                </a:lnTo>
                <a:lnTo>
                  <a:pt x="3583" y="1"/>
                </a:lnTo>
                <a:lnTo>
                  <a:pt x="3628" y="91"/>
                </a:lnTo>
                <a:lnTo>
                  <a:pt x="3674" y="1"/>
                </a:lnTo>
                <a:lnTo>
                  <a:pt x="3719" y="91"/>
                </a:lnTo>
                <a:lnTo>
                  <a:pt x="3764" y="1"/>
                </a:lnTo>
                <a:lnTo>
                  <a:pt x="3810" y="91"/>
                </a:lnTo>
                <a:lnTo>
                  <a:pt x="3855" y="1"/>
                </a:lnTo>
                <a:lnTo>
                  <a:pt x="3901" y="91"/>
                </a:lnTo>
                <a:lnTo>
                  <a:pt x="3946" y="1"/>
                </a:lnTo>
                <a:lnTo>
                  <a:pt x="3991" y="91"/>
                </a:lnTo>
                <a:lnTo>
                  <a:pt x="4037" y="1"/>
                </a:lnTo>
                <a:lnTo>
                  <a:pt x="4082" y="91"/>
                </a:lnTo>
                <a:lnTo>
                  <a:pt x="4127" y="1"/>
                </a:lnTo>
                <a:lnTo>
                  <a:pt x="4173" y="91"/>
                </a:lnTo>
                <a:lnTo>
                  <a:pt x="4218" y="1"/>
                </a:lnTo>
                <a:lnTo>
                  <a:pt x="4263" y="91"/>
                </a:lnTo>
                <a:lnTo>
                  <a:pt x="4309" y="1"/>
                </a:lnTo>
                <a:lnTo>
                  <a:pt x="4354" y="91"/>
                </a:lnTo>
                <a:lnTo>
                  <a:pt x="4400" y="1"/>
                </a:lnTo>
                <a:lnTo>
                  <a:pt x="4445" y="91"/>
                </a:lnTo>
                <a:lnTo>
                  <a:pt x="4490" y="1"/>
                </a:lnTo>
                <a:lnTo>
                  <a:pt x="4536" y="91"/>
                </a:lnTo>
                <a:lnTo>
                  <a:pt x="4580" y="0"/>
                </a:lnTo>
                <a:lnTo>
                  <a:pt x="4626" y="91"/>
                </a:lnTo>
                <a:lnTo>
                  <a:pt x="4672" y="1"/>
                </a:lnTo>
                <a:lnTo>
                  <a:pt x="4717" y="91"/>
                </a:lnTo>
                <a:lnTo>
                  <a:pt x="4762" y="1"/>
                </a:lnTo>
                <a:lnTo>
                  <a:pt x="4808" y="91"/>
                </a:lnTo>
                <a:lnTo>
                  <a:pt x="4853" y="1"/>
                </a:lnTo>
                <a:lnTo>
                  <a:pt x="4898" y="91"/>
                </a:lnTo>
                <a:lnTo>
                  <a:pt x="4944" y="1"/>
                </a:lnTo>
                <a:lnTo>
                  <a:pt x="4989" y="91"/>
                </a:lnTo>
                <a:lnTo>
                  <a:pt x="5035" y="1"/>
                </a:lnTo>
                <a:lnTo>
                  <a:pt x="5080" y="91"/>
                </a:lnTo>
                <a:lnTo>
                  <a:pt x="5125" y="1"/>
                </a:lnTo>
                <a:lnTo>
                  <a:pt x="5171" y="91"/>
                </a:lnTo>
                <a:lnTo>
                  <a:pt x="5216" y="1"/>
                </a:lnTo>
                <a:lnTo>
                  <a:pt x="5261" y="91"/>
                </a:lnTo>
                <a:lnTo>
                  <a:pt x="5307" y="1"/>
                </a:lnTo>
                <a:lnTo>
                  <a:pt x="5352" y="9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18" name="Freeform 1106">
            <a:extLst>
              <a:ext uri="{FF2B5EF4-FFF2-40B4-BE49-F238E27FC236}">
                <a16:creationId xmlns:a16="http://schemas.microsoft.com/office/drawing/2014/main" id="{EFB8BB73-4D24-483D-9B1B-16B1B98D3F78}"/>
              </a:ext>
            </a:extLst>
          </p:cNvPr>
          <p:cNvSpPr>
            <a:spLocks/>
          </p:cNvSpPr>
          <p:nvPr/>
        </p:nvSpPr>
        <p:spPr bwMode="auto">
          <a:xfrm>
            <a:off x="488950" y="1341438"/>
            <a:ext cx="6657975" cy="71437"/>
          </a:xfrm>
          <a:custGeom>
            <a:avLst/>
            <a:gdLst>
              <a:gd name="T0" fmla="*/ 51 w 4499"/>
              <a:gd name="T1" fmla="*/ 0 h 45"/>
              <a:gd name="T2" fmla="*/ 153 w 4499"/>
              <a:gd name="T3" fmla="*/ 0 h 45"/>
              <a:gd name="T4" fmla="*/ 255 w 4499"/>
              <a:gd name="T5" fmla="*/ 0 h 45"/>
              <a:gd name="T6" fmla="*/ 357 w 4499"/>
              <a:gd name="T7" fmla="*/ 0 h 45"/>
              <a:gd name="T8" fmla="*/ 460 w 4499"/>
              <a:gd name="T9" fmla="*/ 0 h 45"/>
              <a:gd name="T10" fmla="*/ 562 w 4499"/>
              <a:gd name="T11" fmla="*/ 0 h 45"/>
              <a:gd name="T12" fmla="*/ 664 w 4499"/>
              <a:gd name="T13" fmla="*/ 0 h 45"/>
              <a:gd name="T14" fmla="*/ 767 w 4499"/>
              <a:gd name="T15" fmla="*/ 0 h 45"/>
              <a:gd name="T16" fmla="*/ 869 w 4499"/>
              <a:gd name="T17" fmla="*/ 0 h 45"/>
              <a:gd name="T18" fmla="*/ 971 w 4499"/>
              <a:gd name="T19" fmla="*/ 0 h 45"/>
              <a:gd name="T20" fmla="*/ 1073 w 4499"/>
              <a:gd name="T21" fmla="*/ 0 h 45"/>
              <a:gd name="T22" fmla="*/ 1176 w 4499"/>
              <a:gd name="T23" fmla="*/ 0 h 45"/>
              <a:gd name="T24" fmla="*/ 1278 w 4499"/>
              <a:gd name="T25" fmla="*/ 0 h 45"/>
              <a:gd name="T26" fmla="*/ 1380 w 4499"/>
              <a:gd name="T27" fmla="*/ 0 h 45"/>
              <a:gd name="T28" fmla="*/ 1482 w 4499"/>
              <a:gd name="T29" fmla="*/ 0 h 45"/>
              <a:gd name="T30" fmla="*/ 1585 w 4499"/>
              <a:gd name="T31" fmla="*/ 0 h 45"/>
              <a:gd name="T32" fmla="*/ 1687 w 4499"/>
              <a:gd name="T33" fmla="*/ 0 h 45"/>
              <a:gd name="T34" fmla="*/ 1789 w 4499"/>
              <a:gd name="T35" fmla="*/ 0 h 45"/>
              <a:gd name="T36" fmla="*/ 1892 w 4499"/>
              <a:gd name="T37" fmla="*/ 0 h 45"/>
              <a:gd name="T38" fmla="*/ 1994 w 4499"/>
              <a:gd name="T39" fmla="*/ 0 h 45"/>
              <a:gd name="T40" fmla="*/ 2096 w 4499"/>
              <a:gd name="T41" fmla="*/ 0 h 45"/>
              <a:gd name="T42" fmla="*/ 2198 w 4499"/>
              <a:gd name="T43" fmla="*/ 0 h 45"/>
              <a:gd name="T44" fmla="*/ 2301 w 4499"/>
              <a:gd name="T45" fmla="*/ 0 h 45"/>
              <a:gd name="T46" fmla="*/ 2403 w 4499"/>
              <a:gd name="T47" fmla="*/ 0 h 45"/>
              <a:gd name="T48" fmla="*/ 2505 w 4499"/>
              <a:gd name="T49" fmla="*/ 0 h 45"/>
              <a:gd name="T50" fmla="*/ 2607 w 4499"/>
              <a:gd name="T51" fmla="*/ 0 h 45"/>
              <a:gd name="T52" fmla="*/ 2710 w 4499"/>
              <a:gd name="T53" fmla="*/ 0 h 45"/>
              <a:gd name="T54" fmla="*/ 2811 w 4499"/>
              <a:gd name="T55" fmla="*/ 0 h 45"/>
              <a:gd name="T56" fmla="*/ 2914 w 4499"/>
              <a:gd name="T57" fmla="*/ 0 h 45"/>
              <a:gd name="T58" fmla="*/ 3017 w 4499"/>
              <a:gd name="T59" fmla="*/ 0 h 45"/>
              <a:gd name="T60" fmla="*/ 3119 w 4499"/>
              <a:gd name="T61" fmla="*/ 0 h 45"/>
              <a:gd name="T62" fmla="*/ 3221 w 4499"/>
              <a:gd name="T63" fmla="*/ 0 h 45"/>
              <a:gd name="T64" fmla="*/ 3323 w 4499"/>
              <a:gd name="T65" fmla="*/ 0 h 45"/>
              <a:gd name="T66" fmla="*/ 3426 w 4499"/>
              <a:gd name="T67" fmla="*/ 0 h 45"/>
              <a:gd name="T68" fmla="*/ 3527 w 4499"/>
              <a:gd name="T69" fmla="*/ 0 h 45"/>
              <a:gd name="T70" fmla="*/ 3630 w 4499"/>
              <a:gd name="T71" fmla="*/ 0 h 45"/>
              <a:gd name="T72" fmla="*/ 3732 w 4499"/>
              <a:gd name="T73" fmla="*/ 0 h 45"/>
              <a:gd name="T74" fmla="*/ 3835 w 4499"/>
              <a:gd name="T75" fmla="*/ 0 h 45"/>
              <a:gd name="T76" fmla="*/ 3936 w 4499"/>
              <a:gd name="T77" fmla="*/ 0 h 45"/>
              <a:gd name="T78" fmla="*/ 4039 w 4499"/>
              <a:gd name="T79" fmla="*/ 0 h 45"/>
              <a:gd name="T80" fmla="*/ 4141 w 4499"/>
              <a:gd name="T81" fmla="*/ 0 h 45"/>
              <a:gd name="T82" fmla="*/ 4243 w 4499"/>
              <a:gd name="T83" fmla="*/ 0 h 45"/>
              <a:gd name="T84" fmla="*/ 4346 w 4499"/>
              <a:gd name="T85" fmla="*/ 0 h 45"/>
              <a:gd name="T86" fmla="*/ 4448 w 4499"/>
              <a:gd name="T8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99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  <a:lnTo>
                  <a:pt x="1482" y="0"/>
                </a:lnTo>
                <a:lnTo>
                  <a:pt x="1533" y="45"/>
                </a:lnTo>
                <a:lnTo>
                  <a:pt x="1585" y="0"/>
                </a:lnTo>
                <a:lnTo>
                  <a:pt x="1636" y="45"/>
                </a:lnTo>
                <a:lnTo>
                  <a:pt x="1687" y="0"/>
                </a:lnTo>
                <a:lnTo>
                  <a:pt x="1738" y="45"/>
                </a:lnTo>
                <a:lnTo>
                  <a:pt x="1789" y="0"/>
                </a:lnTo>
                <a:lnTo>
                  <a:pt x="1841" y="45"/>
                </a:lnTo>
                <a:lnTo>
                  <a:pt x="1892" y="0"/>
                </a:lnTo>
                <a:lnTo>
                  <a:pt x="1942" y="45"/>
                </a:lnTo>
                <a:lnTo>
                  <a:pt x="1994" y="0"/>
                </a:lnTo>
                <a:lnTo>
                  <a:pt x="2045" y="45"/>
                </a:lnTo>
                <a:lnTo>
                  <a:pt x="2096" y="0"/>
                </a:lnTo>
                <a:lnTo>
                  <a:pt x="2147" y="45"/>
                </a:lnTo>
                <a:lnTo>
                  <a:pt x="2198" y="0"/>
                </a:lnTo>
                <a:lnTo>
                  <a:pt x="2249" y="45"/>
                </a:lnTo>
                <a:lnTo>
                  <a:pt x="2301" y="0"/>
                </a:lnTo>
                <a:lnTo>
                  <a:pt x="2353" y="45"/>
                </a:lnTo>
                <a:lnTo>
                  <a:pt x="2403" y="0"/>
                </a:lnTo>
                <a:lnTo>
                  <a:pt x="2454" y="45"/>
                </a:lnTo>
                <a:lnTo>
                  <a:pt x="2505" y="0"/>
                </a:lnTo>
                <a:lnTo>
                  <a:pt x="2557" y="45"/>
                </a:lnTo>
                <a:lnTo>
                  <a:pt x="2607" y="0"/>
                </a:lnTo>
                <a:lnTo>
                  <a:pt x="2658" y="45"/>
                </a:lnTo>
                <a:lnTo>
                  <a:pt x="2710" y="0"/>
                </a:lnTo>
                <a:lnTo>
                  <a:pt x="2761" y="45"/>
                </a:lnTo>
                <a:lnTo>
                  <a:pt x="2811" y="0"/>
                </a:lnTo>
                <a:lnTo>
                  <a:pt x="2863" y="45"/>
                </a:lnTo>
                <a:lnTo>
                  <a:pt x="2914" y="0"/>
                </a:lnTo>
                <a:lnTo>
                  <a:pt x="2965" y="45"/>
                </a:lnTo>
                <a:lnTo>
                  <a:pt x="3017" y="0"/>
                </a:lnTo>
                <a:lnTo>
                  <a:pt x="3067" y="45"/>
                </a:lnTo>
                <a:lnTo>
                  <a:pt x="3119" y="0"/>
                </a:lnTo>
                <a:lnTo>
                  <a:pt x="3172" y="39"/>
                </a:lnTo>
                <a:lnTo>
                  <a:pt x="3221" y="0"/>
                </a:lnTo>
                <a:lnTo>
                  <a:pt x="3272" y="45"/>
                </a:lnTo>
                <a:lnTo>
                  <a:pt x="3323" y="0"/>
                </a:lnTo>
                <a:lnTo>
                  <a:pt x="3374" y="45"/>
                </a:lnTo>
                <a:lnTo>
                  <a:pt x="3426" y="0"/>
                </a:lnTo>
                <a:lnTo>
                  <a:pt x="3476" y="45"/>
                </a:lnTo>
                <a:lnTo>
                  <a:pt x="3527" y="0"/>
                </a:lnTo>
                <a:lnTo>
                  <a:pt x="3579" y="45"/>
                </a:lnTo>
                <a:lnTo>
                  <a:pt x="3630" y="0"/>
                </a:lnTo>
                <a:lnTo>
                  <a:pt x="3682" y="45"/>
                </a:lnTo>
                <a:lnTo>
                  <a:pt x="3732" y="0"/>
                </a:lnTo>
                <a:lnTo>
                  <a:pt x="3783" y="45"/>
                </a:lnTo>
                <a:lnTo>
                  <a:pt x="3835" y="0"/>
                </a:lnTo>
                <a:lnTo>
                  <a:pt x="3886" y="45"/>
                </a:lnTo>
                <a:lnTo>
                  <a:pt x="3936" y="0"/>
                </a:lnTo>
                <a:lnTo>
                  <a:pt x="3988" y="45"/>
                </a:lnTo>
                <a:lnTo>
                  <a:pt x="4039" y="0"/>
                </a:lnTo>
                <a:lnTo>
                  <a:pt x="4090" y="45"/>
                </a:lnTo>
                <a:lnTo>
                  <a:pt x="4141" y="0"/>
                </a:lnTo>
                <a:lnTo>
                  <a:pt x="4192" y="45"/>
                </a:lnTo>
                <a:lnTo>
                  <a:pt x="4243" y="0"/>
                </a:lnTo>
                <a:lnTo>
                  <a:pt x="4295" y="45"/>
                </a:lnTo>
                <a:lnTo>
                  <a:pt x="4346" y="0"/>
                </a:lnTo>
                <a:lnTo>
                  <a:pt x="4397" y="45"/>
                </a:lnTo>
                <a:lnTo>
                  <a:pt x="4448" y="0"/>
                </a:lnTo>
                <a:lnTo>
                  <a:pt x="4499" y="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19" name="Freeform 1107">
            <a:extLst>
              <a:ext uri="{FF2B5EF4-FFF2-40B4-BE49-F238E27FC236}">
                <a16:creationId xmlns:a16="http://schemas.microsoft.com/office/drawing/2014/main" id="{E163ED49-D627-4AD5-9C4C-045E391369E1}"/>
              </a:ext>
            </a:extLst>
          </p:cNvPr>
          <p:cNvSpPr>
            <a:spLocks/>
          </p:cNvSpPr>
          <p:nvPr/>
        </p:nvSpPr>
        <p:spPr bwMode="auto">
          <a:xfrm>
            <a:off x="488950" y="1701800"/>
            <a:ext cx="4387850" cy="71438"/>
          </a:xfrm>
          <a:custGeom>
            <a:avLst/>
            <a:gdLst>
              <a:gd name="T0" fmla="*/ 0 w 2965"/>
              <a:gd name="T1" fmla="*/ 45 h 45"/>
              <a:gd name="T2" fmla="*/ 51 w 2965"/>
              <a:gd name="T3" fmla="*/ 0 h 45"/>
              <a:gd name="T4" fmla="*/ 101 w 2965"/>
              <a:gd name="T5" fmla="*/ 45 h 45"/>
              <a:gd name="T6" fmla="*/ 153 w 2965"/>
              <a:gd name="T7" fmla="*/ 0 h 45"/>
              <a:gd name="T8" fmla="*/ 204 w 2965"/>
              <a:gd name="T9" fmla="*/ 45 h 45"/>
              <a:gd name="T10" fmla="*/ 255 w 2965"/>
              <a:gd name="T11" fmla="*/ 0 h 45"/>
              <a:gd name="T12" fmla="*/ 307 w 2965"/>
              <a:gd name="T13" fmla="*/ 45 h 45"/>
              <a:gd name="T14" fmla="*/ 357 w 2965"/>
              <a:gd name="T15" fmla="*/ 0 h 45"/>
              <a:gd name="T16" fmla="*/ 409 w 2965"/>
              <a:gd name="T17" fmla="*/ 45 h 45"/>
              <a:gd name="T18" fmla="*/ 460 w 2965"/>
              <a:gd name="T19" fmla="*/ 0 h 45"/>
              <a:gd name="T20" fmla="*/ 511 w 2965"/>
              <a:gd name="T21" fmla="*/ 45 h 45"/>
              <a:gd name="T22" fmla="*/ 562 w 2965"/>
              <a:gd name="T23" fmla="*/ 0 h 45"/>
              <a:gd name="T24" fmla="*/ 613 w 2965"/>
              <a:gd name="T25" fmla="*/ 45 h 45"/>
              <a:gd name="T26" fmla="*/ 664 w 2965"/>
              <a:gd name="T27" fmla="*/ 0 h 45"/>
              <a:gd name="T28" fmla="*/ 716 w 2965"/>
              <a:gd name="T29" fmla="*/ 45 h 45"/>
              <a:gd name="T30" fmla="*/ 767 w 2965"/>
              <a:gd name="T31" fmla="*/ 0 h 45"/>
              <a:gd name="T32" fmla="*/ 817 w 2965"/>
              <a:gd name="T33" fmla="*/ 45 h 45"/>
              <a:gd name="T34" fmla="*/ 869 w 2965"/>
              <a:gd name="T35" fmla="*/ 0 h 45"/>
              <a:gd name="T36" fmla="*/ 920 w 2965"/>
              <a:gd name="T37" fmla="*/ 45 h 45"/>
              <a:gd name="T38" fmla="*/ 971 w 2965"/>
              <a:gd name="T39" fmla="*/ 0 h 45"/>
              <a:gd name="T40" fmla="*/ 1022 w 2965"/>
              <a:gd name="T41" fmla="*/ 45 h 45"/>
              <a:gd name="T42" fmla="*/ 1073 w 2965"/>
              <a:gd name="T43" fmla="*/ 0 h 45"/>
              <a:gd name="T44" fmla="*/ 1125 w 2965"/>
              <a:gd name="T45" fmla="*/ 45 h 45"/>
              <a:gd name="T46" fmla="*/ 1176 w 2965"/>
              <a:gd name="T47" fmla="*/ 0 h 45"/>
              <a:gd name="T48" fmla="*/ 1226 w 2965"/>
              <a:gd name="T49" fmla="*/ 45 h 45"/>
              <a:gd name="T50" fmla="*/ 1278 w 2965"/>
              <a:gd name="T51" fmla="*/ 0 h 45"/>
              <a:gd name="T52" fmla="*/ 1329 w 2965"/>
              <a:gd name="T53" fmla="*/ 45 h 45"/>
              <a:gd name="T54" fmla="*/ 1380 w 2965"/>
              <a:gd name="T55" fmla="*/ 0 h 45"/>
              <a:gd name="T56" fmla="*/ 1432 w 2965"/>
              <a:gd name="T57" fmla="*/ 45 h 45"/>
              <a:gd name="T58" fmla="*/ 1482 w 2965"/>
              <a:gd name="T59" fmla="*/ 0 h 45"/>
              <a:gd name="T60" fmla="*/ 1533 w 2965"/>
              <a:gd name="T61" fmla="*/ 45 h 45"/>
              <a:gd name="T62" fmla="*/ 1585 w 2965"/>
              <a:gd name="T63" fmla="*/ 0 h 45"/>
              <a:gd name="T64" fmla="*/ 1636 w 2965"/>
              <a:gd name="T65" fmla="*/ 45 h 45"/>
              <a:gd name="T66" fmla="*/ 1687 w 2965"/>
              <a:gd name="T67" fmla="*/ 0 h 45"/>
              <a:gd name="T68" fmla="*/ 1738 w 2965"/>
              <a:gd name="T69" fmla="*/ 45 h 45"/>
              <a:gd name="T70" fmla="*/ 1789 w 2965"/>
              <a:gd name="T71" fmla="*/ 0 h 45"/>
              <a:gd name="T72" fmla="*/ 1841 w 2965"/>
              <a:gd name="T73" fmla="*/ 45 h 45"/>
              <a:gd name="T74" fmla="*/ 1892 w 2965"/>
              <a:gd name="T75" fmla="*/ 0 h 45"/>
              <a:gd name="T76" fmla="*/ 1942 w 2965"/>
              <a:gd name="T77" fmla="*/ 45 h 45"/>
              <a:gd name="T78" fmla="*/ 1994 w 2965"/>
              <a:gd name="T79" fmla="*/ 0 h 45"/>
              <a:gd name="T80" fmla="*/ 2045 w 2965"/>
              <a:gd name="T81" fmla="*/ 45 h 45"/>
              <a:gd name="T82" fmla="*/ 2096 w 2965"/>
              <a:gd name="T83" fmla="*/ 0 h 45"/>
              <a:gd name="T84" fmla="*/ 2147 w 2965"/>
              <a:gd name="T85" fmla="*/ 45 h 45"/>
              <a:gd name="T86" fmla="*/ 2198 w 2965"/>
              <a:gd name="T87" fmla="*/ 0 h 45"/>
              <a:gd name="T88" fmla="*/ 2249 w 2965"/>
              <a:gd name="T89" fmla="*/ 45 h 45"/>
              <a:gd name="T90" fmla="*/ 2301 w 2965"/>
              <a:gd name="T91" fmla="*/ 0 h 45"/>
              <a:gd name="T92" fmla="*/ 2353 w 2965"/>
              <a:gd name="T93" fmla="*/ 45 h 45"/>
              <a:gd name="T94" fmla="*/ 2403 w 2965"/>
              <a:gd name="T95" fmla="*/ 0 h 45"/>
              <a:gd name="T96" fmla="*/ 2454 w 2965"/>
              <a:gd name="T97" fmla="*/ 45 h 45"/>
              <a:gd name="T98" fmla="*/ 2505 w 2965"/>
              <a:gd name="T99" fmla="*/ 0 h 45"/>
              <a:gd name="T100" fmla="*/ 2557 w 2965"/>
              <a:gd name="T101" fmla="*/ 45 h 45"/>
              <a:gd name="T102" fmla="*/ 2607 w 2965"/>
              <a:gd name="T103" fmla="*/ 0 h 45"/>
              <a:gd name="T104" fmla="*/ 2658 w 2965"/>
              <a:gd name="T105" fmla="*/ 45 h 45"/>
              <a:gd name="T106" fmla="*/ 2710 w 2965"/>
              <a:gd name="T107" fmla="*/ 0 h 45"/>
              <a:gd name="T108" fmla="*/ 2761 w 2965"/>
              <a:gd name="T109" fmla="*/ 45 h 45"/>
              <a:gd name="T110" fmla="*/ 2811 w 2965"/>
              <a:gd name="T111" fmla="*/ 0 h 45"/>
              <a:gd name="T112" fmla="*/ 2863 w 2965"/>
              <a:gd name="T113" fmla="*/ 45 h 45"/>
              <a:gd name="T114" fmla="*/ 2914 w 2965"/>
              <a:gd name="T115" fmla="*/ 0 h 45"/>
              <a:gd name="T116" fmla="*/ 2965 w 2965"/>
              <a:gd name="T1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65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  <a:lnTo>
                  <a:pt x="1482" y="0"/>
                </a:lnTo>
                <a:lnTo>
                  <a:pt x="1533" y="45"/>
                </a:lnTo>
                <a:lnTo>
                  <a:pt x="1585" y="0"/>
                </a:lnTo>
                <a:lnTo>
                  <a:pt x="1636" y="45"/>
                </a:lnTo>
                <a:lnTo>
                  <a:pt x="1687" y="0"/>
                </a:lnTo>
                <a:lnTo>
                  <a:pt x="1738" y="45"/>
                </a:lnTo>
                <a:lnTo>
                  <a:pt x="1789" y="0"/>
                </a:lnTo>
                <a:lnTo>
                  <a:pt x="1841" y="45"/>
                </a:lnTo>
                <a:lnTo>
                  <a:pt x="1892" y="0"/>
                </a:lnTo>
                <a:lnTo>
                  <a:pt x="1942" y="45"/>
                </a:lnTo>
                <a:lnTo>
                  <a:pt x="1994" y="0"/>
                </a:lnTo>
                <a:lnTo>
                  <a:pt x="2045" y="45"/>
                </a:lnTo>
                <a:lnTo>
                  <a:pt x="2096" y="0"/>
                </a:lnTo>
                <a:lnTo>
                  <a:pt x="2147" y="45"/>
                </a:lnTo>
                <a:lnTo>
                  <a:pt x="2198" y="0"/>
                </a:lnTo>
                <a:lnTo>
                  <a:pt x="2249" y="45"/>
                </a:lnTo>
                <a:lnTo>
                  <a:pt x="2301" y="0"/>
                </a:lnTo>
                <a:lnTo>
                  <a:pt x="2353" y="45"/>
                </a:lnTo>
                <a:lnTo>
                  <a:pt x="2403" y="0"/>
                </a:lnTo>
                <a:lnTo>
                  <a:pt x="2454" y="45"/>
                </a:lnTo>
                <a:lnTo>
                  <a:pt x="2505" y="0"/>
                </a:lnTo>
                <a:lnTo>
                  <a:pt x="2557" y="45"/>
                </a:lnTo>
                <a:lnTo>
                  <a:pt x="2607" y="0"/>
                </a:lnTo>
                <a:lnTo>
                  <a:pt x="2658" y="45"/>
                </a:lnTo>
                <a:lnTo>
                  <a:pt x="2710" y="0"/>
                </a:lnTo>
                <a:lnTo>
                  <a:pt x="2761" y="45"/>
                </a:lnTo>
                <a:lnTo>
                  <a:pt x="2811" y="0"/>
                </a:lnTo>
                <a:lnTo>
                  <a:pt x="2863" y="45"/>
                </a:lnTo>
                <a:lnTo>
                  <a:pt x="2914" y="0"/>
                </a:lnTo>
                <a:lnTo>
                  <a:pt x="2965" y="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20" name="Freeform 1108">
            <a:extLst>
              <a:ext uri="{FF2B5EF4-FFF2-40B4-BE49-F238E27FC236}">
                <a16:creationId xmlns:a16="http://schemas.microsoft.com/office/drawing/2014/main" id="{3056583D-7FAC-4208-BB41-D6A5F80AC99E}"/>
              </a:ext>
            </a:extLst>
          </p:cNvPr>
          <p:cNvSpPr>
            <a:spLocks/>
          </p:cNvSpPr>
          <p:nvPr/>
        </p:nvSpPr>
        <p:spPr bwMode="auto">
          <a:xfrm>
            <a:off x="488950" y="2060575"/>
            <a:ext cx="2119313" cy="71438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21" name="Freeform 1109">
            <a:extLst>
              <a:ext uri="{FF2B5EF4-FFF2-40B4-BE49-F238E27FC236}">
                <a16:creationId xmlns:a16="http://schemas.microsoft.com/office/drawing/2014/main" id="{16178DA1-BB8A-4CE9-8B25-725B713EE4ED}"/>
              </a:ext>
            </a:extLst>
          </p:cNvPr>
          <p:cNvSpPr>
            <a:spLocks/>
          </p:cNvSpPr>
          <p:nvPr/>
        </p:nvSpPr>
        <p:spPr bwMode="auto">
          <a:xfrm>
            <a:off x="488950" y="2420938"/>
            <a:ext cx="8928100" cy="71437"/>
          </a:xfrm>
          <a:custGeom>
            <a:avLst/>
            <a:gdLst>
              <a:gd name="T0" fmla="*/ 0 w 2965"/>
              <a:gd name="T1" fmla="*/ 45 h 45"/>
              <a:gd name="T2" fmla="*/ 51 w 2965"/>
              <a:gd name="T3" fmla="*/ 0 h 45"/>
              <a:gd name="T4" fmla="*/ 101 w 2965"/>
              <a:gd name="T5" fmla="*/ 45 h 45"/>
              <a:gd name="T6" fmla="*/ 153 w 2965"/>
              <a:gd name="T7" fmla="*/ 0 h 45"/>
              <a:gd name="T8" fmla="*/ 204 w 2965"/>
              <a:gd name="T9" fmla="*/ 45 h 45"/>
              <a:gd name="T10" fmla="*/ 255 w 2965"/>
              <a:gd name="T11" fmla="*/ 0 h 45"/>
              <a:gd name="T12" fmla="*/ 307 w 2965"/>
              <a:gd name="T13" fmla="*/ 45 h 45"/>
              <a:gd name="T14" fmla="*/ 357 w 2965"/>
              <a:gd name="T15" fmla="*/ 0 h 45"/>
              <a:gd name="T16" fmla="*/ 409 w 2965"/>
              <a:gd name="T17" fmla="*/ 45 h 45"/>
              <a:gd name="T18" fmla="*/ 460 w 2965"/>
              <a:gd name="T19" fmla="*/ 0 h 45"/>
              <a:gd name="T20" fmla="*/ 511 w 2965"/>
              <a:gd name="T21" fmla="*/ 45 h 45"/>
              <a:gd name="T22" fmla="*/ 562 w 2965"/>
              <a:gd name="T23" fmla="*/ 0 h 45"/>
              <a:gd name="T24" fmla="*/ 613 w 2965"/>
              <a:gd name="T25" fmla="*/ 45 h 45"/>
              <a:gd name="T26" fmla="*/ 664 w 2965"/>
              <a:gd name="T27" fmla="*/ 0 h 45"/>
              <a:gd name="T28" fmla="*/ 716 w 2965"/>
              <a:gd name="T29" fmla="*/ 45 h 45"/>
              <a:gd name="T30" fmla="*/ 767 w 2965"/>
              <a:gd name="T31" fmla="*/ 0 h 45"/>
              <a:gd name="T32" fmla="*/ 817 w 2965"/>
              <a:gd name="T33" fmla="*/ 45 h 45"/>
              <a:gd name="T34" fmla="*/ 869 w 2965"/>
              <a:gd name="T35" fmla="*/ 0 h 45"/>
              <a:gd name="T36" fmla="*/ 920 w 2965"/>
              <a:gd name="T37" fmla="*/ 45 h 45"/>
              <a:gd name="T38" fmla="*/ 971 w 2965"/>
              <a:gd name="T39" fmla="*/ 0 h 45"/>
              <a:gd name="T40" fmla="*/ 1022 w 2965"/>
              <a:gd name="T41" fmla="*/ 45 h 45"/>
              <a:gd name="T42" fmla="*/ 1073 w 2965"/>
              <a:gd name="T43" fmla="*/ 0 h 45"/>
              <a:gd name="T44" fmla="*/ 1125 w 2965"/>
              <a:gd name="T45" fmla="*/ 45 h 45"/>
              <a:gd name="T46" fmla="*/ 1176 w 2965"/>
              <a:gd name="T47" fmla="*/ 0 h 45"/>
              <a:gd name="T48" fmla="*/ 1226 w 2965"/>
              <a:gd name="T49" fmla="*/ 45 h 45"/>
              <a:gd name="T50" fmla="*/ 1278 w 2965"/>
              <a:gd name="T51" fmla="*/ 0 h 45"/>
              <a:gd name="T52" fmla="*/ 1329 w 2965"/>
              <a:gd name="T53" fmla="*/ 45 h 45"/>
              <a:gd name="T54" fmla="*/ 1380 w 2965"/>
              <a:gd name="T55" fmla="*/ 0 h 45"/>
              <a:gd name="T56" fmla="*/ 1432 w 2965"/>
              <a:gd name="T57" fmla="*/ 45 h 45"/>
              <a:gd name="T58" fmla="*/ 1482 w 2965"/>
              <a:gd name="T59" fmla="*/ 0 h 45"/>
              <a:gd name="T60" fmla="*/ 1533 w 2965"/>
              <a:gd name="T61" fmla="*/ 45 h 45"/>
              <a:gd name="T62" fmla="*/ 1585 w 2965"/>
              <a:gd name="T63" fmla="*/ 0 h 45"/>
              <a:gd name="T64" fmla="*/ 1636 w 2965"/>
              <a:gd name="T65" fmla="*/ 45 h 45"/>
              <a:gd name="T66" fmla="*/ 1687 w 2965"/>
              <a:gd name="T67" fmla="*/ 0 h 45"/>
              <a:gd name="T68" fmla="*/ 1738 w 2965"/>
              <a:gd name="T69" fmla="*/ 45 h 45"/>
              <a:gd name="T70" fmla="*/ 1789 w 2965"/>
              <a:gd name="T71" fmla="*/ 0 h 45"/>
              <a:gd name="T72" fmla="*/ 1841 w 2965"/>
              <a:gd name="T73" fmla="*/ 45 h 45"/>
              <a:gd name="T74" fmla="*/ 1892 w 2965"/>
              <a:gd name="T75" fmla="*/ 0 h 45"/>
              <a:gd name="T76" fmla="*/ 1942 w 2965"/>
              <a:gd name="T77" fmla="*/ 45 h 45"/>
              <a:gd name="T78" fmla="*/ 1994 w 2965"/>
              <a:gd name="T79" fmla="*/ 0 h 45"/>
              <a:gd name="T80" fmla="*/ 2045 w 2965"/>
              <a:gd name="T81" fmla="*/ 45 h 45"/>
              <a:gd name="T82" fmla="*/ 2096 w 2965"/>
              <a:gd name="T83" fmla="*/ 0 h 45"/>
              <a:gd name="T84" fmla="*/ 2147 w 2965"/>
              <a:gd name="T85" fmla="*/ 45 h 45"/>
              <a:gd name="T86" fmla="*/ 2198 w 2965"/>
              <a:gd name="T87" fmla="*/ 0 h 45"/>
              <a:gd name="T88" fmla="*/ 2249 w 2965"/>
              <a:gd name="T89" fmla="*/ 45 h 45"/>
              <a:gd name="T90" fmla="*/ 2301 w 2965"/>
              <a:gd name="T91" fmla="*/ 0 h 45"/>
              <a:gd name="T92" fmla="*/ 2353 w 2965"/>
              <a:gd name="T93" fmla="*/ 45 h 45"/>
              <a:gd name="T94" fmla="*/ 2403 w 2965"/>
              <a:gd name="T95" fmla="*/ 0 h 45"/>
              <a:gd name="T96" fmla="*/ 2454 w 2965"/>
              <a:gd name="T97" fmla="*/ 45 h 45"/>
              <a:gd name="T98" fmla="*/ 2505 w 2965"/>
              <a:gd name="T99" fmla="*/ 0 h 45"/>
              <a:gd name="T100" fmla="*/ 2557 w 2965"/>
              <a:gd name="T101" fmla="*/ 45 h 45"/>
              <a:gd name="T102" fmla="*/ 2607 w 2965"/>
              <a:gd name="T103" fmla="*/ 0 h 45"/>
              <a:gd name="T104" fmla="*/ 2658 w 2965"/>
              <a:gd name="T105" fmla="*/ 45 h 45"/>
              <a:gd name="T106" fmla="*/ 2710 w 2965"/>
              <a:gd name="T107" fmla="*/ 0 h 45"/>
              <a:gd name="T108" fmla="*/ 2761 w 2965"/>
              <a:gd name="T109" fmla="*/ 45 h 45"/>
              <a:gd name="T110" fmla="*/ 2811 w 2965"/>
              <a:gd name="T111" fmla="*/ 0 h 45"/>
              <a:gd name="T112" fmla="*/ 2863 w 2965"/>
              <a:gd name="T113" fmla="*/ 45 h 45"/>
              <a:gd name="T114" fmla="*/ 2914 w 2965"/>
              <a:gd name="T115" fmla="*/ 0 h 45"/>
              <a:gd name="T116" fmla="*/ 2965 w 2965"/>
              <a:gd name="T1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65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  <a:lnTo>
                  <a:pt x="1482" y="0"/>
                </a:lnTo>
                <a:lnTo>
                  <a:pt x="1533" y="45"/>
                </a:lnTo>
                <a:lnTo>
                  <a:pt x="1585" y="0"/>
                </a:lnTo>
                <a:lnTo>
                  <a:pt x="1636" y="45"/>
                </a:lnTo>
                <a:lnTo>
                  <a:pt x="1687" y="0"/>
                </a:lnTo>
                <a:lnTo>
                  <a:pt x="1738" y="45"/>
                </a:lnTo>
                <a:lnTo>
                  <a:pt x="1789" y="0"/>
                </a:lnTo>
                <a:lnTo>
                  <a:pt x="1841" y="45"/>
                </a:lnTo>
                <a:lnTo>
                  <a:pt x="1892" y="0"/>
                </a:lnTo>
                <a:lnTo>
                  <a:pt x="1942" y="45"/>
                </a:lnTo>
                <a:lnTo>
                  <a:pt x="1994" y="0"/>
                </a:lnTo>
                <a:lnTo>
                  <a:pt x="2045" y="45"/>
                </a:lnTo>
                <a:lnTo>
                  <a:pt x="2096" y="0"/>
                </a:lnTo>
                <a:lnTo>
                  <a:pt x="2147" y="45"/>
                </a:lnTo>
                <a:lnTo>
                  <a:pt x="2198" y="0"/>
                </a:lnTo>
                <a:lnTo>
                  <a:pt x="2249" y="45"/>
                </a:lnTo>
                <a:lnTo>
                  <a:pt x="2301" y="0"/>
                </a:lnTo>
                <a:lnTo>
                  <a:pt x="2353" y="45"/>
                </a:lnTo>
                <a:lnTo>
                  <a:pt x="2403" y="0"/>
                </a:lnTo>
                <a:lnTo>
                  <a:pt x="2454" y="45"/>
                </a:lnTo>
                <a:lnTo>
                  <a:pt x="2505" y="0"/>
                </a:lnTo>
                <a:lnTo>
                  <a:pt x="2557" y="45"/>
                </a:lnTo>
                <a:lnTo>
                  <a:pt x="2607" y="0"/>
                </a:lnTo>
                <a:lnTo>
                  <a:pt x="2658" y="45"/>
                </a:lnTo>
                <a:lnTo>
                  <a:pt x="2710" y="0"/>
                </a:lnTo>
                <a:lnTo>
                  <a:pt x="2761" y="45"/>
                </a:lnTo>
                <a:lnTo>
                  <a:pt x="2811" y="0"/>
                </a:lnTo>
                <a:lnTo>
                  <a:pt x="2863" y="45"/>
                </a:lnTo>
                <a:lnTo>
                  <a:pt x="2914" y="0"/>
                </a:lnTo>
                <a:lnTo>
                  <a:pt x="2965" y="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22" name="Freeform 1110">
            <a:extLst>
              <a:ext uri="{FF2B5EF4-FFF2-40B4-BE49-F238E27FC236}">
                <a16:creationId xmlns:a16="http://schemas.microsoft.com/office/drawing/2014/main" id="{33B08290-28C0-4E4C-A3DE-123187382E76}"/>
              </a:ext>
            </a:extLst>
          </p:cNvPr>
          <p:cNvSpPr>
            <a:spLocks/>
          </p:cNvSpPr>
          <p:nvPr/>
        </p:nvSpPr>
        <p:spPr bwMode="auto">
          <a:xfrm>
            <a:off x="488950" y="2781300"/>
            <a:ext cx="4430713" cy="71438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23" name="Freeform 1111">
            <a:extLst>
              <a:ext uri="{FF2B5EF4-FFF2-40B4-BE49-F238E27FC236}">
                <a16:creationId xmlns:a16="http://schemas.microsoft.com/office/drawing/2014/main" id="{5035E695-1B32-4D55-A14F-A47DF922AF18}"/>
              </a:ext>
            </a:extLst>
          </p:cNvPr>
          <p:cNvSpPr>
            <a:spLocks/>
          </p:cNvSpPr>
          <p:nvPr/>
        </p:nvSpPr>
        <p:spPr bwMode="auto">
          <a:xfrm>
            <a:off x="488950" y="3213100"/>
            <a:ext cx="1074738" cy="23813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424" name="Freeform 1112">
            <a:extLst>
              <a:ext uri="{FF2B5EF4-FFF2-40B4-BE49-F238E27FC236}">
                <a16:creationId xmlns:a16="http://schemas.microsoft.com/office/drawing/2014/main" id="{CF09E925-8BBA-40C9-A062-F49AAA868053}"/>
              </a:ext>
            </a:extLst>
          </p:cNvPr>
          <p:cNvSpPr>
            <a:spLocks/>
          </p:cNvSpPr>
          <p:nvPr/>
        </p:nvSpPr>
        <p:spPr bwMode="auto">
          <a:xfrm>
            <a:off x="1630363" y="3213100"/>
            <a:ext cx="460375" cy="23813"/>
          </a:xfrm>
          <a:custGeom>
            <a:avLst/>
            <a:gdLst>
              <a:gd name="T0" fmla="*/ 0 w 311"/>
              <a:gd name="T1" fmla="*/ 15 h 15"/>
              <a:gd name="T2" fmla="*/ 26 w 311"/>
              <a:gd name="T3" fmla="*/ 0 h 15"/>
              <a:gd name="T4" fmla="*/ 51 w 311"/>
              <a:gd name="T5" fmla="*/ 15 h 15"/>
              <a:gd name="T6" fmla="*/ 78 w 311"/>
              <a:gd name="T7" fmla="*/ 0 h 15"/>
              <a:gd name="T8" fmla="*/ 103 w 311"/>
              <a:gd name="T9" fmla="*/ 15 h 15"/>
              <a:gd name="T10" fmla="*/ 129 w 311"/>
              <a:gd name="T11" fmla="*/ 0 h 15"/>
              <a:gd name="T12" fmla="*/ 156 w 311"/>
              <a:gd name="T13" fmla="*/ 15 h 15"/>
              <a:gd name="T14" fmla="*/ 181 w 311"/>
              <a:gd name="T15" fmla="*/ 0 h 15"/>
              <a:gd name="T16" fmla="*/ 207 w 311"/>
              <a:gd name="T17" fmla="*/ 15 h 15"/>
              <a:gd name="T18" fmla="*/ 233 w 311"/>
              <a:gd name="T19" fmla="*/ 0 h 15"/>
              <a:gd name="T20" fmla="*/ 259 w 311"/>
              <a:gd name="T21" fmla="*/ 15 h 15"/>
              <a:gd name="T22" fmla="*/ 285 w 311"/>
              <a:gd name="T23" fmla="*/ 0 h 15"/>
              <a:gd name="T24" fmla="*/ 311 w 311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" h="15">
                <a:moveTo>
                  <a:pt x="0" y="15"/>
                </a:moveTo>
                <a:lnTo>
                  <a:pt x="26" y="0"/>
                </a:lnTo>
                <a:lnTo>
                  <a:pt x="51" y="15"/>
                </a:lnTo>
                <a:lnTo>
                  <a:pt x="78" y="0"/>
                </a:lnTo>
                <a:lnTo>
                  <a:pt x="103" y="15"/>
                </a:lnTo>
                <a:lnTo>
                  <a:pt x="129" y="0"/>
                </a:lnTo>
                <a:lnTo>
                  <a:pt x="156" y="15"/>
                </a:lnTo>
                <a:lnTo>
                  <a:pt x="181" y="0"/>
                </a:lnTo>
                <a:lnTo>
                  <a:pt x="207" y="15"/>
                </a:lnTo>
                <a:lnTo>
                  <a:pt x="233" y="0"/>
                </a:lnTo>
                <a:lnTo>
                  <a:pt x="259" y="15"/>
                </a:lnTo>
                <a:lnTo>
                  <a:pt x="285" y="0"/>
                </a:lnTo>
                <a:lnTo>
                  <a:pt x="311" y="1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425" name="Group 1113">
            <a:extLst>
              <a:ext uri="{FF2B5EF4-FFF2-40B4-BE49-F238E27FC236}">
                <a16:creationId xmlns:a16="http://schemas.microsoft.com/office/drawing/2014/main" id="{7631D989-47C4-496E-8CC1-88F262FE8DE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549650"/>
            <a:ext cx="8928100" cy="95250"/>
            <a:chOff x="81" y="1737"/>
            <a:chExt cx="6033" cy="60"/>
          </a:xfrm>
        </p:grpSpPr>
        <p:sp>
          <p:nvSpPr>
            <p:cNvPr id="14426" name="Freeform 1114">
              <a:extLst>
                <a:ext uri="{FF2B5EF4-FFF2-40B4-BE49-F238E27FC236}">
                  <a16:creationId xmlns:a16="http://schemas.microsoft.com/office/drawing/2014/main" id="{F8B239A4-E8BD-46DE-A3FC-F2EE1D84A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752"/>
              <a:ext cx="6033" cy="45"/>
            </a:xfrm>
            <a:custGeom>
              <a:avLst/>
              <a:gdLst>
                <a:gd name="T0" fmla="*/ 45 w 5352"/>
                <a:gd name="T1" fmla="*/ 1 h 91"/>
                <a:gd name="T2" fmla="*/ 136 w 5352"/>
                <a:gd name="T3" fmla="*/ 1 h 91"/>
                <a:gd name="T4" fmla="*/ 226 w 5352"/>
                <a:gd name="T5" fmla="*/ 1 h 91"/>
                <a:gd name="T6" fmla="*/ 317 w 5352"/>
                <a:gd name="T7" fmla="*/ 1 h 91"/>
                <a:gd name="T8" fmla="*/ 408 w 5352"/>
                <a:gd name="T9" fmla="*/ 1 h 91"/>
                <a:gd name="T10" fmla="*/ 499 w 5352"/>
                <a:gd name="T11" fmla="*/ 1 h 91"/>
                <a:gd name="T12" fmla="*/ 589 w 5352"/>
                <a:gd name="T13" fmla="*/ 1 h 91"/>
                <a:gd name="T14" fmla="*/ 680 w 5352"/>
                <a:gd name="T15" fmla="*/ 1 h 91"/>
                <a:gd name="T16" fmla="*/ 771 w 5352"/>
                <a:gd name="T17" fmla="*/ 1 h 91"/>
                <a:gd name="T18" fmla="*/ 861 w 5352"/>
                <a:gd name="T19" fmla="*/ 1 h 91"/>
                <a:gd name="T20" fmla="*/ 952 w 5352"/>
                <a:gd name="T21" fmla="*/ 1 h 91"/>
                <a:gd name="T22" fmla="*/ 1043 w 5352"/>
                <a:gd name="T23" fmla="*/ 1 h 91"/>
                <a:gd name="T24" fmla="*/ 1134 w 5352"/>
                <a:gd name="T25" fmla="*/ 1 h 91"/>
                <a:gd name="T26" fmla="*/ 1224 w 5352"/>
                <a:gd name="T27" fmla="*/ 1 h 91"/>
                <a:gd name="T28" fmla="*/ 1315 w 5352"/>
                <a:gd name="T29" fmla="*/ 1 h 91"/>
                <a:gd name="T30" fmla="*/ 1406 w 5352"/>
                <a:gd name="T31" fmla="*/ 1 h 91"/>
                <a:gd name="T32" fmla="*/ 1497 w 5352"/>
                <a:gd name="T33" fmla="*/ 1 h 91"/>
                <a:gd name="T34" fmla="*/ 1587 w 5352"/>
                <a:gd name="T35" fmla="*/ 1 h 91"/>
                <a:gd name="T36" fmla="*/ 1678 w 5352"/>
                <a:gd name="T37" fmla="*/ 1 h 91"/>
                <a:gd name="T38" fmla="*/ 1769 w 5352"/>
                <a:gd name="T39" fmla="*/ 1 h 91"/>
                <a:gd name="T40" fmla="*/ 1859 w 5352"/>
                <a:gd name="T41" fmla="*/ 1 h 91"/>
                <a:gd name="T42" fmla="*/ 1950 w 5352"/>
                <a:gd name="T43" fmla="*/ 1 h 91"/>
                <a:gd name="T44" fmla="*/ 2041 w 5352"/>
                <a:gd name="T45" fmla="*/ 1 h 91"/>
                <a:gd name="T46" fmla="*/ 2132 w 5352"/>
                <a:gd name="T47" fmla="*/ 1 h 91"/>
                <a:gd name="T48" fmla="*/ 2222 w 5352"/>
                <a:gd name="T49" fmla="*/ 1 h 91"/>
                <a:gd name="T50" fmla="*/ 2313 w 5352"/>
                <a:gd name="T51" fmla="*/ 1 h 91"/>
                <a:gd name="T52" fmla="*/ 2404 w 5352"/>
                <a:gd name="T53" fmla="*/ 1 h 91"/>
                <a:gd name="T54" fmla="*/ 2494 w 5352"/>
                <a:gd name="T55" fmla="*/ 1 h 91"/>
                <a:gd name="T56" fmla="*/ 2585 w 5352"/>
                <a:gd name="T57" fmla="*/ 1 h 91"/>
                <a:gd name="T58" fmla="*/ 2676 w 5352"/>
                <a:gd name="T59" fmla="*/ 1 h 91"/>
                <a:gd name="T60" fmla="*/ 2767 w 5352"/>
                <a:gd name="T61" fmla="*/ 1 h 91"/>
                <a:gd name="T62" fmla="*/ 2857 w 5352"/>
                <a:gd name="T63" fmla="*/ 1 h 91"/>
                <a:gd name="T64" fmla="*/ 2948 w 5352"/>
                <a:gd name="T65" fmla="*/ 1 h 91"/>
                <a:gd name="T66" fmla="*/ 3039 w 5352"/>
                <a:gd name="T67" fmla="*/ 1 h 91"/>
                <a:gd name="T68" fmla="*/ 3129 w 5352"/>
                <a:gd name="T69" fmla="*/ 1 h 91"/>
                <a:gd name="T70" fmla="*/ 3220 w 5352"/>
                <a:gd name="T71" fmla="*/ 1 h 91"/>
                <a:gd name="T72" fmla="*/ 3311 w 5352"/>
                <a:gd name="T73" fmla="*/ 1 h 91"/>
                <a:gd name="T74" fmla="*/ 3402 w 5352"/>
                <a:gd name="T75" fmla="*/ 1 h 91"/>
                <a:gd name="T76" fmla="*/ 3492 w 5352"/>
                <a:gd name="T77" fmla="*/ 1 h 91"/>
                <a:gd name="T78" fmla="*/ 3583 w 5352"/>
                <a:gd name="T79" fmla="*/ 1 h 91"/>
                <a:gd name="T80" fmla="*/ 3674 w 5352"/>
                <a:gd name="T81" fmla="*/ 1 h 91"/>
                <a:gd name="T82" fmla="*/ 3764 w 5352"/>
                <a:gd name="T83" fmla="*/ 1 h 91"/>
                <a:gd name="T84" fmla="*/ 3855 w 5352"/>
                <a:gd name="T85" fmla="*/ 1 h 91"/>
                <a:gd name="T86" fmla="*/ 3946 w 5352"/>
                <a:gd name="T87" fmla="*/ 1 h 91"/>
                <a:gd name="T88" fmla="*/ 4037 w 5352"/>
                <a:gd name="T89" fmla="*/ 1 h 91"/>
                <a:gd name="T90" fmla="*/ 4127 w 5352"/>
                <a:gd name="T91" fmla="*/ 1 h 91"/>
                <a:gd name="T92" fmla="*/ 4218 w 5352"/>
                <a:gd name="T93" fmla="*/ 1 h 91"/>
                <a:gd name="T94" fmla="*/ 4309 w 5352"/>
                <a:gd name="T95" fmla="*/ 1 h 91"/>
                <a:gd name="T96" fmla="*/ 4400 w 5352"/>
                <a:gd name="T97" fmla="*/ 1 h 91"/>
                <a:gd name="T98" fmla="*/ 4490 w 5352"/>
                <a:gd name="T99" fmla="*/ 1 h 91"/>
                <a:gd name="T100" fmla="*/ 4580 w 5352"/>
                <a:gd name="T101" fmla="*/ 0 h 91"/>
                <a:gd name="T102" fmla="*/ 4672 w 5352"/>
                <a:gd name="T103" fmla="*/ 1 h 91"/>
                <a:gd name="T104" fmla="*/ 4762 w 5352"/>
                <a:gd name="T105" fmla="*/ 1 h 91"/>
                <a:gd name="T106" fmla="*/ 4853 w 5352"/>
                <a:gd name="T107" fmla="*/ 1 h 91"/>
                <a:gd name="T108" fmla="*/ 4944 w 5352"/>
                <a:gd name="T109" fmla="*/ 1 h 91"/>
                <a:gd name="T110" fmla="*/ 5035 w 5352"/>
                <a:gd name="T111" fmla="*/ 1 h 91"/>
                <a:gd name="T112" fmla="*/ 5125 w 5352"/>
                <a:gd name="T113" fmla="*/ 1 h 91"/>
                <a:gd name="T114" fmla="*/ 5216 w 5352"/>
                <a:gd name="T115" fmla="*/ 1 h 91"/>
                <a:gd name="T116" fmla="*/ 5307 w 5352"/>
                <a:gd name="T117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52" h="91">
                  <a:moveTo>
                    <a:pt x="0" y="91"/>
                  </a:moveTo>
                  <a:lnTo>
                    <a:pt x="45" y="1"/>
                  </a:lnTo>
                  <a:lnTo>
                    <a:pt x="90" y="91"/>
                  </a:lnTo>
                  <a:lnTo>
                    <a:pt x="136" y="1"/>
                  </a:lnTo>
                  <a:lnTo>
                    <a:pt x="181" y="91"/>
                  </a:lnTo>
                  <a:lnTo>
                    <a:pt x="226" y="1"/>
                  </a:lnTo>
                  <a:lnTo>
                    <a:pt x="272" y="91"/>
                  </a:lnTo>
                  <a:lnTo>
                    <a:pt x="317" y="1"/>
                  </a:lnTo>
                  <a:lnTo>
                    <a:pt x="363" y="91"/>
                  </a:lnTo>
                  <a:lnTo>
                    <a:pt x="408" y="1"/>
                  </a:lnTo>
                  <a:lnTo>
                    <a:pt x="453" y="91"/>
                  </a:lnTo>
                  <a:lnTo>
                    <a:pt x="499" y="1"/>
                  </a:lnTo>
                  <a:lnTo>
                    <a:pt x="544" y="91"/>
                  </a:lnTo>
                  <a:lnTo>
                    <a:pt x="589" y="1"/>
                  </a:lnTo>
                  <a:lnTo>
                    <a:pt x="635" y="91"/>
                  </a:lnTo>
                  <a:lnTo>
                    <a:pt x="680" y="1"/>
                  </a:lnTo>
                  <a:lnTo>
                    <a:pt x="725" y="91"/>
                  </a:lnTo>
                  <a:lnTo>
                    <a:pt x="771" y="1"/>
                  </a:lnTo>
                  <a:lnTo>
                    <a:pt x="816" y="91"/>
                  </a:lnTo>
                  <a:lnTo>
                    <a:pt x="861" y="1"/>
                  </a:lnTo>
                  <a:lnTo>
                    <a:pt x="907" y="91"/>
                  </a:lnTo>
                  <a:lnTo>
                    <a:pt x="952" y="1"/>
                  </a:lnTo>
                  <a:lnTo>
                    <a:pt x="998" y="91"/>
                  </a:lnTo>
                  <a:lnTo>
                    <a:pt x="1043" y="1"/>
                  </a:lnTo>
                  <a:lnTo>
                    <a:pt x="1088" y="91"/>
                  </a:lnTo>
                  <a:lnTo>
                    <a:pt x="1134" y="1"/>
                  </a:lnTo>
                  <a:lnTo>
                    <a:pt x="1179" y="91"/>
                  </a:lnTo>
                  <a:lnTo>
                    <a:pt x="1224" y="1"/>
                  </a:lnTo>
                  <a:lnTo>
                    <a:pt x="1270" y="91"/>
                  </a:lnTo>
                  <a:lnTo>
                    <a:pt x="1315" y="1"/>
                  </a:lnTo>
                  <a:lnTo>
                    <a:pt x="1360" y="91"/>
                  </a:lnTo>
                  <a:lnTo>
                    <a:pt x="1406" y="1"/>
                  </a:lnTo>
                  <a:lnTo>
                    <a:pt x="1451" y="91"/>
                  </a:lnTo>
                  <a:lnTo>
                    <a:pt x="1497" y="1"/>
                  </a:lnTo>
                  <a:lnTo>
                    <a:pt x="1542" y="91"/>
                  </a:lnTo>
                  <a:lnTo>
                    <a:pt x="1587" y="1"/>
                  </a:lnTo>
                  <a:lnTo>
                    <a:pt x="1633" y="91"/>
                  </a:lnTo>
                  <a:lnTo>
                    <a:pt x="1678" y="1"/>
                  </a:lnTo>
                  <a:lnTo>
                    <a:pt x="1723" y="91"/>
                  </a:lnTo>
                  <a:lnTo>
                    <a:pt x="1769" y="1"/>
                  </a:lnTo>
                  <a:lnTo>
                    <a:pt x="1814" y="91"/>
                  </a:lnTo>
                  <a:lnTo>
                    <a:pt x="1859" y="1"/>
                  </a:lnTo>
                  <a:lnTo>
                    <a:pt x="1905" y="91"/>
                  </a:lnTo>
                  <a:lnTo>
                    <a:pt x="1950" y="1"/>
                  </a:lnTo>
                  <a:lnTo>
                    <a:pt x="1995" y="91"/>
                  </a:lnTo>
                  <a:lnTo>
                    <a:pt x="2041" y="1"/>
                  </a:lnTo>
                  <a:lnTo>
                    <a:pt x="2087" y="91"/>
                  </a:lnTo>
                  <a:lnTo>
                    <a:pt x="2132" y="1"/>
                  </a:lnTo>
                  <a:lnTo>
                    <a:pt x="2177" y="91"/>
                  </a:lnTo>
                  <a:lnTo>
                    <a:pt x="2222" y="1"/>
                  </a:lnTo>
                  <a:lnTo>
                    <a:pt x="2268" y="91"/>
                  </a:lnTo>
                  <a:lnTo>
                    <a:pt x="2313" y="1"/>
                  </a:lnTo>
                  <a:lnTo>
                    <a:pt x="2358" y="91"/>
                  </a:lnTo>
                  <a:lnTo>
                    <a:pt x="2404" y="1"/>
                  </a:lnTo>
                  <a:lnTo>
                    <a:pt x="2449" y="91"/>
                  </a:lnTo>
                  <a:lnTo>
                    <a:pt x="2494" y="1"/>
                  </a:lnTo>
                  <a:lnTo>
                    <a:pt x="2540" y="91"/>
                  </a:lnTo>
                  <a:lnTo>
                    <a:pt x="2585" y="1"/>
                  </a:lnTo>
                  <a:lnTo>
                    <a:pt x="2630" y="91"/>
                  </a:lnTo>
                  <a:lnTo>
                    <a:pt x="2676" y="1"/>
                  </a:lnTo>
                  <a:lnTo>
                    <a:pt x="2721" y="91"/>
                  </a:lnTo>
                  <a:lnTo>
                    <a:pt x="2767" y="1"/>
                  </a:lnTo>
                  <a:lnTo>
                    <a:pt x="2814" y="78"/>
                  </a:lnTo>
                  <a:lnTo>
                    <a:pt x="2857" y="1"/>
                  </a:lnTo>
                  <a:lnTo>
                    <a:pt x="2903" y="91"/>
                  </a:lnTo>
                  <a:lnTo>
                    <a:pt x="2948" y="1"/>
                  </a:lnTo>
                  <a:lnTo>
                    <a:pt x="2993" y="91"/>
                  </a:lnTo>
                  <a:lnTo>
                    <a:pt x="3039" y="1"/>
                  </a:lnTo>
                  <a:lnTo>
                    <a:pt x="3084" y="91"/>
                  </a:lnTo>
                  <a:lnTo>
                    <a:pt x="3129" y="1"/>
                  </a:lnTo>
                  <a:lnTo>
                    <a:pt x="3175" y="91"/>
                  </a:lnTo>
                  <a:lnTo>
                    <a:pt x="3220" y="1"/>
                  </a:lnTo>
                  <a:lnTo>
                    <a:pt x="3266" y="91"/>
                  </a:lnTo>
                  <a:lnTo>
                    <a:pt x="3311" y="1"/>
                  </a:lnTo>
                  <a:lnTo>
                    <a:pt x="3356" y="91"/>
                  </a:lnTo>
                  <a:lnTo>
                    <a:pt x="3402" y="1"/>
                  </a:lnTo>
                  <a:lnTo>
                    <a:pt x="3447" y="91"/>
                  </a:lnTo>
                  <a:lnTo>
                    <a:pt x="3492" y="1"/>
                  </a:lnTo>
                  <a:lnTo>
                    <a:pt x="3538" y="91"/>
                  </a:lnTo>
                  <a:lnTo>
                    <a:pt x="3583" y="1"/>
                  </a:lnTo>
                  <a:lnTo>
                    <a:pt x="3628" y="91"/>
                  </a:lnTo>
                  <a:lnTo>
                    <a:pt x="3674" y="1"/>
                  </a:lnTo>
                  <a:lnTo>
                    <a:pt x="3719" y="91"/>
                  </a:lnTo>
                  <a:lnTo>
                    <a:pt x="3764" y="1"/>
                  </a:lnTo>
                  <a:lnTo>
                    <a:pt x="3810" y="91"/>
                  </a:lnTo>
                  <a:lnTo>
                    <a:pt x="3855" y="1"/>
                  </a:lnTo>
                  <a:lnTo>
                    <a:pt x="3901" y="91"/>
                  </a:lnTo>
                  <a:lnTo>
                    <a:pt x="3946" y="1"/>
                  </a:lnTo>
                  <a:lnTo>
                    <a:pt x="3991" y="91"/>
                  </a:lnTo>
                  <a:lnTo>
                    <a:pt x="4037" y="1"/>
                  </a:lnTo>
                  <a:lnTo>
                    <a:pt x="4082" y="91"/>
                  </a:lnTo>
                  <a:lnTo>
                    <a:pt x="4127" y="1"/>
                  </a:lnTo>
                  <a:lnTo>
                    <a:pt x="4173" y="91"/>
                  </a:lnTo>
                  <a:lnTo>
                    <a:pt x="4218" y="1"/>
                  </a:lnTo>
                  <a:lnTo>
                    <a:pt x="4263" y="91"/>
                  </a:lnTo>
                  <a:lnTo>
                    <a:pt x="4309" y="1"/>
                  </a:lnTo>
                  <a:lnTo>
                    <a:pt x="4354" y="91"/>
                  </a:lnTo>
                  <a:lnTo>
                    <a:pt x="4400" y="1"/>
                  </a:lnTo>
                  <a:lnTo>
                    <a:pt x="4445" y="91"/>
                  </a:lnTo>
                  <a:lnTo>
                    <a:pt x="4490" y="1"/>
                  </a:lnTo>
                  <a:lnTo>
                    <a:pt x="4536" y="91"/>
                  </a:lnTo>
                  <a:lnTo>
                    <a:pt x="4580" y="0"/>
                  </a:lnTo>
                  <a:lnTo>
                    <a:pt x="4626" y="91"/>
                  </a:lnTo>
                  <a:lnTo>
                    <a:pt x="4672" y="1"/>
                  </a:lnTo>
                  <a:lnTo>
                    <a:pt x="4717" y="91"/>
                  </a:lnTo>
                  <a:lnTo>
                    <a:pt x="4762" y="1"/>
                  </a:lnTo>
                  <a:lnTo>
                    <a:pt x="4808" y="91"/>
                  </a:lnTo>
                  <a:lnTo>
                    <a:pt x="4853" y="1"/>
                  </a:lnTo>
                  <a:lnTo>
                    <a:pt x="4898" y="91"/>
                  </a:lnTo>
                  <a:lnTo>
                    <a:pt x="4944" y="1"/>
                  </a:lnTo>
                  <a:lnTo>
                    <a:pt x="4989" y="91"/>
                  </a:lnTo>
                  <a:lnTo>
                    <a:pt x="5035" y="1"/>
                  </a:lnTo>
                  <a:lnTo>
                    <a:pt x="5080" y="91"/>
                  </a:lnTo>
                  <a:lnTo>
                    <a:pt x="5125" y="1"/>
                  </a:lnTo>
                  <a:lnTo>
                    <a:pt x="5171" y="91"/>
                  </a:lnTo>
                  <a:lnTo>
                    <a:pt x="5216" y="1"/>
                  </a:lnTo>
                  <a:lnTo>
                    <a:pt x="5261" y="91"/>
                  </a:lnTo>
                  <a:lnTo>
                    <a:pt x="5307" y="1"/>
                  </a:lnTo>
                  <a:lnTo>
                    <a:pt x="5352" y="9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7" name="Freeform 1115">
              <a:extLst>
                <a:ext uri="{FF2B5EF4-FFF2-40B4-BE49-F238E27FC236}">
                  <a16:creationId xmlns:a16="http://schemas.microsoft.com/office/drawing/2014/main" id="{3EB82994-56AE-456A-B041-ECBF1E0DF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737"/>
              <a:ext cx="6033" cy="45"/>
            </a:xfrm>
            <a:custGeom>
              <a:avLst/>
              <a:gdLst>
                <a:gd name="T0" fmla="*/ 45 w 5352"/>
                <a:gd name="T1" fmla="*/ 1 h 91"/>
                <a:gd name="T2" fmla="*/ 136 w 5352"/>
                <a:gd name="T3" fmla="*/ 1 h 91"/>
                <a:gd name="T4" fmla="*/ 226 w 5352"/>
                <a:gd name="T5" fmla="*/ 1 h 91"/>
                <a:gd name="T6" fmla="*/ 317 w 5352"/>
                <a:gd name="T7" fmla="*/ 1 h 91"/>
                <a:gd name="T8" fmla="*/ 408 w 5352"/>
                <a:gd name="T9" fmla="*/ 1 h 91"/>
                <a:gd name="T10" fmla="*/ 499 w 5352"/>
                <a:gd name="T11" fmla="*/ 1 h 91"/>
                <a:gd name="T12" fmla="*/ 589 w 5352"/>
                <a:gd name="T13" fmla="*/ 1 h 91"/>
                <a:gd name="T14" fmla="*/ 680 w 5352"/>
                <a:gd name="T15" fmla="*/ 1 h 91"/>
                <a:gd name="T16" fmla="*/ 771 w 5352"/>
                <a:gd name="T17" fmla="*/ 1 h 91"/>
                <a:gd name="T18" fmla="*/ 861 w 5352"/>
                <a:gd name="T19" fmla="*/ 1 h 91"/>
                <a:gd name="T20" fmla="*/ 952 w 5352"/>
                <a:gd name="T21" fmla="*/ 1 h 91"/>
                <a:gd name="T22" fmla="*/ 1043 w 5352"/>
                <a:gd name="T23" fmla="*/ 1 h 91"/>
                <a:gd name="T24" fmla="*/ 1134 w 5352"/>
                <a:gd name="T25" fmla="*/ 1 h 91"/>
                <a:gd name="T26" fmla="*/ 1224 w 5352"/>
                <a:gd name="T27" fmla="*/ 1 h 91"/>
                <a:gd name="T28" fmla="*/ 1315 w 5352"/>
                <a:gd name="T29" fmla="*/ 1 h 91"/>
                <a:gd name="T30" fmla="*/ 1406 w 5352"/>
                <a:gd name="T31" fmla="*/ 1 h 91"/>
                <a:gd name="T32" fmla="*/ 1497 w 5352"/>
                <a:gd name="T33" fmla="*/ 1 h 91"/>
                <a:gd name="T34" fmla="*/ 1587 w 5352"/>
                <a:gd name="T35" fmla="*/ 1 h 91"/>
                <a:gd name="T36" fmla="*/ 1678 w 5352"/>
                <a:gd name="T37" fmla="*/ 1 h 91"/>
                <a:gd name="T38" fmla="*/ 1769 w 5352"/>
                <a:gd name="T39" fmla="*/ 1 h 91"/>
                <a:gd name="T40" fmla="*/ 1859 w 5352"/>
                <a:gd name="T41" fmla="*/ 1 h 91"/>
                <a:gd name="T42" fmla="*/ 1950 w 5352"/>
                <a:gd name="T43" fmla="*/ 1 h 91"/>
                <a:gd name="T44" fmla="*/ 2041 w 5352"/>
                <a:gd name="T45" fmla="*/ 1 h 91"/>
                <a:gd name="T46" fmla="*/ 2132 w 5352"/>
                <a:gd name="T47" fmla="*/ 1 h 91"/>
                <a:gd name="T48" fmla="*/ 2222 w 5352"/>
                <a:gd name="T49" fmla="*/ 1 h 91"/>
                <a:gd name="T50" fmla="*/ 2313 w 5352"/>
                <a:gd name="T51" fmla="*/ 1 h 91"/>
                <a:gd name="T52" fmla="*/ 2404 w 5352"/>
                <a:gd name="T53" fmla="*/ 1 h 91"/>
                <a:gd name="T54" fmla="*/ 2494 w 5352"/>
                <a:gd name="T55" fmla="*/ 1 h 91"/>
                <a:gd name="T56" fmla="*/ 2585 w 5352"/>
                <a:gd name="T57" fmla="*/ 1 h 91"/>
                <a:gd name="T58" fmla="*/ 2676 w 5352"/>
                <a:gd name="T59" fmla="*/ 1 h 91"/>
                <a:gd name="T60" fmla="*/ 2767 w 5352"/>
                <a:gd name="T61" fmla="*/ 1 h 91"/>
                <a:gd name="T62" fmla="*/ 2857 w 5352"/>
                <a:gd name="T63" fmla="*/ 1 h 91"/>
                <a:gd name="T64" fmla="*/ 2948 w 5352"/>
                <a:gd name="T65" fmla="*/ 1 h 91"/>
                <a:gd name="T66" fmla="*/ 3039 w 5352"/>
                <a:gd name="T67" fmla="*/ 1 h 91"/>
                <a:gd name="T68" fmla="*/ 3129 w 5352"/>
                <a:gd name="T69" fmla="*/ 1 h 91"/>
                <a:gd name="T70" fmla="*/ 3220 w 5352"/>
                <a:gd name="T71" fmla="*/ 1 h 91"/>
                <a:gd name="T72" fmla="*/ 3311 w 5352"/>
                <a:gd name="T73" fmla="*/ 1 h 91"/>
                <a:gd name="T74" fmla="*/ 3402 w 5352"/>
                <a:gd name="T75" fmla="*/ 1 h 91"/>
                <a:gd name="T76" fmla="*/ 3492 w 5352"/>
                <a:gd name="T77" fmla="*/ 1 h 91"/>
                <a:gd name="T78" fmla="*/ 3583 w 5352"/>
                <a:gd name="T79" fmla="*/ 1 h 91"/>
                <a:gd name="T80" fmla="*/ 3674 w 5352"/>
                <a:gd name="T81" fmla="*/ 1 h 91"/>
                <a:gd name="T82" fmla="*/ 3764 w 5352"/>
                <a:gd name="T83" fmla="*/ 1 h 91"/>
                <a:gd name="T84" fmla="*/ 3855 w 5352"/>
                <a:gd name="T85" fmla="*/ 1 h 91"/>
                <a:gd name="T86" fmla="*/ 3946 w 5352"/>
                <a:gd name="T87" fmla="*/ 1 h 91"/>
                <a:gd name="T88" fmla="*/ 4037 w 5352"/>
                <a:gd name="T89" fmla="*/ 1 h 91"/>
                <a:gd name="T90" fmla="*/ 4127 w 5352"/>
                <a:gd name="T91" fmla="*/ 1 h 91"/>
                <a:gd name="T92" fmla="*/ 4218 w 5352"/>
                <a:gd name="T93" fmla="*/ 1 h 91"/>
                <a:gd name="T94" fmla="*/ 4309 w 5352"/>
                <a:gd name="T95" fmla="*/ 1 h 91"/>
                <a:gd name="T96" fmla="*/ 4400 w 5352"/>
                <a:gd name="T97" fmla="*/ 1 h 91"/>
                <a:gd name="T98" fmla="*/ 4490 w 5352"/>
                <a:gd name="T99" fmla="*/ 1 h 91"/>
                <a:gd name="T100" fmla="*/ 4580 w 5352"/>
                <a:gd name="T101" fmla="*/ 0 h 91"/>
                <a:gd name="T102" fmla="*/ 4672 w 5352"/>
                <a:gd name="T103" fmla="*/ 1 h 91"/>
                <a:gd name="T104" fmla="*/ 4762 w 5352"/>
                <a:gd name="T105" fmla="*/ 1 h 91"/>
                <a:gd name="T106" fmla="*/ 4853 w 5352"/>
                <a:gd name="T107" fmla="*/ 1 h 91"/>
                <a:gd name="T108" fmla="*/ 4944 w 5352"/>
                <a:gd name="T109" fmla="*/ 1 h 91"/>
                <a:gd name="T110" fmla="*/ 5035 w 5352"/>
                <a:gd name="T111" fmla="*/ 1 h 91"/>
                <a:gd name="T112" fmla="*/ 5125 w 5352"/>
                <a:gd name="T113" fmla="*/ 1 h 91"/>
                <a:gd name="T114" fmla="*/ 5216 w 5352"/>
                <a:gd name="T115" fmla="*/ 1 h 91"/>
                <a:gd name="T116" fmla="*/ 5307 w 5352"/>
                <a:gd name="T117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52" h="91">
                  <a:moveTo>
                    <a:pt x="0" y="91"/>
                  </a:moveTo>
                  <a:lnTo>
                    <a:pt x="45" y="1"/>
                  </a:lnTo>
                  <a:lnTo>
                    <a:pt x="90" y="91"/>
                  </a:lnTo>
                  <a:lnTo>
                    <a:pt x="136" y="1"/>
                  </a:lnTo>
                  <a:lnTo>
                    <a:pt x="181" y="91"/>
                  </a:lnTo>
                  <a:lnTo>
                    <a:pt x="226" y="1"/>
                  </a:lnTo>
                  <a:lnTo>
                    <a:pt x="272" y="91"/>
                  </a:lnTo>
                  <a:lnTo>
                    <a:pt x="317" y="1"/>
                  </a:lnTo>
                  <a:lnTo>
                    <a:pt x="363" y="91"/>
                  </a:lnTo>
                  <a:lnTo>
                    <a:pt x="408" y="1"/>
                  </a:lnTo>
                  <a:lnTo>
                    <a:pt x="453" y="91"/>
                  </a:lnTo>
                  <a:lnTo>
                    <a:pt x="499" y="1"/>
                  </a:lnTo>
                  <a:lnTo>
                    <a:pt x="544" y="91"/>
                  </a:lnTo>
                  <a:lnTo>
                    <a:pt x="589" y="1"/>
                  </a:lnTo>
                  <a:lnTo>
                    <a:pt x="635" y="91"/>
                  </a:lnTo>
                  <a:lnTo>
                    <a:pt x="680" y="1"/>
                  </a:lnTo>
                  <a:lnTo>
                    <a:pt x="725" y="91"/>
                  </a:lnTo>
                  <a:lnTo>
                    <a:pt x="771" y="1"/>
                  </a:lnTo>
                  <a:lnTo>
                    <a:pt x="816" y="91"/>
                  </a:lnTo>
                  <a:lnTo>
                    <a:pt x="861" y="1"/>
                  </a:lnTo>
                  <a:lnTo>
                    <a:pt x="907" y="91"/>
                  </a:lnTo>
                  <a:lnTo>
                    <a:pt x="952" y="1"/>
                  </a:lnTo>
                  <a:lnTo>
                    <a:pt x="998" y="91"/>
                  </a:lnTo>
                  <a:lnTo>
                    <a:pt x="1043" y="1"/>
                  </a:lnTo>
                  <a:lnTo>
                    <a:pt x="1088" y="91"/>
                  </a:lnTo>
                  <a:lnTo>
                    <a:pt x="1134" y="1"/>
                  </a:lnTo>
                  <a:lnTo>
                    <a:pt x="1179" y="91"/>
                  </a:lnTo>
                  <a:lnTo>
                    <a:pt x="1224" y="1"/>
                  </a:lnTo>
                  <a:lnTo>
                    <a:pt x="1270" y="91"/>
                  </a:lnTo>
                  <a:lnTo>
                    <a:pt x="1315" y="1"/>
                  </a:lnTo>
                  <a:lnTo>
                    <a:pt x="1360" y="91"/>
                  </a:lnTo>
                  <a:lnTo>
                    <a:pt x="1406" y="1"/>
                  </a:lnTo>
                  <a:lnTo>
                    <a:pt x="1451" y="91"/>
                  </a:lnTo>
                  <a:lnTo>
                    <a:pt x="1497" y="1"/>
                  </a:lnTo>
                  <a:lnTo>
                    <a:pt x="1542" y="91"/>
                  </a:lnTo>
                  <a:lnTo>
                    <a:pt x="1587" y="1"/>
                  </a:lnTo>
                  <a:lnTo>
                    <a:pt x="1633" y="91"/>
                  </a:lnTo>
                  <a:lnTo>
                    <a:pt x="1678" y="1"/>
                  </a:lnTo>
                  <a:lnTo>
                    <a:pt x="1723" y="91"/>
                  </a:lnTo>
                  <a:lnTo>
                    <a:pt x="1769" y="1"/>
                  </a:lnTo>
                  <a:lnTo>
                    <a:pt x="1814" y="91"/>
                  </a:lnTo>
                  <a:lnTo>
                    <a:pt x="1859" y="1"/>
                  </a:lnTo>
                  <a:lnTo>
                    <a:pt x="1905" y="91"/>
                  </a:lnTo>
                  <a:lnTo>
                    <a:pt x="1950" y="1"/>
                  </a:lnTo>
                  <a:lnTo>
                    <a:pt x="1995" y="91"/>
                  </a:lnTo>
                  <a:lnTo>
                    <a:pt x="2041" y="1"/>
                  </a:lnTo>
                  <a:lnTo>
                    <a:pt x="2087" y="91"/>
                  </a:lnTo>
                  <a:lnTo>
                    <a:pt x="2132" y="1"/>
                  </a:lnTo>
                  <a:lnTo>
                    <a:pt x="2177" y="91"/>
                  </a:lnTo>
                  <a:lnTo>
                    <a:pt x="2222" y="1"/>
                  </a:lnTo>
                  <a:lnTo>
                    <a:pt x="2268" y="91"/>
                  </a:lnTo>
                  <a:lnTo>
                    <a:pt x="2313" y="1"/>
                  </a:lnTo>
                  <a:lnTo>
                    <a:pt x="2358" y="91"/>
                  </a:lnTo>
                  <a:lnTo>
                    <a:pt x="2404" y="1"/>
                  </a:lnTo>
                  <a:lnTo>
                    <a:pt x="2449" y="91"/>
                  </a:lnTo>
                  <a:lnTo>
                    <a:pt x="2494" y="1"/>
                  </a:lnTo>
                  <a:lnTo>
                    <a:pt x="2540" y="91"/>
                  </a:lnTo>
                  <a:lnTo>
                    <a:pt x="2585" y="1"/>
                  </a:lnTo>
                  <a:lnTo>
                    <a:pt x="2630" y="91"/>
                  </a:lnTo>
                  <a:lnTo>
                    <a:pt x="2676" y="1"/>
                  </a:lnTo>
                  <a:lnTo>
                    <a:pt x="2721" y="91"/>
                  </a:lnTo>
                  <a:lnTo>
                    <a:pt x="2767" y="1"/>
                  </a:lnTo>
                  <a:lnTo>
                    <a:pt x="2814" y="78"/>
                  </a:lnTo>
                  <a:lnTo>
                    <a:pt x="2857" y="1"/>
                  </a:lnTo>
                  <a:lnTo>
                    <a:pt x="2903" y="91"/>
                  </a:lnTo>
                  <a:lnTo>
                    <a:pt x="2948" y="1"/>
                  </a:lnTo>
                  <a:lnTo>
                    <a:pt x="2993" y="91"/>
                  </a:lnTo>
                  <a:lnTo>
                    <a:pt x="3039" y="1"/>
                  </a:lnTo>
                  <a:lnTo>
                    <a:pt x="3084" y="91"/>
                  </a:lnTo>
                  <a:lnTo>
                    <a:pt x="3129" y="1"/>
                  </a:lnTo>
                  <a:lnTo>
                    <a:pt x="3175" y="91"/>
                  </a:lnTo>
                  <a:lnTo>
                    <a:pt x="3220" y="1"/>
                  </a:lnTo>
                  <a:lnTo>
                    <a:pt x="3266" y="91"/>
                  </a:lnTo>
                  <a:lnTo>
                    <a:pt x="3311" y="1"/>
                  </a:lnTo>
                  <a:lnTo>
                    <a:pt x="3356" y="91"/>
                  </a:lnTo>
                  <a:lnTo>
                    <a:pt x="3402" y="1"/>
                  </a:lnTo>
                  <a:lnTo>
                    <a:pt x="3447" y="91"/>
                  </a:lnTo>
                  <a:lnTo>
                    <a:pt x="3492" y="1"/>
                  </a:lnTo>
                  <a:lnTo>
                    <a:pt x="3538" y="91"/>
                  </a:lnTo>
                  <a:lnTo>
                    <a:pt x="3583" y="1"/>
                  </a:lnTo>
                  <a:lnTo>
                    <a:pt x="3628" y="91"/>
                  </a:lnTo>
                  <a:lnTo>
                    <a:pt x="3674" y="1"/>
                  </a:lnTo>
                  <a:lnTo>
                    <a:pt x="3719" y="91"/>
                  </a:lnTo>
                  <a:lnTo>
                    <a:pt x="3764" y="1"/>
                  </a:lnTo>
                  <a:lnTo>
                    <a:pt x="3810" y="91"/>
                  </a:lnTo>
                  <a:lnTo>
                    <a:pt x="3855" y="1"/>
                  </a:lnTo>
                  <a:lnTo>
                    <a:pt x="3901" y="91"/>
                  </a:lnTo>
                  <a:lnTo>
                    <a:pt x="3946" y="1"/>
                  </a:lnTo>
                  <a:lnTo>
                    <a:pt x="3991" y="91"/>
                  </a:lnTo>
                  <a:lnTo>
                    <a:pt x="4037" y="1"/>
                  </a:lnTo>
                  <a:lnTo>
                    <a:pt x="4082" y="91"/>
                  </a:lnTo>
                  <a:lnTo>
                    <a:pt x="4127" y="1"/>
                  </a:lnTo>
                  <a:lnTo>
                    <a:pt x="4173" y="91"/>
                  </a:lnTo>
                  <a:lnTo>
                    <a:pt x="4218" y="1"/>
                  </a:lnTo>
                  <a:lnTo>
                    <a:pt x="4263" y="91"/>
                  </a:lnTo>
                  <a:lnTo>
                    <a:pt x="4309" y="1"/>
                  </a:lnTo>
                  <a:lnTo>
                    <a:pt x="4354" y="91"/>
                  </a:lnTo>
                  <a:lnTo>
                    <a:pt x="4400" y="1"/>
                  </a:lnTo>
                  <a:lnTo>
                    <a:pt x="4445" y="91"/>
                  </a:lnTo>
                  <a:lnTo>
                    <a:pt x="4490" y="1"/>
                  </a:lnTo>
                  <a:lnTo>
                    <a:pt x="4536" y="91"/>
                  </a:lnTo>
                  <a:lnTo>
                    <a:pt x="4580" y="0"/>
                  </a:lnTo>
                  <a:lnTo>
                    <a:pt x="4626" y="91"/>
                  </a:lnTo>
                  <a:lnTo>
                    <a:pt x="4672" y="1"/>
                  </a:lnTo>
                  <a:lnTo>
                    <a:pt x="4717" y="91"/>
                  </a:lnTo>
                  <a:lnTo>
                    <a:pt x="4762" y="1"/>
                  </a:lnTo>
                  <a:lnTo>
                    <a:pt x="4808" y="91"/>
                  </a:lnTo>
                  <a:lnTo>
                    <a:pt x="4853" y="1"/>
                  </a:lnTo>
                  <a:lnTo>
                    <a:pt x="4898" y="91"/>
                  </a:lnTo>
                  <a:lnTo>
                    <a:pt x="4944" y="1"/>
                  </a:lnTo>
                  <a:lnTo>
                    <a:pt x="4989" y="91"/>
                  </a:lnTo>
                  <a:lnTo>
                    <a:pt x="5035" y="1"/>
                  </a:lnTo>
                  <a:lnTo>
                    <a:pt x="5080" y="91"/>
                  </a:lnTo>
                  <a:lnTo>
                    <a:pt x="5125" y="1"/>
                  </a:lnTo>
                  <a:lnTo>
                    <a:pt x="5171" y="91"/>
                  </a:lnTo>
                  <a:lnTo>
                    <a:pt x="5216" y="1"/>
                  </a:lnTo>
                  <a:lnTo>
                    <a:pt x="5261" y="91"/>
                  </a:lnTo>
                  <a:lnTo>
                    <a:pt x="5307" y="1"/>
                  </a:lnTo>
                  <a:lnTo>
                    <a:pt x="5352" y="9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28" name="Group 1116">
            <a:extLst>
              <a:ext uri="{FF2B5EF4-FFF2-40B4-BE49-F238E27FC236}">
                <a16:creationId xmlns:a16="http://schemas.microsoft.com/office/drawing/2014/main" id="{BD024593-7789-44AA-BEC5-02455B164D3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910013"/>
            <a:ext cx="6657975" cy="95250"/>
            <a:chOff x="81" y="1964"/>
            <a:chExt cx="4499" cy="60"/>
          </a:xfrm>
        </p:grpSpPr>
        <p:sp>
          <p:nvSpPr>
            <p:cNvPr id="14429" name="Freeform 1117">
              <a:extLst>
                <a:ext uri="{FF2B5EF4-FFF2-40B4-BE49-F238E27FC236}">
                  <a16:creationId xmlns:a16="http://schemas.microsoft.com/office/drawing/2014/main" id="{FEAF5DDE-CE71-45D4-B32A-39AB62C7F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979"/>
              <a:ext cx="4499" cy="45"/>
            </a:xfrm>
            <a:custGeom>
              <a:avLst/>
              <a:gdLst>
                <a:gd name="T0" fmla="*/ 51 w 4499"/>
                <a:gd name="T1" fmla="*/ 0 h 45"/>
                <a:gd name="T2" fmla="*/ 153 w 4499"/>
                <a:gd name="T3" fmla="*/ 0 h 45"/>
                <a:gd name="T4" fmla="*/ 255 w 4499"/>
                <a:gd name="T5" fmla="*/ 0 h 45"/>
                <a:gd name="T6" fmla="*/ 357 w 4499"/>
                <a:gd name="T7" fmla="*/ 0 h 45"/>
                <a:gd name="T8" fmla="*/ 460 w 4499"/>
                <a:gd name="T9" fmla="*/ 0 h 45"/>
                <a:gd name="T10" fmla="*/ 562 w 4499"/>
                <a:gd name="T11" fmla="*/ 0 h 45"/>
                <a:gd name="T12" fmla="*/ 664 w 4499"/>
                <a:gd name="T13" fmla="*/ 0 h 45"/>
                <a:gd name="T14" fmla="*/ 767 w 4499"/>
                <a:gd name="T15" fmla="*/ 0 h 45"/>
                <a:gd name="T16" fmla="*/ 869 w 4499"/>
                <a:gd name="T17" fmla="*/ 0 h 45"/>
                <a:gd name="T18" fmla="*/ 971 w 4499"/>
                <a:gd name="T19" fmla="*/ 0 h 45"/>
                <a:gd name="T20" fmla="*/ 1073 w 4499"/>
                <a:gd name="T21" fmla="*/ 0 h 45"/>
                <a:gd name="T22" fmla="*/ 1176 w 4499"/>
                <a:gd name="T23" fmla="*/ 0 h 45"/>
                <a:gd name="T24" fmla="*/ 1278 w 4499"/>
                <a:gd name="T25" fmla="*/ 0 h 45"/>
                <a:gd name="T26" fmla="*/ 1380 w 4499"/>
                <a:gd name="T27" fmla="*/ 0 h 45"/>
                <a:gd name="T28" fmla="*/ 1482 w 4499"/>
                <a:gd name="T29" fmla="*/ 0 h 45"/>
                <a:gd name="T30" fmla="*/ 1585 w 4499"/>
                <a:gd name="T31" fmla="*/ 0 h 45"/>
                <a:gd name="T32" fmla="*/ 1687 w 4499"/>
                <a:gd name="T33" fmla="*/ 0 h 45"/>
                <a:gd name="T34" fmla="*/ 1789 w 4499"/>
                <a:gd name="T35" fmla="*/ 0 h 45"/>
                <a:gd name="T36" fmla="*/ 1892 w 4499"/>
                <a:gd name="T37" fmla="*/ 0 h 45"/>
                <a:gd name="T38" fmla="*/ 1994 w 4499"/>
                <a:gd name="T39" fmla="*/ 0 h 45"/>
                <a:gd name="T40" fmla="*/ 2096 w 4499"/>
                <a:gd name="T41" fmla="*/ 0 h 45"/>
                <a:gd name="T42" fmla="*/ 2198 w 4499"/>
                <a:gd name="T43" fmla="*/ 0 h 45"/>
                <a:gd name="T44" fmla="*/ 2301 w 4499"/>
                <a:gd name="T45" fmla="*/ 0 h 45"/>
                <a:gd name="T46" fmla="*/ 2403 w 4499"/>
                <a:gd name="T47" fmla="*/ 0 h 45"/>
                <a:gd name="T48" fmla="*/ 2505 w 4499"/>
                <a:gd name="T49" fmla="*/ 0 h 45"/>
                <a:gd name="T50" fmla="*/ 2607 w 4499"/>
                <a:gd name="T51" fmla="*/ 0 h 45"/>
                <a:gd name="T52" fmla="*/ 2710 w 4499"/>
                <a:gd name="T53" fmla="*/ 0 h 45"/>
                <a:gd name="T54" fmla="*/ 2811 w 4499"/>
                <a:gd name="T55" fmla="*/ 0 h 45"/>
                <a:gd name="T56" fmla="*/ 2914 w 4499"/>
                <a:gd name="T57" fmla="*/ 0 h 45"/>
                <a:gd name="T58" fmla="*/ 3017 w 4499"/>
                <a:gd name="T59" fmla="*/ 0 h 45"/>
                <a:gd name="T60" fmla="*/ 3119 w 4499"/>
                <a:gd name="T61" fmla="*/ 0 h 45"/>
                <a:gd name="T62" fmla="*/ 3221 w 4499"/>
                <a:gd name="T63" fmla="*/ 0 h 45"/>
                <a:gd name="T64" fmla="*/ 3323 w 4499"/>
                <a:gd name="T65" fmla="*/ 0 h 45"/>
                <a:gd name="T66" fmla="*/ 3426 w 4499"/>
                <a:gd name="T67" fmla="*/ 0 h 45"/>
                <a:gd name="T68" fmla="*/ 3527 w 4499"/>
                <a:gd name="T69" fmla="*/ 0 h 45"/>
                <a:gd name="T70" fmla="*/ 3630 w 4499"/>
                <a:gd name="T71" fmla="*/ 0 h 45"/>
                <a:gd name="T72" fmla="*/ 3732 w 4499"/>
                <a:gd name="T73" fmla="*/ 0 h 45"/>
                <a:gd name="T74" fmla="*/ 3835 w 4499"/>
                <a:gd name="T75" fmla="*/ 0 h 45"/>
                <a:gd name="T76" fmla="*/ 3936 w 4499"/>
                <a:gd name="T77" fmla="*/ 0 h 45"/>
                <a:gd name="T78" fmla="*/ 4039 w 4499"/>
                <a:gd name="T79" fmla="*/ 0 h 45"/>
                <a:gd name="T80" fmla="*/ 4141 w 4499"/>
                <a:gd name="T81" fmla="*/ 0 h 45"/>
                <a:gd name="T82" fmla="*/ 4243 w 4499"/>
                <a:gd name="T83" fmla="*/ 0 h 45"/>
                <a:gd name="T84" fmla="*/ 4346 w 4499"/>
                <a:gd name="T85" fmla="*/ 0 h 45"/>
                <a:gd name="T86" fmla="*/ 4448 w 4499"/>
                <a:gd name="T8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  <a:lnTo>
                    <a:pt x="3017" y="0"/>
                  </a:lnTo>
                  <a:lnTo>
                    <a:pt x="3067" y="45"/>
                  </a:lnTo>
                  <a:lnTo>
                    <a:pt x="3119" y="0"/>
                  </a:lnTo>
                  <a:lnTo>
                    <a:pt x="3172" y="39"/>
                  </a:lnTo>
                  <a:lnTo>
                    <a:pt x="3221" y="0"/>
                  </a:lnTo>
                  <a:lnTo>
                    <a:pt x="3272" y="45"/>
                  </a:lnTo>
                  <a:lnTo>
                    <a:pt x="3323" y="0"/>
                  </a:lnTo>
                  <a:lnTo>
                    <a:pt x="3374" y="45"/>
                  </a:lnTo>
                  <a:lnTo>
                    <a:pt x="3426" y="0"/>
                  </a:lnTo>
                  <a:lnTo>
                    <a:pt x="3476" y="45"/>
                  </a:lnTo>
                  <a:lnTo>
                    <a:pt x="3527" y="0"/>
                  </a:lnTo>
                  <a:lnTo>
                    <a:pt x="3579" y="45"/>
                  </a:lnTo>
                  <a:lnTo>
                    <a:pt x="3630" y="0"/>
                  </a:lnTo>
                  <a:lnTo>
                    <a:pt x="3682" y="45"/>
                  </a:lnTo>
                  <a:lnTo>
                    <a:pt x="3732" y="0"/>
                  </a:lnTo>
                  <a:lnTo>
                    <a:pt x="3783" y="45"/>
                  </a:lnTo>
                  <a:lnTo>
                    <a:pt x="3835" y="0"/>
                  </a:lnTo>
                  <a:lnTo>
                    <a:pt x="3886" y="45"/>
                  </a:lnTo>
                  <a:lnTo>
                    <a:pt x="3936" y="0"/>
                  </a:lnTo>
                  <a:lnTo>
                    <a:pt x="3988" y="45"/>
                  </a:lnTo>
                  <a:lnTo>
                    <a:pt x="4039" y="0"/>
                  </a:lnTo>
                  <a:lnTo>
                    <a:pt x="4090" y="45"/>
                  </a:lnTo>
                  <a:lnTo>
                    <a:pt x="4141" y="0"/>
                  </a:lnTo>
                  <a:lnTo>
                    <a:pt x="4192" y="45"/>
                  </a:lnTo>
                  <a:lnTo>
                    <a:pt x="4243" y="0"/>
                  </a:lnTo>
                  <a:lnTo>
                    <a:pt x="4295" y="45"/>
                  </a:lnTo>
                  <a:lnTo>
                    <a:pt x="4346" y="0"/>
                  </a:lnTo>
                  <a:lnTo>
                    <a:pt x="4397" y="45"/>
                  </a:lnTo>
                  <a:lnTo>
                    <a:pt x="4448" y="0"/>
                  </a:lnTo>
                  <a:lnTo>
                    <a:pt x="4499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0" name="Freeform 1118">
              <a:extLst>
                <a:ext uri="{FF2B5EF4-FFF2-40B4-BE49-F238E27FC236}">
                  <a16:creationId xmlns:a16="http://schemas.microsoft.com/office/drawing/2014/main" id="{B72BF13E-F03A-48DF-9D69-80C445C75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1964"/>
              <a:ext cx="4499" cy="45"/>
            </a:xfrm>
            <a:custGeom>
              <a:avLst/>
              <a:gdLst>
                <a:gd name="T0" fmla="*/ 51 w 4499"/>
                <a:gd name="T1" fmla="*/ 0 h 45"/>
                <a:gd name="T2" fmla="*/ 153 w 4499"/>
                <a:gd name="T3" fmla="*/ 0 h 45"/>
                <a:gd name="T4" fmla="*/ 255 w 4499"/>
                <a:gd name="T5" fmla="*/ 0 h 45"/>
                <a:gd name="T6" fmla="*/ 357 w 4499"/>
                <a:gd name="T7" fmla="*/ 0 h 45"/>
                <a:gd name="T8" fmla="*/ 460 w 4499"/>
                <a:gd name="T9" fmla="*/ 0 h 45"/>
                <a:gd name="T10" fmla="*/ 562 w 4499"/>
                <a:gd name="T11" fmla="*/ 0 h 45"/>
                <a:gd name="T12" fmla="*/ 664 w 4499"/>
                <a:gd name="T13" fmla="*/ 0 h 45"/>
                <a:gd name="T14" fmla="*/ 767 w 4499"/>
                <a:gd name="T15" fmla="*/ 0 h 45"/>
                <a:gd name="T16" fmla="*/ 869 w 4499"/>
                <a:gd name="T17" fmla="*/ 0 h 45"/>
                <a:gd name="T18" fmla="*/ 971 w 4499"/>
                <a:gd name="T19" fmla="*/ 0 h 45"/>
                <a:gd name="T20" fmla="*/ 1073 w 4499"/>
                <a:gd name="T21" fmla="*/ 0 h 45"/>
                <a:gd name="T22" fmla="*/ 1176 w 4499"/>
                <a:gd name="T23" fmla="*/ 0 h 45"/>
                <a:gd name="T24" fmla="*/ 1278 w 4499"/>
                <a:gd name="T25" fmla="*/ 0 h 45"/>
                <a:gd name="T26" fmla="*/ 1380 w 4499"/>
                <a:gd name="T27" fmla="*/ 0 h 45"/>
                <a:gd name="T28" fmla="*/ 1482 w 4499"/>
                <a:gd name="T29" fmla="*/ 0 h 45"/>
                <a:gd name="T30" fmla="*/ 1585 w 4499"/>
                <a:gd name="T31" fmla="*/ 0 h 45"/>
                <a:gd name="T32" fmla="*/ 1687 w 4499"/>
                <a:gd name="T33" fmla="*/ 0 h 45"/>
                <a:gd name="T34" fmla="*/ 1789 w 4499"/>
                <a:gd name="T35" fmla="*/ 0 h 45"/>
                <a:gd name="T36" fmla="*/ 1892 w 4499"/>
                <a:gd name="T37" fmla="*/ 0 h 45"/>
                <a:gd name="T38" fmla="*/ 1994 w 4499"/>
                <a:gd name="T39" fmla="*/ 0 h 45"/>
                <a:gd name="T40" fmla="*/ 2096 w 4499"/>
                <a:gd name="T41" fmla="*/ 0 h 45"/>
                <a:gd name="T42" fmla="*/ 2198 w 4499"/>
                <a:gd name="T43" fmla="*/ 0 h 45"/>
                <a:gd name="T44" fmla="*/ 2301 w 4499"/>
                <a:gd name="T45" fmla="*/ 0 h 45"/>
                <a:gd name="T46" fmla="*/ 2403 w 4499"/>
                <a:gd name="T47" fmla="*/ 0 h 45"/>
                <a:gd name="T48" fmla="*/ 2505 w 4499"/>
                <a:gd name="T49" fmla="*/ 0 h 45"/>
                <a:gd name="T50" fmla="*/ 2607 w 4499"/>
                <a:gd name="T51" fmla="*/ 0 h 45"/>
                <a:gd name="T52" fmla="*/ 2710 w 4499"/>
                <a:gd name="T53" fmla="*/ 0 h 45"/>
                <a:gd name="T54" fmla="*/ 2811 w 4499"/>
                <a:gd name="T55" fmla="*/ 0 h 45"/>
                <a:gd name="T56" fmla="*/ 2914 w 4499"/>
                <a:gd name="T57" fmla="*/ 0 h 45"/>
                <a:gd name="T58" fmla="*/ 3017 w 4499"/>
                <a:gd name="T59" fmla="*/ 0 h 45"/>
                <a:gd name="T60" fmla="*/ 3119 w 4499"/>
                <a:gd name="T61" fmla="*/ 0 h 45"/>
                <a:gd name="T62" fmla="*/ 3221 w 4499"/>
                <a:gd name="T63" fmla="*/ 0 h 45"/>
                <a:gd name="T64" fmla="*/ 3323 w 4499"/>
                <a:gd name="T65" fmla="*/ 0 h 45"/>
                <a:gd name="T66" fmla="*/ 3426 w 4499"/>
                <a:gd name="T67" fmla="*/ 0 h 45"/>
                <a:gd name="T68" fmla="*/ 3527 w 4499"/>
                <a:gd name="T69" fmla="*/ 0 h 45"/>
                <a:gd name="T70" fmla="*/ 3630 w 4499"/>
                <a:gd name="T71" fmla="*/ 0 h 45"/>
                <a:gd name="T72" fmla="*/ 3732 w 4499"/>
                <a:gd name="T73" fmla="*/ 0 h 45"/>
                <a:gd name="T74" fmla="*/ 3835 w 4499"/>
                <a:gd name="T75" fmla="*/ 0 h 45"/>
                <a:gd name="T76" fmla="*/ 3936 w 4499"/>
                <a:gd name="T77" fmla="*/ 0 h 45"/>
                <a:gd name="T78" fmla="*/ 4039 w 4499"/>
                <a:gd name="T79" fmla="*/ 0 h 45"/>
                <a:gd name="T80" fmla="*/ 4141 w 4499"/>
                <a:gd name="T81" fmla="*/ 0 h 45"/>
                <a:gd name="T82" fmla="*/ 4243 w 4499"/>
                <a:gd name="T83" fmla="*/ 0 h 45"/>
                <a:gd name="T84" fmla="*/ 4346 w 4499"/>
                <a:gd name="T85" fmla="*/ 0 h 45"/>
                <a:gd name="T86" fmla="*/ 4448 w 4499"/>
                <a:gd name="T8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  <a:lnTo>
                    <a:pt x="3017" y="0"/>
                  </a:lnTo>
                  <a:lnTo>
                    <a:pt x="3067" y="45"/>
                  </a:lnTo>
                  <a:lnTo>
                    <a:pt x="3119" y="0"/>
                  </a:lnTo>
                  <a:lnTo>
                    <a:pt x="3172" y="39"/>
                  </a:lnTo>
                  <a:lnTo>
                    <a:pt x="3221" y="0"/>
                  </a:lnTo>
                  <a:lnTo>
                    <a:pt x="3272" y="45"/>
                  </a:lnTo>
                  <a:lnTo>
                    <a:pt x="3323" y="0"/>
                  </a:lnTo>
                  <a:lnTo>
                    <a:pt x="3374" y="45"/>
                  </a:lnTo>
                  <a:lnTo>
                    <a:pt x="3426" y="0"/>
                  </a:lnTo>
                  <a:lnTo>
                    <a:pt x="3476" y="45"/>
                  </a:lnTo>
                  <a:lnTo>
                    <a:pt x="3527" y="0"/>
                  </a:lnTo>
                  <a:lnTo>
                    <a:pt x="3579" y="45"/>
                  </a:lnTo>
                  <a:lnTo>
                    <a:pt x="3630" y="0"/>
                  </a:lnTo>
                  <a:lnTo>
                    <a:pt x="3682" y="45"/>
                  </a:lnTo>
                  <a:lnTo>
                    <a:pt x="3732" y="0"/>
                  </a:lnTo>
                  <a:lnTo>
                    <a:pt x="3783" y="45"/>
                  </a:lnTo>
                  <a:lnTo>
                    <a:pt x="3835" y="0"/>
                  </a:lnTo>
                  <a:lnTo>
                    <a:pt x="3886" y="45"/>
                  </a:lnTo>
                  <a:lnTo>
                    <a:pt x="3936" y="0"/>
                  </a:lnTo>
                  <a:lnTo>
                    <a:pt x="3988" y="45"/>
                  </a:lnTo>
                  <a:lnTo>
                    <a:pt x="4039" y="0"/>
                  </a:lnTo>
                  <a:lnTo>
                    <a:pt x="4090" y="45"/>
                  </a:lnTo>
                  <a:lnTo>
                    <a:pt x="4141" y="0"/>
                  </a:lnTo>
                  <a:lnTo>
                    <a:pt x="4192" y="45"/>
                  </a:lnTo>
                  <a:lnTo>
                    <a:pt x="4243" y="0"/>
                  </a:lnTo>
                  <a:lnTo>
                    <a:pt x="4295" y="45"/>
                  </a:lnTo>
                  <a:lnTo>
                    <a:pt x="4346" y="0"/>
                  </a:lnTo>
                  <a:lnTo>
                    <a:pt x="4397" y="45"/>
                  </a:lnTo>
                  <a:lnTo>
                    <a:pt x="4448" y="0"/>
                  </a:lnTo>
                  <a:lnTo>
                    <a:pt x="4499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31" name="Group 1119">
            <a:extLst>
              <a:ext uri="{FF2B5EF4-FFF2-40B4-BE49-F238E27FC236}">
                <a16:creationId xmlns:a16="http://schemas.microsoft.com/office/drawing/2014/main" id="{50C08790-5F5A-4DD9-A68C-28C00DCD497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270375"/>
            <a:ext cx="4387850" cy="95250"/>
            <a:chOff x="81" y="2191"/>
            <a:chExt cx="2965" cy="60"/>
          </a:xfrm>
        </p:grpSpPr>
        <p:sp>
          <p:nvSpPr>
            <p:cNvPr id="14432" name="Freeform 1120">
              <a:extLst>
                <a:ext uri="{FF2B5EF4-FFF2-40B4-BE49-F238E27FC236}">
                  <a16:creationId xmlns:a16="http://schemas.microsoft.com/office/drawing/2014/main" id="{D4FC03F1-310F-48A9-8F62-76B9CE314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206"/>
              <a:ext cx="2965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3" name="Freeform 1121">
              <a:extLst>
                <a:ext uri="{FF2B5EF4-FFF2-40B4-BE49-F238E27FC236}">
                  <a16:creationId xmlns:a16="http://schemas.microsoft.com/office/drawing/2014/main" id="{E01AD666-B811-4FDD-88D0-E83E115E8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191"/>
              <a:ext cx="2965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34" name="Group 1122">
            <a:extLst>
              <a:ext uri="{FF2B5EF4-FFF2-40B4-BE49-F238E27FC236}">
                <a16:creationId xmlns:a16="http://schemas.microsoft.com/office/drawing/2014/main" id="{6E68B9DF-1331-47CC-B78A-7186AA6CCB5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629150"/>
            <a:ext cx="2119313" cy="95250"/>
            <a:chOff x="81" y="2417"/>
            <a:chExt cx="1432" cy="60"/>
          </a:xfrm>
        </p:grpSpPr>
        <p:sp>
          <p:nvSpPr>
            <p:cNvPr id="14435" name="Freeform 1123">
              <a:extLst>
                <a:ext uri="{FF2B5EF4-FFF2-40B4-BE49-F238E27FC236}">
                  <a16:creationId xmlns:a16="http://schemas.microsoft.com/office/drawing/2014/main" id="{CCB4359F-D23B-4724-B38D-5F21CCD8E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432"/>
              <a:ext cx="1432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6" name="Freeform 1124">
              <a:extLst>
                <a:ext uri="{FF2B5EF4-FFF2-40B4-BE49-F238E27FC236}">
                  <a16:creationId xmlns:a16="http://schemas.microsoft.com/office/drawing/2014/main" id="{28E42228-E416-40D3-9CD2-2313C0B87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417"/>
              <a:ext cx="1432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37" name="Group 1125">
            <a:extLst>
              <a:ext uri="{FF2B5EF4-FFF2-40B4-BE49-F238E27FC236}">
                <a16:creationId xmlns:a16="http://schemas.microsoft.com/office/drawing/2014/main" id="{45820A21-752F-4672-98D9-A42460F03C2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989513"/>
            <a:ext cx="8928100" cy="95250"/>
            <a:chOff x="81" y="2644"/>
            <a:chExt cx="6033" cy="60"/>
          </a:xfrm>
        </p:grpSpPr>
        <p:sp>
          <p:nvSpPr>
            <p:cNvPr id="14438" name="Freeform 1126">
              <a:extLst>
                <a:ext uri="{FF2B5EF4-FFF2-40B4-BE49-F238E27FC236}">
                  <a16:creationId xmlns:a16="http://schemas.microsoft.com/office/drawing/2014/main" id="{A07F0356-5F32-4CAA-BC01-81D8AAC1C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659"/>
              <a:ext cx="6033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9" name="Freeform 1127">
              <a:extLst>
                <a:ext uri="{FF2B5EF4-FFF2-40B4-BE49-F238E27FC236}">
                  <a16:creationId xmlns:a16="http://schemas.microsoft.com/office/drawing/2014/main" id="{319B163E-DD80-4B08-901C-E097521F8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644"/>
              <a:ext cx="6033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40" name="Group 1128">
            <a:extLst>
              <a:ext uri="{FF2B5EF4-FFF2-40B4-BE49-F238E27FC236}">
                <a16:creationId xmlns:a16="http://schemas.microsoft.com/office/drawing/2014/main" id="{B30F1E4A-FF17-436C-B549-562803EB9AB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349875"/>
            <a:ext cx="4430713" cy="95250"/>
            <a:chOff x="81" y="2871"/>
            <a:chExt cx="2994" cy="60"/>
          </a:xfrm>
        </p:grpSpPr>
        <p:sp>
          <p:nvSpPr>
            <p:cNvPr id="14441" name="Freeform 1129">
              <a:extLst>
                <a:ext uri="{FF2B5EF4-FFF2-40B4-BE49-F238E27FC236}">
                  <a16:creationId xmlns:a16="http://schemas.microsoft.com/office/drawing/2014/main" id="{21937F21-28CE-4D04-A1A1-115423F4A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886"/>
              <a:ext cx="2994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2" name="Freeform 1130">
              <a:extLst>
                <a:ext uri="{FF2B5EF4-FFF2-40B4-BE49-F238E27FC236}">
                  <a16:creationId xmlns:a16="http://schemas.microsoft.com/office/drawing/2014/main" id="{FE278AD7-835B-4246-ABA5-D74B94691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2871"/>
              <a:ext cx="2994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43" name="Group 1131">
            <a:extLst>
              <a:ext uri="{FF2B5EF4-FFF2-40B4-BE49-F238E27FC236}">
                <a16:creationId xmlns:a16="http://schemas.microsoft.com/office/drawing/2014/main" id="{D4EB927A-59F7-41D9-B75A-44AA9D667A2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781675"/>
            <a:ext cx="1074738" cy="47625"/>
            <a:chOff x="81" y="3143"/>
            <a:chExt cx="726" cy="30"/>
          </a:xfrm>
        </p:grpSpPr>
        <p:sp>
          <p:nvSpPr>
            <p:cNvPr id="14444" name="Freeform 1132">
              <a:extLst>
                <a:ext uri="{FF2B5EF4-FFF2-40B4-BE49-F238E27FC236}">
                  <a16:creationId xmlns:a16="http://schemas.microsoft.com/office/drawing/2014/main" id="{45B2B0D6-00DA-453D-B600-76CFB9968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3158"/>
              <a:ext cx="726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5" name="Freeform 1133">
              <a:extLst>
                <a:ext uri="{FF2B5EF4-FFF2-40B4-BE49-F238E27FC236}">
                  <a16:creationId xmlns:a16="http://schemas.microsoft.com/office/drawing/2014/main" id="{E4C5A71C-3CD6-490A-8E89-37912DADF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" y="3143"/>
              <a:ext cx="726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46" name="Group 1134">
            <a:extLst>
              <a:ext uri="{FF2B5EF4-FFF2-40B4-BE49-F238E27FC236}">
                <a16:creationId xmlns:a16="http://schemas.microsoft.com/office/drawing/2014/main" id="{F0017515-5DF9-4450-AA3C-0AC19DD93F20}"/>
              </a:ext>
            </a:extLst>
          </p:cNvPr>
          <p:cNvGrpSpPr>
            <a:grpSpLocks/>
          </p:cNvGrpSpPr>
          <p:nvPr/>
        </p:nvGrpSpPr>
        <p:grpSpPr bwMode="auto">
          <a:xfrm>
            <a:off x="1630363" y="5781675"/>
            <a:ext cx="460375" cy="47625"/>
            <a:chOff x="852" y="3143"/>
            <a:chExt cx="311" cy="30"/>
          </a:xfrm>
        </p:grpSpPr>
        <p:sp>
          <p:nvSpPr>
            <p:cNvPr id="14447" name="Freeform 1135">
              <a:extLst>
                <a:ext uri="{FF2B5EF4-FFF2-40B4-BE49-F238E27FC236}">
                  <a16:creationId xmlns:a16="http://schemas.microsoft.com/office/drawing/2014/main" id="{C68012D7-633C-4EBB-8B28-9E44DA763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158"/>
              <a:ext cx="311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lnTo>
                    <a:pt x="26" y="0"/>
                  </a:lnTo>
                  <a:lnTo>
                    <a:pt x="51" y="15"/>
                  </a:lnTo>
                  <a:lnTo>
                    <a:pt x="78" y="0"/>
                  </a:lnTo>
                  <a:lnTo>
                    <a:pt x="103" y="15"/>
                  </a:lnTo>
                  <a:lnTo>
                    <a:pt x="129" y="0"/>
                  </a:lnTo>
                  <a:lnTo>
                    <a:pt x="156" y="15"/>
                  </a:lnTo>
                  <a:lnTo>
                    <a:pt x="181" y="0"/>
                  </a:lnTo>
                  <a:lnTo>
                    <a:pt x="207" y="15"/>
                  </a:lnTo>
                  <a:lnTo>
                    <a:pt x="233" y="0"/>
                  </a:lnTo>
                  <a:lnTo>
                    <a:pt x="259" y="15"/>
                  </a:lnTo>
                  <a:lnTo>
                    <a:pt x="285" y="0"/>
                  </a:lnTo>
                  <a:lnTo>
                    <a:pt x="311" y="1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8" name="Freeform 1136">
              <a:extLst>
                <a:ext uri="{FF2B5EF4-FFF2-40B4-BE49-F238E27FC236}">
                  <a16:creationId xmlns:a16="http://schemas.microsoft.com/office/drawing/2014/main" id="{20BF0FC3-0DDF-4344-AD35-3EE3A2F94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143"/>
              <a:ext cx="311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lnTo>
                    <a:pt x="26" y="0"/>
                  </a:lnTo>
                  <a:lnTo>
                    <a:pt x="51" y="15"/>
                  </a:lnTo>
                  <a:lnTo>
                    <a:pt x="78" y="0"/>
                  </a:lnTo>
                  <a:lnTo>
                    <a:pt x="103" y="15"/>
                  </a:lnTo>
                  <a:lnTo>
                    <a:pt x="129" y="0"/>
                  </a:lnTo>
                  <a:lnTo>
                    <a:pt x="156" y="15"/>
                  </a:lnTo>
                  <a:lnTo>
                    <a:pt x="181" y="0"/>
                  </a:lnTo>
                  <a:lnTo>
                    <a:pt x="207" y="15"/>
                  </a:lnTo>
                  <a:lnTo>
                    <a:pt x="233" y="0"/>
                  </a:lnTo>
                  <a:lnTo>
                    <a:pt x="259" y="15"/>
                  </a:lnTo>
                  <a:lnTo>
                    <a:pt x="285" y="0"/>
                  </a:lnTo>
                  <a:lnTo>
                    <a:pt x="311" y="1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514D6B07-BBE2-46AA-B6CD-40267D144B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ギザギザ線</a:t>
            </a:r>
          </a:p>
        </p:txBody>
      </p:sp>
      <p:sp>
        <p:nvSpPr>
          <p:cNvPr id="31747" name="Freeform 3">
            <a:extLst>
              <a:ext uri="{FF2B5EF4-FFF2-40B4-BE49-F238E27FC236}">
                <a16:creationId xmlns:a16="http://schemas.microsoft.com/office/drawing/2014/main" id="{B69A584C-84E0-42E9-BC6A-A814C272B67B}"/>
              </a:ext>
            </a:extLst>
          </p:cNvPr>
          <p:cNvSpPr>
            <a:spLocks/>
          </p:cNvSpPr>
          <p:nvPr/>
        </p:nvSpPr>
        <p:spPr bwMode="auto">
          <a:xfrm>
            <a:off x="488950" y="981075"/>
            <a:ext cx="8928100" cy="71438"/>
          </a:xfrm>
          <a:custGeom>
            <a:avLst/>
            <a:gdLst>
              <a:gd name="T0" fmla="*/ 45 w 5352"/>
              <a:gd name="T1" fmla="*/ 1 h 91"/>
              <a:gd name="T2" fmla="*/ 136 w 5352"/>
              <a:gd name="T3" fmla="*/ 1 h 91"/>
              <a:gd name="T4" fmla="*/ 226 w 5352"/>
              <a:gd name="T5" fmla="*/ 1 h 91"/>
              <a:gd name="T6" fmla="*/ 317 w 5352"/>
              <a:gd name="T7" fmla="*/ 1 h 91"/>
              <a:gd name="T8" fmla="*/ 408 w 5352"/>
              <a:gd name="T9" fmla="*/ 1 h 91"/>
              <a:gd name="T10" fmla="*/ 499 w 5352"/>
              <a:gd name="T11" fmla="*/ 1 h 91"/>
              <a:gd name="T12" fmla="*/ 589 w 5352"/>
              <a:gd name="T13" fmla="*/ 1 h 91"/>
              <a:gd name="T14" fmla="*/ 680 w 5352"/>
              <a:gd name="T15" fmla="*/ 1 h 91"/>
              <a:gd name="T16" fmla="*/ 771 w 5352"/>
              <a:gd name="T17" fmla="*/ 1 h 91"/>
              <a:gd name="T18" fmla="*/ 861 w 5352"/>
              <a:gd name="T19" fmla="*/ 1 h 91"/>
              <a:gd name="T20" fmla="*/ 952 w 5352"/>
              <a:gd name="T21" fmla="*/ 1 h 91"/>
              <a:gd name="T22" fmla="*/ 1043 w 5352"/>
              <a:gd name="T23" fmla="*/ 1 h 91"/>
              <a:gd name="T24" fmla="*/ 1134 w 5352"/>
              <a:gd name="T25" fmla="*/ 1 h 91"/>
              <a:gd name="T26" fmla="*/ 1224 w 5352"/>
              <a:gd name="T27" fmla="*/ 1 h 91"/>
              <a:gd name="T28" fmla="*/ 1315 w 5352"/>
              <a:gd name="T29" fmla="*/ 1 h 91"/>
              <a:gd name="T30" fmla="*/ 1406 w 5352"/>
              <a:gd name="T31" fmla="*/ 1 h 91"/>
              <a:gd name="T32" fmla="*/ 1497 w 5352"/>
              <a:gd name="T33" fmla="*/ 1 h 91"/>
              <a:gd name="T34" fmla="*/ 1587 w 5352"/>
              <a:gd name="T35" fmla="*/ 1 h 91"/>
              <a:gd name="T36" fmla="*/ 1678 w 5352"/>
              <a:gd name="T37" fmla="*/ 1 h 91"/>
              <a:gd name="T38" fmla="*/ 1769 w 5352"/>
              <a:gd name="T39" fmla="*/ 1 h 91"/>
              <a:gd name="T40" fmla="*/ 1859 w 5352"/>
              <a:gd name="T41" fmla="*/ 1 h 91"/>
              <a:gd name="T42" fmla="*/ 1950 w 5352"/>
              <a:gd name="T43" fmla="*/ 1 h 91"/>
              <a:gd name="T44" fmla="*/ 2041 w 5352"/>
              <a:gd name="T45" fmla="*/ 1 h 91"/>
              <a:gd name="T46" fmla="*/ 2132 w 5352"/>
              <a:gd name="T47" fmla="*/ 1 h 91"/>
              <a:gd name="T48" fmla="*/ 2222 w 5352"/>
              <a:gd name="T49" fmla="*/ 1 h 91"/>
              <a:gd name="T50" fmla="*/ 2313 w 5352"/>
              <a:gd name="T51" fmla="*/ 1 h 91"/>
              <a:gd name="T52" fmla="*/ 2404 w 5352"/>
              <a:gd name="T53" fmla="*/ 1 h 91"/>
              <a:gd name="T54" fmla="*/ 2494 w 5352"/>
              <a:gd name="T55" fmla="*/ 1 h 91"/>
              <a:gd name="T56" fmla="*/ 2585 w 5352"/>
              <a:gd name="T57" fmla="*/ 1 h 91"/>
              <a:gd name="T58" fmla="*/ 2676 w 5352"/>
              <a:gd name="T59" fmla="*/ 1 h 91"/>
              <a:gd name="T60" fmla="*/ 2767 w 5352"/>
              <a:gd name="T61" fmla="*/ 1 h 91"/>
              <a:gd name="T62" fmla="*/ 2857 w 5352"/>
              <a:gd name="T63" fmla="*/ 1 h 91"/>
              <a:gd name="T64" fmla="*/ 2948 w 5352"/>
              <a:gd name="T65" fmla="*/ 1 h 91"/>
              <a:gd name="T66" fmla="*/ 3039 w 5352"/>
              <a:gd name="T67" fmla="*/ 1 h 91"/>
              <a:gd name="T68" fmla="*/ 3129 w 5352"/>
              <a:gd name="T69" fmla="*/ 1 h 91"/>
              <a:gd name="T70" fmla="*/ 3220 w 5352"/>
              <a:gd name="T71" fmla="*/ 1 h 91"/>
              <a:gd name="T72" fmla="*/ 3311 w 5352"/>
              <a:gd name="T73" fmla="*/ 1 h 91"/>
              <a:gd name="T74" fmla="*/ 3402 w 5352"/>
              <a:gd name="T75" fmla="*/ 1 h 91"/>
              <a:gd name="T76" fmla="*/ 3492 w 5352"/>
              <a:gd name="T77" fmla="*/ 1 h 91"/>
              <a:gd name="T78" fmla="*/ 3583 w 5352"/>
              <a:gd name="T79" fmla="*/ 1 h 91"/>
              <a:gd name="T80" fmla="*/ 3674 w 5352"/>
              <a:gd name="T81" fmla="*/ 1 h 91"/>
              <a:gd name="T82" fmla="*/ 3764 w 5352"/>
              <a:gd name="T83" fmla="*/ 1 h 91"/>
              <a:gd name="T84" fmla="*/ 3855 w 5352"/>
              <a:gd name="T85" fmla="*/ 1 h 91"/>
              <a:gd name="T86" fmla="*/ 3946 w 5352"/>
              <a:gd name="T87" fmla="*/ 1 h 91"/>
              <a:gd name="T88" fmla="*/ 4037 w 5352"/>
              <a:gd name="T89" fmla="*/ 1 h 91"/>
              <a:gd name="T90" fmla="*/ 4127 w 5352"/>
              <a:gd name="T91" fmla="*/ 1 h 91"/>
              <a:gd name="T92" fmla="*/ 4218 w 5352"/>
              <a:gd name="T93" fmla="*/ 1 h 91"/>
              <a:gd name="T94" fmla="*/ 4309 w 5352"/>
              <a:gd name="T95" fmla="*/ 1 h 91"/>
              <a:gd name="T96" fmla="*/ 4400 w 5352"/>
              <a:gd name="T97" fmla="*/ 1 h 91"/>
              <a:gd name="T98" fmla="*/ 4490 w 5352"/>
              <a:gd name="T99" fmla="*/ 1 h 91"/>
              <a:gd name="T100" fmla="*/ 4580 w 5352"/>
              <a:gd name="T101" fmla="*/ 0 h 91"/>
              <a:gd name="T102" fmla="*/ 4672 w 5352"/>
              <a:gd name="T103" fmla="*/ 1 h 91"/>
              <a:gd name="T104" fmla="*/ 4762 w 5352"/>
              <a:gd name="T105" fmla="*/ 1 h 91"/>
              <a:gd name="T106" fmla="*/ 4853 w 5352"/>
              <a:gd name="T107" fmla="*/ 1 h 91"/>
              <a:gd name="T108" fmla="*/ 4944 w 5352"/>
              <a:gd name="T109" fmla="*/ 1 h 91"/>
              <a:gd name="T110" fmla="*/ 5035 w 5352"/>
              <a:gd name="T111" fmla="*/ 1 h 91"/>
              <a:gd name="T112" fmla="*/ 5125 w 5352"/>
              <a:gd name="T113" fmla="*/ 1 h 91"/>
              <a:gd name="T114" fmla="*/ 5216 w 5352"/>
              <a:gd name="T115" fmla="*/ 1 h 91"/>
              <a:gd name="T116" fmla="*/ 5307 w 5352"/>
              <a:gd name="T117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52" h="91">
                <a:moveTo>
                  <a:pt x="0" y="91"/>
                </a:moveTo>
                <a:lnTo>
                  <a:pt x="45" y="1"/>
                </a:lnTo>
                <a:lnTo>
                  <a:pt x="90" y="91"/>
                </a:lnTo>
                <a:lnTo>
                  <a:pt x="136" y="1"/>
                </a:lnTo>
                <a:lnTo>
                  <a:pt x="181" y="91"/>
                </a:lnTo>
                <a:lnTo>
                  <a:pt x="226" y="1"/>
                </a:lnTo>
                <a:lnTo>
                  <a:pt x="272" y="91"/>
                </a:lnTo>
                <a:lnTo>
                  <a:pt x="317" y="1"/>
                </a:lnTo>
                <a:lnTo>
                  <a:pt x="363" y="91"/>
                </a:lnTo>
                <a:lnTo>
                  <a:pt x="408" y="1"/>
                </a:lnTo>
                <a:lnTo>
                  <a:pt x="453" y="91"/>
                </a:lnTo>
                <a:lnTo>
                  <a:pt x="499" y="1"/>
                </a:lnTo>
                <a:lnTo>
                  <a:pt x="544" y="91"/>
                </a:lnTo>
                <a:lnTo>
                  <a:pt x="589" y="1"/>
                </a:lnTo>
                <a:lnTo>
                  <a:pt x="635" y="91"/>
                </a:lnTo>
                <a:lnTo>
                  <a:pt x="680" y="1"/>
                </a:lnTo>
                <a:lnTo>
                  <a:pt x="725" y="91"/>
                </a:lnTo>
                <a:lnTo>
                  <a:pt x="771" y="1"/>
                </a:lnTo>
                <a:lnTo>
                  <a:pt x="816" y="91"/>
                </a:lnTo>
                <a:lnTo>
                  <a:pt x="861" y="1"/>
                </a:lnTo>
                <a:lnTo>
                  <a:pt x="907" y="91"/>
                </a:lnTo>
                <a:lnTo>
                  <a:pt x="952" y="1"/>
                </a:lnTo>
                <a:lnTo>
                  <a:pt x="998" y="91"/>
                </a:lnTo>
                <a:lnTo>
                  <a:pt x="1043" y="1"/>
                </a:lnTo>
                <a:lnTo>
                  <a:pt x="1088" y="91"/>
                </a:lnTo>
                <a:lnTo>
                  <a:pt x="1134" y="1"/>
                </a:lnTo>
                <a:lnTo>
                  <a:pt x="1179" y="91"/>
                </a:lnTo>
                <a:lnTo>
                  <a:pt x="1224" y="1"/>
                </a:lnTo>
                <a:lnTo>
                  <a:pt x="1270" y="91"/>
                </a:lnTo>
                <a:lnTo>
                  <a:pt x="1315" y="1"/>
                </a:lnTo>
                <a:lnTo>
                  <a:pt x="1360" y="91"/>
                </a:lnTo>
                <a:lnTo>
                  <a:pt x="1406" y="1"/>
                </a:lnTo>
                <a:lnTo>
                  <a:pt x="1451" y="91"/>
                </a:lnTo>
                <a:lnTo>
                  <a:pt x="1497" y="1"/>
                </a:lnTo>
                <a:lnTo>
                  <a:pt x="1542" y="91"/>
                </a:lnTo>
                <a:lnTo>
                  <a:pt x="1587" y="1"/>
                </a:lnTo>
                <a:lnTo>
                  <a:pt x="1633" y="91"/>
                </a:lnTo>
                <a:lnTo>
                  <a:pt x="1678" y="1"/>
                </a:lnTo>
                <a:lnTo>
                  <a:pt x="1723" y="91"/>
                </a:lnTo>
                <a:lnTo>
                  <a:pt x="1769" y="1"/>
                </a:lnTo>
                <a:lnTo>
                  <a:pt x="1814" y="91"/>
                </a:lnTo>
                <a:lnTo>
                  <a:pt x="1859" y="1"/>
                </a:lnTo>
                <a:lnTo>
                  <a:pt x="1905" y="91"/>
                </a:lnTo>
                <a:lnTo>
                  <a:pt x="1950" y="1"/>
                </a:lnTo>
                <a:lnTo>
                  <a:pt x="1995" y="91"/>
                </a:lnTo>
                <a:lnTo>
                  <a:pt x="2041" y="1"/>
                </a:lnTo>
                <a:lnTo>
                  <a:pt x="2087" y="91"/>
                </a:lnTo>
                <a:lnTo>
                  <a:pt x="2132" y="1"/>
                </a:lnTo>
                <a:lnTo>
                  <a:pt x="2177" y="91"/>
                </a:lnTo>
                <a:lnTo>
                  <a:pt x="2222" y="1"/>
                </a:lnTo>
                <a:lnTo>
                  <a:pt x="2268" y="91"/>
                </a:lnTo>
                <a:lnTo>
                  <a:pt x="2313" y="1"/>
                </a:lnTo>
                <a:lnTo>
                  <a:pt x="2358" y="91"/>
                </a:lnTo>
                <a:lnTo>
                  <a:pt x="2404" y="1"/>
                </a:lnTo>
                <a:lnTo>
                  <a:pt x="2449" y="91"/>
                </a:lnTo>
                <a:lnTo>
                  <a:pt x="2494" y="1"/>
                </a:lnTo>
                <a:lnTo>
                  <a:pt x="2540" y="91"/>
                </a:lnTo>
                <a:lnTo>
                  <a:pt x="2585" y="1"/>
                </a:lnTo>
                <a:lnTo>
                  <a:pt x="2630" y="91"/>
                </a:lnTo>
                <a:lnTo>
                  <a:pt x="2676" y="1"/>
                </a:lnTo>
                <a:lnTo>
                  <a:pt x="2721" y="91"/>
                </a:lnTo>
                <a:lnTo>
                  <a:pt x="2767" y="1"/>
                </a:lnTo>
                <a:lnTo>
                  <a:pt x="2814" y="78"/>
                </a:lnTo>
                <a:lnTo>
                  <a:pt x="2857" y="1"/>
                </a:lnTo>
                <a:lnTo>
                  <a:pt x="2903" y="91"/>
                </a:lnTo>
                <a:lnTo>
                  <a:pt x="2948" y="1"/>
                </a:lnTo>
                <a:lnTo>
                  <a:pt x="2993" y="91"/>
                </a:lnTo>
                <a:lnTo>
                  <a:pt x="3039" y="1"/>
                </a:lnTo>
                <a:lnTo>
                  <a:pt x="3084" y="91"/>
                </a:lnTo>
                <a:lnTo>
                  <a:pt x="3129" y="1"/>
                </a:lnTo>
                <a:lnTo>
                  <a:pt x="3175" y="91"/>
                </a:lnTo>
                <a:lnTo>
                  <a:pt x="3220" y="1"/>
                </a:lnTo>
                <a:lnTo>
                  <a:pt x="3266" y="91"/>
                </a:lnTo>
                <a:lnTo>
                  <a:pt x="3311" y="1"/>
                </a:lnTo>
                <a:lnTo>
                  <a:pt x="3356" y="91"/>
                </a:lnTo>
                <a:lnTo>
                  <a:pt x="3402" y="1"/>
                </a:lnTo>
                <a:lnTo>
                  <a:pt x="3447" y="91"/>
                </a:lnTo>
                <a:lnTo>
                  <a:pt x="3492" y="1"/>
                </a:lnTo>
                <a:lnTo>
                  <a:pt x="3538" y="91"/>
                </a:lnTo>
                <a:lnTo>
                  <a:pt x="3583" y="1"/>
                </a:lnTo>
                <a:lnTo>
                  <a:pt x="3628" y="91"/>
                </a:lnTo>
                <a:lnTo>
                  <a:pt x="3674" y="1"/>
                </a:lnTo>
                <a:lnTo>
                  <a:pt x="3719" y="91"/>
                </a:lnTo>
                <a:lnTo>
                  <a:pt x="3764" y="1"/>
                </a:lnTo>
                <a:lnTo>
                  <a:pt x="3810" y="91"/>
                </a:lnTo>
                <a:lnTo>
                  <a:pt x="3855" y="1"/>
                </a:lnTo>
                <a:lnTo>
                  <a:pt x="3901" y="91"/>
                </a:lnTo>
                <a:lnTo>
                  <a:pt x="3946" y="1"/>
                </a:lnTo>
                <a:lnTo>
                  <a:pt x="3991" y="91"/>
                </a:lnTo>
                <a:lnTo>
                  <a:pt x="4037" y="1"/>
                </a:lnTo>
                <a:lnTo>
                  <a:pt x="4082" y="91"/>
                </a:lnTo>
                <a:lnTo>
                  <a:pt x="4127" y="1"/>
                </a:lnTo>
                <a:lnTo>
                  <a:pt x="4173" y="91"/>
                </a:lnTo>
                <a:lnTo>
                  <a:pt x="4218" y="1"/>
                </a:lnTo>
                <a:lnTo>
                  <a:pt x="4263" y="91"/>
                </a:lnTo>
                <a:lnTo>
                  <a:pt x="4309" y="1"/>
                </a:lnTo>
                <a:lnTo>
                  <a:pt x="4354" y="91"/>
                </a:lnTo>
                <a:lnTo>
                  <a:pt x="4400" y="1"/>
                </a:lnTo>
                <a:lnTo>
                  <a:pt x="4445" y="91"/>
                </a:lnTo>
                <a:lnTo>
                  <a:pt x="4490" y="1"/>
                </a:lnTo>
                <a:lnTo>
                  <a:pt x="4536" y="91"/>
                </a:lnTo>
                <a:lnTo>
                  <a:pt x="4580" y="0"/>
                </a:lnTo>
                <a:lnTo>
                  <a:pt x="4626" y="91"/>
                </a:lnTo>
                <a:lnTo>
                  <a:pt x="4672" y="1"/>
                </a:lnTo>
                <a:lnTo>
                  <a:pt x="4717" y="91"/>
                </a:lnTo>
                <a:lnTo>
                  <a:pt x="4762" y="1"/>
                </a:lnTo>
                <a:lnTo>
                  <a:pt x="4808" y="91"/>
                </a:lnTo>
                <a:lnTo>
                  <a:pt x="4853" y="1"/>
                </a:lnTo>
                <a:lnTo>
                  <a:pt x="4898" y="91"/>
                </a:lnTo>
                <a:lnTo>
                  <a:pt x="4944" y="1"/>
                </a:lnTo>
                <a:lnTo>
                  <a:pt x="4989" y="91"/>
                </a:lnTo>
                <a:lnTo>
                  <a:pt x="5035" y="1"/>
                </a:lnTo>
                <a:lnTo>
                  <a:pt x="5080" y="91"/>
                </a:lnTo>
                <a:lnTo>
                  <a:pt x="5125" y="1"/>
                </a:lnTo>
                <a:lnTo>
                  <a:pt x="5171" y="91"/>
                </a:lnTo>
                <a:lnTo>
                  <a:pt x="5216" y="1"/>
                </a:lnTo>
                <a:lnTo>
                  <a:pt x="5261" y="91"/>
                </a:lnTo>
                <a:lnTo>
                  <a:pt x="5307" y="1"/>
                </a:lnTo>
                <a:lnTo>
                  <a:pt x="5352" y="91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48" name="Freeform 4">
            <a:extLst>
              <a:ext uri="{FF2B5EF4-FFF2-40B4-BE49-F238E27FC236}">
                <a16:creationId xmlns:a16="http://schemas.microsoft.com/office/drawing/2014/main" id="{0FA707AD-8A5F-4997-B038-9B2D4284CE0C}"/>
              </a:ext>
            </a:extLst>
          </p:cNvPr>
          <p:cNvSpPr>
            <a:spLocks/>
          </p:cNvSpPr>
          <p:nvPr/>
        </p:nvSpPr>
        <p:spPr bwMode="auto">
          <a:xfrm>
            <a:off x="488950" y="1341438"/>
            <a:ext cx="6657975" cy="71437"/>
          </a:xfrm>
          <a:custGeom>
            <a:avLst/>
            <a:gdLst>
              <a:gd name="T0" fmla="*/ 51 w 4499"/>
              <a:gd name="T1" fmla="*/ 0 h 45"/>
              <a:gd name="T2" fmla="*/ 153 w 4499"/>
              <a:gd name="T3" fmla="*/ 0 h 45"/>
              <a:gd name="T4" fmla="*/ 255 w 4499"/>
              <a:gd name="T5" fmla="*/ 0 h 45"/>
              <a:gd name="T6" fmla="*/ 357 w 4499"/>
              <a:gd name="T7" fmla="*/ 0 h 45"/>
              <a:gd name="T8" fmla="*/ 460 w 4499"/>
              <a:gd name="T9" fmla="*/ 0 h 45"/>
              <a:gd name="T10" fmla="*/ 562 w 4499"/>
              <a:gd name="T11" fmla="*/ 0 h 45"/>
              <a:gd name="T12" fmla="*/ 664 w 4499"/>
              <a:gd name="T13" fmla="*/ 0 h 45"/>
              <a:gd name="T14" fmla="*/ 767 w 4499"/>
              <a:gd name="T15" fmla="*/ 0 h 45"/>
              <a:gd name="T16" fmla="*/ 869 w 4499"/>
              <a:gd name="T17" fmla="*/ 0 h 45"/>
              <a:gd name="T18" fmla="*/ 971 w 4499"/>
              <a:gd name="T19" fmla="*/ 0 h 45"/>
              <a:gd name="T20" fmla="*/ 1073 w 4499"/>
              <a:gd name="T21" fmla="*/ 0 h 45"/>
              <a:gd name="T22" fmla="*/ 1176 w 4499"/>
              <a:gd name="T23" fmla="*/ 0 h 45"/>
              <a:gd name="T24" fmla="*/ 1278 w 4499"/>
              <a:gd name="T25" fmla="*/ 0 h 45"/>
              <a:gd name="T26" fmla="*/ 1380 w 4499"/>
              <a:gd name="T27" fmla="*/ 0 h 45"/>
              <a:gd name="T28" fmla="*/ 1482 w 4499"/>
              <a:gd name="T29" fmla="*/ 0 h 45"/>
              <a:gd name="T30" fmla="*/ 1585 w 4499"/>
              <a:gd name="T31" fmla="*/ 0 h 45"/>
              <a:gd name="T32" fmla="*/ 1687 w 4499"/>
              <a:gd name="T33" fmla="*/ 0 h 45"/>
              <a:gd name="T34" fmla="*/ 1789 w 4499"/>
              <a:gd name="T35" fmla="*/ 0 h 45"/>
              <a:gd name="T36" fmla="*/ 1892 w 4499"/>
              <a:gd name="T37" fmla="*/ 0 h 45"/>
              <a:gd name="T38" fmla="*/ 1994 w 4499"/>
              <a:gd name="T39" fmla="*/ 0 h 45"/>
              <a:gd name="T40" fmla="*/ 2096 w 4499"/>
              <a:gd name="T41" fmla="*/ 0 h 45"/>
              <a:gd name="T42" fmla="*/ 2198 w 4499"/>
              <a:gd name="T43" fmla="*/ 0 h 45"/>
              <a:gd name="T44" fmla="*/ 2301 w 4499"/>
              <a:gd name="T45" fmla="*/ 0 h 45"/>
              <a:gd name="T46" fmla="*/ 2403 w 4499"/>
              <a:gd name="T47" fmla="*/ 0 h 45"/>
              <a:gd name="T48" fmla="*/ 2505 w 4499"/>
              <a:gd name="T49" fmla="*/ 0 h 45"/>
              <a:gd name="T50" fmla="*/ 2607 w 4499"/>
              <a:gd name="T51" fmla="*/ 0 h 45"/>
              <a:gd name="T52" fmla="*/ 2710 w 4499"/>
              <a:gd name="T53" fmla="*/ 0 h 45"/>
              <a:gd name="T54" fmla="*/ 2811 w 4499"/>
              <a:gd name="T55" fmla="*/ 0 h 45"/>
              <a:gd name="T56" fmla="*/ 2914 w 4499"/>
              <a:gd name="T57" fmla="*/ 0 h 45"/>
              <a:gd name="T58" fmla="*/ 3017 w 4499"/>
              <a:gd name="T59" fmla="*/ 0 h 45"/>
              <a:gd name="T60" fmla="*/ 3119 w 4499"/>
              <a:gd name="T61" fmla="*/ 0 h 45"/>
              <a:gd name="T62" fmla="*/ 3221 w 4499"/>
              <a:gd name="T63" fmla="*/ 0 h 45"/>
              <a:gd name="T64" fmla="*/ 3323 w 4499"/>
              <a:gd name="T65" fmla="*/ 0 h 45"/>
              <a:gd name="T66" fmla="*/ 3426 w 4499"/>
              <a:gd name="T67" fmla="*/ 0 h 45"/>
              <a:gd name="T68" fmla="*/ 3527 w 4499"/>
              <a:gd name="T69" fmla="*/ 0 h 45"/>
              <a:gd name="T70" fmla="*/ 3630 w 4499"/>
              <a:gd name="T71" fmla="*/ 0 h 45"/>
              <a:gd name="T72" fmla="*/ 3732 w 4499"/>
              <a:gd name="T73" fmla="*/ 0 h 45"/>
              <a:gd name="T74" fmla="*/ 3835 w 4499"/>
              <a:gd name="T75" fmla="*/ 0 h 45"/>
              <a:gd name="T76" fmla="*/ 3936 w 4499"/>
              <a:gd name="T77" fmla="*/ 0 h 45"/>
              <a:gd name="T78" fmla="*/ 4039 w 4499"/>
              <a:gd name="T79" fmla="*/ 0 h 45"/>
              <a:gd name="T80" fmla="*/ 4141 w 4499"/>
              <a:gd name="T81" fmla="*/ 0 h 45"/>
              <a:gd name="T82" fmla="*/ 4243 w 4499"/>
              <a:gd name="T83" fmla="*/ 0 h 45"/>
              <a:gd name="T84" fmla="*/ 4346 w 4499"/>
              <a:gd name="T85" fmla="*/ 0 h 45"/>
              <a:gd name="T86" fmla="*/ 4448 w 4499"/>
              <a:gd name="T8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99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  <a:lnTo>
                  <a:pt x="1482" y="0"/>
                </a:lnTo>
                <a:lnTo>
                  <a:pt x="1533" y="45"/>
                </a:lnTo>
                <a:lnTo>
                  <a:pt x="1585" y="0"/>
                </a:lnTo>
                <a:lnTo>
                  <a:pt x="1636" y="45"/>
                </a:lnTo>
                <a:lnTo>
                  <a:pt x="1687" y="0"/>
                </a:lnTo>
                <a:lnTo>
                  <a:pt x="1738" y="45"/>
                </a:lnTo>
                <a:lnTo>
                  <a:pt x="1789" y="0"/>
                </a:lnTo>
                <a:lnTo>
                  <a:pt x="1841" y="45"/>
                </a:lnTo>
                <a:lnTo>
                  <a:pt x="1892" y="0"/>
                </a:lnTo>
                <a:lnTo>
                  <a:pt x="1942" y="45"/>
                </a:lnTo>
                <a:lnTo>
                  <a:pt x="1994" y="0"/>
                </a:lnTo>
                <a:lnTo>
                  <a:pt x="2045" y="45"/>
                </a:lnTo>
                <a:lnTo>
                  <a:pt x="2096" y="0"/>
                </a:lnTo>
                <a:lnTo>
                  <a:pt x="2147" y="45"/>
                </a:lnTo>
                <a:lnTo>
                  <a:pt x="2198" y="0"/>
                </a:lnTo>
                <a:lnTo>
                  <a:pt x="2249" y="45"/>
                </a:lnTo>
                <a:lnTo>
                  <a:pt x="2301" y="0"/>
                </a:lnTo>
                <a:lnTo>
                  <a:pt x="2353" y="45"/>
                </a:lnTo>
                <a:lnTo>
                  <a:pt x="2403" y="0"/>
                </a:lnTo>
                <a:lnTo>
                  <a:pt x="2454" y="45"/>
                </a:lnTo>
                <a:lnTo>
                  <a:pt x="2505" y="0"/>
                </a:lnTo>
                <a:lnTo>
                  <a:pt x="2557" y="45"/>
                </a:lnTo>
                <a:lnTo>
                  <a:pt x="2607" y="0"/>
                </a:lnTo>
                <a:lnTo>
                  <a:pt x="2658" y="45"/>
                </a:lnTo>
                <a:lnTo>
                  <a:pt x="2710" y="0"/>
                </a:lnTo>
                <a:lnTo>
                  <a:pt x="2761" y="45"/>
                </a:lnTo>
                <a:lnTo>
                  <a:pt x="2811" y="0"/>
                </a:lnTo>
                <a:lnTo>
                  <a:pt x="2863" y="45"/>
                </a:lnTo>
                <a:lnTo>
                  <a:pt x="2914" y="0"/>
                </a:lnTo>
                <a:lnTo>
                  <a:pt x="2965" y="45"/>
                </a:lnTo>
                <a:lnTo>
                  <a:pt x="3017" y="0"/>
                </a:lnTo>
                <a:lnTo>
                  <a:pt x="3067" y="45"/>
                </a:lnTo>
                <a:lnTo>
                  <a:pt x="3119" y="0"/>
                </a:lnTo>
                <a:lnTo>
                  <a:pt x="3172" y="39"/>
                </a:lnTo>
                <a:lnTo>
                  <a:pt x="3221" y="0"/>
                </a:lnTo>
                <a:lnTo>
                  <a:pt x="3272" y="45"/>
                </a:lnTo>
                <a:lnTo>
                  <a:pt x="3323" y="0"/>
                </a:lnTo>
                <a:lnTo>
                  <a:pt x="3374" y="45"/>
                </a:lnTo>
                <a:lnTo>
                  <a:pt x="3426" y="0"/>
                </a:lnTo>
                <a:lnTo>
                  <a:pt x="3476" y="45"/>
                </a:lnTo>
                <a:lnTo>
                  <a:pt x="3527" y="0"/>
                </a:lnTo>
                <a:lnTo>
                  <a:pt x="3579" y="45"/>
                </a:lnTo>
                <a:lnTo>
                  <a:pt x="3630" y="0"/>
                </a:lnTo>
                <a:lnTo>
                  <a:pt x="3682" y="45"/>
                </a:lnTo>
                <a:lnTo>
                  <a:pt x="3732" y="0"/>
                </a:lnTo>
                <a:lnTo>
                  <a:pt x="3783" y="45"/>
                </a:lnTo>
                <a:lnTo>
                  <a:pt x="3835" y="0"/>
                </a:lnTo>
                <a:lnTo>
                  <a:pt x="3886" y="45"/>
                </a:lnTo>
                <a:lnTo>
                  <a:pt x="3936" y="0"/>
                </a:lnTo>
                <a:lnTo>
                  <a:pt x="3988" y="45"/>
                </a:lnTo>
                <a:lnTo>
                  <a:pt x="4039" y="0"/>
                </a:lnTo>
                <a:lnTo>
                  <a:pt x="4090" y="45"/>
                </a:lnTo>
                <a:lnTo>
                  <a:pt x="4141" y="0"/>
                </a:lnTo>
                <a:lnTo>
                  <a:pt x="4192" y="45"/>
                </a:lnTo>
                <a:lnTo>
                  <a:pt x="4243" y="0"/>
                </a:lnTo>
                <a:lnTo>
                  <a:pt x="4295" y="45"/>
                </a:lnTo>
                <a:lnTo>
                  <a:pt x="4346" y="0"/>
                </a:lnTo>
                <a:lnTo>
                  <a:pt x="4397" y="45"/>
                </a:lnTo>
                <a:lnTo>
                  <a:pt x="4448" y="0"/>
                </a:lnTo>
                <a:lnTo>
                  <a:pt x="4499" y="4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49" name="Freeform 5">
            <a:extLst>
              <a:ext uri="{FF2B5EF4-FFF2-40B4-BE49-F238E27FC236}">
                <a16:creationId xmlns:a16="http://schemas.microsoft.com/office/drawing/2014/main" id="{9246EE41-F1D4-4A80-9932-80B903A373F5}"/>
              </a:ext>
            </a:extLst>
          </p:cNvPr>
          <p:cNvSpPr>
            <a:spLocks/>
          </p:cNvSpPr>
          <p:nvPr/>
        </p:nvSpPr>
        <p:spPr bwMode="auto">
          <a:xfrm>
            <a:off x="488950" y="1701800"/>
            <a:ext cx="4387850" cy="71438"/>
          </a:xfrm>
          <a:custGeom>
            <a:avLst/>
            <a:gdLst>
              <a:gd name="T0" fmla="*/ 0 w 2965"/>
              <a:gd name="T1" fmla="*/ 45 h 45"/>
              <a:gd name="T2" fmla="*/ 51 w 2965"/>
              <a:gd name="T3" fmla="*/ 0 h 45"/>
              <a:gd name="T4" fmla="*/ 101 w 2965"/>
              <a:gd name="T5" fmla="*/ 45 h 45"/>
              <a:gd name="T6" fmla="*/ 153 w 2965"/>
              <a:gd name="T7" fmla="*/ 0 h 45"/>
              <a:gd name="T8" fmla="*/ 204 w 2965"/>
              <a:gd name="T9" fmla="*/ 45 h 45"/>
              <a:gd name="T10" fmla="*/ 255 w 2965"/>
              <a:gd name="T11" fmla="*/ 0 h 45"/>
              <a:gd name="T12" fmla="*/ 307 w 2965"/>
              <a:gd name="T13" fmla="*/ 45 h 45"/>
              <a:gd name="T14" fmla="*/ 357 w 2965"/>
              <a:gd name="T15" fmla="*/ 0 h 45"/>
              <a:gd name="T16" fmla="*/ 409 w 2965"/>
              <a:gd name="T17" fmla="*/ 45 h 45"/>
              <a:gd name="T18" fmla="*/ 460 w 2965"/>
              <a:gd name="T19" fmla="*/ 0 h 45"/>
              <a:gd name="T20" fmla="*/ 511 w 2965"/>
              <a:gd name="T21" fmla="*/ 45 h 45"/>
              <a:gd name="T22" fmla="*/ 562 w 2965"/>
              <a:gd name="T23" fmla="*/ 0 h 45"/>
              <a:gd name="T24" fmla="*/ 613 w 2965"/>
              <a:gd name="T25" fmla="*/ 45 h 45"/>
              <a:gd name="T26" fmla="*/ 664 w 2965"/>
              <a:gd name="T27" fmla="*/ 0 h 45"/>
              <a:gd name="T28" fmla="*/ 716 w 2965"/>
              <a:gd name="T29" fmla="*/ 45 h 45"/>
              <a:gd name="T30" fmla="*/ 767 w 2965"/>
              <a:gd name="T31" fmla="*/ 0 h 45"/>
              <a:gd name="T32" fmla="*/ 817 w 2965"/>
              <a:gd name="T33" fmla="*/ 45 h 45"/>
              <a:gd name="T34" fmla="*/ 869 w 2965"/>
              <a:gd name="T35" fmla="*/ 0 h 45"/>
              <a:gd name="T36" fmla="*/ 920 w 2965"/>
              <a:gd name="T37" fmla="*/ 45 h 45"/>
              <a:gd name="T38" fmla="*/ 971 w 2965"/>
              <a:gd name="T39" fmla="*/ 0 h 45"/>
              <a:gd name="T40" fmla="*/ 1022 w 2965"/>
              <a:gd name="T41" fmla="*/ 45 h 45"/>
              <a:gd name="T42" fmla="*/ 1073 w 2965"/>
              <a:gd name="T43" fmla="*/ 0 h 45"/>
              <a:gd name="T44" fmla="*/ 1125 w 2965"/>
              <a:gd name="T45" fmla="*/ 45 h 45"/>
              <a:gd name="T46" fmla="*/ 1176 w 2965"/>
              <a:gd name="T47" fmla="*/ 0 h 45"/>
              <a:gd name="T48" fmla="*/ 1226 w 2965"/>
              <a:gd name="T49" fmla="*/ 45 h 45"/>
              <a:gd name="T50" fmla="*/ 1278 w 2965"/>
              <a:gd name="T51" fmla="*/ 0 h 45"/>
              <a:gd name="T52" fmla="*/ 1329 w 2965"/>
              <a:gd name="T53" fmla="*/ 45 h 45"/>
              <a:gd name="T54" fmla="*/ 1380 w 2965"/>
              <a:gd name="T55" fmla="*/ 0 h 45"/>
              <a:gd name="T56" fmla="*/ 1432 w 2965"/>
              <a:gd name="T57" fmla="*/ 45 h 45"/>
              <a:gd name="T58" fmla="*/ 1482 w 2965"/>
              <a:gd name="T59" fmla="*/ 0 h 45"/>
              <a:gd name="T60" fmla="*/ 1533 w 2965"/>
              <a:gd name="T61" fmla="*/ 45 h 45"/>
              <a:gd name="T62" fmla="*/ 1585 w 2965"/>
              <a:gd name="T63" fmla="*/ 0 h 45"/>
              <a:gd name="T64" fmla="*/ 1636 w 2965"/>
              <a:gd name="T65" fmla="*/ 45 h 45"/>
              <a:gd name="T66" fmla="*/ 1687 w 2965"/>
              <a:gd name="T67" fmla="*/ 0 h 45"/>
              <a:gd name="T68" fmla="*/ 1738 w 2965"/>
              <a:gd name="T69" fmla="*/ 45 h 45"/>
              <a:gd name="T70" fmla="*/ 1789 w 2965"/>
              <a:gd name="T71" fmla="*/ 0 h 45"/>
              <a:gd name="T72" fmla="*/ 1841 w 2965"/>
              <a:gd name="T73" fmla="*/ 45 h 45"/>
              <a:gd name="T74" fmla="*/ 1892 w 2965"/>
              <a:gd name="T75" fmla="*/ 0 h 45"/>
              <a:gd name="T76" fmla="*/ 1942 w 2965"/>
              <a:gd name="T77" fmla="*/ 45 h 45"/>
              <a:gd name="T78" fmla="*/ 1994 w 2965"/>
              <a:gd name="T79" fmla="*/ 0 h 45"/>
              <a:gd name="T80" fmla="*/ 2045 w 2965"/>
              <a:gd name="T81" fmla="*/ 45 h 45"/>
              <a:gd name="T82" fmla="*/ 2096 w 2965"/>
              <a:gd name="T83" fmla="*/ 0 h 45"/>
              <a:gd name="T84" fmla="*/ 2147 w 2965"/>
              <a:gd name="T85" fmla="*/ 45 h 45"/>
              <a:gd name="T86" fmla="*/ 2198 w 2965"/>
              <a:gd name="T87" fmla="*/ 0 h 45"/>
              <a:gd name="T88" fmla="*/ 2249 w 2965"/>
              <a:gd name="T89" fmla="*/ 45 h 45"/>
              <a:gd name="T90" fmla="*/ 2301 w 2965"/>
              <a:gd name="T91" fmla="*/ 0 h 45"/>
              <a:gd name="T92" fmla="*/ 2353 w 2965"/>
              <a:gd name="T93" fmla="*/ 45 h 45"/>
              <a:gd name="T94" fmla="*/ 2403 w 2965"/>
              <a:gd name="T95" fmla="*/ 0 h 45"/>
              <a:gd name="T96" fmla="*/ 2454 w 2965"/>
              <a:gd name="T97" fmla="*/ 45 h 45"/>
              <a:gd name="T98" fmla="*/ 2505 w 2965"/>
              <a:gd name="T99" fmla="*/ 0 h 45"/>
              <a:gd name="T100" fmla="*/ 2557 w 2965"/>
              <a:gd name="T101" fmla="*/ 45 h 45"/>
              <a:gd name="T102" fmla="*/ 2607 w 2965"/>
              <a:gd name="T103" fmla="*/ 0 h 45"/>
              <a:gd name="T104" fmla="*/ 2658 w 2965"/>
              <a:gd name="T105" fmla="*/ 45 h 45"/>
              <a:gd name="T106" fmla="*/ 2710 w 2965"/>
              <a:gd name="T107" fmla="*/ 0 h 45"/>
              <a:gd name="T108" fmla="*/ 2761 w 2965"/>
              <a:gd name="T109" fmla="*/ 45 h 45"/>
              <a:gd name="T110" fmla="*/ 2811 w 2965"/>
              <a:gd name="T111" fmla="*/ 0 h 45"/>
              <a:gd name="T112" fmla="*/ 2863 w 2965"/>
              <a:gd name="T113" fmla="*/ 45 h 45"/>
              <a:gd name="T114" fmla="*/ 2914 w 2965"/>
              <a:gd name="T115" fmla="*/ 0 h 45"/>
              <a:gd name="T116" fmla="*/ 2965 w 2965"/>
              <a:gd name="T1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65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  <a:lnTo>
                  <a:pt x="1482" y="0"/>
                </a:lnTo>
                <a:lnTo>
                  <a:pt x="1533" y="45"/>
                </a:lnTo>
                <a:lnTo>
                  <a:pt x="1585" y="0"/>
                </a:lnTo>
                <a:lnTo>
                  <a:pt x="1636" y="45"/>
                </a:lnTo>
                <a:lnTo>
                  <a:pt x="1687" y="0"/>
                </a:lnTo>
                <a:lnTo>
                  <a:pt x="1738" y="45"/>
                </a:lnTo>
                <a:lnTo>
                  <a:pt x="1789" y="0"/>
                </a:lnTo>
                <a:lnTo>
                  <a:pt x="1841" y="45"/>
                </a:lnTo>
                <a:lnTo>
                  <a:pt x="1892" y="0"/>
                </a:lnTo>
                <a:lnTo>
                  <a:pt x="1942" y="45"/>
                </a:lnTo>
                <a:lnTo>
                  <a:pt x="1994" y="0"/>
                </a:lnTo>
                <a:lnTo>
                  <a:pt x="2045" y="45"/>
                </a:lnTo>
                <a:lnTo>
                  <a:pt x="2096" y="0"/>
                </a:lnTo>
                <a:lnTo>
                  <a:pt x="2147" y="45"/>
                </a:lnTo>
                <a:lnTo>
                  <a:pt x="2198" y="0"/>
                </a:lnTo>
                <a:lnTo>
                  <a:pt x="2249" y="45"/>
                </a:lnTo>
                <a:lnTo>
                  <a:pt x="2301" y="0"/>
                </a:lnTo>
                <a:lnTo>
                  <a:pt x="2353" y="45"/>
                </a:lnTo>
                <a:lnTo>
                  <a:pt x="2403" y="0"/>
                </a:lnTo>
                <a:lnTo>
                  <a:pt x="2454" y="45"/>
                </a:lnTo>
                <a:lnTo>
                  <a:pt x="2505" y="0"/>
                </a:lnTo>
                <a:lnTo>
                  <a:pt x="2557" y="45"/>
                </a:lnTo>
                <a:lnTo>
                  <a:pt x="2607" y="0"/>
                </a:lnTo>
                <a:lnTo>
                  <a:pt x="2658" y="45"/>
                </a:lnTo>
                <a:lnTo>
                  <a:pt x="2710" y="0"/>
                </a:lnTo>
                <a:lnTo>
                  <a:pt x="2761" y="45"/>
                </a:lnTo>
                <a:lnTo>
                  <a:pt x="2811" y="0"/>
                </a:lnTo>
                <a:lnTo>
                  <a:pt x="2863" y="45"/>
                </a:lnTo>
                <a:lnTo>
                  <a:pt x="2914" y="0"/>
                </a:lnTo>
                <a:lnTo>
                  <a:pt x="2965" y="4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0" name="Freeform 6">
            <a:extLst>
              <a:ext uri="{FF2B5EF4-FFF2-40B4-BE49-F238E27FC236}">
                <a16:creationId xmlns:a16="http://schemas.microsoft.com/office/drawing/2014/main" id="{8C647EEB-6F40-437D-AE45-F84445F45226}"/>
              </a:ext>
            </a:extLst>
          </p:cNvPr>
          <p:cNvSpPr>
            <a:spLocks/>
          </p:cNvSpPr>
          <p:nvPr/>
        </p:nvSpPr>
        <p:spPr bwMode="auto">
          <a:xfrm>
            <a:off x="488950" y="2060575"/>
            <a:ext cx="2119313" cy="71438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1" name="Freeform 7">
            <a:extLst>
              <a:ext uri="{FF2B5EF4-FFF2-40B4-BE49-F238E27FC236}">
                <a16:creationId xmlns:a16="http://schemas.microsoft.com/office/drawing/2014/main" id="{F397685B-D6F7-470E-8669-C20A3E437BA0}"/>
              </a:ext>
            </a:extLst>
          </p:cNvPr>
          <p:cNvSpPr>
            <a:spLocks/>
          </p:cNvSpPr>
          <p:nvPr/>
        </p:nvSpPr>
        <p:spPr bwMode="auto">
          <a:xfrm>
            <a:off x="488950" y="2420938"/>
            <a:ext cx="8928100" cy="71437"/>
          </a:xfrm>
          <a:custGeom>
            <a:avLst/>
            <a:gdLst>
              <a:gd name="T0" fmla="*/ 0 w 2965"/>
              <a:gd name="T1" fmla="*/ 45 h 45"/>
              <a:gd name="T2" fmla="*/ 51 w 2965"/>
              <a:gd name="T3" fmla="*/ 0 h 45"/>
              <a:gd name="T4" fmla="*/ 101 w 2965"/>
              <a:gd name="T5" fmla="*/ 45 h 45"/>
              <a:gd name="T6" fmla="*/ 153 w 2965"/>
              <a:gd name="T7" fmla="*/ 0 h 45"/>
              <a:gd name="T8" fmla="*/ 204 w 2965"/>
              <a:gd name="T9" fmla="*/ 45 h 45"/>
              <a:gd name="T10" fmla="*/ 255 w 2965"/>
              <a:gd name="T11" fmla="*/ 0 h 45"/>
              <a:gd name="T12" fmla="*/ 307 w 2965"/>
              <a:gd name="T13" fmla="*/ 45 h 45"/>
              <a:gd name="T14" fmla="*/ 357 w 2965"/>
              <a:gd name="T15" fmla="*/ 0 h 45"/>
              <a:gd name="T16" fmla="*/ 409 w 2965"/>
              <a:gd name="T17" fmla="*/ 45 h 45"/>
              <a:gd name="T18" fmla="*/ 460 w 2965"/>
              <a:gd name="T19" fmla="*/ 0 h 45"/>
              <a:gd name="T20" fmla="*/ 511 w 2965"/>
              <a:gd name="T21" fmla="*/ 45 h 45"/>
              <a:gd name="T22" fmla="*/ 562 w 2965"/>
              <a:gd name="T23" fmla="*/ 0 h 45"/>
              <a:gd name="T24" fmla="*/ 613 w 2965"/>
              <a:gd name="T25" fmla="*/ 45 h 45"/>
              <a:gd name="T26" fmla="*/ 664 w 2965"/>
              <a:gd name="T27" fmla="*/ 0 h 45"/>
              <a:gd name="T28" fmla="*/ 716 w 2965"/>
              <a:gd name="T29" fmla="*/ 45 h 45"/>
              <a:gd name="T30" fmla="*/ 767 w 2965"/>
              <a:gd name="T31" fmla="*/ 0 h 45"/>
              <a:gd name="T32" fmla="*/ 817 w 2965"/>
              <a:gd name="T33" fmla="*/ 45 h 45"/>
              <a:gd name="T34" fmla="*/ 869 w 2965"/>
              <a:gd name="T35" fmla="*/ 0 h 45"/>
              <a:gd name="T36" fmla="*/ 920 w 2965"/>
              <a:gd name="T37" fmla="*/ 45 h 45"/>
              <a:gd name="T38" fmla="*/ 971 w 2965"/>
              <a:gd name="T39" fmla="*/ 0 h 45"/>
              <a:gd name="T40" fmla="*/ 1022 w 2965"/>
              <a:gd name="T41" fmla="*/ 45 h 45"/>
              <a:gd name="T42" fmla="*/ 1073 w 2965"/>
              <a:gd name="T43" fmla="*/ 0 h 45"/>
              <a:gd name="T44" fmla="*/ 1125 w 2965"/>
              <a:gd name="T45" fmla="*/ 45 h 45"/>
              <a:gd name="T46" fmla="*/ 1176 w 2965"/>
              <a:gd name="T47" fmla="*/ 0 h 45"/>
              <a:gd name="T48" fmla="*/ 1226 w 2965"/>
              <a:gd name="T49" fmla="*/ 45 h 45"/>
              <a:gd name="T50" fmla="*/ 1278 w 2965"/>
              <a:gd name="T51" fmla="*/ 0 h 45"/>
              <a:gd name="T52" fmla="*/ 1329 w 2965"/>
              <a:gd name="T53" fmla="*/ 45 h 45"/>
              <a:gd name="T54" fmla="*/ 1380 w 2965"/>
              <a:gd name="T55" fmla="*/ 0 h 45"/>
              <a:gd name="T56" fmla="*/ 1432 w 2965"/>
              <a:gd name="T57" fmla="*/ 45 h 45"/>
              <a:gd name="T58" fmla="*/ 1482 w 2965"/>
              <a:gd name="T59" fmla="*/ 0 h 45"/>
              <a:gd name="T60" fmla="*/ 1533 w 2965"/>
              <a:gd name="T61" fmla="*/ 45 h 45"/>
              <a:gd name="T62" fmla="*/ 1585 w 2965"/>
              <a:gd name="T63" fmla="*/ 0 h 45"/>
              <a:gd name="T64" fmla="*/ 1636 w 2965"/>
              <a:gd name="T65" fmla="*/ 45 h 45"/>
              <a:gd name="T66" fmla="*/ 1687 w 2965"/>
              <a:gd name="T67" fmla="*/ 0 h 45"/>
              <a:gd name="T68" fmla="*/ 1738 w 2965"/>
              <a:gd name="T69" fmla="*/ 45 h 45"/>
              <a:gd name="T70" fmla="*/ 1789 w 2965"/>
              <a:gd name="T71" fmla="*/ 0 h 45"/>
              <a:gd name="T72" fmla="*/ 1841 w 2965"/>
              <a:gd name="T73" fmla="*/ 45 h 45"/>
              <a:gd name="T74" fmla="*/ 1892 w 2965"/>
              <a:gd name="T75" fmla="*/ 0 h 45"/>
              <a:gd name="T76" fmla="*/ 1942 w 2965"/>
              <a:gd name="T77" fmla="*/ 45 h 45"/>
              <a:gd name="T78" fmla="*/ 1994 w 2965"/>
              <a:gd name="T79" fmla="*/ 0 h 45"/>
              <a:gd name="T80" fmla="*/ 2045 w 2965"/>
              <a:gd name="T81" fmla="*/ 45 h 45"/>
              <a:gd name="T82" fmla="*/ 2096 w 2965"/>
              <a:gd name="T83" fmla="*/ 0 h 45"/>
              <a:gd name="T84" fmla="*/ 2147 w 2965"/>
              <a:gd name="T85" fmla="*/ 45 h 45"/>
              <a:gd name="T86" fmla="*/ 2198 w 2965"/>
              <a:gd name="T87" fmla="*/ 0 h 45"/>
              <a:gd name="T88" fmla="*/ 2249 w 2965"/>
              <a:gd name="T89" fmla="*/ 45 h 45"/>
              <a:gd name="T90" fmla="*/ 2301 w 2965"/>
              <a:gd name="T91" fmla="*/ 0 h 45"/>
              <a:gd name="T92" fmla="*/ 2353 w 2965"/>
              <a:gd name="T93" fmla="*/ 45 h 45"/>
              <a:gd name="T94" fmla="*/ 2403 w 2965"/>
              <a:gd name="T95" fmla="*/ 0 h 45"/>
              <a:gd name="T96" fmla="*/ 2454 w 2965"/>
              <a:gd name="T97" fmla="*/ 45 h 45"/>
              <a:gd name="T98" fmla="*/ 2505 w 2965"/>
              <a:gd name="T99" fmla="*/ 0 h 45"/>
              <a:gd name="T100" fmla="*/ 2557 w 2965"/>
              <a:gd name="T101" fmla="*/ 45 h 45"/>
              <a:gd name="T102" fmla="*/ 2607 w 2965"/>
              <a:gd name="T103" fmla="*/ 0 h 45"/>
              <a:gd name="T104" fmla="*/ 2658 w 2965"/>
              <a:gd name="T105" fmla="*/ 45 h 45"/>
              <a:gd name="T106" fmla="*/ 2710 w 2965"/>
              <a:gd name="T107" fmla="*/ 0 h 45"/>
              <a:gd name="T108" fmla="*/ 2761 w 2965"/>
              <a:gd name="T109" fmla="*/ 45 h 45"/>
              <a:gd name="T110" fmla="*/ 2811 w 2965"/>
              <a:gd name="T111" fmla="*/ 0 h 45"/>
              <a:gd name="T112" fmla="*/ 2863 w 2965"/>
              <a:gd name="T113" fmla="*/ 45 h 45"/>
              <a:gd name="T114" fmla="*/ 2914 w 2965"/>
              <a:gd name="T115" fmla="*/ 0 h 45"/>
              <a:gd name="T116" fmla="*/ 2965 w 2965"/>
              <a:gd name="T1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65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  <a:lnTo>
                  <a:pt x="1482" y="0"/>
                </a:lnTo>
                <a:lnTo>
                  <a:pt x="1533" y="45"/>
                </a:lnTo>
                <a:lnTo>
                  <a:pt x="1585" y="0"/>
                </a:lnTo>
                <a:lnTo>
                  <a:pt x="1636" y="45"/>
                </a:lnTo>
                <a:lnTo>
                  <a:pt x="1687" y="0"/>
                </a:lnTo>
                <a:lnTo>
                  <a:pt x="1738" y="45"/>
                </a:lnTo>
                <a:lnTo>
                  <a:pt x="1789" y="0"/>
                </a:lnTo>
                <a:lnTo>
                  <a:pt x="1841" y="45"/>
                </a:lnTo>
                <a:lnTo>
                  <a:pt x="1892" y="0"/>
                </a:lnTo>
                <a:lnTo>
                  <a:pt x="1942" y="45"/>
                </a:lnTo>
                <a:lnTo>
                  <a:pt x="1994" y="0"/>
                </a:lnTo>
                <a:lnTo>
                  <a:pt x="2045" y="45"/>
                </a:lnTo>
                <a:lnTo>
                  <a:pt x="2096" y="0"/>
                </a:lnTo>
                <a:lnTo>
                  <a:pt x="2147" y="45"/>
                </a:lnTo>
                <a:lnTo>
                  <a:pt x="2198" y="0"/>
                </a:lnTo>
                <a:lnTo>
                  <a:pt x="2249" y="45"/>
                </a:lnTo>
                <a:lnTo>
                  <a:pt x="2301" y="0"/>
                </a:lnTo>
                <a:lnTo>
                  <a:pt x="2353" y="45"/>
                </a:lnTo>
                <a:lnTo>
                  <a:pt x="2403" y="0"/>
                </a:lnTo>
                <a:lnTo>
                  <a:pt x="2454" y="45"/>
                </a:lnTo>
                <a:lnTo>
                  <a:pt x="2505" y="0"/>
                </a:lnTo>
                <a:lnTo>
                  <a:pt x="2557" y="45"/>
                </a:lnTo>
                <a:lnTo>
                  <a:pt x="2607" y="0"/>
                </a:lnTo>
                <a:lnTo>
                  <a:pt x="2658" y="45"/>
                </a:lnTo>
                <a:lnTo>
                  <a:pt x="2710" y="0"/>
                </a:lnTo>
                <a:lnTo>
                  <a:pt x="2761" y="45"/>
                </a:lnTo>
                <a:lnTo>
                  <a:pt x="2811" y="0"/>
                </a:lnTo>
                <a:lnTo>
                  <a:pt x="2863" y="45"/>
                </a:lnTo>
                <a:lnTo>
                  <a:pt x="2914" y="0"/>
                </a:lnTo>
                <a:lnTo>
                  <a:pt x="2965" y="4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2" name="Freeform 8">
            <a:extLst>
              <a:ext uri="{FF2B5EF4-FFF2-40B4-BE49-F238E27FC236}">
                <a16:creationId xmlns:a16="http://schemas.microsoft.com/office/drawing/2014/main" id="{40C29DCB-37AD-4E95-A673-F2FB30FB2162}"/>
              </a:ext>
            </a:extLst>
          </p:cNvPr>
          <p:cNvSpPr>
            <a:spLocks/>
          </p:cNvSpPr>
          <p:nvPr/>
        </p:nvSpPr>
        <p:spPr bwMode="auto">
          <a:xfrm>
            <a:off x="488950" y="2781300"/>
            <a:ext cx="4430713" cy="71438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3" name="Freeform 9">
            <a:extLst>
              <a:ext uri="{FF2B5EF4-FFF2-40B4-BE49-F238E27FC236}">
                <a16:creationId xmlns:a16="http://schemas.microsoft.com/office/drawing/2014/main" id="{E4D81297-A93C-4421-9980-F70EB3437C6A}"/>
              </a:ext>
            </a:extLst>
          </p:cNvPr>
          <p:cNvSpPr>
            <a:spLocks/>
          </p:cNvSpPr>
          <p:nvPr/>
        </p:nvSpPr>
        <p:spPr bwMode="auto">
          <a:xfrm>
            <a:off x="488950" y="3213100"/>
            <a:ext cx="1074738" cy="23813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51" y="0"/>
                </a:lnTo>
                <a:lnTo>
                  <a:pt x="101" y="45"/>
                </a:lnTo>
                <a:lnTo>
                  <a:pt x="153" y="0"/>
                </a:lnTo>
                <a:lnTo>
                  <a:pt x="204" y="45"/>
                </a:lnTo>
                <a:lnTo>
                  <a:pt x="255" y="0"/>
                </a:lnTo>
                <a:lnTo>
                  <a:pt x="307" y="45"/>
                </a:lnTo>
                <a:lnTo>
                  <a:pt x="357" y="0"/>
                </a:lnTo>
                <a:lnTo>
                  <a:pt x="409" y="45"/>
                </a:lnTo>
                <a:lnTo>
                  <a:pt x="460" y="0"/>
                </a:lnTo>
                <a:lnTo>
                  <a:pt x="511" y="45"/>
                </a:lnTo>
                <a:lnTo>
                  <a:pt x="562" y="0"/>
                </a:lnTo>
                <a:lnTo>
                  <a:pt x="613" y="45"/>
                </a:lnTo>
                <a:lnTo>
                  <a:pt x="664" y="0"/>
                </a:lnTo>
                <a:lnTo>
                  <a:pt x="716" y="45"/>
                </a:lnTo>
                <a:lnTo>
                  <a:pt x="767" y="0"/>
                </a:lnTo>
                <a:lnTo>
                  <a:pt x="817" y="45"/>
                </a:lnTo>
                <a:lnTo>
                  <a:pt x="869" y="0"/>
                </a:lnTo>
                <a:lnTo>
                  <a:pt x="920" y="45"/>
                </a:lnTo>
                <a:lnTo>
                  <a:pt x="971" y="0"/>
                </a:lnTo>
                <a:lnTo>
                  <a:pt x="1022" y="45"/>
                </a:lnTo>
                <a:lnTo>
                  <a:pt x="1073" y="0"/>
                </a:lnTo>
                <a:lnTo>
                  <a:pt x="1125" y="45"/>
                </a:lnTo>
                <a:lnTo>
                  <a:pt x="1176" y="0"/>
                </a:lnTo>
                <a:lnTo>
                  <a:pt x="1226" y="45"/>
                </a:lnTo>
                <a:lnTo>
                  <a:pt x="1278" y="0"/>
                </a:lnTo>
                <a:lnTo>
                  <a:pt x="1329" y="45"/>
                </a:lnTo>
                <a:lnTo>
                  <a:pt x="1380" y="0"/>
                </a:lnTo>
                <a:lnTo>
                  <a:pt x="1432" y="4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4" name="Freeform 10">
            <a:extLst>
              <a:ext uri="{FF2B5EF4-FFF2-40B4-BE49-F238E27FC236}">
                <a16:creationId xmlns:a16="http://schemas.microsoft.com/office/drawing/2014/main" id="{FCB0674B-58A2-4F5B-B8B5-D325B2046D1F}"/>
              </a:ext>
            </a:extLst>
          </p:cNvPr>
          <p:cNvSpPr>
            <a:spLocks/>
          </p:cNvSpPr>
          <p:nvPr/>
        </p:nvSpPr>
        <p:spPr bwMode="auto">
          <a:xfrm>
            <a:off x="1630363" y="3213100"/>
            <a:ext cx="460375" cy="23813"/>
          </a:xfrm>
          <a:custGeom>
            <a:avLst/>
            <a:gdLst>
              <a:gd name="T0" fmla="*/ 0 w 311"/>
              <a:gd name="T1" fmla="*/ 15 h 15"/>
              <a:gd name="T2" fmla="*/ 26 w 311"/>
              <a:gd name="T3" fmla="*/ 0 h 15"/>
              <a:gd name="T4" fmla="*/ 51 w 311"/>
              <a:gd name="T5" fmla="*/ 15 h 15"/>
              <a:gd name="T6" fmla="*/ 78 w 311"/>
              <a:gd name="T7" fmla="*/ 0 h 15"/>
              <a:gd name="T8" fmla="*/ 103 w 311"/>
              <a:gd name="T9" fmla="*/ 15 h 15"/>
              <a:gd name="T10" fmla="*/ 129 w 311"/>
              <a:gd name="T11" fmla="*/ 0 h 15"/>
              <a:gd name="T12" fmla="*/ 156 w 311"/>
              <a:gd name="T13" fmla="*/ 15 h 15"/>
              <a:gd name="T14" fmla="*/ 181 w 311"/>
              <a:gd name="T15" fmla="*/ 0 h 15"/>
              <a:gd name="T16" fmla="*/ 207 w 311"/>
              <a:gd name="T17" fmla="*/ 15 h 15"/>
              <a:gd name="T18" fmla="*/ 233 w 311"/>
              <a:gd name="T19" fmla="*/ 0 h 15"/>
              <a:gd name="T20" fmla="*/ 259 w 311"/>
              <a:gd name="T21" fmla="*/ 15 h 15"/>
              <a:gd name="T22" fmla="*/ 285 w 311"/>
              <a:gd name="T23" fmla="*/ 0 h 15"/>
              <a:gd name="T24" fmla="*/ 311 w 311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" h="15">
                <a:moveTo>
                  <a:pt x="0" y="15"/>
                </a:moveTo>
                <a:lnTo>
                  <a:pt x="26" y="0"/>
                </a:lnTo>
                <a:lnTo>
                  <a:pt x="51" y="15"/>
                </a:lnTo>
                <a:lnTo>
                  <a:pt x="78" y="0"/>
                </a:lnTo>
                <a:lnTo>
                  <a:pt x="103" y="15"/>
                </a:lnTo>
                <a:lnTo>
                  <a:pt x="129" y="0"/>
                </a:lnTo>
                <a:lnTo>
                  <a:pt x="156" y="15"/>
                </a:lnTo>
                <a:lnTo>
                  <a:pt x="181" y="0"/>
                </a:lnTo>
                <a:lnTo>
                  <a:pt x="207" y="15"/>
                </a:lnTo>
                <a:lnTo>
                  <a:pt x="233" y="0"/>
                </a:lnTo>
                <a:lnTo>
                  <a:pt x="259" y="15"/>
                </a:lnTo>
                <a:lnTo>
                  <a:pt x="285" y="0"/>
                </a:lnTo>
                <a:lnTo>
                  <a:pt x="311" y="15"/>
                </a:lnTo>
              </a:path>
            </a:pathLst>
          </a:cu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1795" name="Group 51">
            <a:extLst>
              <a:ext uri="{FF2B5EF4-FFF2-40B4-BE49-F238E27FC236}">
                <a16:creationId xmlns:a16="http://schemas.microsoft.com/office/drawing/2014/main" id="{F74969F3-7A7B-4B82-A8C5-B0936403F801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644900"/>
            <a:ext cx="8928100" cy="71438"/>
            <a:chOff x="308" y="2296"/>
            <a:chExt cx="5624" cy="45"/>
          </a:xfrm>
        </p:grpSpPr>
        <p:sp>
          <p:nvSpPr>
            <p:cNvPr id="31779" name="Freeform 35">
              <a:extLst>
                <a:ext uri="{FF2B5EF4-FFF2-40B4-BE49-F238E27FC236}">
                  <a16:creationId xmlns:a16="http://schemas.microsoft.com/office/drawing/2014/main" id="{7BEB23E2-380D-4102-A570-78840E202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296"/>
              <a:ext cx="5624" cy="45"/>
            </a:xfrm>
            <a:custGeom>
              <a:avLst/>
              <a:gdLst>
                <a:gd name="T0" fmla="*/ 45 w 5352"/>
                <a:gd name="T1" fmla="*/ 1 h 91"/>
                <a:gd name="T2" fmla="*/ 136 w 5352"/>
                <a:gd name="T3" fmla="*/ 1 h 91"/>
                <a:gd name="T4" fmla="*/ 226 w 5352"/>
                <a:gd name="T5" fmla="*/ 1 h 91"/>
                <a:gd name="T6" fmla="*/ 317 w 5352"/>
                <a:gd name="T7" fmla="*/ 1 h 91"/>
                <a:gd name="T8" fmla="*/ 408 w 5352"/>
                <a:gd name="T9" fmla="*/ 1 h 91"/>
                <a:gd name="T10" fmla="*/ 499 w 5352"/>
                <a:gd name="T11" fmla="*/ 1 h 91"/>
                <a:gd name="T12" fmla="*/ 589 w 5352"/>
                <a:gd name="T13" fmla="*/ 1 h 91"/>
                <a:gd name="T14" fmla="*/ 680 w 5352"/>
                <a:gd name="T15" fmla="*/ 1 h 91"/>
                <a:gd name="T16" fmla="*/ 771 w 5352"/>
                <a:gd name="T17" fmla="*/ 1 h 91"/>
                <a:gd name="T18" fmla="*/ 861 w 5352"/>
                <a:gd name="T19" fmla="*/ 1 h 91"/>
                <a:gd name="T20" fmla="*/ 952 w 5352"/>
                <a:gd name="T21" fmla="*/ 1 h 91"/>
                <a:gd name="T22" fmla="*/ 1043 w 5352"/>
                <a:gd name="T23" fmla="*/ 1 h 91"/>
                <a:gd name="T24" fmla="*/ 1134 w 5352"/>
                <a:gd name="T25" fmla="*/ 1 h 91"/>
                <a:gd name="T26" fmla="*/ 1224 w 5352"/>
                <a:gd name="T27" fmla="*/ 1 h 91"/>
                <a:gd name="T28" fmla="*/ 1315 w 5352"/>
                <a:gd name="T29" fmla="*/ 1 h 91"/>
                <a:gd name="T30" fmla="*/ 1406 w 5352"/>
                <a:gd name="T31" fmla="*/ 1 h 91"/>
                <a:gd name="T32" fmla="*/ 1497 w 5352"/>
                <a:gd name="T33" fmla="*/ 1 h 91"/>
                <a:gd name="T34" fmla="*/ 1587 w 5352"/>
                <a:gd name="T35" fmla="*/ 1 h 91"/>
                <a:gd name="T36" fmla="*/ 1678 w 5352"/>
                <a:gd name="T37" fmla="*/ 1 h 91"/>
                <a:gd name="T38" fmla="*/ 1769 w 5352"/>
                <a:gd name="T39" fmla="*/ 1 h 91"/>
                <a:gd name="T40" fmla="*/ 1859 w 5352"/>
                <a:gd name="T41" fmla="*/ 1 h 91"/>
                <a:gd name="T42" fmla="*/ 1950 w 5352"/>
                <a:gd name="T43" fmla="*/ 1 h 91"/>
                <a:gd name="T44" fmla="*/ 2041 w 5352"/>
                <a:gd name="T45" fmla="*/ 1 h 91"/>
                <a:gd name="T46" fmla="*/ 2132 w 5352"/>
                <a:gd name="T47" fmla="*/ 1 h 91"/>
                <a:gd name="T48" fmla="*/ 2222 w 5352"/>
                <a:gd name="T49" fmla="*/ 1 h 91"/>
                <a:gd name="T50" fmla="*/ 2313 w 5352"/>
                <a:gd name="T51" fmla="*/ 1 h 91"/>
                <a:gd name="T52" fmla="*/ 2404 w 5352"/>
                <a:gd name="T53" fmla="*/ 1 h 91"/>
                <a:gd name="T54" fmla="*/ 2494 w 5352"/>
                <a:gd name="T55" fmla="*/ 1 h 91"/>
                <a:gd name="T56" fmla="*/ 2585 w 5352"/>
                <a:gd name="T57" fmla="*/ 1 h 91"/>
                <a:gd name="T58" fmla="*/ 2676 w 5352"/>
                <a:gd name="T59" fmla="*/ 1 h 91"/>
                <a:gd name="T60" fmla="*/ 2767 w 5352"/>
                <a:gd name="T61" fmla="*/ 1 h 91"/>
                <a:gd name="T62" fmla="*/ 2857 w 5352"/>
                <a:gd name="T63" fmla="*/ 1 h 91"/>
                <a:gd name="T64" fmla="*/ 2948 w 5352"/>
                <a:gd name="T65" fmla="*/ 1 h 91"/>
                <a:gd name="T66" fmla="*/ 3039 w 5352"/>
                <a:gd name="T67" fmla="*/ 1 h 91"/>
                <a:gd name="T68" fmla="*/ 3129 w 5352"/>
                <a:gd name="T69" fmla="*/ 1 h 91"/>
                <a:gd name="T70" fmla="*/ 3220 w 5352"/>
                <a:gd name="T71" fmla="*/ 1 h 91"/>
                <a:gd name="T72" fmla="*/ 3311 w 5352"/>
                <a:gd name="T73" fmla="*/ 1 h 91"/>
                <a:gd name="T74" fmla="*/ 3402 w 5352"/>
                <a:gd name="T75" fmla="*/ 1 h 91"/>
                <a:gd name="T76" fmla="*/ 3492 w 5352"/>
                <a:gd name="T77" fmla="*/ 1 h 91"/>
                <a:gd name="T78" fmla="*/ 3583 w 5352"/>
                <a:gd name="T79" fmla="*/ 1 h 91"/>
                <a:gd name="T80" fmla="*/ 3674 w 5352"/>
                <a:gd name="T81" fmla="*/ 1 h 91"/>
                <a:gd name="T82" fmla="*/ 3764 w 5352"/>
                <a:gd name="T83" fmla="*/ 1 h 91"/>
                <a:gd name="T84" fmla="*/ 3855 w 5352"/>
                <a:gd name="T85" fmla="*/ 1 h 91"/>
                <a:gd name="T86" fmla="*/ 3946 w 5352"/>
                <a:gd name="T87" fmla="*/ 1 h 91"/>
                <a:gd name="T88" fmla="*/ 4037 w 5352"/>
                <a:gd name="T89" fmla="*/ 1 h 91"/>
                <a:gd name="T90" fmla="*/ 4127 w 5352"/>
                <a:gd name="T91" fmla="*/ 1 h 91"/>
                <a:gd name="T92" fmla="*/ 4218 w 5352"/>
                <a:gd name="T93" fmla="*/ 1 h 91"/>
                <a:gd name="T94" fmla="*/ 4309 w 5352"/>
                <a:gd name="T95" fmla="*/ 1 h 91"/>
                <a:gd name="T96" fmla="*/ 4400 w 5352"/>
                <a:gd name="T97" fmla="*/ 1 h 91"/>
                <a:gd name="T98" fmla="*/ 4490 w 5352"/>
                <a:gd name="T99" fmla="*/ 1 h 91"/>
                <a:gd name="T100" fmla="*/ 4580 w 5352"/>
                <a:gd name="T101" fmla="*/ 0 h 91"/>
                <a:gd name="T102" fmla="*/ 4672 w 5352"/>
                <a:gd name="T103" fmla="*/ 1 h 91"/>
                <a:gd name="T104" fmla="*/ 4762 w 5352"/>
                <a:gd name="T105" fmla="*/ 1 h 91"/>
                <a:gd name="T106" fmla="*/ 4853 w 5352"/>
                <a:gd name="T107" fmla="*/ 1 h 91"/>
                <a:gd name="T108" fmla="*/ 4944 w 5352"/>
                <a:gd name="T109" fmla="*/ 1 h 91"/>
                <a:gd name="T110" fmla="*/ 5035 w 5352"/>
                <a:gd name="T111" fmla="*/ 1 h 91"/>
                <a:gd name="T112" fmla="*/ 5125 w 5352"/>
                <a:gd name="T113" fmla="*/ 1 h 91"/>
                <a:gd name="T114" fmla="*/ 5216 w 5352"/>
                <a:gd name="T115" fmla="*/ 1 h 91"/>
                <a:gd name="T116" fmla="*/ 5307 w 5352"/>
                <a:gd name="T117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52" h="91">
                  <a:moveTo>
                    <a:pt x="0" y="91"/>
                  </a:moveTo>
                  <a:lnTo>
                    <a:pt x="45" y="1"/>
                  </a:lnTo>
                  <a:lnTo>
                    <a:pt x="90" y="91"/>
                  </a:lnTo>
                  <a:lnTo>
                    <a:pt x="136" y="1"/>
                  </a:lnTo>
                  <a:lnTo>
                    <a:pt x="181" y="91"/>
                  </a:lnTo>
                  <a:lnTo>
                    <a:pt x="226" y="1"/>
                  </a:lnTo>
                  <a:lnTo>
                    <a:pt x="272" y="91"/>
                  </a:lnTo>
                  <a:lnTo>
                    <a:pt x="317" y="1"/>
                  </a:lnTo>
                  <a:lnTo>
                    <a:pt x="363" y="91"/>
                  </a:lnTo>
                  <a:lnTo>
                    <a:pt x="408" y="1"/>
                  </a:lnTo>
                  <a:lnTo>
                    <a:pt x="453" y="91"/>
                  </a:lnTo>
                  <a:lnTo>
                    <a:pt x="499" y="1"/>
                  </a:lnTo>
                  <a:lnTo>
                    <a:pt x="544" y="91"/>
                  </a:lnTo>
                  <a:lnTo>
                    <a:pt x="589" y="1"/>
                  </a:lnTo>
                  <a:lnTo>
                    <a:pt x="635" y="91"/>
                  </a:lnTo>
                  <a:lnTo>
                    <a:pt x="680" y="1"/>
                  </a:lnTo>
                  <a:lnTo>
                    <a:pt x="725" y="91"/>
                  </a:lnTo>
                  <a:lnTo>
                    <a:pt x="771" y="1"/>
                  </a:lnTo>
                  <a:lnTo>
                    <a:pt x="816" y="91"/>
                  </a:lnTo>
                  <a:lnTo>
                    <a:pt x="861" y="1"/>
                  </a:lnTo>
                  <a:lnTo>
                    <a:pt x="907" y="91"/>
                  </a:lnTo>
                  <a:lnTo>
                    <a:pt x="952" y="1"/>
                  </a:lnTo>
                  <a:lnTo>
                    <a:pt x="998" y="91"/>
                  </a:lnTo>
                  <a:lnTo>
                    <a:pt x="1043" y="1"/>
                  </a:lnTo>
                  <a:lnTo>
                    <a:pt x="1088" y="91"/>
                  </a:lnTo>
                  <a:lnTo>
                    <a:pt x="1134" y="1"/>
                  </a:lnTo>
                  <a:lnTo>
                    <a:pt x="1179" y="91"/>
                  </a:lnTo>
                  <a:lnTo>
                    <a:pt x="1224" y="1"/>
                  </a:lnTo>
                  <a:lnTo>
                    <a:pt x="1270" y="91"/>
                  </a:lnTo>
                  <a:lnTo>
                    <a:pt x="1315" y="1"/>
                  </a:lnTo>
                  <a:lnTo>
                    <a:pt x="1360" y="91"/>
                  </a:lnTo>
                  <a:lnTo>
                    <a:pt x="1406" y="1"/>
                  </a:lnTo>
                  <a:lnTo>
                    <a:pt x="1451" y="91"/>
                  </a:lnTo>
                  <a:lnTo>
                    <a:pt x="1497" y="1"/>
                  </a:lnTo>
                  <a:lnTo>
                    <a:pt x="1542" y="91"/>
                  </a:lnTo>
                  <a:lnTo>
                    <a:pt x="1587" y="1"/>
                  </a:lnTo>
                  <a:lnTo>
                    <a:pt x="1633" y="91"/>
                  </a:lnTo>
                  <a:lnTo>
                    <a:pt x="1678" y="1"/>
                  </a:lnTo>
                  <a:lnTo>
                    <a:pt x="1723" y="91"/>
                  </a:lnTo>
                  <a:lnTo>
                    <a:pt x="1769" y="1"/>
                  </a:lnTo>
                  <a:lnTo>
                    <a:pt x="1814" y="91"/>
                  </a:lnTo>
                  <a:lnTo>
                    <a:pt x="1859" y="1"/>
                  </a:lnTo>
                  <a:lnTo>
                    <a:pt x="1905" y="91"/>
                  </a:lnTo>
                  <a:lnTo>
                    <a:pt x="1950" y="1"/>
                  </a:lnTo>
                  <a:lnTo>
                    <a:pt x="1995" y="91"/>
                  </a:lnTo>
                  <a:lnTo>
                    <a:pt x="2041" y="1"/>
                  </a:lnTo>
                  <a:lnTo>
                    <a:pt x="2087" y="91"/>
                  </a:lnTo>
                  <a:lnTo>
                    <a:pt x="2132" y="1"/>
                  </a:lnTo>
                  <a:lnTo>
                    <a:pt x="2177" y="91"/>
                  </a:lnTo>
                  <a:lnTo>
                    <a:pt x="2222" y="1"/>
                  </a:lnTo>
                  <a:lnTo>
                    <a:pt x="2268" y="91"/>
                  </a:lnTo>
                  <a:lnTo>
                    <a:pt x="2313" y="1"/>
                  </a:lnTo>
                  <a:lnTo>
                    <a:pt x="2358" y="91"/>
                  </a:lnTo>
                  <a:lnTo>
                    <a:pt x="2404" y="1"/>
                  </a:lnTo>
                  <a:lnTo>
                    <a:pt x="2449" y="91"/>
                  </a:lnTo>
                  <a:lnTo>
                    <a:pt x="2494" y="1"/>
                  </a:lnTo>
                  <a:lnTo>
                    <a:pt x="2540" y="91"/>
                  </a:lnTo>
                  <a:lnTo>
                    <a:pt x="2585" y="1"/>
                  </a:lnTo>
                  <a:lnTo>
                    <a:pt x="2630" y="91"/>
                  </a:lnTo>
                  <a:lnTo>
                    <a:pt x="2676" y="1"/>
                  </a:lnTo>
                  <a:lnTo>
                    <a:pt x="2721" y="91"/>
                  </a:lnTo>
                  <a:lnTo>
                    <a:pt x="2767" y="1"/>
                  </a:lnTo>
                  <a:lnTo>
                    <a:pt x="2814" y="78"/>
                  </a:lnTo>
                  <a:lnTo>
                    <a:pt x="2857" y="1"/>
                  </a:lnTo>
                  <a:lnTo>
                    <a:pt x="2903" y="91"/>
                  </a:lnTo>
                  <a:lnTo>
                    <a:pt x="2948" y="1"/>
                  </a:lnTo>
                  <a:lnTo>
                    <a:pt x="2993" y="91"/>
                  </a:lnTo>
                  <a:lnTo>
                    <a:pt x="3039" y="1"/>
                  </a:lnTo>
                  <a:lnTo>
                    <a:pt x="3084" y="91"/>
                  </a:lnTo>
                  <a:lnTo>
                    <a:pt x="3129" y="1"/>
                  </a:lnTo>
                  <a:lnTo>
                    <a:pt x="3175" y="91"/>
                  </a:lnTo>
                  <a:lnTo>
                    <a:pt x="3220" y="1"/>
                  </a:lnTo>
                  <a:lnTo>
                    <a:pt x="3266" y="91"/>
                  </a:lnTo>
                  <a:lnTo>
                    <a:pt x="3311" y="1"/>
                  </a:lnTo>
                  <a:lnTo>
                    <a:pt x="3356" y="91"/>
                  </a:lnTo>
                  <a:lnTo>
                    <a:pt x="3402" y="1"/>
                  </a:lnTo>
                  <a:lnTo>
                    <a:pt x="3447" y="91"/>
                  </a:lnTo>
                  <a:lnTo>
                    <a:pt x="3492" y="1"/>
                  </a:lnTo>
                  <a:lnTo>
                    <a:pt x="3538" y="91"/>
                  </a:lnTo>
                  <a:lnTo>
                    <a:pt x="3583" y="1"/>
                  </a:lnTo>
                  <a:lnTo>
                    <a:pt x="3628" y="91"/>
                  </a:lnTo>
                  <a:lnTo>
                    <a:pt x="3674" y="1"/>
                  </a:lnTo>
                  <a:lnTo>
                    <a:pt x="3719" y="91"/>
                  </a:lnTo>
                  <a:lnTo>
                    <a:pt x="3764" y="1"/>
                  </a:lnTo>
                  <a:lnTo>
                    <a:pt x="3810" y="91"/>
                  </a:lnTo>
                  <a:lnTo>
                    <a:pt x="3855" y="1"/>
                  </a:lnTo>
                  <a:lnTo>
                    <a:pt x="3901" y="91"/>
                  </a:lnTo>
                  <a:lnTo>
                    <a:pt x="3946" y="1"/>
                  </a:lnTo>
                  <a:lnTo>
                    <a:pt x="3991" y="91"/>
                  </a:lnTo>
                  <a:lnTo>
                    <a:pt x="4037" y="1"/>
                  </a:lnTo>
                  <a:lnTo>
                    <a:pt x="4082" y="91"/>
                  </a:lnTo>
                  <a:lnTo>
                    <a:pt x="4127" y="1"/>
                  </a:lnTo>
                  <a:lnTo>
                    <a:pt x="4173" y="91"/>
                  </a:lnTo>
                  <a:lnTo>
                    <a:pt x="4218" y="1"/>
                  </a:lnTo>
                  <a:lnTo>
                    <a:pt x="4263" y="91"/>
                  </a:lnTo>
                  <a:lnTo>
                    <a:pt x="4309" y="1"/>
                  </a:lnTo>
                  <a:lnTo>
                    <a:pt x="4354" y="91"/>
                  </a:lnTo>
                  <a:lnTo>
                    <a:pt x="4400" y="1"/>
                  </a:lnTo>
                  <a:lnTo>
                    <a:pt x="4445" y="91"/>
                  </a:lnTo>
                  <a:lnTo>
                    <a:pt x="4490" y="1"/>
                  </a:lnTo>
                  <a:lnTo>
                    <a:pt x="4536" y="91"/>
                  </a:lnTo>
                  <a:lnTo>
                    <a:pt x="4580" y="0"/>
                  </a:lnTo>
                  <a:lnTo>
                    <a:pt x="4626" y="91"/>
                  </a:lnTo>
                  <a:lnTo>
                    <a:pt x="4672" y="1"/>
                  </a:lnTo>
                  <a:lnTo>
                    <a:pt x="4717" y="91"/>
                  </a:lnTo>
                  <a:lnTo>
                    <a:pt x="4762" y="1"/>
                  </a:lnTo>
                  <a:lnTo>
                    <a:pt x="4808" y="91"/>
                  </a:lnTo>
                  <a:lnTo>
                    <a:pt x="4853" y="1"/>
                  </a:lnTo>
                  <a:lnTo>
                    <a:pt x="4898" y="91"/>
                  </a:lnTo>
                  <a:lnTo>
                    <a:pt x="4944" y="1"/>
                  </a:lnTo>
                  <a:lnTo>
                    <a:pt x="4989" y="91"/>
                  </a:lnTo>
                  <a:lnTo>
                    <a:pt x="5035" y="1"/>
                  </a:lnTo>
                  <a:lnTo>
                    <a:pt x="5080" y="91"/>
                  </a:lnTo>
                  <a:lnTo>
                    <a:pt x="5125" y="1"/>
                  </a:lnTo>
                  <a:lnTo>
                    <a:pt x="5171" y="91"/>
                  </a:lnTo>
                  <a:lnTo>
                    <a:pt x="5216" y="1"/>
                  </a:lnTo>
                  <a:lnTo>
                    <a:pt x="5261" y="91"/>
                  </a:lnTo>
                  <a:lnTo>
                    <a:pt x="5307" y="1"/>
                  </a:lnTo>
                  <a:lnTo>
                    <a:pt x="5352" y="91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7" name="Freeform 43">
              <a:extLst>
                <a:ext uri="{FF2B5EF4-FFF2-40B4-BE49-F238E27FC236}">
                  <a16:creationId xmlns:a16="http://schemas.microsoft.com/office/drawing/2014/main" id="{1BCEDEEC-14B4-4DF1-BCBC-38D071C2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296"/>
              <a:ext cx="5624" cy="45"/>
            </a:xfrm>
            <a:custGeom>
              <a:avLst/>
              <a:gdLst>
                <a:gd name="T0" fmla="*/ 45 w 5352"/>
                <a:gd name="T1" fmla="*/ 1 h 91"/>
                <a:gd name="T2" fmla="*/ 136 w 5352"/>
                <a:gd name="T3" fmla="*/ 1 h 91"/>
                <a:gd name="T4" fmla="*/ 226 w 5352"/>
                <a:gd name="T5" fmla="*/ 1 h 91"/>
                <a:gd name="T6" fmla="*/ 317 w 5352"/>
                <a:gd name="T7" fmla="*/ 1 h 91"/>
                <a:gd name="T8" fmla="*/ 408 w 5352"/>
                <a:gd name="T9" fmla="*/ 1 h 91"/>
                <a:gd name="T10" fmla="*/ 499 w 5352"/>
                <a:gd name="T11" fmla="*/ 1 h 91"/>
                <a:gd name="T12" fmla="*/ 589 w 5352"/>
                <a:gd name="T13" fmla="*/ 1 h 91"/>
                <a:gd name="T14" fmla="*/ 680 w 5352"/>
                <a:gd name="T15" fmla="*/ 1 h 91"/>
                <a:gd name="T16" fmla="*/ 771 w 5352"/>
                <a:gd name="T17" fmla="*/ 1 h 91"/>
                <a:gd name="T18" fmla="*/ 861 w 5352"/>
                <a:gd name="T19" fmla="*/ 1 h 91"/>
                <a:gd name="T20" fmla="*/ 952 w 5352"/>
                <a:gd name="T21" fmla="*/ 1 h 91"/>
                <a:gd name="T22" fmla="*/ 1043 w 5352"/>
                <a:gd name="T23" fmla="*/ 1 h 91"/>
                <a:gd name="T24" fmla="*/ 1134 w 5352"/>
                <a:gd name="T25" fmla="*/ 1 h 91"/>
                <a:gd name="T26" fmla="*/ 1224 w 5352"/>
                <a:gd name="T27" fmla="*/ 1 h 91"/>
                <a:gd name="T28" fmla="*/ 1315 w 5352"/>
                <a:gd name="T29" fmla="*/ 1 h 91"/>
                <a:gd name="T30" fmla="*/ 1406 w 5352"/>
                <a:gd name="T31" fmla="*/ 1 h 91"/>
                <a:gd name="T32" fmla="*/ 1497 w 5352"/>
                <a:gd name="T33" fmla="*/ 1 h 91"/>
                <a:gd name="T34" fmla="*/ 1587 w 5352"/>
                <a:gd name="T35" fmla="*/ 1 h 91"/>
                <a:gd name="T36" fmla="*/ 1678 w 5352"/>
                <a:gd name="T37" fmla="*/ 1 h 91"/>
                <a:gd name="T38" fmla="*/ 1769 w 5352"/>
                <a:gd name="T39" fmla="*/ 1 h 91"/>
                <a:gd name="T40" fmla="*/ 1859 w 5352"/>
                <a:gd name="T41" fmla="*/ 1 h 91"/>
                <a:gd name="T42" fmla="*/ 1950 w 5352"/>
                <a:gd name="T43" fmla="*/ 1 h 91"/>
                <a:gd name="T44" fmla="*/ 2041 w 5352"/>
                <a:gd name="T45" fmla="*/ 1 h 91"/>
                <a:gd name="T46" fmla="*/ 2132 w 5352"/>
                <a:gd name="T47" fmla="*/ 1 h 91"/>
                <a:gd name="T48" fmla="*/ 2222 w 5352"/>
                <a:gd name="T49" fmla="*/ 1 h 91"/>
                <a:gd name="T50" fmla="*/ 2313 w 5352"/>
                <a:gd name="T51" fmla="*/ 1 h 91"/>
                <a:gd name="T52" fmla="*/ 2404 w 5352"/>
                <a:gd name="T53" fmla="*/ 1 h 91"/>
                <a:gd name="T54" fmla="*/ 2494 w 5352"/>
                <a:gd name="T55" fmla="*/ 1 h 91"/>
                <a:gd name="T56" fmla="*/ 2585 w 5352"/>
                <a:gd name="T57" fmla="*/ 1 h 91"/>
                <a:gd name="T58" fmla="*/ 2676 w 5352"/>
                <a:gd name="T59" fmla="*/ 1 h 91"/>
                <a:gd name="T60" fmla="*/ 2767 w 5352"/>
                <a:gd name="T61" fmla="*/ 1 h 91"/>
                <a:gd name="T62" fmla="*/ 2857 w 5352"/>
                <a:gd name="T63" fmla="*/ 1 h 91"/>
                <a:gd name="T64" fmla="*/ 2948 w 5352"/>
                <a:gd name="T65" fmla="*/ 1 h 91"/>
                <a:gd name="T66" fmla="*/ 3039 w 5352"/>
                <a:gd name="T67" fmla="*/ 1 h 91"/>
                <a:gd name="T68" fmla="*/ 3129 w 5352"/>
                <a:gd name="T69" fmla="*/ 1 h 91"/>
                <a:gd name="T70" fmla="*/ 3220 w 5352"/>
                <a:gd name="T71" fmla="*/ 1 h 91"/>
                <a:gd name="T72" fmla="*/ 3311 w 5352"/>
                <a:gd name="T73" fmla="*/ 1 h 91"/>
                <a:gd name="T74" fmla="*/ 3402 w 5352"/>
                <a:gd name="T75" fmla="*/ 1 h 91"/>
                <a:gd name="T76" fmla="*/ 3492 w 5352"/>
                <a:gd name="T77" fmla="*/ 1 h 91"/>
                <a:gd name="T78" fmla="*/ 3583 w 5352"/>
                <a:gd name="T79" fmla="*/ 1 h 91"/>
                <a:gd name="T80" fmla="*/ 3674 w 5352"/>
                <a:gd name="T81" fmla="*/ 1 h 91"/>
                <a:gd name="T82" fmla="*/ 3764 w 5352"/>
                <a:gd name="T83" fmla="*/ 1 h 91"/>
                <a:gd name="T84" fmla="*/ 3855 w 5352"/>
                <a:gd name="T85" fmla="*/ 1 h 91"/>
                <a:gd name="T86" fmla="*/ 3946 w 5352"/>
                <a:gd name="T87" fmla="*/ 1 h 91"/>
                <a:gd name="T88" fmla="*/ 4037 w 5352"/>
                <a:gd name="T89" fmla="*/ 1 h 91"/>
                <a:gd name="T90" fmla="*/ 4127 w 5352"/>
                <a:gd name="T91" fmla="*/ 1 h 91"/>
                <a:gd name="T92" fmla="*/ 4218 w 5352"/>
                <a:gd name="T93" fmla="*/ 1 h 91"/>
                <a:gd name="T94" fmla="*/ 4309 w 5352"/>
                <a:gd name="T95" fmla="*/ 1 h 91"/>
                <a:gd name="T96" fmla="*/ 4400 w 5352"/>
                <a:gd name="T97" fmla="*/ 1 h 91"/>
                <a:gd name="T98" fmla="*/ 4490 w 5352"/>
                <a:gd name="T99" fmla="*/ 1 h 91"/>
                <a:gd name="T100" fmla="*/ 4580 w 5352"/>
                <a:gd name="T101" fmla="*/ 0 h 91"/>
                <a:gd name="T102" fmla="*/ 4672 w 5352"/>
                <a:gd name="T103" fmla="*/ 1 h 91"/>
                <a:gd name="T104" fmla="*/ 4762 w 5352"/>
                <a:gd name="T105" fmla="*/ 1 h 91"/>
                <a:gd name="T106" fmla="*/ 4853 w 5352"/>
                <a:gd name="T107" fmla="*/ 1 h 91"/>
                <a:gd name="T108" fmla="*/ 4944 w 5352"/>
                <a:gd name="T109" fmla="*/ 1 h 91"/>
                <a:gd name="T110" fmla="*/ 5035 w 5352"/>
                <a:gd name="T111" fmla="*/ 1 h 91"/>
                <a:gd name="T112" fmla="*/ 5125 w 5352"/>
                <a:gd name="T113" fmla="*/ 1 h 91"/>
                <a:gd name="T114" fmla="*/ 5216 w 5352"/>
                <a:gd name="T115" fmla="*/ 1 h 91"/>
                <a:gd name="T116" fmla="*/ 5307 w 5352"/>
                <a:gd name="T117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52" h="91">
                  <a:moveTo>
                    <a:pt x="0" y="91"/>
                  </a:moveTo>
                  <a:lnTo>
                    <a:pt x="45" y="1"/>
                  </a:lnTo>
                  <a:lnTo>
                    <a:pt x="90" y="91"/>
                  </a:lnTo>
                  <a:lnTo>
                    <a:pt x="136" y="1"/>
                  </a:lnTo>
                  <a:lnTo>
                    <a:pt x="181" y="91"/>
                  </a:lnTo>
                  <a:lnTo>
                    <a:pt x="226" y="1"/>
                  </a:lnTo>
                  <a:lnTo>
                    <a:pt x="272" y="91"/>
                  </a:lnTo>
                  <a:lnTo>
                    <a:pt x="317" y="1"/>
                  </a:lnTo>
                  <a:lnTo>
                    <a:pt x="363" y="91"/>
                  </a:lnTo>
                  <a:lnTo>
                    <a:pt x="408" y="1"/>
                  </a:lnTo>
                  <a:lnTo>
                    <a:pt x="453" y="91"/>
                  </a:lnTo>
                  <a:lnTo>
                    <a:pt x="499" y="1"/>
                  </a:lnTo>
                  <a:lnTo>
                    <a:pt x="544" y="91"/>
                  </a:lnTo>
                  <a:lnTo>
                    <a:pt x="589" y="1"/>
                  </a:lnTo>
                  <a:lnTo>
                    <a:pt x="635" y="91"/>
                  </a:lnTo>
                  <a:lnTo>
                    <a:pt x="680" y="1"/>
                  </a:lnTo>
                  <a:lnTo>
                    <a:pt x="725" y="91"/>
                  </a:lnTo>
                  <a:lnTo>
                    <a:pt x="771" y="1"/>
                  </a:lnTo>
                  <a:lnTo>
                    <a:pt x="816" y="91"/>
                  </a:lnTo>
                  <a:lnTo>
                    <a:pt x="861" y="1"/>
                  </a:lnTo>
                  <a:lnTo>
                    <a:pt x="907" y="91"/>
                  </a:lnTo>
                  <a:lnTo>
                    <a:pt x="952" y="1"/>
                  </a:lnTo>
                  <a:lnTo>
                    <a:pt x="998" y="91"/>
                  </a:lnTo>
                  <a:lnTo>
                    <a:pt x="1043" y="1"/>
                  </a:lnTo>
                  <a:lnTo>
                    <a:pt x="1088" y="91"/>
                  </a:lnTo>
                  <a:lnTo>
                    <a:pt x="1134" y="1"/>
                  </a:lnTo>
                  <a:lnTo>
                    <a:pt x="1179" y="91"/>
                  </a:lnTo>
                  <a:lnTo>
                    <a:pt x="1224" y="1"/>
                  </a:lnTo>
                  <a:lnTo>
                    <a:pt x="1270" y="91"/>
                  </a:lnTo>
                  <a:lnTo>
                    <a:pt x="1315" y="1"/>
                  </a:lnTo>
                  <a:lnTo>
                    <a:pt x="1360" y="91"/>
                  </a:lnTo>
                  <a:lnTo>
                    <a:pt x="1406" y="1"/>
                  </a:lnTo>
                  <a:lnTo>
                    <a:pt x="1451" y="91"/>
                  </a:lnTo>
                  <a:lnTo>
                    <a:pt x="1497" y="1"/>
                  </a:lnTo>
                  <a:lnTo>
                    <a:pt x="1542" y="91"/>
                  </a:lnTo>
                  <a:lnTo>
                    <a:pt x="1587" y="1"/>
                  </a:lnTo>
                  <a:lnTo>
                    <a:pt x="1633" y="91"/>
                  </a:lnTo>
                  <a:lnTo>
                    <a:pt x="1678" y="1"/>
                  </a:lnTo>
                  <a:lnTo>
                    <a:pt x="1723" y="91"/>
                  </a:lnTo>
                  <a:lnTo>
                    <a:pt x="1769" y="1"/>
                  </a:lnTo>
                  <a:lnTo>
                    <a:pt x="1814" y="91"/>
                  </a:lnTo>
                  <a:lnTo>
                    <a:pt x="1859" y="1"/>
                  </a:lnTo>
                  <a:lnTo>
                    <a:pt x="1905" y="91"/>
                  </a:lnTo>
                  <a:lnTo>
                    <a:pt x="1950" y="1"/>
                  </a:lnTo>
                  <a:lnTo>
                    <a:pt x="1995" y="91"/>
                  </a:lnTo>
                  <a:lnTo>
                    <a:pt x="2041" y="1"/>
                  </a:lnTo>
                  <a:lnTo>
                    <a:pt x="2087" y="91"/>
                  </a:lnTo>
                  <a:lnTo>
                    <a:pt x="2132" y="1"/>
                  </a:lnTo>
                  <a:lnTo>
                    <a:pt x="2177" y="91"/>
                  </a:lnTo>
                  <a:lnTo>
                    <a:pt x="2222" y="1"/>
                  </a:lnTo>
                  <a:lnTo>
                    <a:pt x="2268" y="91"/>
                  </a:lnTo>
                  <a:lnTo>
                    <a:pt x="2313" y="1"/>
                  </a:lnTo>
                  <a:lnTo>
                    <a:pt x="2358" y="91"/>
                  </a:lnTo>
                  <a:lnTo>
                    <a:pt x="2404" y="1"/>
                  </a:lnTo>
                  <a:lnTo>
                    <a:pt x="2449" y="91"/>
                  </a:lnTo>
                  <a:lnTo>
                    <a:pt x="2494" y="1"/>
                  </a:lnTo>
                  <a:lnTo>
                    <a:pt x="2540" y="91"/>
                  </a:lnTo>
                  <a:lnTo>
                    <a:pt x="2585" y="1"/>
                  </a:lnTo>
                  <a:lnTo>
                    <a:pt x="2630" y="91"/>
                  </a:lnTo>
                  <a:lnTo>
                    <a:pt x="2676" y="1"/>
                  </a:lnTo>
                  <a:lnTo>
                    <a:pt x="2721" y="91"/>
                  </a:lnTo>
                  <a:lnTo>
                    <a:pt x="2767" y="1"/>
                  </a:lnTo>
                  <a:lnTo>
                    <a:pt x="2814" y="78"/>
                  </a:lnTo>
                  <a:lnTo>
                    <a:pt x="2857" y="1"/>
                  </a:lnTo>
                  <a:lnTo>
                    <a:pt x="2903" y="91"/>
                  </a:lnTo>
                  <a:lnTo>
                    <a:pt x="2948" y="1"/>
                  </a:lnTo>
                  <a:lnTo>
                    <a:pt x="2993" y="91"/>
                  </a:lnTo>
                  <a:lnTo>
                    <a:pt x="3039" y="1"/>
                  </a:lnTo>
                  <a:lnTo>
                    <a:pt x="3084" y="91"/>
                  </a:lnTo>
                  <a:lnTo>
                    <a:pt x="3129" y="1"/>
                  </a:lnTo>
                  <a:lnTo>
                    <a:pt x="3175" y="91"/>
                  </a:lnTo>
                  <a:lnTo>
                    <a:pt x="3220" y="1"/>
                  </a:lnTo>
                  <a:lnTo>
                    <a:pt x="3266" y="91"/>
                  </a:lnTo>
                  <a:lnTo>
                    <a:pt x="3311" y="1"/>
                  </a:lnTo>
                  <a:lnTo>
                    <a:pt x="3356" y="91"/>
                  </a:lnTo>
                  <a:lnTo>
                    <a:pt x="3402" y="1"/>
                  </a:lnTo>
                  <a:lnTo>
                    <a:pt x="3447" y="91"/>
                  </a:lnTo>
                  <a:lnTo>
                    <a:pt x="3492" y="1"/>
                  </a:lnTo>
                  <a:lnTo>
                    <a:pt x="3538" y="91"/>
                  </a:lnTo>
                  <a:lnTo>
                    <a:pt x="3583" y="1"/>
                  </a:lnTo>
                  <a:lnTo>
                    <a:pt x="3628" y="91"/>
                  </a:lnTo>
                  <a:lnTo>
                    <a:pt x="3674" y="1"/>
                  </a:lnTo>
                  <a:lnTo>
                    <a:pt x="3719" y="91"/>
                  </a:lnTo>
                  <a:lnTo>
                    <a:pt x="3764" y="1"/>
                  </a:lnTo>
                  <a:lnTo>
                    <a:pt x="3810" y="91"/>
                  </a:lnTo>
                  <a:lnTo>
                    <a:pt x="3855" y="1"/>
                  </a:lnTo>
                  <a:lnTo>
                    <a:pt x="3901" y="91"/>
                  </a:lnTo>
                  <a:lnTo>
                    <a:pt x="3946" y="1"/>
                  </a:lnTo>
                  <a:lnTo>
                    <a:pt x="3991" y="91"/>
                  </a:lnTo>
                  <a:lnTo>
                    <a:pt x="4037" y="1"/>
                  </a:lnTo>
                  <a:lnTo>
                    <a:pt x="4082" y="91"/>
                  </a:lnTo>
                  <a:lnTo>
                    <a:pt x="4127" y="1"/>
                  </a:lnTo>
                  <a:lnTo>
                    <a:pt x="4173" y="91"/>
                  </a:lnTo>
                  <a:lnTo>
                    <a:pt x="4218" y="1"/>
                  </a:lnTo>
                  <a:lnTo>
                    <a:pt x="4263" y="91"/>
                  </a:lnTo>
                  <a:lnTo>
                    <a:pt x="4309" y="1"/>
                  </a:lnTo>
                  <a:lnTo>
                    <a:pt x="4354" y="91"/>
                  </a:lnTo>
                  <a:lnTo>
                    <a:pt x="4400" y="1"/>
                  </a:lnTo>
                  <a:lnTo>
                    <a:pt x="4445" y="91"/>
                  </a:lnTo>
                  <a:lnTo>
                    <a:pt x="4490" y="1"/>
                  </a:lnTo>
                  <a:lnTo>
                    <a:pt x="4536" y="91"/>
                  </a:lnTo>
                  <a:lnTo>
                    <a:pt x="4580" y="0"/>
                  </a:lnTo>
                  <a:lnTo>
                    <a:pt x="4626" y="91"/>
                  </a:lnTo>
                  <a:lnTo>
                    <a:pt x="4672" y="1"/>
                  </a:lnTo>
                  <a:lnTo>
                    <a:pt x="4717" y="91"/>
                  </a:lnTo>
                  <a:lnTo>
                    <a:pt x="4762" y="1"/>
                  </a:lnTo>
                  <a:lnTo>
                    <a:pt x="4808" y="91"/>
                  </a:lnTo>
                  <a:lnTo>
                    <a:pt x="4853" y="1"/>
                  </a:lnTo>
                  <a:lnTo>
                    <a:pt x="4898" y="91"/>
                  </a:lnTo>
                  <a:lnTo>
                    <a:pt x="4944" y="1"/>
                  </a:lnTo>
                  <a:lnTo>
                    <a:pt x="4989" y="91"/>
                  </a:lnTo>
                  <a:lnTo>
                    <a:pt x="5035" y="1"/>
                  </a:lnTo>
                  <a:lnTo>
                    <a:pt x="5080" y="91"/>
                  </a:lnTo>
                  <a:lnTo>
                    <a:pt x="5125" y="1"/>
                  </a:lnTo>
                  <a:lnTo>
                    <a:pt x="5171" y="91"/>
                  </a:lnTo>
                  <a:lnTo>
                    <a:pt x="5216" y="1"/>
                  </a:lnTo>
                  <a:lnTo>
                    <a:pt x="5261" y="91"/>
                  </a:lnTo>
                  <a:lnTo>
                    <a:pt x="5307" y="1"/>
                  </a:lnTo>
                  <a:lnTo>
                    <a:pt x="5352" y="91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796" name="Group 52">
            <a:extLst>
              <a:ext uri="{FF2B5EF4-FFF2-40B4-BE49-F238E27FC236}">
                <a16:creationId xmlns:a16="http://schemas.microsoft.com/office/drawing/2014/main" id="{68598CB9-B33B-4FDC-964A-45633BFAA85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005263"/>
            <a:ext cx="6657975" cy="71437"/>
            <a:chOff x="308" y="2523"/>
            <a:chExt cx="4194" cy="45"/>
          </a:xfrm>
        </p:grpSpPr>
        <p:sp>
          <p:nvSpPr>
            <p:cNvPr id="31780" name="Freeform 36">
              <a:extLst>
                <a:ext uri="{FF2B5EF4-FFF2-40B4-BE49-F238E27FC236}">
                  <a16:creationId xmlns:a16="http://schemas.microsoft.com/office/drawing/2014/main" id="{8B28E4BA-8893-497C-A1A3-4010E66B4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523"/>
              <a:ext cx="4194" cy="45"/>
            </a:xfrm>
            <a:custGeom>
              <a:avLst/>
              <a:gdLst>
                <a:gd name="T0" fmla="*/ 51 w 4499"/>
                <a:gd name="T1" fmla="*/ 0 h 45"/>
                <a:gd name="T2" fmla="*/ 153 w 4499"/>
                <a:gd name="T3" fmla="*/ 0 h 45"/>
                <a:gd name="T4" fmla="*/ 255 w 4499"/>
                <a:gd name="T5" fmla="*/ 0 h 45"/>
                <a:gd name="T6" fmla="*/ 357 w 4499"/>
                <a:gd name="T7" fmla="*/ 0 h 45"/>
                <a:gd name="T8" fmla="*/ 460 w 4499"/>
                <a:gd name="T9" fmla="*/ 0 h 45"/>
                <a:gd name="T10" fmla="*/ 562 w 4499"/>
                <a:gd name="T11" fmla="*/ 0 h 45"/>
                <a:gd name="T12" fmla="*/ 664 w 4499"/>
                <a:gd name="T13" fmla="*/ 0 h 45"/>
                <a:gd name="T14" fmla="*/ 767 w 4499"/>
                <a:gd name="T15" fmla="*/ 0 h 45"/>
                <a:gd name="T16" fmla="*/ 869 w 4499"/>
                <a:gd name="T17" fmla="*/ 0 h 45"/>
                <a:gd name="T18" fmla="*/ 971 w 4499"/>
                <a:gd name="T19" fmla="*/ 0 h 45"/>
                <a:gd name="T20" fmla="*/ 1073 w 4499"/>
                <a:gd name="T21" fmla="*/ 0 h 45"/>
                <a:gd name="T22" fmla="*/ 1176 w 4499"/>
                <a:gd name="T23" fmla="*/ 0 h 45"/>
                <a:gd name="T24" fmla="*/ 1278 w 4499"/>
                <a:gd name="T25" fmla="*/ 0 h 45"/>
                <a:gd name="T26" fmla="*/ 1380 w 4499"/>
                <a:gd name="T27" fmla="*/ 0 h 45"/>
                <a:gd name="T28" fmla="*/ 1482 w 4499"/>
                <a:gd name="T29" fmla="*/ 0 h 45"/>
                <a:gd name="T30" fmla="*/ 1585 w 4499"/>
                <a:gd name="T31" fmla="*/ 0 h 45"/>
                <a:gd name="T32" fmla="*/ 1687 w 4499"/>
                <a:gd name="T33" fmla="*/ 0 h 45"/>
                <a:gd name="T34" fmla="*/ 1789 w 4499"/>
                <a:gd name="T35" fmla="*/ 0 h 45"/>
                <a:gd name="T36" fmla="*/ 1892 w 4499"/>
                <a:gd name="T37" fmla="*/ 0 h 45"/>
                <a:gd name="T38" fmla="*/ 1994 w 4499"/>
                <a:gd name="T39" fmla="*/ 0 h 45"/>
                <a:gd name="T40" fmla="*/ 2096 w 4499"/>
                <a:gd name="T41" fmla="*/ 0 h 45"/>
                <a:gd name="T42" fmla="*/ 2198 w 4499"/>
                <a:gd name="T43" fmla="*/ 0 h 45"/>
                <a:gd name="T44" fmla="*/ 2301 w 4499"/>
                <a:gd name="T45" fmla="*/ 0 h 45"/>
                <a:gd name="T46" fmla="*/ 2403 w 4499"/>
                <a:gd name="T47" fmla="*/ 0 h 45"/>
                <a:gd name="T48" fmla="*/ 2505 w 4499"/>
                <a:gd name="T49" fmla="*/ 0 h 45"/>
                <a:gd name="T50" fmla="*/ 2607 w 4499"/>
                <a:gd name="T51" fmla="*/ 0 h 45"/>
                <a:gd name="T52" fmla="*/ 2710 w 4499"/>
                <a:gd name="T53" fmla="*/ 0 h 45"/>
                <a:gd name="T54" fmla="*/ 2811 w 4499"/>
                <a:gd name="T55" fmla="*/ 0 h 45"/>
                <a:gd name="T56" fmla="*/ 2914 w 4499"/>
                <a:gd name="T57" fmla="*/ 0 h 45"/>
                <a:gd name="T58" fmla="*/ 3017 w 4499"/>
                <a:gd name="T59" fmla="*/ 0 h 45"/>
                <a:gd name="T60" fmla="*/ 3119 w 4499"/>
                <a:gd name="T61" fmla="*/ 0 h 45"/>
                <a:gd name="T62" fmla="*/ 3221 w 4499"/>
                <a:gd name="T63" fmla="*/ 0 h 45"/>
                <a:gd name="T64" fmla="*/ 3323 w 4499"/>
                <a:gd name="T65" fmla="*/ 0 h 45"/>
                <a:gd name="T66" fmla="*/ 3426 w 4499"/>
                <a:gd name="T67" fmla="*/ 0 h 45"/>
                <a:gd name="T68" fmla="*/ 3527 w 4499"/>
                <a:gd name="T69" fmla="*/ 0 h 45"/>
                <a:gd name="T70" fmla="*/ 3630 w 4499"/>
                <a:gd name="T71" fmla="*/ 0 h 45"/>
                <a:gd name="T72" fmla="*/ 3732 w 4499"/>
                <a:gd name="T73" fmla="*/ 0 h 45"/>
                <a:gd name="T74" fmla="*/ 3835 w 4499"/>
                <a:gd name="T75" fmla="*/ 0 h 45"/>
                <a:gd name="T76" fmla="*/ 3936 w 4499"/>
                <a:gd name="T77" fmla="*/ 0 h 45"/>
                <a:gd name="T78" fmla="*/ 4039 w 4499"/>
                <a:gd name="T79" fmla="*/ 0 h 45"/>
                <a:gd name="T80" fmla="*/ 4141 w 4499"/>
                <a:gd name="T81" fmla="*/ 0 h 45"/>
                <a:gd name="T82" fmla="*/ 4243 w 4499"/>
                <a:gd name="T83" fmla="*/ 0 h 45"/>
                <a:gd name="T84" fmla="*/ 4346 w 4499"/>
                <a:gd name="T85" fmla="*/ 0 h 45"/>
                <a:gd name="T86" fmla="*/ 4448 w 4499"/>
                <a:gd name="T8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  <a:lnTo>
                    <a:pt x="3017" y="0"/>
                  </a:lnTo>
                  <a:lnTo>
                    <a:pt x="3067" y="45"/>
                  </a:lnTo>
                  <a:lnTo>
                    <a:pt x="3119" y="0"/>
                  </a:lnTo>
                  <a:lnTo>
                    <a:pt x="3172" y="39"/>
                  </a:lnTo>
                  <a:lnTo>
                    <a:pt x="3221" y="0"/>
                  </a:lnTo>
                  <a:lnTo>
                    <a:pt x="3272" y="45"/>
                  </a:lnTo>
                  <a:lnTo>
                    <a:pt x="3323" y="0"/>
                  </a:lnTo>
                  <a:lnTo>
                    <a:pt x="3374" y="45"/>
                  </a:lnTo>
                  <a:lnTo>
                    <a:pt x="3426" y="0"/>
                  </a:lnTo>
                  <a:lnTo>
                    <a:pt x="3476" y="45"/>
                  </a:lnTo>
                  <a:lnTo>
                    <a:pt x="3527" y="0"/>
                  </a:lnTo>
                  <a:lnTo>
                    <a:pt x="3579" y="45"/>
                  </a:lnTo>
                  <a:lnTo>
                    <a:pt x="3630" y="0"/>
                  </a:lnTo>
                  <a:lnTo>
                    <a:pt x="3682" y="45"/>
                  </a:lnTo>
                  <a:lnTo>
                    <a:pt x="3732" y="0"/>
                  </a:lnTo>
                  <a:lnTo>
                    <a:pt x="3783" y="45"/>
                  </a:lnTo>
                  <a:lnTo>
                    <a:pt x="3835" y="0"/>
                  </a:lnTo>
                  <a:lnTo>
                    <a:pt x="3886" y="45"/>
                  </a:lnTo>
                  <a:lnTo>
                    <a:pt x="3936" y="0"/>
                  </a:lnTo>
                  <a:lnTo>
                    <a:pt x="3988" y="45"/>
                  </a:lnTo>
                  <a:lnTo>
                    <a:pt x="4039" y="0"/>
                  </a:lnTo>
                  <a:lnTo>
                    <a:pt x="4090" y="45"/>
                  </a:lnTo>
                  <a:lnTo>
                    <a:pt x="4141" y="0"/>
                  </a:lnTo>
                  <a:lnTo>
                    <a:pt x="4192" y="45"/>
                  </a:lnTo>
                  <a:lnTo>
                    <a:pt x="4243" y="0"/>
                  </a:lnTo>
                  <a:lnTo>
                    <a:pt x="4295" y="45"/>
                  </a:lnTo>
                  <a:lnTo>
                    <a:pt x="4346" y="0"/>
                  </a:lnTo>
                  <a:lnTo>
                    <a:pt x="4397" y="45"/>
                  </a:lnTo>
                  <a:lnTo>
                    <a:pt x="4448" y="0"/>
                  </a:lnTo>
                  <a:lnTo>
                    <a:pt x="4499" y="4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8" name="Freeform 44">
              <a:extLst>
                <a:ext uri="{FF2B5EF4-FFF2-40B4-BE49-F238E27FC236}">
                  <a16:creationId xmlns:a16="http://schemas.microsoft.com/office/drawing/2014/main" id="{74CD4F32-6C2E-4F34-BA16-349B2465F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523"/>
              <a:ext cx="4194" cy="45"/>
            </a:xfrm>
            <a:custGeom>
              <a:avLst/>
              <a:gdLst>
                <a:gd name="T0" fmla="*/ 51 w 4499"/>
                <a:gd name="T1" fmla="*/ 0 h 45"/>
                <a:gd name="T2" fmla="*/ 153 w 4499"/>
                <a:gd name="T3" fmla="*/ 0 h 45"/>
                <a:gd name="T4" fmla="*/ 255 w 4499"/>
                <a:gd name="T5" fmla="*/ 0 h 45"/>
                <a:gd name="T6" fmla="*/ 357 w 4499"/>
                <a:gd name="T7" fmla="*/ 0 h 45"/>
                <a:gd name="T8" fmla="*/ 460 w 4499"/>
                <a:gd name="T9" fmla="*/ 0 h 45"/>
                <a:gd name="T10" fmla="*/ 562 w 4499"/>
                <a:gd name="T11" fmla="*/ 0 h 45"/>
                <a:gd name="T12" fmla="*/ 664 w 4499"/>
                <a:gd name="T13" fmla="*/ 0 h 45"/>
                <a:gd name="T14" fmla="*/ 767 w 4499"/>
                <a:gd name="T15" fmla="*/ 0 h 45"/>
                <a:gd name="T16" fmla="*/ 869 w 4499"/>
                <a:gd name="T17" fmla="*/ 0 h 45"/>
                <a:gd name="T18" fmla="*/ 971 w 4499"/>
                <a:gd name="T19" fmla="*/ 0 h 45"/>
                <a:gd name="T20" fmla="*/ 1073 w 4499"/>
                <a:gd name="T21" fmla="*/ 0 h 45"/>
                <a:gd name="T22" fmla="*/ 1176 w 4499"/>
                <a:gd name="T23" fmla="*/ 0 h 45"/>
                <a:gd name="T24" fmla="*/ 1278 w 4499"/>
                <a:gd name="T25" fmla="*/ 0 h 45"/>
                <a:gd name="T26" fmla="*/ 1380 w 4499"/>
                <a:gd name="T27" fmla="*/ 0 h 45"/>
                <a:gd name="T28" fmla="*/ 1482 w 4499"/>
                <a:gd name="T29" fmla="*/ 0 h 45"/>
                <a:gd name="T30" fmla="*/ 1585 w 4499"/>
                <a:gd name="T31" fmla="*/ 0 h 45"/>
                <a:gd name="T32" fmla="*/ 1687 w 4499"/>
                <a:gd name="T33" fmla="*/ 0 h 45"/>
                <a:gd name="T34" fmla="*/ 1789 w 4499"/>
                <a:gd name="T35" fmla="*/ 0 h 45"/>
                <a:gd name="T36" fmla="*/ 1892 w 4499"/>
                <a:gd name="T37" fmla="*/ 0 h 45"/>
                <a:gd name="T38" fmla="*/ 1994 w 4499"/>
                <a:gd name="T39" fmla="*/ 0 h 45"/>
                <a:gd name="T40" fmla="*/ 2096 w 4499"/>
                <a:gd name="T41" fmla="*/ 0 h 45"/>
                <a:gd name="T42" fmla="*/ 2198 w 4499"/>
                <a:gd name="T43" fmla="*/ 0 h 45"/>
                <a:gd name="T44" fmla="*/ 2301 w 4499"/>
                <a:gd name="T45" fmla="*/ 0 h 45"/>
                <a:gd name="T46" fmla="*/ 2403 w 4499"/>
                <a:gd name="T47" fmla="*/ 0 h 45"/>
                <a:gd name="T48" fmla="*/ 2505 w 4499"/>
                <a:gd name="T49" fmla="*/ 0 h 45"/>
                <a:gd name="T50" fmla="*/ 2607 w 4499"/>
                <a:gd name="T51" fmla="*/ 0 h 45"/>
                <a:gd name="T52" fmla="*/ 2710 w 4499"/>
                <a:gd name="T53" fmla="*/ 0 h 45"/>
                <a:gd name="T54" fmla="*/ 2811 w 4499"/>
                <a:gd name="T55" fmla="*/ 0 h 45"/>
                <a:gd name="T56" fmla="*/ 2914 w 4499"/>
                <a:gd name="T57" fmla="*/ 0 h 45"/>
                <a:gd name="T58" fmla="*/ 3017 w 4499"/>
                <a:gd name="T59" fmla="*/ 0 h 45"/>
                <a:gd name="T60" fmla="*/ 3119 w 4499"/>
                <a:gd name="T61" fmla="*/ 0 h 45"/>
                <a:gd name="T62" fmla="*/ 3221 w 4499"/>
                <a:gd name="T63" fmla="*/ 0 h 45"/>
                <a:gd name="T64" fmla="*/ 3323 w 4499"/>
                <a:gd name="T65" fmla="*/ 0 h 45"/>
                <a:gd name="T66" fmla="*/ 3426 w 4499"/>
                <a:gd name="T67" fmla="*/ 0 h 45"/>
                <a:gd name="T68" fmla="*/ 3527 w 4499"/>
                <a:gd name="T69" fmla="*/ 0 h 45"/>
                <a:gd name="T70" fmla="*/ 3630 w 4499"/>
                <a:gd name="T71" fmla="*/ 0 h 45"/>
                <a:gd name="T72" fmla="*/ 3732 w 4499"/>
                <a:gd name="T73" fmla="*/ 0 h 45"/>
                <a:gd name="T74" fmla="*/ 3835 w 4499"/>
                <a:gd name="T75" fmla="*/ 0 h 45"/>
                <a:gd name="T76" fmla="*/ 3936 w 4499"/>
                <a:gd name="T77" fmla="*/ 0 h 45"/>
                <a:gd name="T78" fmla="*/ 4039 w 4499"/>
                <a:gd name="T79" fmla="*/ 0 h 45"/>
                <a:gd name="T80" fmla="*/ 4141 w 4499"/>
                <a:gd name="T81" fmla="*/ 0 h 45"/>
                <a:gd name="T82" fmla="*/ 4243 w 4499"/>
                <a:gd name="T83" fmla="*/ 0 h 45"/>
                <a:gd name="T84" fmla="*/ 4346 w 4499"/>
                <a:gd name="T85" fmla="*/ 0 h 45"/>
                <a:gd name="T86" fmla="*/ 4448 w 4499"/>
                <a:gd name="T8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99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  <a:lnTo>
                    <a:pt x="3017" y="0"/>
                  </a:lnTo>
                  <a:lnTo>
                    <a:pt x="3067" y="45"/>
                  </a:lnTo>
                  <a:lnTo>
                    <a:pt x="3119" y="0"/>
                  </a:lnTo>
                  <a:lnTo>
                    <a:pt x="3172" y="39"/>
                  </a:lnTo>
                  <a:lnTo>
                    <a:pt x="3221" y="0"/>
                  </a:lnTo>
                  <a:lnTo>
                    <a:pt x="3272" y="45"/>
                  </a:lnTo>
                  <a:lnTo>
                    <a:pt x="3323" y="0"/>
                  </a:lnTo>
                  <a:lnTo>
                    <a:pt x="3374" y="45"/>
                  </a:lnTo>
                  <a:lnTo>
                    <a:pt x="3426" y="0"/>
                  </a:lnTo>
                  <a:lnTo>
                    <a:pt x="3476" y="45"/>
                  </a:lnTo>
                  <a:lnTo>
                    <a:pt x="3527" y="0"/>
                  </a:lnTo>
                  <a:lnTo>
                    <a:pt x="3579" y="45"/>
                  </a:lnTo>
                  <a:lnTo>
                    <a:pt x="3630" y="0"/>
                  </a:lnTo>
                  <a:lnTo>
                    <a:pt x="3682" y="45"/>
                  </a:lnTo>
                  <a:lnTo>
                    <a:pt x="3732" y="0"/>
                  </a:lnTo>
                  <a:lnTo>
                    <a:pt x="3783" y="45"/>
                  </a:lnTo>
                  <a:lnTo>
                    <a:pt x="3835" y="0"/>
                  </a:lnTo>
                  <a:lnTo>
                    <a:pt x="3886" y="45"/>
                  </a:lnTo>
                  <a:lnTo>
                    <a:pt x="3936" y="0"/>
                  </a:lnTo>
                  <a:lnTo>
                    <a:pt x="3988" y="45"/>
                  </a:lnTo>
                  <a:lnTo>
                    <a:pt x="4039" y="0"/>
                  </a:lnTo>
                  <a:lnTo>
                    <a:pt x="4090" y="45"/>
                  </a:lnTo>
                  <a:lnTo>
                    <a:pt x="4141" y="0"/>
                  </a:lnTo>
                  <a:lnTo>
                    <a:pt x="4192" y="45"/>
                  </a:lnTo>
                  <a:lnTo>
                    <a:pt x="4243" y="0"/>
                  </a:lnTo>
                  <a:lnTo>
                    <a:pt x="4295" y="45"/>
                  </a:lnTo>
                  <a:lnTo>
                    <a:pt x="4346" y="0"/>
                  </a:lnTo>
                  <a:lnTo>
                    <a:pt x="4397" y="45"/>
                  </a:lnTo>
                  <a:lnTo>
                    <a:pt x="4448" y="0"/>
                  </a:lnTo>
                  <a:lnTo>
                    <a:pt x="4499" y="4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797" name="Group 53">
            <a:extLst>
              <a:ext uri="{FF2B5EF4-FFF2-40B4-BE49-F238E27FC236}">
                <a16:creationId xmlns:a16="http://schemas.microsoft.com/office/drawing/2014/main" id="{98A474A3-C2D1-498C-9811-329354C62E1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365625"/>
            <a:ext cx="4387850" cy="71438"/>
            <a:chOff x="308" y="2750"/>
            <a:chExt cx="2764" cy="45"/>
          </a:xfrm>
        </p:grpSpPr>
        <p:sp>
          <p:nvSpPr>
            <p:cNvPr id="31781" name="Freeform 37">
              <a:extLst>
                <a:ext uri="{FF2B5EF4-FFF2-40B4-BE49-F238E27FC236}">
                  <a16:creationId xmlns:a16="http://schemas.microsoft.com/office/drawing/2014/main" id="{3351CF20-5270-4BF5-BB61-7544A5C3F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750"/>
              <a:ext cx="2764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9" name="Freeform 45">
              <a:extLst>
                <a:ext uri="{FF2B5EF4-FFF2-40B4-BE49-F238E27FC236}">
                  <a16:creationId xmlns:a16="http://schemas.microsoft.com/office/drawing/2014/main" id="{5388638D-A599-4F1B-A216-19247392D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750"/>
              <a:ext cx="2764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798" name="Group 54">
            <a:extLst>
              <a:ext uri="{FF2B5EF4-FFF2-40B4-BE49-F238E27FC236}">
                <a16:creationId xmlns:a16="http://schemas.microsoft.com/office/drawing/2014/main" id="{6E4853DF-A088-4DDA-A79C-A7734097E6A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24400"/>
            <a:ext cx="2119313" cy="71438"/>
            <a:chOff x="308" y="2976"/>
            <a:chExt cx="1335" cy="45"/>
          </a:xfrm>
        </p:grpSpPr>
        <p:sp>
          <p:nvSpPr>
            <p:cNvPr id="31782" name="Freeform 38">
              <a:extLst>
                <a:ext uri="{FF2B5EF4-FFF2-40B4-BE49-F238E27FC236}">
                  <a16:creationId xmlns:a16="http://schemas.microsoft.com/office/drawing/2014/main" id="{578FD436-7BBB-442E-82CE-BDB36CE02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976"/>
              <a:ext cx="1335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0" name="Freeform 46">
              <a:extLst>
                <a:ext uri="{FF2B5EF4-FFF2-40B4-BE49-F238E27FC236}">
                  <a16:creationId xmlns:a16="http://schemas.microsoft.com/office/drawing/2014/main" id="{F64A0C50-AAA2-492F-96C8-59B2C05D5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976"/>
              <a:ext cx="1335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799" name="Group 55">
            <a:extLst>
              <a:ext uri="{FF2B5EF4-FFF2-40B4-BE49-F238E27FC236}">
                <a16:creationId xmlns:a16="http://schemas.microsoft.com/office/drawing/2014/main" id="{54E831FD-7D8F-444C-BEF5-4E5A275093D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084763"/>
            <a:ext cx="8928100" cy="71437"/>
            <a:chOff x="308" y="3203"/>
            <a:chExt cx="5624" cy="45"/>
          </a:xfrm>
        </p:grpSpPr>
        <p:sp>
          <p:nvSpPr>
            <p:cNvPr id="31783" name="Freeform 39">
              <a:extLst>
                <a:ext uri="{FF2B5EF4-FFF2-40B4-BE49-F238E27FC236}">
                  <a16:creationId xmlns:a16="http://schemas.microsoft.com/office/drawing/2014/main" id="{22B6150F-2844-4159-A3FB-77935A6A1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03"/>
              <a:ext cx="5624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1" name="Freeform 47">
              <a:extLst>
                <a:ext uri="{FF2B5EF4-FFF2-40B4-BE49-F238E27FC236}">
                  <a16:creationId xmlns:a16="http://schemas.microsoft.com/office/drawing/2014/main" id="{39ADE57C-AD40-4268-B7A8-2A840F5A4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03"/>
              <a:ext cx="5624" cy="45"/>
            </a:xfrm>
            <a:custGeom>
              <a:avLst/>
              <a:gdLst>
                <a:gd name="T0" fmla="*/ 0 w 2965"/>
                <a:gd name="T1" fmla="*/ 45 h 45"/>
                <a:gd name="T2" fmla="*/ 51 w 2965"/>
                <a:gd name="T3" fmla="*/ 0 h 45"/>
                <a:gd name="T4" fmla="*/ 101 w 2965"/>
                <a:gd name="T5" fmla="*/ 45 h 45"/>
                <a:gd name="T6" fmla="*/ 153 w 2965"/>
                <a:gd name="T7" fmla="*/ 0 h 45"/>
                <a:gd name="T8" fmla="*/ 204 w 2965"/>
                <a:gd name="T9" fmla="*/ 45 h 45"/>
                <a:gd name="T10" fmla="*/ 255 w 2965"/>
                <a:gd name="T11" fmla="*/ 0 h 45"/>
                <a:gd name="T12" fmla="*/ 307 w 2965"/>
                <a:gd name="T13" fmla="*/ 45 h 45"/>
                <a:gd name="T14" fmla="*/ 357 w 2965"/>
                <a:gd name="T15" fmla="*/ 0 h 45"/>
                <a:gd name="T16" fmla="*/ 409 w 2965"/>
                <a:gd name="T17" fmla="*/ 45 h 45"/>
                <a:gd name="T18" fmla="*/ 460 w 2965"/>
                <a:gd name="T19" fmla="*/ 0 h 45"/>
                <a:gd name="T20" fmla="*/ 511 w 2965"/>
                <a:gd name="T21" fmla="*/ 45 h 45"/>
                <a:gd name="T22" fmla="*/ 562 w 2965"/>
                <a:gd name="T23" fmla="*/ 0 h 45"/>
                <a:gd name="T24" fmla="*/ 613 w 2965"/>
                <a:gd name="T25" fmla="*/ 45 h 45"/>
                <a:gd name="T26" fmla="*/ 664 w 2965"/>
                <a:gd name="T27" fmla="*/ 0 h 45"/>
                <a:gd name="T28" fmla="*/ 716 w 2965"/>
                <a:gd name="T29" fmla="*/ 45 h 45"/>
                <a:gd name="T30" fmla="*/ 767 w 2965"/>
                <a:gd name="T31" fmla="*/ 0 h 45"/>
                <a:gd name="T32" fmla="*/ 817 w 2965"/>
                <a:gd name="T33" fmla="*/ 45 h 45"/>
                <a:gd name="T34" fmla="*/ 869 w 2965"/>
                <a:gd name="T35" fmla="*/ 0 h 45"/>
                <a:gd name="T36" fmla="*/ 920 w 2965"/>
                <a:gd name="T37" fmla="*/ 45 h 45"/>
                <a:gd name="T38" fmla="*/ 971 w 2965"/>
                <a:gd name="T39" fmla="*/ 0 h 45"/>
                <a:gd name="T40" fmla="*/ 1022 w 2965"/>
                <a:gd name="T41" fmla="*/ 45 h 45"/>
                <a:gd name="T42" fmla="*/ 1073 w 2965"/>
                <a:gd name="T43" fmla="*/ 0 h 45"/>
                <a:gd name="T44" fmla="*/ 1125 w 2965"/>
                <a:gd name="T45" fmla="*/ 45 h 45"/>
                <a:gd name="T46" fmla="*/ 1176 w 2965"/>
                <a:gd name="T47" fmla="*/ 0 h 45"/>
                <a:gd name="T48" fmla="*/ 1226 w 2965"/>
                <a:gd name="T49" fmla="*/ 45 h 45"/>
                <a:gd name="T50" fmla="*/ 1278 w 2965"/>
                <a:gd name="T51" fmla="*/ 0 h 45"/>
                <a:gd name="T52" fmla="*/ 1329 w 2965"/>
                <a:gd name="T53" fmla="*/ 45 h 45"/>
                <a:gd name="T54" fmla="*/ 1380 w 2965"/>
                <a:gd name="T55" fmla="*/ 0 h 45"/>
                <a:gd name="T56" fmla="*/ 1432 w 2965"/>
                <a:gd name="T57" fmla="*/ 45 h 45"/>
                <a:gd name="T58" fmla="*/ 1482 w 2965"/>
                <a:gd name="T59" fmla="*/ 0 h 45"/>
                <a:gd name="T60" fmla="*/ 1533 w 2965"/>
                <a:gd name="T61" fmla="*/ 45 h 45"/>
                <a:gd name="T62" fmla="*/ 1585 w 2965"/>
                <a:gd name="T63" fmla="*/ 0 h 45"/>
                <a:gd name="T64" fmla="*/ 1636 w 2965"/>
                <a:gd name="T65" fmla="*/ 45 h 45"/>
                <a:gd name="T66" fmla="*/ 1687 w 2965"/>
                <a:gd name="T67" fmla="*/ 0 h 45"/>
                <a:gd name="T68" fmla="*/ 1738 w 2965"/>
                <a:gd name="T69" fmla="*/ 45 h 45"/>
                <a:gd name="T70" fmla="*/ 1789 w 2965"/>
                <a:gd name="T71" fmla="*/ 0 h 45"/>
                <a:gd name="T72" fmla="*/ 1841 w 2965"/>
                <a:gd name="T73" fmla="*/ 45 h 45"/>
                <a:gd name="T74" fmla="*/ 1892 w 2965"/>
                <a:gd name="T75" fmla="*/ 0 h 45"/>
                <a:gd name="T76" fmla="*/ 1942 w 2965"/>
                <a:gd name="T77" fmla="*/ 45 h 45"/>
                <a:gd name="T78" fmla="*/ 1994 w 2965"/>
                <a:gd name="T79" fmla="*/ 0 h 45"/>
                <a:gd name="T80" fmla="*/ 2045 w 2965"/>
                <a:gd name="T81" fmla="*/ 45 h 45"/>
                <a:gd name="T82" fmla="*/ 2096 w 2965"/>
                <a:gd name="T83" fmla="*/ 0 h 45"/>
                <a:gd name="T84" fmla="*/ 2147 w 2965"/>
                <a:gd name="T85" fmla="*/ 45 h 45"/>
                <a:gd name="T86" fmla="*/ 2198 w 2965"/>
                <a:gd name="T87" fmla="*/ 0 h 45"/>
                <a:gd name="T88" fmla="*/ 2249 w 2965"/>
                <a:gd name="T89" fmla="*/ 45 h 45"/>
                <a:gd name="T90" fmla="*/ 2301 w 2965"/>
                <a:gd name="T91" fmla="*/ 0 h 45"/>
                <a:gd name="T92" fmla="*/ 2353 w 2965"/>
                <a:gd name="T93" fmla="*/ 45 h 45"/>
                <a:gd name="T94" fmla="*/ 2403 w 2965"/>
                <a:gd name="T95" fmla="*/ 0 h 45"/>
                <a:gd name="T96" fmla="*/ 2454 w 2965"/>
                <a:gd name="T97" fmla="*/ 45 h 45"/>
                <a:gd name="T98" fmla="*/ 2505 w 2965"/>
                <a:gd name="T99" fmla="*/ 0 h 45"/>
                <a:gd name="T100" fmla="*/ 2557 w 2965"/>
                <a:gd name="T101" fmla="*/ 45 h 45"/>
                <a:gd name="T102" fmla="*/ 2607 w 2965"/>
                <a:gd name="T103" fmla="*/ 0 h 45"/>
                <a:gd name="T104" fmla="*/ 2658 w 2965"/>
                <a:gd name="T105" fmla="*/ 45 h 45"/>
                <a:gd name="T106" fmla="*/ 2710 w 2965"/>
                <a:gd name="T107" fmla="*/ 0 h 45"/>
                <a:gd name="T108" fmla="*/ 2761 w 2965"/>
                <a:gd name="T109" fmla="*/ 45 h 45"/>
                <a:gd name="T110" fmla="*/ 2811 w 2965"/>
                <a:gd name="T111" fmla="*/ 0 h 45"/>
                <a:gd name="T112" fmla="*/ 2863 w 2965"/>
                <a:gd name="T113" fmla="*/ 45 h 45"/>
                <a:gd name="T114" fmla="*/ 2914 w 2965"/>
                <a:gd name="T115" fmla="*/ 0 h 45"/>
                <a:gd name="T116" fmla="*/ 2965 w 2965"/>
                <a:gd name="T1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65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  <a:lnTo>
                    <a:pt x="1482" y="0"/>
                  </a:lnTo>
                  <a:lnTo>
                    <a:pt x="1533" y="45"/>
                  </a:lnTo>
                  <a:lnTo>
                    <a:pt x="1585" y="0"/>
                  </a:lnTo>
                  <a:lnTo>
                    <a:pt x="1636" y="45"/>
                  </a:lnTo>
                  <a:lnTo>
                    <a:pt x="1687" y="0"/>
                  </a:lnTo>
                  <a:lnTo>
                    <a:pt x="1738" y="45"/>
                  </a:lnTo>
                  <a:lnTo>
                    <a:pt x="1789" y="0"/>
                  </a:lnTo>
                  <a:lnTo>
                    <a:pt x="1841" y="45"/>
                  </a:lnTo>
                  <a:lnTo>
                    <a:pt x="1892" y="0"/>
                  </a:lnTo>
                  <a:lnTo>
                    <a:pt x="1942" y="45"/>
                  </a:lnTo>
                  <a:lnTo>
                    <a:pt x="1994" y="0"/>
                  </a:lnTo>
                  <a:lnTo>
                    <a:pt x="2045" y="45"/>
                  </a:lnTo>
                  <a:lnTo>
                    <a:pt x="2096" y="0"/>
                  </a:lnTo>
                  <a:lnTo>
                    <a:pt x="2147" y="45"/>
                  </a:lnTo>
                  <a:lnTo>
                    <a:pt x="2198" y="0"/>
                  </a:lnTo>
                  <a:lnTo>
                    <a:pt x="2249" y="45"/>
                  </a:lnTo>
                  <a:lnTo>
                    <a:pt x="2301" y="0"/>
                  </a:lnTo>
                  <a:lnTo>
                    <a:pt x="2353" y="45"/>
                  </a:lnTo>
                  <a:lnTo>
                    <a:pt x="2403" y="0"/>
                  </a:lnTo>
                  <a:lnTo>
                    <a:pt x="2454" y="45"/>
                  </a:lnTo>
                  <a:lnTo>
                    <a:pt x="2505" y="0"/>
                  </a:lnTo>
                  <a:lnTo>
                    <a:pt x="2557" y="45"/>
                  </a:lnTo>
                  <a:lnTo>
                    <a:pt x="2607" y="0"/>
                  </a:lnTo>
                  <a:lnTo>
                    <a:pt x="2658" y="45"/>
                  </a:lnTo>
                  <a:lnTo>
                    <a:pt x="2710" y="0"/>
                  </a:lnTo>
                  <a:lnTo>
                    <a:pt x="2761" y="45"/>
                  </a:lnTo>
                  <a:lnTo>
                    <a:pt x="2811" y="0"/>
                  </a:lnTo>
                  <a:lnTo>
                    <a:pt x="2863" y="45"/>
                  </a:lnTo>
                  <a:lnTo>
                    <a:pt x="2914" y="0"/>
                  </a:lnTo>
                  <a:lnTo>
                    <a:pt x="2965" y="4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00" name="Group 56">
            <a:extLst>
              <a:ext uri="{FF2B5EF4-FFF2-40B4-BE49-F238E27FC236}">
                <a16:creationId xmlns:a16="http://schemas.microsoft.com/office/drawing/2014/main" id="{C65FAD68-8462-4D39-A2FD-3D3232163BE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445125"/>
            <a:ext cx="4430713" cy="71438"/>
            <a:chOff x="308" y="3430"/>
            <a:chExt cx="2791" cy="45"/>
          </a:xfrm>
        </p:grpSpPr>
        <p:sp>
          <p:nvSpPr>
            <p:cNvPr id="31784" name="Freeform 40">
              <a:extLst>
                <a:ext uri="{FF2B5EF4-FFF2-40B4-BE49-F238E27FC236}">
                  <a16:creationId xmlns:a16="http://schemas.microsoft.com/office/drawing/2014/main" id="{73392280-984C-43CE-89E3-573C812B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430"/>
              <a:ext cx="2791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2" name="Freeform 48">
              <a:extLst>
                <a:ext uri="{FF2B5EF4-FFF2-40B4-BE49-F238E27FC236}">
                  <a16:creationId xmlns:a16="http://schemas.microsoft.com/office/drawing/2014/main" id="{97AB80CC-39CC-4F0D-89F7-7AF7ECFBD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430"/>
              <a:ext cx="2791" cy="4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01" name="Group 57">
            <a:extLst>
              <a:ext uri="{FF2B5EF4-FFF2-40B4-BE49-F238E27FC236}">
                <a16:creationId xmlns:a16="http://schemas.microsoft.com/office/drawing/2014/main" id="{C849FD9E-E579-495A-81A3-3A9C4AA281D7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876925"/>
            <a:ext cx="1074738" cy="23813"/>
            <a:chOff x="308" y="3702"/>
            <a:chExt cx="677" cy="15"/>
          </a:xfrm>
        </p:grpSpPr>
        <p:sp>
          <p:nvSpPr>
            <p:cNvPr id="31785" name="Freeform 41">
              <a:extLst>
                <a:ext uri="{FF2B5EF4-FFF2-40B4-BE49-F238E27FC236}">
                  <a16:creationId xmlns:a16="http://schemas.microsoft.com/office/drawing/2014/main" id="{1B6DD7D6-D98C-4E76-BC15-636C5FD2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702"/>
              <a:ext cx="677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3" name="Freeform 49">
              <a:extLst>
                <a:ext uri="{FF2B5EF4-FFF2-40B4-BE49-F238E27FC236}">
                  <a16:creationId xmlns:a16="http://schemas.microsoft.com/office/drawing/2014/main" id="{D77CCDEF-A9A5-40E9-B008-7AA1752BB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702"/>
              <a:ext cx="677" cy="15"/>
            </a:xfrm>
            <a:custGeom>
              <a:avLst/>
              <a:gdLst>
                <a:gd name="T0" fmla="*/ 0 w 1432"/>
                <a:gd name="T1" fmla="*/ 45 h 45"/>
                <a:gd name="T2" fmla="*/ 51 w 1432"/>
                <a:gd name="T3" fmla="*/ 0 h 45"/>
                <a:gd name="T4" fmla="*/ 101 w 1432"/>
                <a:gd name="T5" fmla="*/ 45 h 45"/>
                <a:gd name="T6" fmla="*/ 153 w 1432"/>
                <a:gd name="T7" fmla="*/ 0 h 45"/>
                <a:gd name="T8" fmla="*/ 204 w 1432"/>
                <a:gd name="T9" fmla="*/ 45 h 45"/>
                <a:gd name="T10" fmla="*/ 255 w 1432"/>
                <a:gd name="T11" fmla="*/ 0 h 45"/>
                <a:gd name="T12" fmla="*/ 307 w 1432"/>
                <a:gd name="T13" fmla="*/ 45 h 45"/>
                <a:gd name="T14" fmla="*/ 357 w 1432"/>
                <a:gd name="T15" fmla="*/ 0 h 45"/>
                <a:gd name="T16" fmla="*/ 409 w 1432"/>
                <a:gd name="T17" fmla="*/ 45 h 45"/>
                <a:gd name="T18" fmla="*/ 460 w 1432"/>
                <a:gd name="T19" fmla="*/ 0 h 45"/>
                <a:gd name="T20" fmla="*/ 511 w 1432"/>
                <a:gd name="T21" fmla="*/ 45 h 45"/>
                <a:gd name="T22" fmla="*/ 562 w 1432"/>
                <a:gd name="T23" fmla="*/ 0 h 45"/>
                <a:gd name="T24" fmla="*/ 613 w 1432"/>
                <a:gd name="T25" fmla="*/ 45 h 45"/>
                <a:gd name="T26" fmla="*/ 664 w 1432"/>
                <a:gd name="T27" fmla="*/ 0 h 45"/>
                <a:gd name="T28" fmla="*/ 716 w 1432"/>
                <a:gd name="T29" fmla="*/ 45 h 45"/>
                <a:gd name="T30" fmla="*/ 767 w 1432"/>
                <a:gd name="T31" fmla="*/ 0 h 45"/>
                <a:gd name="T32" fmla="*/ 817 w 1432"/>
                <a:gd name="T33" fmla="*/ 45 h 45"/>
                <a:gd name="T34" fmla="*/ 869 w 1432"/>
                <a:gd name="T35" fmla="*/ 0 h 45"/>
                <a:gd name="T36" fmla="*/ 920 w 1432"/>
                <a:gd name="T37" fmla="*/ 45 h 45"/>
                <a:gd name="T38" fmla="*/ 971 w 1432"/>
                <a:gd name="T39" fmla="*/ 0 h 45"/>
                <a:gd name="T40" fmla="*/ 1022 w 1432"/>
                <a:gd name="T41" fmla="*/ 45 h 45"/>
                <a:gd name="T42" fmla="*/ 1073 w 1432"/>
                <a:gd name="T43" fmla="*/ 0 h 45"/>
                <a:gd name="T44" fmla="*/ 1125 w 1432"/>
                <a:gd name="T45" fmla="*/ 45 h 45"/>
                <a:gd name="T46" fmla="*/ 1176 w 1432"/>
                <a:gd name="T47" fmla="*/ 0 h 45"/>
                <a:gd name="T48" fmla="*/ 1226 w 1432"/>
                <a:gd name="T49" fmla="*/ 45 h 45"/>
                <a:gd name="T50" fmla="*/ 1278 w 1432"/>
                <a:gd name="T51" fmla="*/ 0 h 45"/>
                <a:gd name="T52" fmla="*/ 1329 w 1432"/>
                <a:gd name="T53" fmla="*/ 45 h 45"/>
                <a:gd name="T54" fmla="*/ 1380 w 1432"/>
                <a:gd name="T55" fmla="*/ 0 h 45"/>
                <a:gd name="T56" fmla="*/ 1432 w 1432"/>
                <a:gd name="T5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2" h="45">
                  <a:moveTo>
                    <a:pt x="0" y="45"/>
                  </a:moveTo>
                  <a:lnTo>
                    <a:pt x="51" y="0"/>
                  </a:lnTo>
                  <a:lnTo>
                    <a:pt x="101" y="45"/>
                  </a:lnTo>
                  <a:lnTo>
                    <a:pt x="153" y="0"/>
                  </a:lnTo>
                  <a:lnTo>
                    <a:pt x="204" y="45"/>
                  </a:lnTo>
                  <a:lnTo>
                    <a:pt x="255" y="0"/>
                  </a:lnTo>
                  <a:lnTo>
                    <a:pt x="307" y="45"/>
                  </a:lnTo>
                  <a:lnTo>
                    <a:pt x="357" y="0"/>
                  </a:lnTo>
                  <a:lnTo>
                    <a:pt x="409" y="45"/>
                  </a:lnTo>
                  <a:lnTo>
                    <a:pt x="460" y="0"/>
                  </a:lnTo>
                  <a:lnTo>
                    <a:pt x="511" y="45"/>
                  </a:lnTo>
                  <a:lnTo>
                    <a:pt x="562" y="0"/>
                  </a:lnTo>
                  <a:lnTo>
                    <a:pt x="613" y="45"/>
                  </a:lnTo>
                  <a:lnTo>
                    <a:pt x="664" y="0"/>
                  </a:lnTo>
                  <a:lnTo>
                    <a:pt x="716" y="45"/>
                  </a:lnTo>
                  <a:lnTo>
                    <a:pt x="767" y="0"/>
                  </a:lnTo>
                  <a:lnTo>
                    <a:pt x="817" y="45"/>
                  </a:lnTo>
                  <a:lnTo>
                    <a:pt x="869" y="0"/>
                  </a:lnTo>
                  <a:lnTo>
                    <a:pt x="920" y="45"/>
                  </a:lnTo>
                  <a:lnTo>
                    <a:pt x="971" y="0"/>
                  </a:lnTo>
                  <a:lnTo>
                    <a:pt x="1022" y="45"/>
                  </a:lnTo>
                  <a:lnTo>
                    <a:pt x="1073" y="0"/>
                  </a:lnTo>
                  <a:lnTo>
                    <a:pt x="1125" y="45"/>
                  </a:lnTo>
                  <a:lnTo>
                    <a:pt x="1176" y="0"/>
                  </a:lnTo>
                  <a:lnTo>
                    <a:pt x="1226" y="45"/>
                  </a:lnTo>
                  <a:lnTo>
                    <a:pt x="1278" y="0"/>
                  </a:lnTo>
                  <a:lnTo>
                    <a:pt x="1329" y="45"/>
                  </a:lnTo>
                  <a:lnTo>
                    <a:pt x="1380" y="0"/>
                  </a:lnTo>
                  <a:lnTo>
                    <a:pt x="1432" y="4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02" name="Group 58">
            <a:extLst>
              <a:ext uri="{FF2B5EF4-FFF2-40B4-BE49-F238E27FC236}">
                <a16:creationId xmlns:a16="http://schemas.microsoft.com/office/drawing/2014/main" id="{C341941C-DBBE-48C7-A2AB-22DA37750740}"/>
              </a:ext>
            </a:extLst>
          </p:cNvPr>
          <p:cNvGrpSpPr>
            <a:grpSpLocks/>
          </p:cNvGrpSpPr>
          <p:nvPr/>
        </p:nvGrpSpPr>
        <p:grpSpPr bwMode="auto">
          <a:xfrm>
            <a:off x="1630363" y="5876925"/>
            <a:ext cx="460375" cy="23813"/>
            <a:chOff x="1027" y="3702"/>
            <a:chExt cx="290" cy="15"/>
          </a:xfrm>
        </p:grpSpPr>
        <p:sp>
          <p:nvSpPr>
            <p:cNvPr id="31786" name="Freeform 42">
              <a:extLst>
                <a:ext uri="{FF2B5EF4-FFF2-40B4-BE49-F238E27FC236}">
                  <a16:creationId xmlns:a16="http://schemas.microsoft.com/office/drawing/2014/main" id="{A13D90B6-3ED5-479B-83CF-121567B51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3702"/>
              <a:ext cx="290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lnTo>
                    <a:pt x="26" y="0"/>
                  </a:lnTo>
                  <a:lnTo>
                    <a:pt x="51" y="15"/>
                  </a:lnTo>
                  <a:lnTo>
                    <a:pt x="78" y="0"/>
                  </a:lnTo>
                  <a:lnTo>
                    <a:pt x="103" y="15"/>
                  </a:lnTo>
                  <a:lnTo>
                    <a:pt x="129" y="0"/>
                  </a:lnTo>
                  <a:lnTo>
                    <a:pt x="156" y="15"/>
                  </a:lnTo>
                  <a:lnTo>
                    <a:pt x="181" y="0"/>
                  </a:lnTo>
                  <a:lnTo>
                    <a:pt x="207" y="15"/>
                  </a:lnTo>
                  <a:lnTo>
                    <a:pt x="233" y="0"/>
                  </a:lnTo>
                  <a:lnTo>
                    <a:pt x="259" y="15"/>
                  </a:lnTo>
                  <a:lnTo>
                    <a:pt x="285" y="0"/>
                  </a:lnTo>
                  <a:lnTo>
                    <a:pt x="311" y="15"/>
                  </a:lnTo>
                </a:path>
              </a:pathLst>
            </a:custGeom>
            <a:noFill/>
            <a:ln w="762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4" name="Freeform 50">
              <a:extLst>
                <a:ext uri="{FF2B5EF4-FFF2-40B4-BE49-F238E27FC236}">
                  <a16:creationId xmlns:a16="http://schemas.microsoft.com/office/drawing/2014/main" id="{5FACC5B9-B6FE-4B0C-AB65-5DCD47A6B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3702"/>
              <a:ext cx="290" cy="15"/>
            </a:xfrm>
            <a:custGeom>
              <a:avLst/>
              <a:gdLst>
                <a:gd name="T0" fmla="*/ 0 w 311"/>
                <a:gd name="T1" fmla="*/ 15 h 15"/>
                <a:gd name="T2" fmla="*/ 26 w 311"/>
                <a:gd name="T3" fmla="*/ 0 h 15"/>
                <a:gd name="T4" fmla="*/ 51 w 311"/>
                <a:gd name="T5" fmla="*/ 15 h 15"/>
                <a:gd name="T6" fmla="*/ 78 w 311"/>
                <a:gd name="T7" fmla="*/ 0 h 15"/>
                <a:gd name="T8" fmla="*/ 103 w 311"/>
                <a:gd name="T9" fmla="*/ 15 h 15"/>
                <a:gd name="T10" fmla="*/ 129 w 311"/>
                <a:gd name="T11" fmla="*/ 0 h 15"/>
                <a:gd name="T12" fmla="*/ 156 w 311"/>
                <a:gd name="T13" fmla="*/ 15 h 15"/>
                <a:gd name="T14" fmla="*/ 181 w 311"/>
                <a:gd name="T15" fmla="*/ 0 h 15"/>
                <a:gd name="T16" fmla="*/ 207 w 311"/>
                <a:gd name="T17" fmla="*/ 15 h 15"/>
                <a:gd name="T18" fmla="*/ 233 w 311"/>
                <a:gd name="T19" fmla="*/ 0 h 15"/>
                <a:gd name="T20" fmla="*/ 259 w 311"/>
                <a:gd name="T21" fmla="*/ 15 h 15"/>
                <a:gd name="T22" fmla="*/ 285 w 311"/>
                <a:gd name="T23" fmla="*/ 0 h 15"/>
                <a:gd name="T24" fmla="*/ 311 w 3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15">
                  <a:moveTo>
                    <a:pt x="0" y="15"/>
                  </a:moveTo>
                  <a:lnTo>
                    <a:pt x="26" y="0"/>
                  </a:lnTo>
                  <a:lnTo>
                    <a:pt x="51" y="15"/>
                  </a:lnTo>
                  <a:lnTo>
                    <a:pt x="78" y="0"/>
                  </a:lnTo>
                  <a:lnTo>
                    <a:pt x="103" y="15"/>
                  </a:lnTo>
                  <a:lnTo>
                    <a:pt x="129" y="0"/>
                  </a:lnTo>
                  <a:lnTo>
                    <a:pt x="156" y="15"/>
                  </a:lnTo>
                  <a:lnTo>
                    <a:pt x="181" y="0"/>
                  </a:lnTo>
                  <a:lnTo>
                    <a:pt x="207" y="15"/>
                  </a:lnTo>
                  <a:lnTo>
                    <a:pt x="233" y="0"/>
                  </a:lnTo>
                  <a:lnTo>
                    <a:pt x="259" y="15"/>
                  </a:lnTo>
                  <a:lnTo>
                    <a:pt x="285" y="0"/>
                  </a:lnTo>
                  <a:lnTo>
                    <a:pt x="311" y="15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E806D8E-326F-4C2C-85AA-BBD3B227B3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三角形の飾り線</a:t>
            </a:r>
          </a:p>
        </p:txBody>
      </p:sp>
      <p:grpSp>
        <p:nvGrpSpPr>
          <p:cNvPr id="19501" name="Group 45">
            <a:extLst>
              <a:ext uri="{FF2B5EF4-FFF2-40B4-BE49-F238E27FC236}">
                <a16:creationId xmlns:a16="http://schemas.microsoft.com/office/drawing/2014/main" id="{21F93809-55DB-4213-A5CF-3C1E410E8CE9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241550"/>
            <a:ext cx="8713787" cy="249238"/>
            <a:chOff x="353" y="799"/>
            <a:chExt cx="5489" cy="157"/>
          </a:xfrm>
        </p:grpSpPr>
        <p:sp>
          <p:nvSpPr>
            <p:cNvPr id="19459" name="AutoShape 3">
              <a:extLst>
                <a:ext uri="{FF2B5EF4-FFF2-40B4-BE49-F238E27FC236}">
                  <a16:creationId xmlns:a16="http://schemas.microsoft.com/office/drawing/2014/main" id="{B6B69555-FD8D-4FEB-96E2-69DAAA422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0" name="AutoShape 4">
              <a:extLst>
                <a:ext uri="{FF2B5EF4-FFF2-40B4-BE49-F238E27FC236}">
                  <a16:creationId xmlns:a16="http://schemas.microsoft.com/office/drawing/2014/main" id="{3F160472-B802-4AE2-AECA-388C2EF751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1" name="AutoShape 5">
              <a:extLst>
                <a:ext uri="{FF2B5EF4-FFF2-40B4-BE49-F238E27FC236}">
                  <a16:creationId xmlns:a16="http://schemas.microsoft.com/office/drawing/2014/main" id="{C5606CF0-C819-473F-832E-B3F415C6E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2" name="AutoShape 6">
              <a:extLst>
                <a:ext uri="{FF2B5EF4-FFF2-40B4-BE49-F238E27FC236}">
                  <a16:creationId xmlns:a16="http://schemas.microsoft.com/office/drawing/2014/main" id="{C86292B7-ECAF-4386-8E3C-E3EF01093E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9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3" name="AutoShape 7">
              <a:extLst>
                <a:ext uri="{FF2B5EF4-FFF2-40B4-BE49-F238E27FC236}">
                  <a16:creationId xmlns:a16="http://schemas.microsoft.com/office/drawing/2014/main" id="{291485D7-100A-4C20-8D5A-B1D3EF6F6E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4" name="AutoShape 8">
              <a:extLst>
                <a:ext uri="{FF2B5EF4-FFF2-40B4-BE49-F238E27FC236}">
                  <a16:creationId xmlns:a16="http://schemas.microsoft.com/office/drawing/2014/main" id="{FF08A5ED-31F5-450D-A8FB-48824DFA4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5" name="AutoShape 9">
              <a:extLst>
                <a:ext uri="{FF2B5EF4-FFF2-40B4-BE49-F238E27FC236}">
                  <a16:creationId xmlns:a16="http://schemas.microsoft.com/office/drawing/2014/main" id="{40453D8A-97A8-4817-AC58-D07715DF6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6" name="AutoShape 10">
              <a:extLst>
                <a:ext uri="{FF2B5EF4-FFF2-40B4-BE49-F238E27FC236}">
                  <a16:creationId xmlns:a16="http://schemas.microsoft.com/office/drawing/2014/main" id="{CF31C7EB-380A-4D45-9A3C-5F0CEA5F82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4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7" name="AutoShape 11">
              <a:extLst>
                <a:ext uri="{FF2B5EF4-FFF2-40B4-BE49-F238E27FC236}">
                  <a16:creationId xmlns:a16="http://schemas.microsoft.com/office/drawing/2014/main" id="{EAF89CE3-D854-4C2B-95A4-C125E3469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8" name="AutoShape 12">
              <a:extLst>
                <a:ext uri="{FF2B5EF4-FFF2-40B4-BE49-F238E27FC236}">
                  <a16:creationId xmlns:a16="http://schemas.microsoft.com/office/drawing/2014/main" id="{D970C799-1CF3-4EC4-932A-F2E7161D5D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9" name="AutoShape 13">
              <a:extLst>
                <a:ext uri="{FF2B5EF4-FFF2-40B4-BE49-F238E27FC236}">
                  <a16:creationId xmlns:a16="http://schemas.microsoft.com/office/drawing/2014/main" id="{AF2C28B8-BCCD-4958-B5B7-DAC698D1E9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7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0" name="AutoShape 14">
              <a:extLst>
                <a:ext uri="{FF2B5EF4-FFF2-40B4-BE49-F238E27FC236}">
                  <a16:creationId xmlns:a16="http://schemas.microsoft.com/office/drawing/2014/main" id="{3E696DDA-8B82-4EA3-9294-632E45D84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1" name="AutoShape 15">
              <a:extLst>
                <a:ext uri="{FF2B5EF4-FFF2-40B4-BE49-F238E27FC236}">
                  <a16:creationId xmlns:a16="http://schemas.microsoft.com/office/drawing/2014/main" id="{5C35C6C0-B672-4D49-9E71-8A25EE400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2" name="AutoShape 16">
              <a:extLst>
                <a:ext uri="{FF2B5EF4-FFF2-40B4-BE49-F238E27FC236}">
                  <a16:creationId xmlns:a16="http://schemas.microsoft.com/office/drawing/2014/main" id="{B3365CE7-93A5-415E-8913-4B14E614F1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3" name="AutoShape 17">
              <a:extLst>
                <a:ext uri="{FF2B5EF4-FFF2-40B4-BE49-F238E27FC236}">
                  <a16:creationId xmlns:a16="http://schemas.microsoft.com/office/drawing/2014/main" id="{1E6E255C-4BAB-4B8A-98BE-CF18ABBFC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4" name="AutoShape 18">
              <a:extLst>
                <a:ext uri="{FF2B5EF4-FFF2-40B4-BE49-F238E27FC236}">
                  <a16:creationId xmlns:a16="http://schemas.microsoft.com/office/drawing/2014/main" id="{91AE9BA7-5ECB-4B8A-977C-FE61CD95CD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3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5" name="AutoShape 19">
              <a:extLst>
                <a:ext uri="{FF2B5EF4-FFF2-40B4-BE49-F238E27FC236}">
                  <a16:creationId xmlns:a16="http://schemas.microsoft.com/office/drawing/2014/main" id="{1C3331BC-CEED-4C91-8646-CE37B5E236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8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6" name="AutoShape 20">
              <a:extLst>
                <a:ext uri="{FF2B5EF4-FFF2-40B4-BE49-F238E27FC236}">
                  <a16:creationId xmlns:a16="http://schemas.microsoft.com/office/drawing/2014/main" id="{DF8E8978-11DE-450F-A9A5-30FCADBD2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7" name="AutoShape 21">
              <a:extLst>
                <a:ext uri="{FF2B5EF4-FFF2-40B4-BE49-F238E27FC236}">
                  <a16:creationId xmlns:a16="http://schemas.microsoft.com/office/drawing/2014/main" id="{87B55506-B6E4-4836-9C09-8C43336AD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8" name="AutoShape 22">
              <a:extLst>
                <a:ext uri="{FF2B5EF4-FFF2-40B4-BE49-F238E27FC236}">
                  <a16:creationId xmlns:a16="http://schemas.microsoft.com/office/drawing/2014/main" id="{23604BD6-6A55-4E8A-AEA4-0E1EEAF857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9" name="AutoShape 23">
              <a:extLst>
                <a:ext uri="{FF2B5EF4-FFF2-40B4-BE49-F238E27FC236}">
                  <a16:creationId xmlns:a16="http://schemas.microsoft.com/office/drawing/2014/main" id="{1283AFC9-5655-4283-B0DD-11A524EB8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0" name="AutoShape 24">
              <a:extLst>
                <a:ext uri="{FF2B5EF4-FFF2-40B4-BE49-F238E27FC236}">
                  <a16:creationId xmlns:a16="http://schemas.microsoft.com/office/drawing/2014/main" id="{E330BE1F-A5D1-4251-A958-9D5F8E7B8C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1" name="AutoShape 25">
              <a:extLst>
                <a:ext uri="{FF2B5EF4-FFF2-40B4-BE49-F238E27FC236}">
                  <a16:creationId xmlns:a16="http://schemas.microsoft.com/office/drawing/2014/main" id="{ACFD6AA6-74C9-4778-91C0-5ABDE6BBEA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0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2" name="AutoShape 26">
              <a:extLst>
                <a:ext uri="{FF2B5EF4-FFF2-40B4-BE49-F238E27FC236}">
                  <a16:creationId xmlns:a16="http://schemas.microsoft.com/office/drawing/2014/main" id="{2862C27D-C963-4BA5-AD7B-5DC173D6A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3" name="AutoShape 27">
              <a:extLst>
                <a:ext uri="{FF2B5EF4-FFF2-40B4-BE49-F238E27FC236}">
                  <a16:creationId xmlns:a16="http://schemas.microsoft.com/office/drawing/2014/main" id="{67B0F038-BA63-4D5D-A429-0DC983402B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1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4" name="AutoShape 28">
              <a:extLst>
                <a:ext uri="{FF2B5EF4-FFF2-40B4-BE49-F238E27FC236}">
                  <a16:creationId xmlns:a16="http://schemas.microsoft.com/office/drawing/2014/main" id="{EAF67309-6996-4BAA-922B-AD033F39F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5" name="AutoShape 29">
              <a:extLst>
                <a:ext uri="{FF2B5EF4-FFF2-40B4-BE49-F238E27FC236}">
                  <a16:creationId xmlns:a16="http://schemas.microsoft.com/office/drawing/2014/main" id="{EE0C4251-2EE7-408F-A510-CFAA2CC44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6" name="AutoShape 30">
              <a:extLst>
                <a:ext uri="{FF2B5EF4-FFF2-40B4-BE49-F238E27FC236}">
                  <a16:creationId xmlns:a16="http://schemas.microsoft.com/office/drawing/2014/main" id="{FE9FEF18-5988-4736-B1F4-AF6DF860DE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7" name="AutoShape 31">
              <a:extLst>
                <a:ext uri="{FF2B5EF4-FFF2-40B4-BE49-F238E27FC236}">
                  <a16:creationId xmlns:a16="http://schemas.microsoft.com/office/drawing/2014/main" id="{17F991A0-1ED9-48CC-8B5E-DA6A0D347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8" name="AutoShape 32">
              <a:extLst>
                <a:ext uri="{FF2B5EF4-FFF2-40B4-BE49-F238E27FC236}">
                  <a16:creationId xmlns:a16="http://schemas.microsoft.com/office/drawing/2014/main" id="{999540AB-25EC-468E-A451-0BF6CB47A6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3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9" name="AutoShape 33">
              <a:extLst>
                <a:ext uri="{FF2B5EF4-FFF2-40B4-BE49-F238E27FC236}">
                  <a16:creationId xmlns:a16="http://schemas.microsoft.com/office/drawing/2014/main" id="{69A194F2-6ED0-4ECE-9D9E-F4A027842B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9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0" name="AutoShape 34">
              <a:extLst>
                <a:ext uri="{FF2B5EF4-FFF2-40B4-BE49-F238E27FC236}">
                  <a16:creationId xmlns:a16="http://schemas.microsoft.com/office/drawing/2014/main" id="{57CD5BAA-0521-47C8-ABF2-9783F315B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1" name="AutoShape 35">
              <a:extLst>
                <a:ext uri="{FF2B5EF4-FFF2-40B4-BE49-F238E27FC236}">
                  <a16:creationId xmlns:a16="http://schemas.microsoft.com/office/drawing/2014/main" id="{4B777A4F-E73C-48DF-9841-BEB49A4B8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2" name="AutoShape 36">
              <a:extLst>
                <a:ext uri="{FF2B5EF4-FFF2-40B4-BE49-F238E27FC236}">
                  <a16:creationId xmlns:a16="http://schemas.microsoft.com/office/drawing/2014/main" id="{3D6FA28D-1348-4606-A536-6869AC9D39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8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3" name="AutoShape 37">
              <a:extLst>
                <a:ext uri="{FF2B5EF4-FFF2-40B4-BE49-F238E27FC236}">
                  <a16:creationId xmlns:a16="http://schemas.microsoft.com/office/drawing/2014/main" id="{9F03FE9A-BD23-4BDD-A61B-6C2257B73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4" name="AutoShape 38">
              <a:extLst>
                <a:ext uri="{FF2B5EF4-FFF2-40B4-BE49-F238E27FC236}">
                  <a16:creationId xmlns:a16="http://schemas.microsoft.com/office/drawing/2014/main" id="{38CA4B61-3F9D-4C03-811F-EF8D8152EE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5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5" name="AutoShape 39">
              <a:extLst>
                <a:ext uri="{FF2B5EF4-FFF2-40B4-BE49-F238E27FC236}">
                  <a16:creationId xmlns:a16="http://schemas.microsoft.com/office/drawing/2014/main" id="{D575586C-30D1-4B3B-89AB-ECA3D4A193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0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6" name="AutoShape 40">
              <a:extLst>
                <a:ext uri="{FF2B5EF4-FFF2-40B4-BE49-F238E27FC236}">
                  <a16:creationId xmlns:a16="http://schemas.microsoft.com/office/drawing/2014/main" id="{A891C095-7160-477B-AD20-2BAD9DC5D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7" name="AutoShape 41">
              <a:extLst>
                <a:ext uri="{FF2B5EF4-FFF2-40B4-BE49-F238E27FC236}">
                  <a16:creationId xmlns:a16="http://schemas.microsoft.com/office/drawing/2014/main" id="{E6359219-EF5A-4B87-B5CC-1221064F86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2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8" name="AutoShape 42">
              <a:extLst>
                <a:ext uri="{FF2B5EF4-FFF2-40B4-BE49-F238E27FC236}">
                  <a16:creationId xmlns:a16="http://schemas.microsoft.com/office/drawing/2014/main" id="{56F051EC-1B58-4DB4-9432-334CB0ACE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50" name="Group 194">
            <a:extLst>
              <a:ext uri="{FF2B5EF4-FFF2-40B4-BE49-F238E27FC236}">
                <a16:creationId xmlns:a16="http://schemas.microsoft.com/office/drawing/2014/main" id="{45D8AA0A-EC57-47F6-A4E3-A69C7C88098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674938"/>
            <a:ext cx="8713787" cy="249237"/>
            <a:chOff x="353" y="1097"/>
            <a:chExt cx="5489" cy="157"/>
          </a:xfrm>
        </p:grpSpPr>
        <p:grpSp>
          <p:nvGrpSpPr>
            <p:cNvPr id="19544" name="Group 88">
              <a:extLst>
                <a:ext uri="{FF2B5EF4-FFF2-40B4-BE49-F238E27FC236}">
                  <a16:creationId xmlns:a16="http://schemas.microsoft.com/office/drawing/2014/main" id="{853AEB38-F440-46B7-9B12-65D1BD4CF7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1097"/>
              <a:ext cx="5353" cy="157"/>
              <a:chOff x="489" y="845"/>
              <a:chExt cx="5353" cy="157"/>
            </a:xfrm>
          </p:grpSpPr>
          <p:sp>
            <p:nvSpPr>
              <p:cNvPr id="19503" name="AutoShape 47">
                <a:extLst>
                  <a:ext uri="{FF2B5EF4-FFF2-40B4-BE49-F238E27FC236}">
                    <a16:creationId xmlns:a16="http://schemas.microsoft.com/office/drawing/2014/main" id="{EF19FC0C-B76B-4295-8A78-8F527C9FA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AutoShape 49">
                <a:extLst>
                  <a:ext uri="{FF2B5EF4-FFF2-40B4-BE49-F238E27FC236}">
                    <a16:creationId xmlns:a16="http://schemas.microsoft.com/office/drawing/2014/main" id="{8990005B-5E31-490A-8C10-21E6F1060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8" name="AutoShape 52">
                <a:extLst>
                  <a:ext uri="{FF2B5EF4-FFF2-40B4-BE49-F238E27FC236}">
                    <a16:creationId xmlns:a16="http://schemas.microsoft.com/office/drawing/2014/main" id="{30A42FC1-60FF-4003-B4E4-2D2916462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9" name="AutoShape 53">
                <a:extLst>
                  <a:ext uri="{FF2B5EF4-FFF2-40B4-BE49-F238E27FC236}">
                    <a16:creationId xmlns:a16="http://schemas.microsoft.com/office/drawing/2014/main" id="{85D04FB4-2540-4F6C-8974-6D0766551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1" name="AutoShape 55">
                <a:extLst>
                  <a:ext uri="{FF2B5EF4-FFF2-40B4-BE49-F238E27FC236}">
                    <a16:creationId xmlns:a16="http://schemas.microsoft.com/office/drawing/2014/main" id="{16FA9772-379C-4BF6-901C-3ECCC4801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4" name="AutoShape 58">
                <a:extLst>
                  <a:ext uri="{FF2B5EF4-FFF2-40B4-BE49-F238E27FC236}">
                    <a16:creationId xmlns:a16="http://schemas.microsoft.com/office/drawing/2014/main" id="{A9CEA4D3-73FD-4F49-8A77-7C2C01507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5" name="AutoShape 59">
                <a:extLst>
                  <a:ext uri="{FF2B5EF4-FFF2-40B4-BE49-F238E27FC236}">
                    <a16:creationId xmlns:a16="http://schemas.microsoft.com/office/drawing/2014/main" id="{50A900E8-D635-416E-9750-F61D910A3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7" name="AutoShape 61">
                <a:extLst>
                  <a:ext uri="{FF2B5EF4-FFF2-40B4-BE49-F238E27FC236}">
                    <a16:creationId xmlns:a16="http://schemas.microsoft.com/office/drawing/2014/main" id="{BE753606-4615-48AC-BE7A-85AD4274D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0" name="AutoShape 64">
                <a:extLst>
                  <a:ext uri="{FF2B5EF4-FFF2-40B4-BE49-F238E27FC236}">
                    <a16:creationId xmlns:a16="http://schemas.microsoft.com/office/drawing/2014/main" id="{7F7FC0F8-A251-4459-87B4-CAFAF9E44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1" name="AutoShape 65">
                <a:extLst>
                  <a:ext uri="{FF2B5EF4-FFF2-40B4-BE49-F238E27FC236}">
                    <a16:creationId xmlns:a16="http://schemas.microsoft.com/office/drawing/2014/main" id="{447895E9-F732-4534-8FEB-E90FC70AA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3" name="AutoShape 67">
                <a:extLst>
                  <a:ext uri="{FF2B5EF4-FFF2-40B4-BE49-F238E27FC236}">
                    <a16:creationId xmlns:a16="http://schemas.microsoft.com/office/drawing/2014/main" id="{F4A8EB24-58E5-453D-8351-581CFD698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6" name="AutoShape 70">
                <a:extLst>
                  <a:ext uri="{FF2B5EF4-FFF2-40B4-BE49-F238E27FC236}">
                    <a16:creationId xmlns:a16="http://schemas.microsoft.com/office/drawing/2014/main" id="{99298DDE-720E-4F7C-93EC-43E747DDF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8" name="AutoShape 72">
                <a:extLst>
                  <a:ext uri="{FF2B5EF4-FFF2-40B4-BE49-F238E27FC236}">
                    <a16:creationId xmlns:a16="http://schemas.microsoft.com/office/drawing/2014/main" id="{BD06D9E7-BC05-47EC-B2EE-564B1A335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9" name="AutoShape 73">
                <a:extLst>
                  <a:ext uri="{FF2B5EF4-FFF2-40B4-BE49-F238E27FC236}">
                    <a16:creationId xmlns:a16="http://schemas.microsoft.com/office/drawing/2014/main" id="{3CFB3695-FEC3-40E4-A028-BFE09E704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1" name="AutoShape 75">
                <a:extLst>
                  <a:ext uri="{FF2B5EF4-FFF2-40B4-BE49-F238E27FC236}">
                    <a16:creationId xmlns:a16="http://schemas.microsoft.com/office/drawing/2014/main" id="{28A8025C-9F6B-4C68-A75A-C3776445F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4" name="AutoShape 78">
                <a:extLst>
                  <a:ext uri="{FF2B5EF4-FFF2-40B4-BE49-F238E27FC236}">
                    <a16:creationId xmlns:a16="http://schemas.microsoft.com/office/drawing/2014/main" id="{A4A11639-66DE-42D7-B2FF-05FB7C83C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5" name="AutoShape 79">
                <a:extLst>
                  <a:ext uri="{FF2B5EF4-FFF2-40B4-BE49-F238E27FC236}">
                    <a16:creationId xmlns:a16="http://schemas.microsoft.com/office/drawing/2014/main" id="{D5337EC7-5B28-4D92-8611-5D9B10631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7" name="AutoShape 81">
                <a:extLst>
                  <a:ext uri="{FF2B5EF4-FFF2-40B4-BE49-F238E27FC236}">
                    <a16:creationId xmlns:a16="http://schemas.microsoft.com/office/drawing/2014/main" id="{80EB8702-37F4-4FC5-B59F-B5649CE0D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0" name="AutoShape 84">
                <a:extLst>
                  <a:ext uri="{FF2B5EF4-FFF2-40B4-BE49-F238E27FC236}">
                    <a16:creationId xmlns:a16="http://schemas.microsoft.com/office/drawing/2014/main" id="{CA7E2387-A3C8-4D69-81BC-C851877FE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2" name="AutoShape 86">
                <a:extLst>
                  <a:ext uri="{FF2B5EF4-FFF2-40B4-BE49-F238E27FC236}">
                    <a16:creationId xmlns:a16="http://schemas.microsoft.com/office/drawing/2014/main" id="{7183333D-5730-4FF2-B952-7D15780B8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45" name="Group 89">
              <a:extLst>
                <a:ext uri="{FF2B5EF4-FFF2-40B4-BE49-F238E27FC236}">
                  <a16:creationId xmlns:a16="http://schemas.microsoft.com/office/drawing/2014/main" id="{B70EE78C-3DBC-4369-BC37-26EC68A90F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097"/>
              <a:ext cx="5353" cy="157"/>
              <a:chOff x="353" y="845"/>
              <a:chExt cx="5353" cy="157"/>
            </a:xfrm>
          </p:grpSpPr>
          <p:sp>
            <p:nvSpPr>
              <p:cNvPr id="19546" name="AutoShape 90">
                <a:extLst>
                  <a:ext uri="{FF2B5EF4-FFF2-40B4-BE49-F238E27FC236}">
                    <a16:creationId xmlns:a16="http://schemas.microsoft.com/office/drawing/2014/main" id="{10FA4470-42D7-4B48-ADAD-7157EAD7A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2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7" name="AutoShape 91">
                <a:extLst>
                  <a:ext uri="{FF2B5EF4-FFF2-40B4-BE49-F238E27FC236}">
                    <a16:creationId xmlns:a16="http://schemas.microsoft.com/office/drawing/2014/main" id="{AC2C0D83-5C5E-4A04-8E22-0F9D24185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9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8" name="AutoShape 92">
                <a:extLst>
                  <a:ext uri="{FF2B5EF4-FFF2-40B4-BE49-F238E27FC236}">
                    <a16:creationId xmlns:a16="http://schemas.microsoft.com/office/drawing/2014/main" id="{9C0DCB09-E2C7-4247-836C-8CF394FBA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9" name="AutoShape 93">
                <a:extLst>
                  <a:ext uri="{FF2B5EF4-FFF2-40B4-BE49-F238E27FC236}">
                    <a16:creationId xmlns:a16="http://schemas.microsoft.com/office/drawing/2014/main" id="{18038B5D-AB5B-41A5-8C42-AFB67F03E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4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0" name="AutoShape 94">
                <a:extLst>
                  <a:ext uri="{FF2B5EF4-FFF2-40B4-BE49-F238E27FC236}">
                    <a16:creationId xmlns:a16="http://schemas.microsoft.com/office/drawing/2014/main" id="{2F3EA451-C871-4F59-A263-1E14473F4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1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1" name="AutoShape 95">
                <a:extLst>
                  <a:ext uri="{FF2B5EF4-FFF2-40B4-BE49-F238E27FC236}">
                    <a16:creationId xmlns:a16="http://schemas.microsoft.com/office/drawing/2014/main" id="{04D54721-592F-410B-8C77-F96F1DB3C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7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2" name="AutoShape 96">
                <a:extLst>
                  <a:ext uri="{FF2B5EF4-FFF2-40B4-BE49-F238E27FC236}">
                    <a16:creationId xmlns:a16="http://schemas.microsoft.com/office/drawing/2014/main" id="{0759DC8D-6783-4693-A84C-59FA38570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5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3" name="AutoShape 97">
                <a:extLst>
                  <a:ext uri="{FF2B5EF4-FFF2-40B4-BE49-F238E27FC236}">
                    <a16:creationId xmlns:a16="http://schemas.microsoft.com/office/drawing/2014/main" id="{848591D1-5E1D-42A1-902D-CEBD5959C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3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4" name="AutoShape 98">
                <a:extLst>
                  <a:ext uri="{FF2B5EF4-FFF2-40B4-BE49-F238E27FC236}">
                    <a16:creationId xmlns:a16="http://schemas.microsoft.com/office/drawing/2014/main" id="{53BE48AF-5767-41D6-8440-7899AECB7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8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5" name="AutoShape 99">
                <a:extLst>
                  <a:ext uri="{FF2B5EF4-FFF2-40B4-BE49-F238E27FC236}">
                    <a16:creationId xmlns:a16="http://schemas.microsoft.com/office/drawing/2014/main" id="{B0C1F29B-5061-452F-BEC1-251761395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7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6" name="AutoShape 100">
                <a:extLst>
                  <a:ext uri="{FF2B5EF4-FFF2-40B4-BE49-F238E27FC236}">
                    <a16:creationId xmlns:a16="http://schemas.microsoft.com/office/drawing/2014/main" id="{2915C746-5DF2-4006-9B8C-FB4DA5A78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4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7" name="AutoShape 101">
                <a:extLst>
                  <a:ext uri="{FF2B5EF4-FFF2-40B4-BE49-F238E27FC236}">
                    <a16:creationId xmlns:a16="http://schemas.microsoft.com/office/drawing/2014/main" id="{B071BD6B-2A2D-4112-8C9B-314AF821C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8" name="AutoShape 102">
                <a:extLst>
                  <a:ext uri="{FF2B5EF4-FFF2-40B4-BE49-F238E27FC236}">
                    <a16:creationId xmlns:a16="http://schemas.microsoft.com/office/drawing/2014/main" id="{9BD671A7-93D6-4D3F-BEA1-1A899B34E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1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9" name="AutoShape 103">
                <a:extLst>
                  <a:ext uri="{FF2B5EF4-FFF2-40B4-BE49-F238E27FC236}">
                    <a16:creationId xmlns:a16="http://schemas.microsoft.com/office/drawing/2014/main" id="{8A9B6A6A-AD2E-42DB-BB5E-E7A148A56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6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0" name="AutoShape 104">
                <a:extLst>
                  <a:ext uri="{FF2B5EF4-FFF2-40B4-BE49-F238E27FC236}">
                    <a16:creationId xmlns:a16="http://schemas.microsoft.com/office/drawing/2014/main" id="{A3A6EFF3-F977-4B65-9766-965083A26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3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1" name="AutoShape 105">
                <a:extLst>
                  <a:ext uri="{FF2B5EF4-FFF2-40B4-BE49-F238E27FC236}">
                    <a16:creationId xmlns:a16="http://schemas.microsoft.com/office/drawing/2014/main" id="{7052D5C3-62CF-418B-A68D-C78CF1D1E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9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2" name="AutoShape 106">
                <a:extLst>
                  <a:ext uri="{FF2B5EF4-FFF2-40B4-BE49-F238E27FC236}">
                    <a16:creationId xmlns:a16="http://schemas.microsoft.com/office/drawing/2014/main" id="{7DF19B0A-8C71-49B0-AB0C-A98F0C4D3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8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3" name="AutoShape 107">
                <a:extLst>
                  <a:ext uri="{FF2B5EF4-FFF2-40B4-BE49-F238E27FC236}">
                    <a16:creationId xmlns:a16="http://schemas.microsoft.com/office/drawing/2014/main" id="{5371187E-292E-4E4A-85DF-8C60D5CA2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5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4" name="AutoShape 108">
                <a:extLst>
                  <a:ext uri="{FF2B5EF4-FFF2-40B4-BE49-F238E27FC236}">
                    <a16:creationId xmlns:a16="http://schemas.microsoft.com/office/drawing/2014/main" id="{A736466C-CA09-49AB-8570-9A94BA8CC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0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5" name="AutoShape 109">
                <a:extLst>
                  <a:ext uri="{FF2B5EF4-FFF2-40B4-BE49-F238E27FC236}">
                    <a16:creationId xmlns:a16="http://schemas.microsoft.com/office/drawing/2014/main" id="{E2090DB6-94DC-497D-BD07-114326585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2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649" name="Group 193">
            <a:extLst>
              <a:ext uri="{FF2B5EF4-FFF2-40B4-BE49-F238E27FC236}">
                <a16:creationId xmlns:a16="http://schemas.microsoft.com/office/drawing/2014/main" id="{FA5D4828-963C-4901-9799-9586DACB81FA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105150"/>
            <a:ext cx="8713787" cy="249238"/>
            <a:chOff x="353" y="1323"/>
            <a:chExt cx="5489" cy="157"/>
          </a:xfrm>
        </p:grpSpPr>
        <p:grpSp>
          <p:nvGrpSpPr>
            <p:cNvPr id="19566" name="Group 110">
              <a:extLst>
                <a:ext uri="{FF2B5EF4-FFF2-40B4-BE49-F238E27FC236}">
                  <a16:creationId xmlns:a16="http://schemas.microsoft.com/office/drawing/2014/main" id="{AC51E230-A17F-46CA-8D9B-1EE5712F4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1323"/>
              <a:ext cx="5353" cy="157"/>
              <a:chOff x="489" y="845"/>
              <a:chExt cx="5353" cy="157"/>
            </a:xfrm>
          </p:grpSpPr>
          <p:sp>
            <p:nvSpPr>
              <p:cNvPr id="19567" name="AutoShape 111">
                <a:extLst>
                  <a:ext uri="{FF2B5EF4-FFF2-40B4-BE49-F238E27FC236}">
                    <a16:creationId xmlns:a16="http://schemas.microsoft.com/office/drawing/2014/main" id="{911C2A36-C743-4515-A9BB-9265D53BF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8" name="AutoShape 112">
                <a:extLst>
                  <a:ext uri="{FF2B5EF4-FFF2-40B4-BE49-F238E27FC236}">
                    <a16:creationId xmlns:a16="http://schemas.microsoft.com/office/drawing/2014/main" id="{AD62D186-F75E-4555-B3B0-EA0E04CF7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9" name="AutoShape 113">
                <a:extLst>
                  <a:ext uri="{FF2B5EF4-FFF2-40B4-BE49-F238E27FC236}">
                    <a16:creationId xmlns:a16="http://schemas.microsoft.com/office/drawing/2014/main" id="{B77D9814-3242-4391-8C63-DA704F14A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0" name="AutoShape 114">
                <a:extLst>
                  <a:ext uri="{FF2B5EF4-FFF2-40B4-BE49-F238E27FC236}">
                    <a16:creationId xmlns:a16="http://schemas.microsoft.com/office/drawing/2014/main" id="{225A0D7F-FE73-4922-B6ED-B2638F1C9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1" name="AutoShape 115">
                <a:extLst>
                  <a:ext uri="{FF2B5EF4-FFF2-40B4-BE49-F238E27FC236}">
                    <a16:creationId xmlns:a16="http://schemas.microsoft.com/office/drawing/2014/main" id="{CE96833A-9ABE-4EE3-A71B-10A0E57A2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2" name="AutoShape 116">
                <a:extLst>
                  <a:ext uri="{FF2B5EF4-FFF2-40B4-BE49-F238E27FC236}">
                    <a16:creationId xmlns:a16="http://schemas.microsoft.com/office/drawing/2014/main" id="{719B777A-6A2D-426E-94B8-8812C9DF2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3" name="AutoShape 117">
                <a:extLst>
                  <a:ext uri="{FF2B5EF4-FFF2-40B4-BE49-F238E27FC236}">
                    <a16:creationId xmlns:a16="http://schemas.microsoft.com/office/drawing/2014/main" id="{0EB3050A-24FA-47ED-899A-D328689D8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4" name="AutoShape 118">
                <a:extLst>
                  <a:ext uri="{FF2B5EF4-FFF2-40B4-BE49-F238E27FC236}">
                    <a16:creationId xmlns:a16="http://schemas.microsoft.com/office/drawing/2014/main" id="{A3D2BC19-9AEF-49FE-8E1A-EEF07BFA3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5" name="AutoShape 119">
                <a:extLst>
                  <a:ext uri="{FF2B5EF4-FFF2-40B4-BE49-F238E27FC236}">
                    <a16:creationId xmlns:a16="http://schemas.microsoft.com/office/drawing/2014/main" id="{C0A318D9-8066-4B6C-BD5C-02F40AB40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6" name="AutoShape 120">
                <a:extLst>
                  <a:ext uri="{FF2B5EF4-FFF2-40B4-BE49-F238E27FC236}">
                    <a16:creationId xmlns:a16="http://schemas.microsoft.com/office/drawing/2014/main" id="{09804577-C25A-4137-B37E-C027A83C3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7" name="AutoShape 121">
                <a:extLst>
                  <a:ext uri="{FF2B5EF4-FFF2-40B4-BE49-F238E27FC236}">
                    <a16:creationId xmlns:a16="http://schemas.microsoft.com/office/drawing/2014/main" id="{ACFB492A-3CE4-41A8-AFE2-21524A952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8" name="AutoShape 122">
                <a:extLst>
                  <a:ext uri="{FF2B5EF4-FFF2-40B4-BE49-F238E27FC236}">
                    <a16:creationId xmlns:a16="http://schemas.microsoft.com/office/drawing/2014/main" id="{B172BB89-DC19-4715-9F85-8A641C8A1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9" name="AutoShape 123">
                <a:extLst>
                  <a:ext uri="{FF2B5EF4-FFF2-40B4-BE49-F238E27FC236}">
                    <a16:creationId xmlns:a16="http://schemas.microsoft.com/office/drawing/2014/main" id="{4DCEBAC9-5892-49E4-8BCB-E3DFF4DA6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0" name="AutoShape 124">
                <a:extLst>
                  <a:ext uri="{FF2B5EF4-FFF2-40B4-BE49-F238E27FC236}">
                    <a16:creationId xmlns:a16="http://schemas.microsoft.com/office/drawing/2014/main" id="{361D9B90-5622-4A4C-8150-BB90587C2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1" name="AutoShape 125">
                <a:extLst>
                  <a:ext uri="{FF2B5EF4-FFF2-40B4-BE49-F238E27FC236}">
                    <a16:creationId xmlns:a16="http://schemas.microsoft.com/office/drawing/2014/main" id="{968036A1-E0E0-41D4-B2A1-23BB7795D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2" name="AutoShape 126">
                <a:extLst>
                  <a:ext uri="{FF2B5EF4-FFF2-40B4-BE49-F238E27FC236}">
                    <a16:creationId xmlns:a16="http://schemas.microsoft.com/office/drawing/2014/main" id="{365BB75C-C736-4864-9C13-2A2C49EB9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3" name="AutoShape 127">
                <a:extLst>
                  <a:ext uri="{FF2B5EF4-FFF2-40B4-BE49-F238E27FC236}">
                    <a16:creationId xmlns:a16="http://schemas.microsoft.com/office/drawing/2014/main" id="{7DF982FE-17DB-40A4-A5BA-7645ED3FF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4" name="AutoShape 128">
                <a:extLst>
                  <a:ext uri="{FF2B5EF4-FFF2-40B4-BE49-F238E27FC236}">
                    <a16:creationId xmlns:a16="http://schemas.microsoft.com/office/drawing/2014/main" id="{18716B0D-AA06-464E-B88C-672A23351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5" name="AutoShape 129">
                <a:extLst>
                  <a:ext uri="{FF2B5EF4-FFF2-40B4-BE49-F238E27FC236}">
                    <a16:creationId xmlns:a16="http://schemas.microsoft.com/office/drawing/2014/main" id="{E6115D6B-AC80-49EA-9F55-A48CC8095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6" name="AutoShape 130">
                <a:extLst>
                  <a:ext uri="{FF2B5EF4-FFF2-40B4-BE49-F238E27FC236}">
                    <a16:creationId xmlns:a16="http://schemas.microsoft.com/office/drawing/2014/main" id="{C54FD743-F07B-4C2A-8223-253E5F4E0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87" name="Group 131">
              <a:extLst>
                <a:ext uri="{FF2B5EF4-FFF2-40B4-BE49-F238E27FC236}">
                  <a16:creationId xmlns:a16="http://schemas.microsoft.com/office/drawing/2014/main" id="{DB25A3D1-348F-4993-B758-FC4280DC3C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323"/>
              <a:ext cx="5353" cy="157"/>
              <a:chOff x="353" y="845"/>
              <a:chExt cx="5353" cy="157"/>
            </a:xfrm>
          </p:grpSpPr>
          <p:sp>
            <p:nvSpPr>
              <p:cNvPr id="19588" name="AutoShape 132">
                <a:extLst>
                  <a:ext uri="{FF2B5EF4-FFF2-40B4-BE49-F238E27FC236}">
                    <a16:creationId xmlns:a16="http://schemas.microsoft.com/office/drawing/2014/main" id="{714F01A7-4FF5-4611-A4B0-3C015612BC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2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9" name="AutoShape 133">
                <a:extLst>
                  <a:ext uri="{FF2B5EF4-FFF2-40B4-BE49-F238E27FC236}">
                    <a16:creationId xmlns:a16="http://schemas.microsoft.com/office/drawing/2014/main" id="{C80E61E5-45F7-4207-A374-B0D65A31C4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9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0" name="AutoShape 134">
                <a:extLst>
                  <a:ext uri="{FF2B5EF4-FFF2-40B4-BE49-F238E27FC236}">
                    <a16:creationId xmlns:a16="http://schemas.microsoft.com/office/drawing/2014/main" id="{C0F046A0-8973-475A-957C-BB5BF946F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1" name="AutoShape 135">
                <a:extLst>
                  <a:ext uri="{FF2B5EF4-FFF2-40B4-BE49-F238E27FC236}">
                    <a16:creationId xmlns:a16="http://schemas.microsoft.com/office/drawing/2014/main" id="{58C2D1ED-D557-4F90-8D22-257A094CF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4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2" name="AutoShape 136">
                <a:extLst>
                  <a:ext uri="{FF2B5EF4-FFF2-40B4-BE49-F238E27FC236}">
                    <a16:creationId xmlns:a16="http://schemas.microsoft.com/office/drawing/2014/main" id="{56A55FAF-BE32-4306-8A7E-C8F295921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1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3" name="AutoShape 137">
                <a:extLst>
                  <a:ext uri="{FF2B5EF4-FFF2-40B4-BE49-F238E27FC236}">
                    <a16:creationId xmlns:a16="http://schemas.microsoft.com/office/drawing/2014/main" id="{E5D24A0E-B43B-4F38-859A-AC2C15DD1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7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4" name="AutoShape 138">
                <a:extLst>
                  <a:ext uri="{FF2B5EF4-FFF2-40B4-BE49-F238E27FC236}">
                    <a16:creationId xmlns:a16="http://schemas.microsoft.com/office/drawing/2014/main" id="{28782F67-1B71-4B68-8429-09C59E2F3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5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5" name="AutoShape 139">
                <a:extLst>
                  <a:ext uri="{FF2B5EF4-FFF2-40B4-BE49-F238E27FC236}">
                    <a16:creationId xmlns:a16="http://schemas.microsoft.com/office/drawing/2014/main" id="{984D74B7-F0B2-42DD-8236-F5A53612D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3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6" name="AutoShape 140">
                <a:extLst>
                  <a:ext uri="{FF2B5EF4-FFF2-40B4-BE49-F238E27FC236}">
                    <a16:creationId xmlns:a16="http://schemas.microsoft.com/office/drawing/2014/main" id="{C0042855-1F0A-463F-A4A5-253D91351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8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7" name="AutoShape 141">
                <a:extLst>
                  <a:ext uri="{FF2B5EF4-FFF2-40B4-BE49-F238E27FC236}">
                    <a16:creationId xmlns:a16="http://schemas.microsoft.com/office/drawing/2014/main" id="{126C2049-F760-4CB4-97BA-38BBC5C55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7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8" name="AutoShape 142">
                <a:extLst>
                  <a:ext uri="{FF2B5EF4-FFF2-40B4-BE49-F238E27FC236}">
                    <a16:creationId xmlns:a16="http://schemas.microsoft.com/office/drawing/2014/main" id="{2CC56E69-DD1E-4BE0-AA79-96774654F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4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9" name="AutoShape 143">
                <a:extLst>
                  <a:ext uri="{FF2B5EF4-FFF2-40B4-BE49-F238E27FC236}">
                    <a16:creationId xmlns:a16="http://schemas.microsoft.com/office/drawing/2014/main" id="{588263F9-F7AF-4D1B-B9D0-E246C46FA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0" name="AutoShape 144">
                <a:extLst>
                  <a:ext uri="{FF2B5EF4-FFF2-40B4-BE49-F238E27FC236}">
                    <a16:creationId xmlns:a16="http://schemas.microsoft.com/office/drawing/2014/main" id="{C91C131B-8C45-48AB-B688-11A9D3782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1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1" name="AutoShape 145">
                <a:extLst>
                  <a:ext uri="{FF2B5EF4-FFF2-40B4-BE49-F238E27FC236}">
                    <a16:creationId xmlns:a16="http://schemas.microsoft.com/office/drawing/2014/main" id="{FB3D4D3C-CEEA-456E-B2FD-0A8267F96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6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2" name="AutoShape 146">
                <a:extLst>
                  <a:ext uri="{FF2B5EF4-FFF2-40B4-BE49-F238E27FC236}">
                    <a16:creationId xmlns:a16="http://schemas.microsoft.com/office/drawing/2014/main" id="{5F423B76-7822-4056-B1A0-C418DE6EB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3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3" name="AutoShape 147">
                <a:extLst>
                  <a:ext uri="{FF2B5EF4-FFF2-40B4-BE49-F238E27FC236}">
                    <a16:creationId xmlns:a16="http://schemas.microsoft.com/office/drawing/2014/main" id="{65D27EE7-A590-4B4D-A494-0F4EBDA96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9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4" name="AutoShape 148">
                <a:extLst>
                  <a:ext uri="{FF2B5EF4-FFF2-40B4-BE49-F238E27FC236}">
                    <a16:creationId xmlns:a16="http://schemas.microsoft.com/office/drawing/2014/main" id="{51F79AE4-1C3A-43C8-884D-A5551F614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8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5" name="AutoShape 149">
                <a:extLst>
                  <a:ext uri="{FF2B5EF4-FFF2-40B4-BE49-F238E27FC236}">
                    <a16:creationId xmlns:a16="http://schemas.microsoft.com/office/drawing/2014/main" id="{8E426533-9FDF-43A8-8741-9B86EF952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5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6" name="AutoShape 150">
                <a:extLst>
                  <a:ext uri="{FF2B5EF4-FFF2-40B4-BE49-F238E27FC236}">
                    <a16:creationId xmlns:a16="http://schemas.microsoft.com/office/drawing/2014/main" id="{30E66393-778F-43E0-AEC5-F93C35B0B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0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7" name="AutoShape 151">
                <a:extLst>
                  <a:ext uri="{FF2B5EF4-FFF2-40B4-BE49-F238E27FC236}">
                    <a16:creationId xmlns:a16="http://schemas.microsoft.com/office/drawing/2014/main" id="{E074FF8D-F12D-471E-BD18-D465C7FB8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2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608" name="Group 152">
            <a:extLst>
              <a:ext uri="{FF2B5EF4-FFF2-40B4-BE49-F238E27FC236}">
                <a16:creationId xmlns:a16="http://schemas.microsoft.com/office/drawing/2014/main" id="{82CA3F83-85D4-453F-AF95-D4979FD1586A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844675"/>
            <a:ext cx="8713787" cy="249238"/>
            <a:chOff x="353" y="799"/>
            <a:chExt cx="5489" cy="157"/>
          </a:xfrm>
        </p:grpSpPr>
        <p:sp>
          <p:nvSpPr>
            <p:cNvPr id="19609" name="AutoShape 153">
              <a:extLst>
                <a:ext uri="{FF2B5EF4-FFF2-40B4-BE49-F238E27FC236}">
                  <a16:creationId xmlns:a16="http://schemas.microsoft.com/office/drawing/2014/main" id="{0604763A-3D35-42F3-A976-A76B48383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0" name="AutoShape 154">
              <a:extLst>
                <a:ext uri="{FF2B5EF4-FFF2-40B4-BE49-F238E27FC236}">
                  <a16:creationId xmlns:a16="http://schemas.microsoft.com/office/drawing/2014/main" id="{3A656DEA-C6B0-4E2F-8693-FC07DCDB41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1" name="AutoShape 155">
              <a:extLst>
                <a:ext uri="{FF2B5EF4-FFF2-40B4-BE49-F238E27FC236}">
                  <a16:creationId xmlns:a16="http://schemas.microsoft.com/office/drawing/2014/main" id="{9353F079-8627-48B1-B29D-DE83C6E3C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2" name="AutoShape 156">
              <a:extLst>
                <a:ext uri="{FF2B5EF4-FFF2-40B4-BE49-F238E27FC236}">
                  <a16:creationId xmlns:a16="http://schemas.microsoft.com/office/drawing/2014/main" id="{A75DE6D5-544D-4E58-8BEE-CCC94D0CA7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9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3" name="AutoShape 157">
              <a:extLst>
                <a:ext uri="{FF2B5EF4-FFF2-40B4-BE49-F238E27FC236}">
                  <a16:creationId xmlns:a16="http://schemas.microsoft.com/office/drawing/2014/main" id="{25D7C176-4A7C-44CC-BDD2-84D8E8861E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4" name="AutoShape 158">
              <a:extLst>
                <a:ext uri="{FF2B5EF4-FFF2-40B4-BE49-F238E27FC236}">
                  <a16:creationId xmlns:a16="http://schemas.microsoft.com/office/drawing/2014/main" id="{CC3700D8-1835-4940-8127-DBCB540EA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5" name="AutoShape 159">
              <a:extLst>
                <a:ext uri="{FF2B5EF4-FFF2-40B4-BE49-F238E27FC236}">
                  <a16:creationId xmlns:a16="http://schemas.microsoft.com/office/drawing/2014/main" id="{55556E5F-F90A-43AC-85F0-11A913B10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6" name="AutoShape 160">
              <a:extLst>
                <a:ext uri="{FF2B5EF4-FFF2-40B4-BE49-F238E27FC236}">
                  <a16:creationId xmlns:a16="http://schemas.microsoft.com/office/drawing/2014/main" id="{C036EE6C-70A5-48F4-9141-68EB2F7F43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4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7" name="AutoShape 161">
              <a:extLst>
                <a:ext uri="{FF2B5EF4-FFF2-40B4-BE49-F238E27FC236}">
                  <a16:creationId xmlns:a16="http://schemas.microsoft.com/office/drawing/2014/main" id="{F0130F6E-F6AE-47B9-988F-7E0D5DD27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8" name="AutoShape 162">
              <a:extLst>
                <a:ext uri="{FF2B5EF4-FFF2-40B4-BE49-F238E27FC236}">
                  <a16:creationId xmlns:a16="http://schemas.microsoft.com/office/drawing/2014/main" id="{27E5E86A-C1E6-4DE5-928F-708B0379F4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9" name="AutoShape 163">
              <a:extLst>
                <a:ext uri="{FF2B5EF4-FFF2-40B4-BE49-F238E27FC236}">
                  <a16:creationId xmlns:a16="http://schemas.microsoft.com/office/drawing/2014/main" id="{5EF48811-7F76-4F61-A4C6-AC125F01CC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7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0" name="AutoShape 164">
              <a:extLst>
                <a:ext uri="{FF2B5EF4-FFF2-40B4-BE49-F238E27FC236}">
                  <a16:creationId xmlns:a16="http://schemas.microsoft.com/office/drawing/2014/main" id="{10687DD5-6517-44EB-AFFC-76BD4AAE4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1" name="AutoShape 165">
              <a:extLst>
                <a:ext uri="{FF2B5EF4-FFF2-40B4-BE49-F238E27FC236}">
                  <a16:creationId xmlns:a16="http://schemas.microsoft.com/office/drawing/2014/main" id="{A8180840-A1CB-41E3-ACDD-01B4F96A3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2" name="AutoShape 166">
              <a:extLst>
                <a:ext uri="{FF2B5EF4-FFF2-40B4-BE49-F238E27FC236}">
                  <a16:creationId xmlns:a16="http://schemas.microsoft.com/office/drawing/2014/main" id="{B31D405A-CA0F-4D29-A44B-024DB1D4F7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3" name="AutoShape 167">
              <a:extLst>
                <a:ext uri="{FF2B5EF4-FFF2-40B4-BE49-F238E27FC236}">
                  <a16:creationId xmlns:a16="http://schemas.microsoft.com/office/drawing/2014/main" id="{9F9CCCEA-AFBB-4E34-8AEF-324540AD5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4" name="AutoShape 168">
              <a:extLst>
                <a:ext uri="{FF2B5EF4-FFF2-40B4-BE49-F238E27FC236}">
                  <a16:creationId xmlns:a16="http://schemas.microsoft.com/office/drawing/2014/main" id="{0929743E-4F6D-4349-88B9-23D4E77A95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3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5" name="AutoShape 169">
              <a:extLst>
                <a:ext uri="{FF2B5EF4-FFF2-40B4-BE49-F238E27FC236}">
                  <a16:creationId xmlns:a16="http://schemas.microsoft.com/office/drawing/2014/main" id="{906224AD-0212-4B11-8291-E5E0B74183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8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6" name="AutoShape 170">
              <a:extLst>
                <a:ext uri="{FF2B5EF4-FFF2-40B4-BE49-F238E27FC236}">
                  <a16:creationId xmlns:a16="http://schemas.microsoft.com/office/drawing/2014/main" id="{28650B0C-E503-4015-BADE-249E5A285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7" name="AutoShape 171">
              <a:extLst>
                <a:ext uri="{FF2B5EF4-FFF2-40B4-BE49-F238E27FC236}">
                  <a16:creationId xmlns:a16="http://schemas.microsoft.com/office/drawing/2014/main" id="{19F4B61D-A5F2-48BD-8D03-8771E65A6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8" name="AutoShape 172">
              <a:extLst>
                <a:ext uri="{FF2B5EF4-FFF2-40B4-BE49-F238E27FC236}">
                  <a16:creationId xmlns:a16="http://schemas.microsoft.com/office/drawing/2014/main" id="{E5E43ACD-046B-455F-8958-7AA09D062D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9" name="AutoShape 173">
              <a:extLst>
                <a:ext uri="{FF2B5EF4-FFF2-40B4-BE49-F238E27FC236}">
                  <a16:creationId xmlns:a16="http://schemas.microsoft.com/office/drawing/2014/main" id="{70191915-D106-458A-83AB-D0E7117C9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0" name="AutoShape 174">
              <a:extLst>
                <a:ext uri="{FF2B5EF4-FFF2-40B4-BE49-F238E27FC236}">
                  <a16:creationId xmlns:a16="http://schemas.microsoft.com/office/drawing/2014/main" id="{65A2E2D2-B44B-4200-B851-68B25D49C4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1" name="AutoShape 175">
              <a:extLst>
                <a:ext uri="{FF2B5EF4-FFF2-40B4-BE49-F238E27FC236}">
                  <a16:creationId xmlns:a16="http://schemas.microsoft.com/office/drawing/2014/main" id="{4366AD94-4733-43AC-B5DE-EE719EDCA5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0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2" name="AutoShape 176">
              <a:extLst>
                <a:ext uri="{FF2B5EF4-FFF2-40B4-BE49-F238E27FC236}">
                  <a16:creationId xmlns:a16="http://schemas.microsoft.com/office/drawing/2014/main" id="{2DF4C700-999B-4475-AD8E-3E7506BDA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3" name="AutoShape 177">
              <a:extLst>
                <a:ext uri="{FF2B5EF4-FFF2-40B4-BE49-F238E27FC236}">
                  <a16:creationId xmlns:a16="http://schemas.microsoft.com/office/drawing/2014/main" id="{8FEE30CB-6D96-4172-9953-09786761B0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1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4" name="AutoShape 178">
              <a:extLst>
                <a:ext uri="{FF2B5EF4-FFF2-40B4-BE49-F238E27FC236}">
                  <a16:creationId xmlns:a16="http://schemas.microsoft.com/office/drawing/2014/main" id="{FEF721CB-98E2-4E3A-BBB2-E5F4E4AB6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5" name="AutoShape 179">
              <a:extLst>
                <a:ext uri="{FF2B5EF4-FFF2-40B4-BE49-F238E27FC236}">
                  <a16:creationId xmlns:a16="http://schemas.microsoft.com/office/drawing/2014/main" id="{758231EF-BAB7-4E72-B64C-844E04A74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6" name="AutoShape 180">
              <a:extLst>
                <a:ext uri="{FF2B5EF4-FFF2-40B4-BE49-F238E27FC236}">
                  <a16:creationId xmlns:a16="http://schemas.microsoft.com/office/drawing/2014/main" id="{45661646-F4F2-44F1-92DC-0850777D77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7" name="AutoShape 181">
              <a:extLst>
                <a:ext uri="{FF2B5EF4-FFF2-40B4-BE49-F238E27FC236}">
                  <a16:creationId xmlns:a16="http://schemas.microsoft.com/office/drawing/2014/main" id="{5D556C44-7C46-47BD-A2A2-B49576BDB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8" name="AutoShape 182">
              <a:extLst>
                <a:ext uri="{FF2B5EF4-FFF2-40B4-BE49-F238E27FC236}">
                  <a16:creationId xmlns:a16="http://schemas.microsoft.com/office/drawing/2014/main" id="{7F58836A-DF79-4DDC-8365-7F8D2399F2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3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9" name="AutoShape 183">
              <a:extLst>
                <a:ext uri="{FF2B5EF4-FFF2-40B4-BE49-F238E27FC236}">
                  <a16:creationId xmlns:a16="http://schemas.microsoft.com/office/drawing/2014/main" id="{2EFD5049-F2B3-44B4-A62F-0CB574BD6A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9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0" name="AutoShape 184">
              <a:extLst>
                <a:ext uri="{FF2B5EF4-FFF2-40B4-BE49-F238E27FC236}">
                  <a16:creationId xmlns:a16="http://schemas.microsoft.com/office/drawing/2014/main" id="{877FFF9B-F8D5-434C-98E7-37438D0CF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1" name="AutoShape 185">
              <a:extLst>
                <a:ext uri="{FF2B5EF4-FFF2-40B4-BE49-F238E27FC236}">
                  <a16:creationId xmlns:a16="http://schemas.microsoft.com/office/drawing/2014/main" id="{F31DC25B-10CB-42E9-AC4D-6246C9F2E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2" name="AutoShape 186">
              <a:extLst>
                <a:ext uri="{FF2B5EF4-FFF2-40B4-BE49-F238E27FC236}">
                  <a16:creationId xmlns:a16="http://schemas.microsoft.com/office/drawing/2014/main" id="{2422EEB5-5BA9-4F3A-9C3A-AA2F6FA3F7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8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3" name="AutoShape 187">
              <a:extLst>
                <a:ext uri="{FF2B5EF4-FFF2-40B4-BE49-F238E27FC236}">
                  <a16:creationId xmlns:a16="http://schemas.microsoft.com/office/drawing/2014/main" id="{F7C35363-5100-49E9-B0F4-0FE9642A0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4" name="AutoShape 188">
              <a:extLst>
                <a:ext uri="{FF2B5EF4-FFF2-40B4-BE49-F238E27FC236}">
                  <a16:creationId xmlns:a16="http://schemas.microsoft.com/office/drawing/2014/main" id="{D731DA4C-A6F8-4E98-950E-9475AD0E44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5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5" name="AutoShape 189">
              <a:extLst>
                <a:ext uri="{FF2B5EF4-FFF2-40B4-BE49-F238E27FC236}">
                  <a16:creationId xmlns:a16="http://schemas.microsoft.com/office/drawing/2014/main" id="{110B7646-7C1E-4453-B658-124B08BF44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0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6" name="AutoShape 190">
              <a:extLst>
                <a:ext uri="{FF2B5EF4-FFF2-40B4-BE49-F238E27FC236}">
                  <a16:creationId xmlns:a16="http://schemas.microsoft.com/office/drawing/2014/main" id="{12F86E33-5E94-487E-B27A-1B39B20F6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7" name="AutoShape 191">
              <a:extLst>
                <a:ext uri="{FF2B5EF4-FFF2-40B4-BE49-F238E27FC236}">
                  <a16:creationId xmlns:a16="http://schemas.microsoft.com/office/drawing/2014/main" id="{EA5C4ADF-B8F0-4F9F-A747-C0C6B1D518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2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8" name="AutoShape 192">
              <a:extLst>
                <a:ext uri="{FF2B5EF4-FFF2-40B4-BE49-F238E27FC236}">
                  <a16:creationId xmlns:a16="http://schemas.microsoft.com/office/drawing/2014/main" id="{298E8E6A-3382-474A-A441-29DAD9CAE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94" name="Group 238">
            <a:extLst>
              <a:ext uri="{FF2B5EF4-FFF2-40B4-BE49-F238E27FC236}">
                <a16:creationId xmlns:a16="http://schemas.microsoft.com/office/drawing/2014/main" id="{424AF8B3-C602-4FEB-8620-FF9397BD2E67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497263"/>
            <a:ext cx="8713787" cy="73025"/>
            <a:chOff x="353" y="799"/>
            <a:chExt cx="5489" cy="157"/>
          </a:xfrm>
        </p:grpSpPr>
        <p:sp>
          <p:nvSpPr>
            <p:cNvPr id="19695" name="AutoShape 239">
              <a:extLst>
                <a:ext uri="{FF2B5EF4-FFF2-40B4-BE49-F238E27FC236}">
                  <a16:creationId xmlns:a16="http://schemas.microsoft.com/office/drawing/2014/main" id="{B392AEF5-F349-4169-A2C9-3642BD6C6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6" name="AutoShape 240">
              <a:extLst>
                <a:ext uri="{FF2B5EF4-FFF2-40B4-BE49-F238E27FC236}">
                  <a16:creationId xmlns:a16="http://schemas.microsoft.com/office/drawing/2014/main" id="{BDFE2F4B-0A73-4DB1-84D6-43803C4368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7" name="AutoShape 241">
              <a:extLst>
                <a:ext uri="{FF2B5EF4-FFF2-40B4-BE49-F238E27FC236}">
                  <a16:creationId xmlns:a16="http://schemas.microsoft.com/office/drawing/2014/main" id="{B1664C3F-057A-4D70-937E-5BF687019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8" name="AutoShape 242">
              <a:extLst>
                <a:ext uri="{FF2B5EF4-FFF2-40B4-BE49-F238E27FC236}">
                  <a16:creationId xmlns:a16="http://schemas.microsoft.com/office/drawing/2014/main" id="{46EE2EF0-EE97-4A08-A3B8-E57EC45389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9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9" name="AutoShape 243">
              <a:extLst>
                <a:ext uri="{FF2B5EF4-FFF2-40B4-BE49-F238E27FC236}">
                  <a16:creationId xmlns:a16="http://schemas.microsoft.com/office/drawing/2014/main" id="{14C03957-2A89-4E73-A144-88CC59649E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0" name="AutoShape 244">
              <a:extLst>
                <a:ext uri="{FF2B5EF4-FFF2-40B4-BE49-F238E27FC236}">
                  <a16:creationId xmlns:a16="http://schemas.microsoft.com/office/drawing/2014/main" id="{18FB7CC3-2507-4564-951B-D90F8B7D5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1" name="AutoShape 245">
              <a:extLst>
                <a:ext uri="{FF2B5EF4-FFF2-40B4-BE49-F238E27FC236}">
                  <a16:creationId xmlns:a16="http://schemas.microsoft.com/office/drawing/2014/main" id="{E1A69011-C26D-4D28-B532-AC62FA2B6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2" name="AutoShape 246">
              <a:extLst>
                <a:ext uri="{FF2B5EF4-FFF2-40B4-BE49-F238E27FC236}">
                  <a16:creationId xmlns:a16="http://schemas.microsoft.com/office/drawing/2014/main" id="{918C3A56-FC14-48DC-A000-51517D9113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4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3" name="AutoShape 247">
              <a:extLst>
                <a:ext uri="{FF2B5EF4-FFF2-40B4-BE49-F238E27FC236}">
                  <a16:creationId xmlns:a16="http://schemas.microsoft.com/office/drawing/2014/main" id="{2BD32F4A-2BDE-4309-AF55-620075836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4" name="AutoShape 248">
              <a:extLst>
                <a:ext uri="{FF2B5EF4-FFF2-40B4-BE49-F238E27FC236}">
                  <a16:creationId xmlns:a16="http://schemas.microsoft.com/office/drawing/2014/main" id="{D3D99454-AE66-4626-B3F4-397ECEF299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5" name="AutoShape 249">
              <a:extLst>
                <a:ext uri="{FF2B5EF4-FFF2-40B4-BE49-F238E27FC236}">
                  <a16:creationId xmlns:a16="http://schemas.microsoft.com/office/drawing/2014/main" id="{A7D5FE50-8AC8-4F2B-B28F-F850AD4814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7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6" name="AutoShape 250">
              <a:extLst>
                <a:ext uri="{FF2B5EF4-FFF2-40B4-BE49-F238E27FC236}">
                  <a16:creationId xmlns:a16="http://schemas.microsoft.com/office/drawing/2014/main" id="{65656BF7-9CFB-4527-9FFB-30246CC81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7" name="AutoShape 251">
              <a:extLst>
                <a:ext uri="{FF2B5EF4-FFF2-40B4-BE49-F238E27FC236}">
                  <a16:creationId xmlns:a16="http://schemas.microsoft.com/office/drawing/2014/main" id="{5AF0456C-7B0E-4FE1-8B52-2A5B69017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8" name="AutoShape 252">
              <a:extLst>
                <a:ext uri="{FF2B5EF4-FFF2-40B4-BE49-F238E27FC236}">
                  <a16:creationId xmlns:a16="http://schemas.microsoft.com/office/drawing/2014/main" id="{C3CF556F-0BDC-41E1-9F88-830F59FD0A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9" name="AutoShape 253">
              <a:extLst>
                <a:ext uri="{FF2B5EF4-FFF2-40B4-BE49-F238E27FC236}">
                  <a16:creationId xmlns:a16="http://schemas.microsoft.com/office/drawing/2014/main" id="{5E7375AA-4647-493F-96B9-4891BD484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0" name="AutoShape 254">
              <a:extLst>
                <a:ext uri="{FF2B5EF4-FFF2-40B4-BE49-F238E27FC236}">
                  <a16:creationId xmlns:a16="http://schemas.microsoft.com/office/drawing/2014/main" id="{4543BFE7-411E-4E08-9AB1-0159F79AEC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3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1" name="AutoShape 255">
              <a:extLst>
                <a:ext uri="{FF2B5EF4-FFF2-40B4-BE49-F238E27FC236}">
                  <a16:creationId xmlns:a16="http://schemas.microsoft.com/office/drawing/2014/main" id="{F200AF4A-FDB0-425A-BB24-358D56D381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8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2" name="AutoShape 256">
              <a:extLst>
                <a:ext uri="{FF2B5EF4-FFF2-40B4-BE49-F238E27FC236}">
                  <a16:creationId xmlns:a16="http://schemas.microsoft.com/office/drawing/2014/main" id="{824C6B10-0FF9-4DBC-876B-5C17C09BC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3" name="AutoShape 257">
              <a:extLst>
                <a:ext uri="{FF2B5EF4-FFF2-40B4-BE49-F238E27FC236}">
                  <a16:creationId xmlns:a16="http://schemas.microsoft.com/office/drawing/2014/main" id="{F9C9DE59-D3E7-4120-9898-DC857D4E9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4" name="AutoShape 258">
              <a:extLst>
                <a:ext uri="{FF2B5EF4-FFF2-40B4-BE49-F238E27FC236}">
                  <a16:creationId xmlns:a16="http://schemas.microsoft.com/office/drawing/2014/main" id="{F9C0189A-67F4-4A03-A6DD-186291A957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5" name="AutoShape 259">
              <a:extLst>
                <a:ext uri="{FF2B5EF4-FFF2-40B4-BE49-F238E27FC236}">
                  <a16:creationId xmlns:a16="http://schemas.microsoft.com/office/drawing/2014/main" id="{01ACBC4C-3381-4AD3-A6BB-2285EB468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6" name="AutoShape 260">
              <a:extLst>
                <a:ext uri="{FF2B5EF4-FFF2-40B4-BE49-F238E27FC236}">
                  <a16:creationId xmlns:a16="http://schemas.microsoft.com/office/drawing/2014/main" id="{5F977CAF-22EE-4E46-8145-4494199FF2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7" name="AutoShape 261">
              <a:extLst>
                <a:ext uri="{FF2B5EF4-FFF2-40B4-BE49-F238E27FC236}">
                  <a16:creationId xmlns:a16="http://schemas.microsoft.com/office/drawing/2014/main" id="{BCF5803E-6C15-49E9-8C1B-6D235314B4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0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8" name="AutoShape 262">
              <a:extLst>
                <a:ext uri="{FF2B5EF4-FFF2-40B4-BE49-F238E27FC236}">
                  <a16:creationId xmlns:a16="http://schemas.microsoft.com/office/drawing/2014/main" id="{D3080926-7A32-4DB1-B922-FA468A933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9" name="AutoShape 263">
              <a:extLst>
                <a:ext uri="{FF2B5EF4-FFF2-40B4-BE49-F238E27FC236}">
                  <a16:creationId xmlns:a16="http://schemas.microsoft.com/office/drawing/2014/main" id="{592F42FA-34A1-4E18-A534-A465345168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1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0" name="AutoShape 264">
              <a:extLst>
                <a:ext uri="{FF2B5EF4-FFF2-40B4-BE49-F238E27FC236}">
                  <a16:creationId xmlns:a16="http://schemas.microsoft.com/office/drawing/2014/main" id="{D52B510A-F005-4B19-BF4C-CDA3D8169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1" name="AutoShape 265">
              <a:extLst>
                <a:ext uri="{FF2B5EF4-FFF2-40B4-BE49-F238E27FC236}">
                  <a16:creationId xmlns:a16="http://schemas.microsoft.com/office/drawing/2014/main" id="{013A8A92-D72A-4D68-99F3-BE95C5E8C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2" name="AutoShape 266">
              <a:extLst>
                <a:ext uri="{FF2B5EF4-FFF2-40B4-BE49-F238E27FC236}">
                  <a16:creationId xmlns:a16="http://schemas.microsoft.com/office/drawing/2014/main" id="{656AE36D-9686-4EDE-B5F8-2A2ACB1564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63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3" name="AutoShape 267">
              <a:extLst>
                <a:ext uri="{FF2B5EF4-FFF2-40B4-BE49-F238E27FC236}">
                  <a16:creationId xmlns:a16="http://schemas.microsoft.com/office/drawing/2014/main" id="{39539751-37AE-46A9-8E27-240CCD67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4" name="AutoShape 268">
              <a:extLst>
                <a:ext uri="{FF2B5EF4-FFF2-40B4-BE49-F238E27FC236}">
                  <a16:creationId xmlns:a16="http://schemas.microsoft.com/office/drawing/2014/main" id="{528813B0-2ACF-4D6A-9E27-74D6B2BC37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35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5" name="AutoShape 269">
              <a:extLst>
                <a:ext uri="{FF2B5EF4-FFF2-40B4-BE49-F238E27FC236}">
                  <a16:creationId xmlns:a16="http://schemas.microsoft.com/office/drawing/2014/main" id="{B9F4297E-BF28-41E4-8F11-0105B96A71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9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6" name="AutoShape 270">
              <a:extLst>
                <a:ext uri="{FF2B5EF4-FFF2-40B4-BE49-F238E27FC236}">
                  <a16:creationId xmlns:a16="http://schemas.microsoft.com/office/drawing/2014/main" id="{655E172C-7F15-4AFF-BE94-3C5050872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7" name="AutoShape 271">
              <a:extLst>
                <a:ext uri="{FF2B5EF4-FFF2-40B4-BE49-F238E27FC236}">
                  <a16:creationId xmlns:a16="http://schemas.microsoft.com/office/drawing/2014/main" id="{6765FA90-0BD8-4D6B-B6C4-2E934A06F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8" name="AutoShape 272">
              <a:extLst>
                <a:ext uri="{FF2B5EF4-FFF2-40B4-BE49-F238E27FC236}">
                  <a16:creationId xmlns:a16="http://schemas.microsoft.com/office/drawing/2014/main" id="{F9F42B87-12C0-463B-A6D9-E3C7B5B1E3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8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9" name="AutoShape 273">
              <a:extLst>
                <a:ext uri="{FF2B5EF4-FFF2-40B4-BE49-F238E27FC236}">
                  <a16:creationId xmlns:a16="http://schemas.microsoft.com/office/drawing/2014/main" id="{97B0C089-78B7-4DF2-A248-D2BDC5475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0" name="AutoShape 274">
              <a:extLst>
                <a:ext uri="{FF2B5EF4-FFF2-40B4-BE49-F238E27FC236}">
                  <a16:creationId xmlns:a16="http://schemas.microsoft.com/office/drawing/2014/main" id="{2916B8BD-74D5-494D-9441-E942A0E481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52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1" name="AutoShape 275">
              <a:extLst>
                <a:ext uri="{FF2B5EF4-FFF2-40B4-BE49-F238E27FC236}">
                  <a16:creationId xmlns:a16="http://schemas.microsoft.com/office/drawing/2014/main" id="{5B458A63-CAE7-4E03-AD94-7D7EECFD04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0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2" name="AutoShape 276">
              <a:extLst>
                <a:ext uri="{FF2B5EF4-FFF2-40B4-BE49-F238E27FC236}">
                  <a16:creationId xmlns:a16="http://schemas.microsoft.com/office/drawing/2014/main" id="{81DCB29D-5CCA-4C2E-B49A-59AFD4FAB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3" name="AutoShape 277">
              <a:extLst>
                <a:ext uri="{FF2B5EF4-FFF2-40B4-BE49-F238E27FC236}">
                  <a16:creationId xmlns:a16="http://schemas.microsoft.com/office/drawing/2014/main" id="{690B0E50-EC75-485D-96CB-36B4FE78F2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24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4" name="AutoShape 278">
              <a:extLst>
                <a:ext uri="{FF2B5EF4-FFF2-40B4-BE49-F238E27FC236}">
                  <a16:creationId xmlns:a16="http://schemas.microsoft.com/office/drawing/2014/main" id="{B9E8610F-3AA9-40F4-8ADA-522BCC4E3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799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840" name="Group 384">
            <a:extLst>
              <a:ext uri="{FF2B5EF4-FFF2-40B4-BE49-F238E27FC236}">
                <a16:creationId xmlns:a16="http://schemas.microsoft.com/office/drawing/2014/main" id="{4F28E2BF-F7A0-48C9-9BE4-2A5AADB4059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713163"/>
            <a:ext cx="8642350" cy="249237"/>
            <a:chOff x="398" y="1706"/>
            <a:chExt cx="5444" cy="157"/>
          </a:xfrm>
        </p:grpSpPr>
        <p:grpSp>
          <p:nvGrpSpPr>
            <p:cNvPr id="19777" name="Group 321">
              <a:extLst>
                <a:ext uri="{FF2B5EF4-FFF2-40B4-BE49-F238E27FC236}">
                  <a16:creationId xmlns:a16="http://schemas.microsoft.com/office/drawing/2014/main" id="{39841E6B-D1F3-48D2-9FB6-F313B07E45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706"/>
              <a:ext cx="5353" cy="157"/>
              <a:chOff x="489" y="845"/>
              <a:chExt cx="5353" cy="157"/>
            </a:xfrm>
          </p:grpSpPr>
          <p:sp>
            <p:nvSpPr>
              <p:cNvPr id="19778" name="AutoShape 322">
                <a:extLst>
                  <a:ext uri="{FF2B5EF4-FFF2-40B4-BE49-F238E27FC236}">
                    <a16:creationId xmlns:a16="http://schemas.microsoft.com/office/drawing/2014/main" id="{F63B19A6-1A6E-43A2-A8BE-9FE759751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9" name="AutoShape 323">
                <a:extLst>
                  <a:ext uri="{FF2B5EF4-FFF2-40B4-BE49-F238E27FC236}">
                    <a16:creationId xmlns:a16="http://schemas.microsoft.com/office/drawing/2014/main" id="{5884AE7C-7A47-48E6-BDDD-6E98A39D2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0" name="AutoShape 324">
                <a:extLst>
                  <a:ext uri="{FF2B5EF4-FFF2-40B4-BE49-F238E27FC236}">
                    <a16:creationId xmlns:a16="http://schemas.microsoft.com/office/drawing/2014/main" id="{43618660-B272-4AAB-8FE0-00C316D21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1" name="AutoShape 325">
                <a:extLst>
                  <a:ext uri="{FF2B5EF4-FFF2-40B4-BE49-F238E27FC236}">
                    <a16:creationId xmlns:a16="http://schemas.microsoft.com/office/drawing/2014/main" id="{FF6E82F9-4FEB-4B1F-BE1A-4B5BC6BE2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2" name="AutoShape 326">
                <a:extLst>
                  <a:ext uri="{FF2B5EF4-FFF2-40B4-BE49-F238E27FC236}">
                    <a16:creationId xmlns:a16="http://schemas.microsoft.com/office/drawing/2014/main" id="{161D2963-13E5-470F-914D-E750D0733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3" name="AutoShape 327">
                <a:extLst>
                  <a:ext uri="{FF2B5EF4-FFF2-40B4-BE49-F238E27FC236}">
                    <a16:creationId xmlns:a16="http://schemas.microsoft.com/office/drawing/2014/main" id="{B54FF862-B326-4457-9802-D4A6A4663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4" name="AutoShape 328">
                <a:extLst>
                  <a:ext uri="{FF2B5EF4-FFF2-40B4-BE49-F238E27FC236}">
                    <a16:creationId xmlns:a16="http://schemas.microsoft.com/office/drawing/2014/main" id="{18242503-31D9-4DC8-B5E8-5025D53E5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5" name="AutoShape 329">
                <a:extLst>
                  <a:ext uri="{FF2B5EF4-FFF2-40B4-BE49-F238E27FC236}">
                    <a16:creationId xmlns:a16="http://schemas.microsoft.com/office/drawing/2014/main" id="{A0EAF8D1-BB0A-4B8F-95C5-E9837BDC7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6" name="AutoShape 330">
                <a:extLst>
                  <a:ext uri="{FF2B5EF4-FFF2-40B4-BE49-F238E27FC236}">
                    <a16:creationId xmlns:a16="http://schemas.microsoft.com/office/drawing/2014/main" id="{FC7154E2-C575-4BF1-8498-E4BB6A0C2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7" name="AutoShape 331">
                <a:extLst>
                  <a:ext uri="{FF2B5EF4-FFF2-40B4-BE49-F238E27FC236}">
                    <a16:creationId xmlns:a16="http://schemas.microsoft.com/office/drawing/2014/main" id="{995F1763-C448-4C9D-8C1B-E5F1C0820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8" name="AutoShape 332">
                <a:extLst>
                  <a:ext uri="{FF2B5EF4-FFF2-40B4-BE49-F238E27FC236}">
                    <a16:creationId xmlns:a16="http://schemas.microsoft.com/office/drawing/2014/main" id="{3E8B65A0-C8D0-4A42-ABCF-29A18A15B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89" name="AutoShape 333">
                <a:extLst>
                  <a:ext uri="{FF2B5EF4-FFF2-40B4-BE49-F238E27FC236}">
                    <a16:creationId xmlns:a16="http://schemas.microsoft.com/office/drawing/2014/main" id="{F924CAB7-710A-4C3A-99DB-D5BCD639A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0" name="AutoShape 334">
                <a:extLst>
                  <a:ext uri="{FF2B5EF4-FFF2-40B4-BE49-F238E27FC236}">
                    <a16:creationId xmlns:a16="http://schemas.microsoft.com/office/drawing/2014/main" id="{5139ACAE-5E8C-495D-90C7-F4C18AC8D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1" name="AutoShape 335">
                <a:extLst>
                  <a:ext uri="{FF2B5EF4-FFF2-40B4-BE49-F238E27FC236}">
                    <a16:creationId xmlns:a16="http://schemas.microsoft.com/office/drawing/2014/main" id="{A55F40D2-604D-4814-9B49-FECDA4698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2" name="AutoShape 336">
                <a:extLst>
                  <a:ext uri="{FF2B5EF4-FFF2-40B4-BE49-F238E27FC236}">
                    <a16:creationId xmlns:a16="http://schemas.microsoft.com/office/drawing/2014/main" id="{27CEA531-FC2E-43B2-83A1-1D08190CE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3" name="AutoShape 337">
                <a:extLst>
                  <a:ext uri="{FF2B5EF4-FFF2-40B4-BE49-F238E27FC236}">
                    <a16:creationId xmlns:a16="http://schemas.microsoft.com/office/drawing/2014/main" id="{ED88B94B-2722-4205-92B4-394A50954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4" name="AutoShape 338">
                <a:extLst>
                  <a:ext uri="{FF2B5EF4-FFF2-40B4-BE49-F238E27FC236}">
                    <a16:creationId xmlns:a16="http://schemas.microsoft.com/office/drawing/2014/main" id="{41926D68-F406-47E8-A474-DA728C63D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5" name="AutoShape 339">
                <a:extLst>
                  <a:ext uri="{FF2B5EF4-FFF2-40B4-BE49-F238E27FC236}">
                    <a16:creationId xmlns:a16="http://schemas.microsoft.com/office/drawing/2014/main" id="{D82865F1-D093-4545-AA70-75292B30A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6" name="AutoShape 340">
                <a:extLst>
                  <a:ext uri="{FF2B5EF4-FFF2-40B4-BE49-F238E27FC236}">
                    <a16:creationId xmlns:a16="http://schemas.microsoft.com/office/drawing/2014/main" id="{F586B2A2-152A-452C-9564-35AB49CB8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7" name="AutoShape 341">
                <a:extLst>
                  <a:ext uri="{FF2B5EF4-FFF2-40B4-BE49-F238E27FC236}">
                    <a16:creationId xmlns:a16="http://schemas.microsoft.com/office/drawing/2014/main" id="{DE6EB32F-9374-4892-82F4-6E3DFF985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819" name="Group 363">
              <a:extLst>
                <a:ext uri="{FF2B5EF4-FFF2-40B4-BE49-F238E27FC236}">
                  <a16:creationId xmlns:a16="http://schemas.microsoft.com/office/drawing/2014/main" id="{7E07B122-ED3A-4C1B-8B12-79C9382D7E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1706"/>
              <a:ext cx="5353" cy="157"/>
              <a:chOff x="353" y="845"/>
              <a:chExt cx="5353" cy="157"/>
            </a:xfrm>
          </p:grpSpPr>
          <p:sp>
            <p:nvSpPr>
              <p:cNvPr id="19820" name="AutoShape 364">
                <a:extLst>
                  <a:ext uri="{FF2B5EF4-FFF2-40B4-BE49-F238E27FC236}">
                    <a16:creationId xmlns:a16="http://schemas.microsoft.com/office/drawing/2014/main" id="{6DEC8F7A-2352-4036-B29E-6B3A4EDE4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2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1" name="AutoShape 365">
                <a:extLst>
                  <a:ext uri="{FF2B5EF4-FFF2-40B4-BE49-F238E27FC236}">
                    <a16:creationId xmlns:a16="http://schemas.microsoft.com/office/drawing/2014/main" id="{9804A46A-FCA6-42F7-BDAB-0C7BAE49D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9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2" name="AutoShape 366">
                <a:extLst>
                  <a:ext uri="{FF2B5EF4-FFF2-40B4-BE49-F238E27FC236}">
                    <a16:creationId xmlns:a16="http://schemas.microsoft.com/office/drawing/2014/main" id="{BF3AA316-C411-47A5-B968-F022E38C4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3" name="AutoShape 367">
                <a:extLst>
                  <a:ext uri="{FF2B5EF4-FFF2-40B4-BE49-F238E27FC236}">
                    <a16:creationId xmlns:a16="http://schemas.microsoft.com/office/drawing/2014/main" id="{281D694F-755D-47FD-82AA-C2500B20E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4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4" name="AutoShape 368">
                <a:extLst>
                  <a:ext uri="{FF2B5EF4-FFF2-40B4-BE49-F238E27FC236}">
                    <a16:creationId xmlns:a16="http://schemas.microsoft.com/office/drawing/2014/main" id="{5993725E-4FB4-40ED-911F-FD6A6E494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1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5" name="AutoShape 369">
                <a:extLst>
                  <a:ext uri="{FF2B5EF4-FFF2-40B4-BE49-F238E27FC236}">
                    <a16:creationId xmlns:a16="http://schemas.microsoft.com/office/drawing/2014/main" id="{240258AA-E38F-4971-A47D-47D915057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7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6" name="AutoShape 370">
                <a:extLst>
                  <a:ext uri="{FF2B5EF4-FFF2-40B4-BE49-F238E27FC236}">
                    <a16:creationId xmlns:a16="http://schemas.microsoft.com/office/drawing/2014/main" id="{2210CB93-BF6E-4F7A-A9B7-EDACB497F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5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7" name="AutoShape 371">
                <a:extLst>
                  <a:ext uri="{FF2B5EF4-FFF2-40B4-BE49-F238E27FC236}">
                    <a16:creationId xmlns:a16="http://schemas.microsoft.com/office/drawing/2014/main" id="{B5F367AF-FD12-44D7-A265-E2454BCAF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3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8" name="AutoShape 372">
                <a:extLst>
                  <a:ext uri="{FF2B5EF4-FFF2-40B4-BE49-F238E27FC236}">
                    <a16:creationId xmlns:a16="http://schemas.microsoft.com/office/drawing/2014/main" id="{42FE7E5A-CE53-44AC-8963-5DA86B093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86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9" name="AutoShape 373">
                <a:extLst>
                  <a:ext uri="{FF2B5EF4-FFF2-40B4-BE49-F238E27FC236}">
                    <a16:creationId xmlns:a16="http://schemas.microsoft.com/office/drawing/2014/main" id="{B6295C07-AFED-4BFC-98E5-F9EF6DAAF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7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0" name="AutoShape 374">
                <a:extLst>
                  <a:ext uri="{FF2B5EF4-FFF2-40B4-BE49-F238E27FC236}">
                    <a16:creationId xmlns:a16="http://schemas.microsoft.com/office/drawing/2014/main" id="{63539D7D-ECB4-4062-BD8A-2759C755E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47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1" name="AutoShape 375">
                <a:extLst>
                  <a:ext uri="{FF2B5EF4-FFF2-40B4-BE49-F238E27FC236}">
                    <a16:creationId xmlns:a16="http://schemas.microsoft.com/office/drawing/2014/main" id="{36E7E34E-8A21-40A3-91C3-6BCDD4A65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2" name="AutoShape 376">
                <a:extLst>
                  <a:ext uri="{FF2B5EF4-FFF2-40B4-BE49-F238E27FC236}">
                    <a16:creationId xmlns:a16="http://schemas.microsoft.com/office/drawing/2014/main" id="{FD3641EE-C751-49DF-9BA2-967553F77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19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3" name="AutoShape 377">
                <a:extLst>
                  <a:ext uri="{FF2B5EF4-FFF2-40B4-BE49-F238E27FC236}">
                    <a16:creationId xmlns:a16="http://schemas.microsoft.com/office/drawing/2014/main" id="{80FBDC97-C696-464B-BEE8-54FBEF39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63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4" name="AutoShape 378">
                <a:extLst>
                  <a:ext uri="{FF2B5EF4-FFF2-40B4-BE49-F238E27FC236}">
                    <a16:creationId xmlns:a16="http://schemas.microsoft.com/office/drawing/2014/main" id="{43D9A26D-376D-488B-A9E1-D14C4CCF0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35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5" name="AutoShape 379">
                <a:extLst>
                  <a:ext uri="{FF2B5EF4-FFF2-40B4-BE49-F238E27FC236}">
                    <a16:creationId xmlns:a16="http://schemas.microsoft.com/office/drawing/2014/main" id="{F6D0A1C8-3D46-4B02-AA45-05375FA17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91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6" name="AutoShape 380">
                <a:extLst>
                  <a:ext uri="{FF2B5EF4-FFF2-40B4-BE49-F238E27FC236}">
                    <a16:creationId xmlns:a16="http://schemas.microsoft.com/office/drawing/2014/main" id="{6B69863F-B054-4FBA-9708-97CA7FCCB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80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7" name="AutoShape 381">
                <a:extLst>
                  <a:ext uri="{FF2B5EF4-FFF2-40B4-BE49-F238E27FC236}">
                    <a16:creationId xmlns:a16="http://schemas.microsoft.com/office/drawing/2014/main" id="{4D49E252-EE73-4EE6-9F74-9941A94AD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52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8" name="AutoShape 382">
                <a:extLst>
                  <a:ext uri="{FF2B5EF4-FFF2-40B4-BE49-F238E27FC236}">
                    <a16:creationId xmlns:a16="http://schemas.microsoft.com/office/drawing/2014/main" id="{795E7C65-5470-4AE7-BB5C-96CDF32F5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08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9" name="AutoShape 383">
                <a:extLst>
                  <a:ext uri="{FF2B5EF4-FFF2-40B4-BE49-F238E27FC236}">
                    <a16:creationId xmlns:a16="http://schemas.microsoft.com/office/drawing/2014/main" id="{CB77907C-0F3A-4846-8A41-6F59D05A5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24" y="84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071" name="Group 615">
            <a:extLst>
              <a:ext uri="{FF2B5EF4-FFF2-40B4-BE49-F238E27FC236}">
                <a16:creationId xmlns:a16="http://schemas.microsoft.com/office/drawing/2014/main" id="{873C5C11-8452-4854-A92E-9F9CF774969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146550"/>
            <a:ext cx="8642350" cy="249238"/>
            <a:chOff x="398" y="1979"/>
            <a:chExt cx="5444" cy="157"/>
          </a:xfrm>
        </p:grpSpPr>
        <p:grpSp>
          <p:nvGrpSpPr>
            <p:cNvPr id="19945" name="Group 489">
              <a:extLst>
                <a:ext uri="{FF2B5EF4-FFF2-40B4-BE49-F238E27FC236}">
                  <a16:creationId xmlns:a16="http://schemas.microsoft.com/office/drawing/2014/main" id="{F1677659-596F-4417-91E3-6C7A8E16F4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979"/>
              <a:ext cx="5444" cy="157"/>
              <a:chOff x="398" y="2115"/>
              <a:chExt cx="5444" cy="157"/>
            </a:xfrm>
          </p:grpSpPr>
          <p:sp>
            <p:nvSpPr>
              <p:cNvPr id="19864" name="AutoShape 408">
                <a:extLst>
                  <a:ext uri="{FF2B5EF4-FFF2-40B4-BE49-F238E27FC236}">
                    <a16:creationId xmlns:a16="http://schemas.microsoft.com/office/drawing/2014/main" id="{B3DB1977-8C80-4B85-8857-32F3B7FE8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6" name="AutoShape 410">
                <a:extLst>
                  <a:ext uri="{FF2B5EF4-FFF2-40B4-BE49-F238E27FC236}">
                    <a16:creationId xmlns:a16="http://schemas.microsoft.com/office/drawing/2014/main" id="{25499C2C-C45B-4BB7-8439-3C546F834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4" name="AutoShape 428">
                <a:extLst>
                  <a:ext uri="{FF2B5EF4-FFF2-40B4-BE49-F238E27FC236}">
                    <a16:creationId xmlns:a16="http://schemas.microsoft.com/office/drawing/2014/main" id="{88A3EE77-A5CE-424E-8E5B-E76E03468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5" name="AutoShape 429">
                <a:extLst>
                  <a:ext uri="{FF2B5EF4-FFF2-40B4-BE49-F238E27FC236}">
                    <a16:creationId xmlns:a16="http://schemas.microsoft.com/office/drawing/2014/main" id="{D22678D9-B55A-4F64-956B-03837A898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6" name="AutoShape 430">
                <a:extLst>
                  <a:ext uri="{FF2B5EF4-FFF2-40B4-BE49-F238E27FC236}">
                    <a16:creationId xmlns:a16="http://schemas.microsoft.com/office/drawing/2014/main" id="{6F48B1CB-875A-4A18-AE92-2CF1609B6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0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7" name="AutoShape 431">
                <a:extLst>
                  <a:ext uri="{FF2B5EF4-FFF2-40B4-BE49-F238E27FC236}">
                    <a16:creationId xmlns:a16="http://schemas.microsoft.com/office/drawing/2014/main" id="{BDAFAD7A-17D0-43BC-ADF4-6BD5F8A52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8" name="AutoShape 432">
                <a:extLst>
                  <a:ext uri="{FF2B5EF4-FFF2-40B4-BE49-F238E27FC236}">
                    <a16:creationId xmlns:a16="http://schemas.microsoft.com/office/drawing/2014/main" id="{28E1051F-DC2A-4C32-9262-C67AA45AF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6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9" name="AutoShape 433">
                <a:extLst>
                  <a:ext uri="{FF2B5EF4-FFF2-40B4-BE49-F238E27FC236}">
                    <a16:creationId xmlns:a16="http://schemas.microsoft.com/office/drawing/2014/main" id="{AE05A71D-102F-40C9-89FE-1DDCCF01D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0" name="AutoShape 434">
                <a:extLst>
                  <a:ext uri="{FF2B5EF4-FFF2-40B4-BE49-F238E27FC236}">
                    <a16:creationId xmlns:a16="http://schemas.microsoft.com/office/drawing/2014/main" id="{D417DF6E-AA2B-4541-A23E-D3E9E6F33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3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1" name="AutoShape 435">
                <a:extLst>
                  <a:ext uri="{FF2B5EF4-FFF2-40B4-BE49-F238E27FC236}">
                    <a16:creationId xmlns:a16="http://schemas.microsoft.com/office/drawing/2014/main" id="{944F97F9-3E15-4A6A-8193-537EB5142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2" name="AutoShape 436">
                <a:extLst>
                  <a:ext uri="{FF2B5EF4-FFF2-40B4-BE49-F238E27FC236}">
                    <a16:creationId xmlns:a16="http://schemas.microsoft.com/office/drawing/2014/main" id="{95313348-A930-4D86-AD1E-800A77AEB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3" name="AutoShape 437">
                <a:extLst>
                  <a:ext uri="{FF2B5EF4-FFF2-40B4-BE49-F238E27FC236}">
                    <a16:creationId xmlns:a16="http://schemas.microsoft.com/office/drawing/2014/main" id="{8AB78BA9-783D-430F-8FFE-24F8E9255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4" name="AutoShape 438">
                <a:extLst>
                  <a:ext uri="{FF2B5EF4-FFF2-40B4-BE49-F238E27FC236}">
                    <a16:creationId xmlns:a16="http://schemas.microsoft.com/office/drawing/2014/main" id="{5E121B6E-2B26-4E7F-A564-31DF2B668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5" name="AutoShape 439">
                <a:extLst>
                  <a:ext uri="{FF2B5EF4-FFF2-40B4-BE49-F238E27FC236}">
                    <a16:creationId xmlns:a16="http://schemas.microsoft.com/office/drawing/2014/main" id="{8BBA5148-025B-4A69-916F-00FEF25FE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7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6" name="AutoShape 440">
                <a:extLst>
                  <a:ext uri="{FF2B5EF4-FFF2-40B4-BE49-F238E27FC236}">
                    <a16:creationId xmlns:a16="http://schemas.microsoft.com/office/drawing/2014/main" id="{7550C05B-5FC5-4949-B02F-2007D4DC7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7" name="AutoShape 441">
                <a:extLst>
                  <a:ext uri="{FF2B5EF4-FFF2-40B4-BE49-F238E27FC236}">
                    <a16:creationId xmlns:a16="http://schemas.microsoft.com/office/drawing/2014/main" id="{F9419999-433B-4DF0-9A94-3B857285D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8" name="AutoShape 442">
                <a:extLst>
                  <a:ext uri="{FF2B5EF4-FFF2-40B4-BE49-F238E27FC236}">
                    <a16:creationId xmlns:a16="http://schemas.microsoft.com/office/drawing/2014/main" id="{F313F7C4-F935-4462-801F-4B85D1E65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8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9" name="AutoShape 443">
                <a:extLst>
                  <a:ext uri="{FF2B5EF4-FFF2-40B4-BE49-F238E27FC236}">
                    <a16:creationId xmlns:a16="http://schemas.microsoft.com/office/drawing/2014/main" id="{13D1AB0E-921D-402C-AF9B-7D4A1720E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9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0" name="AutoShape 444">
                <a:extLst>
                  <a:ext uri="{FF2B5EF4-FFF2-40B4-BE49-F238E27FC236}">
                    <a16:creationId xmlns:a16="http://schemas.microsoft.com/office/drawing/2014/main" id="{8ED961A8-9AF4-4792-ACB7-602E1E05E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1" name="AutoShape 445">
                <a:extLst>
                  <a:ext uri="{FF2B5EF4-FFF2-40B4-BE49-F238E27FC236}">
                    <a16:creationId xmlns:a16="http://schemas.microsoft.com/office/drawing/2014/main" id="{69634BF8-1003-4908-A26C-33ACDDD5A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2" name="AutoShape 446">
                <a:extLst>
                  <a:ext uri="{FF2B5EF4-FFF2-40B4-BE49-F238E27FC236}">
                    <a16:creationId xmlns:a16="http://schemas.microsoft.com/office/drawing/2014/main" id="{11BA5BAC-00EB-418B-9C3E-DA38B063E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3" name="AutoShape 447">
                <a:extLst>
                  <a:ext uri="{FF2B5EF4-FFF2-40B4-BE49-F238E27FC236}">
                    <a16:creationId xmlns:a16="http://schemas.microsoft.com/office/drawing/2014/main" id="{3244463A-601E-452F-B2AE-F7AD465E5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6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4" name="AutoShape 448">
                <a:extLst>
                  <a:ext uri="{FF2B5EF4-FFF2-40B4-BE49-F238E27FC236}">
                    <a16:creationId xmlns:a16="http://schemas.microsoft.com/office/drawing/2014/main" id="{944A26F9-A5E7-424A-B10A-18E747602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5" name="AutoShape 449">
                <a:extLst>
                  <a:ext uri="{FF2B5EF4-FFF2-40B4-BE49-F238E27FC236}">
                    <a16:creationId xmlns:a16="http://schemas.microsoft.com/office/drawing/2014/main" id="{7B9504B4-81ED-46D4-8A55-7CF851424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8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6" name="AutoShape 450">
                <a:extLst>
                  <a:ext uri="{FF2B5EF4-FFF2-40B4-BE49-F238E27FC236}">
                    <a16:creationId xmlns:a16="http://schemas.microsoft.com/office/drawing/2014/main" id="{A31AD9D1-FC83-4819-A6BE-3A18B6F86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7" name="AutoShape 451">
                <a:extLst>
                  <a:ext uri="{FF2B5EF4-FFF2-40B4-BE49-F238E27FC236}">
                    <a16:creationId xmlns:a16="http://schemas.microsoft.com/office/drawing/2014/main" id="{40530032-C0D9-429F-802C-B2A4D871C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5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8" name="AutoShape 452">
                <a:extLst>
                  <a:ext uri="{FF2B5EF4-FFF2-40B4-BE49-F238E27FC236}">
                    <a16:creationId xmlns:a16="http://schemas.microsoft.com/office/drawing/2014/main" id="{0A625D1B-CDD1-499B-8D82-22E399FFB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9" name="AutoShape 453">
                <a:extLst>
                  <a:ext uri="{FF2B5EF4-FFF2-40B4-BE49-F238E27FC236}">
                    <a16:creationId xmlns:a16="http://schemas.microsoft.com/office/drawing/2014/main" id="{F98DF22B-F907-4CD7-9E0D-892090319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1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0" name="AutoShape 454">
                <a:extLst>
                  <a:ext uri="{FF2B5EF4-FFF2-40B4-BE49-F238E27FC236}">
                    <a16:creationId xmlns:a16="http://schemas.microsoft.com/office/drawing/2014/main" id="{A749B69D-5D84-4843-B003-7EC30AF08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1" name="AutoShape 455">
                <a:extLst>
                  <a:ext uri="{FF2B5EF4-FFF2-40B4-BE49-F238E27FC236}">
                    <a16:creationId xmlns:a16="http://schemas.microsoft.com/office/drawing/2014/main" id="{0E956B21-7AD3-4666-AEF2-B86FBA357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7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944" name="Group 488">
              <a:extLst>
                <a:ext uri="{FF2B5EF4-FFF2-40B4-BE49-F238E27FC236}">
                  <a16:creationId xmlns:a16="http://schemas.microsoft.com/office/drawing/2014/main" id="{07EF0BC6-8558-40DB-8447-ED27C9ABC8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979"/>
              <a:ext cx="5444" cy="157"/>
              <a:chOff x="491" y="2568"/>
              <a:chExt cx="5444" cy="157"/>
            </a:xfrm>
          </p:grpSpPr>
          <p:sp>
            <p:nvSpPr>
              <p:cNvPr id="19914" name="AutoShape 458">
                <a:extLst>
                  <a:ext uri="{FF2B5EF4-FFF2-40B4-BE49-F238E27FC236}">
                    <a16:creationId xmlns:a16="http://schemas.microsoft.com/office/drawing/2014/main" id="{C667A32A-4B31-4B52-9A57-E09374C47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7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5" name="AutoShape 459">
                <a:extLst>
                  <a:ext uri="{FF2B5EF4-FFF2-40B4-BE49-F238E27FC236}">
                    <a16:creationId xmlns:a16="http://schemas.microsoft.com/office/drawing/2014/main" id="{32BDC291-14E7-46A7-8AB4-BD4762C28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6" name="AutoShape 460">
                <a:extLst>
                  <a:ext uri="{FF2B5EF4-FFF2-40B4-BE49-F238E27FC236}">
                    <a16:creationId xmlns:a16="http://schemas.microsoft.com/office/drawing/2014/main" id="{1892C228-625A-4893-91EA-1771E6DC1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3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7" name="AutoShape 461">
                <a:extLst>
                  <a:ext uri="{FF2B5EF4-FFF2-40B4-BE49-F238E27FC236}">
                    <a16:creationId xmlns:a16="http://schemas.microsoft.com/office/drawing/2014/main" id="{4BDF5B82-A15D-40F5-85BC-F11F25FF4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8" name="AutoShape 462">
                <a:extLst>
                  <a:ext uri="{FF2B5EF4-FFF2-40B4-BE49-F238E27FC236}">
                    <a16:creationId xmlns:a16="http://schemas.microsoft.com/office/drawing/2014/main" id="{313A5BC4-3328-4D3E-B91C-3DADB9BF3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0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9" name="AutoShape 463">
                <a:extLst>
                  <a:ext uri="{FF2B5EF4-FFF2-40B4-BE49-F238E27FC236}">
                    <a16:creationId xmlns:a16="http://schemas.microsoft.com/office/drawing/2014/main" id="{0316CF1C-4BCA-439A-AA9E-76ECB5BBC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1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0" name="AutoShape 464">
                <a:extLst>
                  <a:ext uri="{FF2B5EF4-FFF2-40B4-BE49-F238E27FC236}">
                    <a16:creationId xmlns:a16="http://schemas.microsoft.com/office/drawing/2014/main" id="{AEE12BE4-C10C-4EB2-A681-104B854B2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6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1" name="AutoShape 465">
                <a:extLst>
                  <a:ext uri="{FF2B5EF4-FFF2-40B4-BE49-F238E27FC236}">
                    <a16:creationId xmlns:a16="http://schemas.microsoft.com/office/drawing/2014/main" id="{B27D81D8-A52C-4D37-A409-D1B982969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8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2" name="AutoShape 466">
                <a:extLst>
                  <a:ext uri="{FF2B5EF4-FFF2-40B4-BE49-F238E27FC236}">
                    <a16:creationId xmlns:a16="http://schemas.microsoft.com/office/drawing/2014/main" id="{C08E3EF9-60E6-4683-8ECE-AD5475F66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2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3" name="AutoShape 467">
                <a:extLst>
                  <a:ext uri="{FF2B5EF4-FFF2-40B4-BE49-F238E27FC236}">
                    <a16:creationId xmlns:a16="http://schemas.microsoft.com/office/drawing/2014/main" id="{BD99716D-F742-4257-8FBC-D9B17915D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4" name="AutoShape 468">
                <a:extLst>
                  <a:ext uri="{FF2B5EF4-FFF2-40B4-BE49-F238E27FC236}">
                    <a16:creationId xmlns:a16="http://schemas.microsoft.com/office/drawing/2014/main" id="{0239D1CD-782A-4309-B68C-4F48E3BD8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87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5" name="AutoShape 469">
                <a:extLst>
                  <a:ext uri="{FF2B5EF4-FFF2-40B4-BE49-F238E27FC236}">
                    <a16:creationId xmlns:a16="http://schemas.microsoft.com/office/drawing/2014/main" id="{91E506F2-A248-4D2B-8916-D4A5AF4BF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0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6" name="AutoShape 470">
                <a:extLst>
                  <a:ext uri="{FF2B5EF4-FFF2-40B4-BE49-F238E27FC236}">
                    <a16:creationId xmlns:a16="http://schemas.microsoft.com/office/drawing/2014/main" id="{8BC23724-E14B-4D8D-BF72-B62B08750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5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7" name="AutoShape 471">
                <a:extLst>
                  <a:ext uri="{FF2B5EF4-FFF2-40B4-BE49-F238E27FC236}">
                    <a16:creationId xmlns:a16="http://schemas.microsoft.com/office/drawing/2014/main" id="{8444EE56-0D9F-44B0-A3E9-05223CB1F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7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8" name="AutoShape 472">
                <a:extLst>
                  <a:ext uri="{FF2B5EF4-FFF2-40B4-BE49-F238E27FC236}">
                    <a16:creationId xmlns:a16="http://schemas.microsoft.com/office/drawing/2014/main" id="{606FB87A-51E7-4F44-964F-E58BA6B21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1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9" name="AutoShape 473">
                <a:extLst>
                  <a:ext uri="{FF2B5EF4-FFF2-40B4-BE49-F238E27FC236}">
                    <a16:creationId xmlns:a16="http://schemas.microsoft.com/office/drawing/2014/main" id="{1DFC3B72-45AE-41DC-9B29-D27E37E2B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3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0" name="AutoShape 474">
                <a:extLst>
                  <a:ext uri="{FF2B5EF4-FFF2-40B4-BE49-F238E27FC236}">
                    <a16:creationId xmlns:a16="http://schemas.microsoft.com/office/drawing/2014/main" id="{D18E6D9A-6D60-4B13-B990-FF977FF8C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7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1" name="AutoShape 475">
                <a:extLst>
                  <a:ext uri="{FF2B5EF4-FFF2-40B4-BE49-F238E27FC236}">
                    <a16:creationId xmlns:a16="http://schemas.microsoft.com/office/drawing/2014/main" id="{BBF81CD4-DBFD-422F-BA17-DCA74D530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9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2" name="AutoShape 476">
                <a:extLst>
                  <a:ext uri="{FF2B5EF4-FFF2-40B4-BE49-F238E27FC236}">
                    <a16:creationId xmlns:a16="http://schemas.microsoft.com/office/drawing/2014/main" id="{681DC749-C112-484A-ADAF-D92350F52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3" name="AutoShape 477">
                <a:extLst>
                  <a:ext uri="{FF2B5EF4-FFF2-40B4-BE49-F238E27FC236}">
                    <a16:creationId xmlns:a16="http://schemas.microsoft.com/office/drawing/2014/main" id="{949BE505-5951-48EA-AF34-7BB0F0313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5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4" name="AutoShape 478">
                <a:extLst>
                  <a:ext uri="{FF2B5EF4-FFF2-40B4-BE49-F238E27FC236}">
                    <a16:creationId xmlns:a16="http://schemas.microsoft.com/office/drawing/2014/main" id="{396F24A0-2CFE-4FFD-88D8-FF27114A9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0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5" name="AutoShape 479">
                <a:extLst>
                  <a:ext uri="{FF2B5EF4-FFF2-40B4-BE49-F238E27FC236}">
                    <a16:creationId xmlns:a16="http://schemas.microsoft.com/office/drawing/2014/main" id="{3A1750F7-FC86-4950-A440-FA57DA11F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9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6" name="AutoShape 480">
                <a:extLst>
                  <a:ext uri="{FF2B5EF4-FFF2-40B4-BE49-F238E27FC236}">
                    <a16:creationId xmlns:a16="http://schemas.microsoft.com/office/drawing/2014/main" id="{3756C5F1-5D5D-4693-931D-634D377A7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7" name="AutoShape 481">
                <a:extLst>
                  <a:ext uri="{FF2B5EF4-FFF2-40B4-BE49-F238E27FC236}">
                    <a16:creationId xmlns:a16="http://schemas.microsoft.com/office/drawing/2014/main" id="{C144FE3A-8E47-44CC-949E-D8388F8B8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8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8" name="AutoShape 482">
                <a:extLst>
                  <a:ext uri="{FF2B5EF4-FFF2-40B4-BE49-F238E27FC236}">
                    <a16:creationId xmlns:a16="http://schemas.microsoft.com/office/drawing/2014/main" id="{E2B047E2-FD06-4E76-A4B4-68E90062C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2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39" name="AutoShape 483">
                <a:extLst>
                  <a:ext uri="{FF2B5EF4-FFF2-40B4-BE49-F238E27FC236}">
                    <a16:creationId xmlns:a16="http://schemas.microsoft.com/office/drawing/2014/main" id="{8C3B310F-1417-4843-A656-20CEB1673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4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0" name="AutoShape 484">
                <a:extLst>
                  <a:ext uri="{FF2B5EF4-FFF2-40B4-BE49-F238E27FC236}">
                    <a16:creationId xmlns:a16="http://schemas.microsoft.com/office/drawing/2014/main" id="{6CC10285-99E3-4E07-ABDF-4D3D841AF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8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1" name="AutoShape 485">
                <a:extLst>
                  <a:ext uri="{FF2B5EF4-FFF2-40B4-BE49-F238E27FC236}">
                    <a16:creationId xmlns:a16="http://schemas.microsoft.com/office/drawing/2014/main" id="{097BBFA9-9483-416B-94F1-D6993D5F5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0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2" name="AutoShape 486">
                <a:extLst>
                  <a:ext uri="{FF2B5EF4-FFF2-40B4-BE49-F238E27FC236}">
                    <a16:creationId xmlns:a16="http://schemas.microsoft.com/office/drawing/2014/main" id="{C8DCA1C7-B4C5-4300-B7F9-7AEEBB33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7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3" name="AutoShape 487">
                <a:extLst>
                  <a:ext uri="{FF2B5EF4-FFF2-40B4-BE49-F238E27FC236}">
                    <a16:creationId xmlns:a16="http://schemas.microsoft.com/office/drawing/2014/main" id="{5B432ABB-0472-4EDD-BC62-1A3AAAB51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7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070" name="Group 614">
            <a:extLst>
              <a:ext uri="{FF2B5EF4-FFF2-40B4-BE49-F238E27FC236}">
                <a16:creationId xmlns:a16="http://schemas.microsoft.com/office/drawing/2014/main" id="{A573B3A9-1F98-4C07-9E1A-AF78EC356A9D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578350"/>
            <a:ext cx="8642350" cy="249238"/>
            <a:chOff x="398" y="2205"/>
            <a:chExt cx="5444" cy="157"/>
          </a:xfrm>
        </p:grpSpPr>
        <p:grpSp>
          <p:nvGrpSpPr>
            <p:cNvPr id="19946" name="Group 490">
              <a:extLst>
                <a:ext uri="{FF2B5EF4-FFF2-40B4-BE49-F238E27FC236}">
                  <a16:creationId xmlns:a16="http://schemas.microsoft.com/office/drawing/2014/main" id="{2F262141-9A92-438B-847B-A00484E958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205"/>
              <a:ext cx="5444" cy="157"/>
              <a:chOff x="398" y="2115"/>
              <a:chExt cx="5444" cy="157"/>
            </a:xfrm>
          </p:grpSpPr>
          <p:sp>
            <p:nvSpPr>
              <p:cNvPr id="19947" name="AutoShape 491">
                <a:extLst>
                  <a:ext uri="{FF2B5EF4-FFF2-40B4-BE49-F238E27FC236}">
                    <a16:creationId xmlns:a16="http://schemas.microsoft.com/office/drawing/2014/main" id="{5E9274FE-57AB-4720-A2F2-F1F5DA7DA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8" name="AutoShape 492">
                <a:extLst>
                  <a:ext uri="{FF2B5EF4-FFF2-40B4-BE49-F238E27FC236}">
                    <a16:creationId xmlns:a16="http://schemas.microsoft.com/office/drawing/2014/main" id="{BA73D269-774D-4DDA-9565-66759A999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9" name="AutoShape 493">
                <a:extLst>
                  <a:ext uri="{FF2B5EF4-FFF2-40B4-BE49-F238E27FC236}">
                    <a16:creationId xmlns:a16="http://schemas.microsoft.com/office/drawing/2014/main" id="{147E6FE9-12F0-4A24-9E3F-8FD20C069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0" name="AutoShape 494">
                <a:extLst>
                  <a:ext uri="{FF2B5EF4-FFF2-40B4-BE49-F238E27FC236}">
                    <a16:creationId xmlns:a16="http://schemas.microsoft.com/office/drawing/2014/main" id="{2DEB9272-99F7-4A1A-AC27-C3C5C7816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1" name="AutoShape 495">
                <a:extLst>
                  <a:ext uri="{FF2B5EF4-FFF2-40B4-BE49-F238E27FC236}">
                    <a16:creationId xmlns:a16="http://schemas.microsoft.com/office/drawing/2014/main" id="{12D1F48B-F34E-42C5-A4EE-CB7976028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0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2" name="AutoShape 496">
                <a:extLst>
                  <a:ext uri="{FF2B5EF4-FFF2-40B4-BE49-F238E27FC236}">
                    <a16:creationId xmlns:a16="http://schemas.microsoft.com/office/drawing/2014/main" id="{FBB0117A-B5A8-49E1-A520-E3153383D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3" name="AutoShape 497">
                <a:extLst>
                  <a:ext uri="{FF2B5EF4-FFF2-40B4-BE49-F238E27FC236}">
                    <a16:creationId xmlns:a16="http://schemas.microsoft.com/office/drawing/2014/main" id="{3C70D4AB-1541-4048-BA30-3E616686C4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6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4" name="AutoShape 498">
                <a:extLst>
                  <a:ext uri="{FF2B5EF4-FFF2-40B4-BE49-F238E27FC236}">
                    <a16:creationId xmlns:a16="http://schemas.microsoft.com/office/drawing/2014/main" id="{E34FE7FE-FC23-417C-AF91-303E1250D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5" name="AutoShape 499">
                <a:extLst>
                  <a:ext uri="{FF2B5EF4-FFF2-40B4-BE49-F238E27FC236}">
                    <a16:creationId xmlns:a16="http://schemas.microsoft.com/office/drawing/2014/main" id="{93B53E96-58C3-47D5-9122-9EEA1B798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3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6" name="AutoShape 500">
                <a:extLst>
                  <a:ext uri="{FF2B5EF4-FFF2-40B4-BE49-F238E27FC236}">
                    <a16:creationId xmlns:a16="http://schemas.microsoft.com/office/drawing/2014/main" id="{855C097B-85E8-4CA3-881D-E3274F2B8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7" name="AutoShape 501">
                <a:extLst>
                  <a:ext uri="{FF2B5EF4-FFF2-40B4-BE49-F238E27FC236}">
                    <a16:creationId xmlns:a16="http://schemas.microsoft.com/office/drawing/2014/main" id="{BD501524-72D3-4F29-82FB-1C16499B3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8" name="AutoShape 502">
                <a:extLst>
                  <a:ext uri="{FF2B5EF4-FFF2-40B4-BE49-F238E27FC236}">
                    <a16:creationId xmlns:a16="http://schemas.microsoft.com/office/drawing/2014/main" id="{FA4CC8D8-459E-428B-89D7-CDADA93BE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9" name="AutoShape 503">
                <a:extLst>
                  <a:ext uri="{FF2B5EF4-FFF2-40B4-BE49-F238E27FC236}">
                    <a16:creationId xmlns:a16="http://schemas.microsoft.com/office/drawing/2014/main" id="{3C234CB8-5A69-4551-B9F4-3453C22E4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0" name="AutoShape 504">
                <a:extLst>
                  <a:ext uri="{FF2B5EF4-FFF2-40B4-BE49-F238E27FC236}">
                    <a16:creationId xmlns:a16="http://schemas.microsoft.com/office/drawing/2014/main" id="{970C65FC-3C80-438D-AC02-175369147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7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1" name="AutoShape 505">
                <a:extLst>
                  <a:ext uri="{FF2B5EF4-FFF2-40B4-BE49-F238E27FC236}">
                    <a16:creationId xmlns:a16="http://schemas.microsoft.com/office/drawing/2014/main" id="{8FA49343-A661-4167-B142-F157DC3DE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2" name="AutoShape 506">
                <a:extLst>
                  <a:ext uri="{FF2B5EF4-FFF2-40B4-BE49-F238E27FC236}">
                    <a16:creationId xmlns:a16="http://schemas.microsoft.com/office/drawing/2014/main" id="{13DA0ECD-11F8-44EA-B5B1-72846A286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3" name="AutoShape 507">
                <a:extLst>
                  <a:ext uri="{FF2B5EF4-FFF2-40B4-BE49-F238E27FC236}">
                    <a16:creationId xmlns:a16="http://schemas.microsoft.com/office/drawing/2014/main" id="{C8FA8ADE-A5C3-481A-A423-4333DE4AC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8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4" name="AutoShape 508">
                <a:extLst>
                  <a:ext uri="{FF2B5EF4-FFF2-40B4-BE49-F238E27FC236}">
                    <a16:creationId xmlns:a16="http://schemas.microsoft.com/office/drawing/2014/main" id="{839D041D-5079-49C4-B367-16EDF89E8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9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5" name="AutoShape 509">
                <a:extLst>
                  <a:ext uri="{FF2B5EF4-FFF2-40B4-BE49-F238E27FC236}">
                    <a16:creationId xmlns:a16="http://schemas.microsoft.com/office/drawing/2014/main" id="{A511B1B2-231D-44AF-92C3-D878B7F3F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6" name="AutoShape 510">
                <a:extLst>
                  <a:ext uri="{FF2B5EF4-FFF2-40B4-BE49-F238E27FC236}">
                    <a16:creationId xmlns:a16="http://schemas.microsoft.com/office/drawing/2014/main" id="{35AF4667-3180-45DD-A139-64099CC48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7" name="AutoShape 511">
                <a:extLst>
                  <a:ext uri="{FF2B5EF4-FFF2-40B4-BE49-F238E27FC236}">
                    <a16:creationId xmlns:a16="http://schemas.microsoft.com/office/drawing/2014/main" id="{42600EFB-B9B7-4CD1-8DF0-6CF73C9F5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8" name="AutoShape 512">
                <a:extLst>
                  <a:ext uri="{FF2B5EF4-FFF2-40B4-BE49-F238E27FC236}">
                    <a16:creationId xmlns:a16="http://schemas.microsoft.com/office/drawing/2014/main" id="{4321EC8F-08F4-4F25-A738-44B7A50D6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6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9" name="AutoShape 513">
                <a:extLst>
                  <a:ext uri="{FF2B5EF4-FFF2-40B4-BE49-F238E27FC236}">
                    <a16:creationId xmlns:a16="http://schemas.microsoft.com/office/drawing/2014/main" id="{B38B5EFB-9344-4EA3-B10A-3C0AE1EA1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0" name="AutoShape 514">
                <a:extLst>
                  <a:ext uri="{FF2B5EF4-FFF2-40B4-BE49-F238E27FC236}">
                    <a16:creationId xmlns:a16="http://schemas.microsoft.com/office/drawing/2014/main" id="{81967A3F-83A2-416F-A8D7-FAC91A17C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8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1" name="AutoShape 515">
                <a:extLst>
                  <a:ext uri="{FF2B5EF4-FFF2-40B4-BE49-F238E27FC236}">
                    <a16:creationId xmlns:a16="http://schemas.microsoft.com/office/drawing/2014/main" id="{36AE393B-BC35-48F0-9F2E-B94869DC3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2" name="AutoShape 516">
                <a:extLst>
                  <a:ext uri="{FF2B5EF4-FFF2-40B4-BE49-F238E27FC236}">
                    <a16:creationId xmlns:a16="http://schemas.microsoft.com/office/drawing/2014/main" id="{ED9850A7-54F8-406B-975B-11F4AA2F1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5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3" name="AutoShape 517">
                <a:extLst>
                  <a:ext uri="{FF2B5EF4-FFF2-40B4-BE49-F238E27FC236}">
                    <a16:creationId xmlns:a16="http://schemas.microsoft.com/office/drawing/2014/main" id="{FCF3AFE2-F65D-4944-B58F-10FDA0821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4" name="AutoShape 518">
                <a:extLst>
                  <a:ext uri="{FF2B5EF4-FFF2-40B4-BE49-F238E27FC236}">
                    <a16:creationId xmlns:a16="http://schemas.microsoft.com/office/drawing/2014/main" id="{33BB02EF-3964-4102-82A4-C0E3BC4F2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1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5" name="AutoShape 519">
                <a:extLst>
                  <a:ext uri="{FF2B5EF4-FFF2-40B4-BE49-F238E27FC236}">
                    <a16:creationId xmlns:a16="http://schemas.microsoft.com/office/drawing/2014/main" id="{0683CC03-B99F-400E-8CD8-EA228FF33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6" name="AutoShape 520">
                <a:extLst>
                  <a:ext uri="{FF2B5EF4-FFF2-40B4-BE49-F238E27FC236}">
                    <a16:creationId xmlns:a16="http://schemas.microsoft.com/office/drawing/2014/main" id="{39D1328A-4C65-48FC-8963-CBDA94FC8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7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00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977" name="Group 521">
              <a:extLst>
                <a:ext uri="{FF2B5EF4-FFF2-40B4-BE49-F238E27FC236}">
                  <a16:creationId xmlns:a16="http://schemas.microsoft.com/office/drawing/2014/main" id="{4C5680BF-9A98-4116-BB61-F8E05A6FF1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205"/>
              <a:ext cx="5444" cy="157"/>
              <a:chOff x="491" y="2568"/>
              <a:chExt cx="5444" cy="157"/>
            </a:xfrm>
          </p:grpSpPr>
          <p:sp>
            <p:nvSpPr>
              <p:cNvPr id="19978" name="AutoShape 522">
                <a:extLst>
                  <a:ext uri="{FF2B5EF4-FFF2-40B4-BE49-F238E27FC236}">
                    <a16:creationId xmlns:a16="http://schemas.microsoft.com/office/drawing/2014/main" id="{EEBA4B4E-5C30-469F-AFC9-7FEA203C6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7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9" name="AutoShape 523">
                <a:extLst>
                  <a:ext uri="{FF2B5EF4-FFF2-40B4-BE49-F238E27FC236}">
                    <a16:creationId xmlns:a16="http://schemas.microsoft.com/office/drawing/2014/main" id="{D5B11341-6957-4A88-A344-D09405B45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0" name="AutoShape 524">
                <a:extLst>
                  <a:ext uri="{FF2B5EF4-FFF2-40B4-BE49-F238E27FC236}">
                    <a16:creationId xmlns:a16="http://schemas.microsoft.com/office/drawing/2014/main" id="{C563120E-1E6E-4337-AF82-A59E08E73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3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1" name="AutoShape 525">
                <a:extLst>
                  <a:ext uri="{FF2B5EF4-FFF2-40B4-BE49-F238E27FC236}">
                    <a16:creationId xmlns:a16="http://schemas.microsoft.com/office/drawing/2014/main" id="{E0D796CE-AFA0-47A6-B703-8F791E8B4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2" name="AutoShape 526">
                <a:extLst>
                  <a:ext uri="{FF2B5EF4-FFF2-40B4-BE49-F238E27FC236}">
                    <a16:creationId xmlns:a16="http://schemas.microsoft.com/office/drawing/2014/main" id="{891EBD74-6116-4733-968D-8A74DD36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0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3" name="AutoShape 527">
                <a:extLst>
                  <a:ext uri="{FF2B5EF4-FFF2-40B4-BE49-F238E27FC236}">
                    <a16:creationId xmlns:a16="http://schemas.microsoft.com/office/drawing/2014/main" id="{2F6A0ABA-A15F-4E4D-8677-FC6C5E265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1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4" name="AutoShape 528">
                <a:extLst>
                  <a:ext uri="{FF2B5EF4-FFF2-40B4-BE49-F238E27FC236}">
                    <a16:creationId xmlns:a16="http://schemas.microsoft.com/office/drawing/2014/main" id="{C76E906B-03E1-48F7-912C-169C5F9C7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6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5" name="AutoShape 529">
                <a:extLst>
                  <a:ext uri="{FF2B5EF4-FFF2-40B4-BE49-F238E27FC236}">
                    <a16:creationId xmlns:a16="http://schemas.microsoft.com/office/drawing/2014/main" id="{6A36CAB9-2602-4872-9C66-A400B17D1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8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6" name="AutoShape 530">
                <a:extLst>
                  <a:ext uri="{FF2B5EF4-FFF2-40B4-BE49-F238E27FC236}">
                    <a16:creationId xmlns:a16="http://schemas.microsoft.com/office/drawing/2014/main" id="{BE73EE79-C87D-4EBC-A923-6BB3A4530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2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7" name="AutoShape 531">
                <a:extLst>
                  <a:ext uri="{FF2B5EF4-FFF2-40B4-BE49-F238E27FC236}">
                    <a16:creationId xmlns:a16="http://schemas.microsoft.com/office/drawing/2014/main" id="{9C4E168E-19B6-4A92-86A1-EDDA3CB2C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8" name="AutoShape 532">
                <a:extLst>
                  <a:ext uri="{FF2B5EF4-FFF2-40B4-BE49-F238E27FC236}">
                    <a16:creationId xmlns:a16="http://schemas.microsoft.com/office/drawing/2014/main" id="{9A62C18C-74B2-4E10-95C6-E7F131210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87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9" name="AutoShape 533">
                <a:extLst>
                  <a:ext uri="{FF2B5EF4-FFF2-40B4-BE49-F238E27FC236}">
                    <a16:creationId xmlns:a16="http://schemas.microsoft.com/office/drawing/2014/main" id="{7F959378-AE9B-46C4-A23C-99E8FA0C1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0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0" name="AutoShape 534">
                <a:extLst>
                  <a:ext uri="{FF2B5EF4-FFF2-40B4-BE49-F238E27FC236}">
                    <a16:creationId xmlns:a16="http://schemas.microsoft.com/office/drawing/2014/main" id="{98BB7731-98D0-46FC-94C6-15822B004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5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1" name="AutoShape 535">
                <a:extLst>
                  <a:ext uri="{FF2B5EF4-FFF2-40B4-BE49-F238E27FC236}">
                    <a16:creationId xmlns:a16="http://schemas.microsoft.com/office/drawing/2014/main" id="{D7C52BE6-303D-436A-8DBF-A78B5E0D7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7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2" name="AutoShape 536">
                <a:extLst>
                  <a:ext uri="{FF2B5EF4-FFF2-40B4-BE49-F238E27FC236}">
                    <a16:creationId xmlns:a16="http://schemas.microsoft.com/office/drawing/2014/main" id="{808E314F-E2AD-40F0-93F8-5A5B6FA60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1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3" name="AutoShape 537">
                <a:extLst>
                  <a:ext uri="{FF2B5EF4-FFF2-40B4-BE49-F238E27FC236}">
                    <a16:creationId xmlns:a16="http://schemas.microsoft.com/office/drawing/2014/main" id="{956B0AED-328F-485D-8774-755AB034E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3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4" name="AutoShape 538">
                <a:extLst>
                  <a:ext uri="{FF2B5EF4-FFF2-40B4-BE49-F238E27FC236}">
                    <a16:creationId xmlns:a16="http://schemas.microsoft.com/office/drawing/2014/main" id="{BBFAEBE9-2EA4-45D5-813B-64F70A7F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7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5" name="AutoShape 539">
                <a:extLst>
                  <a:ext uri="{FF2B5EF4-FFF2-40B4-BE49-F238E27FC236}">
                    <a16:creationId xmlns:a16="http://schemas.microsoft.com/office/drawing/2014/main" id="{836E8041-F398-4F24-81BD-19795DC8D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9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6" name="AutoShape 540">
                <a:extLst>
                  <a:ext uri="{FF2B5EF4-FFF2-40B4-BE49-F238E27FC236}">
                    <a16:creationId xmlns:a16="http://schemas.microsoft.com/office/drawing/2014/main" id="{6BA843A1-91B6-4653-B551-403DF530D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7" name="AutoShape 541">
                <a:extLst>
                  <a:ext uri="{FF2B5EF4-FFF2-40B4-BE49-F238E27FC236}">
                    <a16:creationId xmlns:a16="http://schemas.microsoft.com/office/drawing/2014/main" id="{D6DA3759-F3B8-4A6A-9FD2-DDF98A7D8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5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8" name="AutoShape 542">
                <a:extLst>
                  <a:ext uri="{FF2B5EF4-FFF2-40B4-BE49-F238E27FC236}">
                    <a16:creationId xmlns:a16="http://schemas.microsoft.com/office/drawing/2014/main" id="{4D8C9F90-5C4A-424E-B88C-72541AFAF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0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99" name="AutoShape 543">
                <a:extLst>
                  <a:ext uri="{FF2B5EF4-FFF2-40B4-BE49-F238E27FC236}">
                    <a16:creationId xmlns:a16="http://schemas.microsoft.com/office/drawing/2014/main" id="{613B80C3-9765-4D9C-BE1D-A18CAFE1C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9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0" name="AutoShape 544">
                <a:extLst>
                  <a:ext uri="{FF2B5EF4-FFF2-40B4-BE49-F238E27FC236}">
                    <a16:creationId xmlns:a16="http://schemas.microsoft.com/office/drawing/2014/main" id="{A7B03907-9C72-4754-B43E-0D40E0958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1" name="AutoShape 545">
                <a:extLst>
                  <a:ext uri="{FF2B5EF4-FFF2-40B4-BE49-F238E27FC236}">
                    <a16:creationId xmlns:a16="http://schemas.microsoft.com/office/drawing/2014/main" id="{84BA285E-0C4C-4FD9-B25A-01CB6CA97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8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2" name="AutoShape 546">
                <a:extLst>
                  <a:ext uri="{FF2B5EF4-FFF2-40B4-BE49-F238E27FC236}">
                    <a16:creationId xmlns:a16="http://schemas.microsoft.com/office/drawing/2014/main" id="{A1D22BC6-2043-457E-A6AD-A9D426506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2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3" name="AutoShape 547">
                <a:extLst>
                  <a:ext uri="{FF2B5EF4-FFF2-40B4-BE49-F238E27FC236}">
                    <a16:creationId xmlns:a16="http://schemas.microsoft.com/office/drawing/2014/main" id="{E56FA881-8ABE-480E-B2E6-EE409FD28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4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4" name="AutoShape 548">
                <a:extLst>
                  <a:ext uri="{FF2B5EF4-FFF2-40B4-BE49-F238E27FC236}">
                    <a16:creationId xmlns:a16="http://schemas.microsoft.com/office/drawing/2014/main" id="{D1370FC3-D917-4621-9073-53A617AC1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8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5" name="AutoShape 549">
                <a:extLst>
                  <a:ext uri="{FF2B5EF4-FFF2-40B4-BE49-F238E27FC236}">
                    <a16:creationId xmlns:a16="http://schemas.microsoft.com/office/drawing/2014/main" id="{06D200D5-F2D9-4145-8445-0E17942C4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0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6" name="AutoShape 550">
                <a:extLst>
                  <a:ext uri="{FF2B5EF4-FFF2-40B4-BE49-F238E27FC236}">
                    <a16:creationId xmlns:a16="http://schemas.microsoft.com/office/drawing/2014/main" id="{BF247196-3812-47BB-8F82-53071499B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7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07" name="AutoShape 551">
                <a:extLst>
                  <a:ext uri="{FF2B5EF4-FFF2-40B4-BE49-F238E27FC236}">
                    <a16:creationId xmlns:a16="http://schemas.microsoft.com/office/drawing/2014/main" id="{A2A38420-E4E4-41B8-AB72-D3C1D8450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7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197" name="Group 741">
            <a:extLst>
              <a:ext uri="{FF2B5EF4-FFF2-40B4-BE49-F238E27FC236}">
                <a16:creationId xmlns:a16="http://schemas.microsoft.com/office/drawing/2014/main" id="{D53A6169-9870-4806-87B1-53D75A9375D8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5011738"/>
            <a:ext cx="8785225" cy="249237"/>
            <a:chOff x="399" y="3157"/>
            <a:chExt cx="5534" cy="157"/>
          </a:xfrm>
        </p:grpSpPr>
        <p:grpSp>
          <p:nvGrpSpPr>
            <p:cNvPr id="20008" name="Group 552">
              <a:extLst>
                <a:ext uri="{FF2B5EF4-FFF2-40B4-BE49-F238E27FC236}">
                  <a16:creationId xmlns:a16="http://schemas.microsoft.com/office/drawing/2014/main" id="{AA1B2F8D-A7E8-4BE2-BFEE-CDA479D83E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3157"/>
              <a:ext cx="5444" cy="157"/>
              <a:chOff x="398" y="2115"/>
              <a:chExt cx="5444" cy="157"/>
            </a:xfrm>
          </p:grpSpPr>
          <p:sp>
            <p:nvSpPr>
              <p:cNvPr id="20009" name="AutoShape 553">
                <a:extLst>
                  <a:ext uri="{FF2B5EF4-FFF2-40B4-BE49-F238E27FC236}">
                    <a16:creationId xmlns:a16="http://schemas.microsoft.com/office/drawing/2014/main" id="{B428C43E-1719-4749-8805-0D6A17B27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0" name="AutoShape 554">
                <a:extLst>
                  <a:ext uri="{FF2B5EF4-FFF2-40B4-BE49-F238E27FC236}">
                    <a16:creationId xmlns:a16="http://schemas.microsoft.com/office/drawing/2014/main" id="{FA721FC9-E101-41B7-89A5-D8AC66DC2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1" name="AutoShape 555">
                <a:extLst>
                  <a:ext uri="{FF2B5EF4-FFF2-40B4-BE49-F238E27FC236}">
                    <a16:creationId xmlns:a16="http://schemas.microsoft.com/office/drawing/2014/main" id="{2E9114EA-1520-4A65-B9E7-35D765089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2" name="AutoShape 556">
                <a:extLst>
                  <a:ext uri="{FF2B5EF4-FFF2-40B4-BE49-F238E27FC236}">
                    <a16:creationId xmlns:a16="http://schemas.microsoft.com/office/drawing/2014/main" id="{6FF3F783-AE21-410C-9D86-5D6E21684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3" name="AutoShape 557">
                <a:extLst>
                  <a:ext uri="{FF2B5EF4-FFF2-40B4-BE49-F238E27FC236}">
                    <a16:creationId xmlns:a16="http://schemas.microsoft.com/office/drawing/2014/main" id="{3E3CE079-60B2-413D-ADD1-C5673C38E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0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4" name="AutoShape 558">
                <a:extLst>
                  <a:ext uri="{FF2B5EF4-FFF2-40B4-BE49-F238E27FC236}">
                    <a16:creationId xmlns:a16="http://schemas.microsoft.com/office/drawing/2014/main" id="{26CECD04-3F8E-45F7-861D-6351CC1D1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5" name="AutoShape 559">
                <a:extLst>
                  <a:ext uri="{FF2B5EF4-FFF2-40B4-BE49-F238E27FC236}">
                    <a16:creationId xmlns:a16="http://schemas.microsoft.com/office/drawing/2014/main" id="{A6E788E2-E74F-4EDA-9699-9276390F5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6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6" name="AutoShape 560">
                <a:extLst>
                  <a:ext uri="{FF2B5EF4-FFF2-40B4-BE49-F238E27FC236}">
                    <a16:creationId xmlns:a16="http://schemas.microsoft.com/office/drawing/2014/main" id="{FB7828DA-F382-4901-94EA-C8F1220A8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7" name="AutoShape 561">
                <a:extLst>
                  <a:ext uri="{FF2B5EF4-FFF2-40B4-BE49-F238E27FC236}">
                    <a16:creationId xmlns:a16="http://schemas.microsoft.com/office/drawing/2014/main" id="{F980BA29-A974-4BAD-A913-DBE56B494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3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8" name="AutoShape 562">
                <a:extLst>
                  <a:ext uri="{FF2B5EF4-FFF2-40B4-BE49-F238E27FC236}">
                    <a16:creationId xmlns:a16="http://schemas.microsoft.com/office/drawing/2014/main" id="{D9F8DD0C-7CF9-4F5D-A225-E96B88AC1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9" name="AutoShape 563">
                <a:extLst>
                  <a:ext uri="{FF2B5EF4-FFF2-40B4-BE49-F238E27FC236}">
                    <a16:creationId xmlns:a16="http://schemas.microsoft.com/office/drawing/2014/main" id="{627C035D-966B-44BB-BB5C-4768E60EE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0" name="AutoShape 564">
                <a:extLst>
                  <a:ext uri="{FF2B5EF4-FFF2-40B4-BE49-F238E27FC236}">
                    <a16:creationId xmlns:a16="http://schemas.microsoft.com/office/drawing/2014/main" id="{7719690E-4E60-4FF5-9B2A-778488A18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1" name="AutoShape 565">
                <a:extLst>
                  <a:ext uri="{FF2B5EF4-FFF2-40B4-BE49-F238E27FC236}">
                    <a16:creationId xmlns:a16="http://schemas.microsoft.com/office/drawing/2014/main" id="{BF9B04B8-466F-4858-A1EE-0CB2717D5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2" name="AutoShape 566">
                <a:extLst>
                  <a:ext uri="{FF2B5EF4-FFF2-40B4-BE49-F238E27FC236}">
                    <a16:creationId xmlns:a16="http://schemas.microsoft.com/office/drawing/2014/main" id="{A66740D1-2910-4BE6-A651-7E4153A28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7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3" name="AutoShape 567">
                <a:extLst>
                  <a:ext uri="{FF2B5EF4-FFF2-40B4-BE49-F238E27FC236}">
                    <a16:creationId xmlns:a16="http://schemas.microsoft.com/office/drawing/2014/main" id="{2CC9B6D1-C55D-492A-B99B-B8273E600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4" name="AutoShape 568">
                <a:extLst>
                  <a:ext uri="{FF2B5EF4-FFF2-40B4-BE49-F238E27FC236}">
                    <a16:creationId xmlns:a16="http://schemas.microsoft.com/office/drawing/2014/main" id="{C9B0AE98-1511-416D-9A1A-521F8166D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5" name="AutoShape 569">
                <a:extLst>
                  <a:ext uri="{FF2B5EF4-FFF2-40B4-BE49-F238E27FC236}">
                    <a16:creationId xmlns:a16="http://schemas.microsoft.com/office/drawing/2014/main" id="{476E3F48-33AA-4778-9AEE-2EF12EF70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8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6" name="AutoShape 570">
                <a:extLst>
                  <a:ext uri="{FF2B5EF4-FFF2-40B4-BE49-F238E27FC236}">
                    <a16:creationId xmlns:a16="http://schemas.microsoft.com/office/drawing/2014/main" id="{9EFB1E34-8AB3-435A-939B-8C2A17ABB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9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7" name="AutoShape 571">
                <a:extLst>
                  <a:ext uri="{FF2B5EF4-FFF2-40B4-BE49-F238E27FC236}">
                    <a16:creationId xmlns:a16="http://schemas.microsoft.com/office/drawing/2014/main" id="{4EA11A55-D8FF-405A-A00A-0B209F34C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8" name="AutoShape 572">
                <a:extLst>
                  <a:ext uri="{FF2B5EF4-FFF2-40B4-BE49-F238E27FC236}">
                    <a16:creationId xmlns:a16="http://schemas.microsoft.com/office/drawing/2014/main" id="{F0254AF6-DB08-4AB0-87B4-0999BE851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29" name="AutoShape 573">
                <a:extLst>
                  <a:ext uri="{FF2B5EF4-FFF2-40B4-BE49-F238E27FC236}">
                    <a16:creationId xmlns:a16="http://schemas.microsoft.com/office/drawing/2014/main" id="{A62EF88E-D176-45D0-A5E5-3B5827D9B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0" name="AutoShape 574">
                <a:extLst>
                  <a:ext uri="{FF2B5EF4-FFF2-40B4-BE49-F238E27FC236}">
                    <a16:creationId xmlns:a16="http://schemas.microsoft.com/office/drawing/2014/main" id="{62181973-9ABD-439D-99FF-152B0E20C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6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1" name="AutoShape 575">
                <a:extLst>
                  <a:ext uri="{FF2B5EF4-FFF2-40B4-BE49-F238E27FC236}">
                    <a16:creationId xmlns:a16="http://schemas.microsoft.com/office/drawing/2014/main" id="{7B937746-551D-4C10-9C69-9FD62383A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2" name="AutoShape 576">
                <a:extLst>
                  <a:ext uri="{FF2B5EF4-FFF2-40B4-BE49-F238E27FC236}">
                    <a16:creationId xmlns:a16="http://schemas.microsoft.com/office/drawing/2014/main" id="{F1D3761F-F131-400A-A38A-7FB57426F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8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3" name="AutoShape 577">
                <a:extLst>
                  <a:ext uri="{FF2B5EF4-FFF2-40B4-BE49-F238E27FC236}">
                    <a16:creationId xmlns:a16="http://schemas.microsoft.com/office/drawing/2014/main" id="{06DD7577-1F00-49FB-881F-52DD1589E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4" name="AutoShape 578">
                <a:extLst>
                  <a:ext uri="{FF2B5EF4-FFF2-40B4-BE49-F238E27FC236}">
                    <a16:creationId xmlns:a16="http://schemas.microsoft.com/office/drawing/2014/main" id="{CE703968-6E89-4D5E-8871-A2F548FE8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5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5" name="AutoShape 579">
                <a:extLst>
                  <a:ext uri="{FF2B5EF4-FFF2-40B4-BE49-F238E27FC236}">
                    <a16:creationId xmlns:a16="http://schemas.microsoft.com/office/drawing/2014/main" id="{589EA96D-9496-4968-A7D0-63702E784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6" name="AutoShape 580">
                <a:extLst>
                  <a:ext uri="{FF2B5EF4-FFF2-40B4-BE49-F238E27FC236}">
                    <a16:creationId xmlns:a16="http://schemas.microsoft.com/office/drawing/2014/main" id="{23C6C12A-0FBF-49C7-B4D9-EA70B3728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1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7" name="AutoShape 581">
                <a:extLst>
                  <a:ext uri="{FF2B5EF4-FFF2-40B4-BE49-F238E27FC236}">
                    <a16:creationId xmlns:a16="http://schemas.microsoft.com/office/drawing/2014/main" id="{AD77325A-78ED-48C6-913B-F8F9915BE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38" name="AutoShape 582">
                <a:extLst>
                  <a:ext uri="{FF2B5EF4-FFF2-40B4-BE49-F238E27FC236}">
                    <a16:creationId xmlns:a16="http://schemas.microsoft.com/office/drawing/2014/main" id="{0D8F4F55-6DB2-4ED1-A8EB-E60339CA7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7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039" name="Group 583">
              <a:extLst>
                <a:ext uri="{FF2B5EF4-FFF2-40B4-BE49-F238E27FC236}">
                  <a16:creationId xmlns:a16="http://schemas.microsoft.com/office/drawing/2014/main" id="{EEF5EFB1-67DA-4B2C-9831-CF43210233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3157"/>
              <a:ext cx="5444" cy="157"/>
              <a:chOff x="491" y="2568"/>
              <a:chExt cx="5444" cy="157"/>
            </a:xfrm>
          </p:grpSpPr>
          <p:sp>
            <p:nvSpPr>
              <p:cNvPr id="20040" name="AutoShape 584">
                <a:extLst>
                  <a:ext uri="{FF2B5EF4-FFF2-40B4-BE49-F238E27FC236}">
                    <a16:creationId xmlns:a16="http://schemas.microsoft.com/office/drawing/2014/main" id="{3AFA8F81-38F5-4087-84B6-486C8F2CA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7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1" name="AutoShape 585">
                <a:extLst>
                  <a:ext uri="{FF2B5EF4-FFF2-40B4-BE49-F238E27FC236}">
                    <a16:creationId xmlns:a16="http://schemas.microsoft.com/office/drawing/2014/main" id="{55FB30A0-396E-4F95-B279-53B0CF0E2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2" name="AutoShape 586">
                <a:extLst>
                  <a:ext uri="{FF2B5EF4-FFF2-40B4-BE49-F238E27FC236}">
                    <a16:creationId xmlns:a16="http://schemas.microsoft.com/office/drawing/2014/main" id="{734DEBD0-9371-4B15-B535-65DBA2749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3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3" name="AutoShape 587">
                <a:extLst>
                  <a:ext uri="{FF2B5EF4-FFF2-40B4-BE49-F238E27FC236}">
                    <a16:creationId xmlns:a16="http://schemas.microsoft.com/office/drawing/2014/main" id="{932B6857-0C1D-4DCF-B480-9898CBAF3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4" name="AutoShape 588">
                <a:extLst>
                  <a:ext uri="{FF2B5EF4-FFF2-40B4-BE49-F238E27FC236}">
                    <a16:creationId xmlns:a16="http://schemas.microsoft.com/office/drawing/2014/main" id="{1083FFC1-63E0-4F83-93CB-B15A4F92D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0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5" name="AutoShape 589">
                <a:extLst>
                  <a:ext uri="{FF2B5EF4-FFF2-40B4-BE49-F238E27FC236}">
                    <a16:creationId xmlns:a16="http://schemas.microsoft.com/office/drawing/2014/main" id="{3164FE50-F9DE-458C-A7EC-B5517841E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1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6" name="AutoShape 590">
                <a:extLst>
                  <a:ext uri="{FF2B5EF4-FFF2-40B4-BE49-F238E27FC236}">
                    <a16:creationId xmlns:a16="http://schemas.microsoft.com/office/drawing/2014/main" id="{1E7E2918-F058-48A4-B489-176A782C2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6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7" name="AutoShape 591">
                <a:extLst>
                  <a:ext uri="{FF2B5EF4-FFF2-40B4-BE49-F238E27FC236}">
                    <a16:creationId xmlns:a16="http://schemas.microsoft.com/office/drawing/2014/main" id="{2F038CCA-AFC5-45CD-A894-873230892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8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8" name="AutoShape 592">
                <a:extLst>
                  <a:ext uri="{FF2B5EF4-FFF2-40B4-BE49-F238E27FC236}">
                    <a16:creationId xmlns:a16="http://schemas.microsoft.com/office/drawing/2014/main" id="{1ED73663-77E7-45C9-A868-A2DD6DB5A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2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49" name="AutoShape 593">
                <a:extLst>
                  <a:ext uri="{FF2B5EF4-FFF2-40B4-BE49-F238E27FC236}">
                    <a16:creationId xmlns:a16="http://schemas.microsoft.com/office/drawing/2014/main" id="{B4EA906C-0DAC-4BB8-9FC6-BB79C27F5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0" name="AutoShape 594">
                <a:extLst>
                  <a:ext uri="{FF2B5EF4-FFF2-40B4-BE49-F238E27FC236}">
                    <a16:creationId xmlns:a16="http://schemas.microsoft.com/office/drawing/2014/main" id="{1ACFFEBB-BB4C-4E8D-9885-5C4345E5B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87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1" name="AutoShape 595">
                <a:extLst>
                  <a:ext uri="{FF2B5EF4-FFF2-40B4-BE49-F238E27FC236}">
                    <a16:creationId xmlns:a16="http://schemas.microsoft.com/office/drawing/2014/main" id="{50DD22BF-10A2-4523-86B4-D6DC7D7E4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0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2" name="AutoShape 596">
                <a:extLst>
                  <a:ext uri="{FF2B5EF4-FFF2-40B4-BE49-F238E27FC236}">
                    <a16:creationId xmlns:a16="http://schemas.microsoft.com/office/drawing/2014/main" id="{A68D10BD-E8EF-4005-A813-C4BBA78493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5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3" name="AutoShape 597">
                <a:extLst>
                  <a:ext uri="{FF2B5EF4-FFF2-40B4-BE49-F238E27FC236}">
                    <a16:creationId xmlns:a16="http://schemas.microsoft.com/office/drawing/2014/main" id="{624BC479-7869-448D-91C2-B060AC57F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7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4" name="AutoShape 598">
                <a:extLst>
                  <a:ext uri="{FF2B5EF4-FFF2-40B4-BE49-F238E27FC236}">
                    <a16:creationId xmlns:a16="http://schemas.microsoft.com/office/drawing/2014/main" id="{624D6ABE-43D6-4B54-B579-6D65A95C2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1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5" name="AutoShape 599">
                <a:extLst>
                  <a:ext uri="{FF2B5EF4-FFF2-40B4-BE49-F238E27FC236}">
                    <a16:creationId xmlns:a16="http://schemas.microsoft.com/office/drawing/2014/main" id="{FF3C46BA-51D2-4140-88F0-061C85DB1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3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6" name="AutoShape 600">
                <a:extLst>
                  <a:ext uri="{FF2B5EF4-FFF2-40B4-BE49-F238E27FC236}">
                    <a16:creationId xmlns:a16="http://schemas.microsoft.com/office/drawing/2014/main" id="{42E0728E-2343-4E63-A48B-081B67A4F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7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7" name="AutoShape 601">
                <a:extLst>
                  <a:ext uri="{FF2B5EF4-FFF2-40B4-BE49-F238E27FC236}">
                    <a16:creationId xmlns:a16="http://schemas.microsoft.com/office/drawing/2014/main" id="{9E23DC08-1B04-4AE9-9FBF-275639EE5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9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8" name="AutoShape 602">
                <a:extLst>
                  <a:ext uri="{FF2B5EF4-FFF2-40B4-BE49-F238E27FC236}">
                    <a16:creationId xmlns:a16="http://schemas.microsoft.com/office/drawing/2014/main" id="{C0BE4FEF-EFE7-4387-A6CB-29DC5DF1D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59" name="AutoShape 603">
                <a:extLst>
                  <a:ext uri="{FF2B5EF4-FFF2-40B4-BE49-F238E27FC236}">
                    <a16:creationId xmlns:a16="http://schemas.microsoft.com/office/drawing/2014/main" id="{9027A02B-D7D1-4EC8-8615-D1A521307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5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0" name="AutoShape 604">
                <a:extLst>
                  <a:ext uri="{FF2B5EF4-FFF2-40B4-BE49-F238E27FC236}">
                    <a16:creationId xmlns:a16="http://schemas.microsoft.com/office/drawing/2014/main" id="{08115FFE-2DC9-4422-8386-4DE1EBF71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0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1" name="AutoShape 605">
                <a:extLst>
                  <a:ext uri="{FF2B5EF4-FFF2-40B4-BE49-F238E27FC236}">
                    <a16:creationId xmlns:a16="http://schemas.microsoft.com/office/drawing/2014/main" id="{8DE77C2A-3D7D-4030-BA91-AC076487B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9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2" name="AutoShape 606">
                <a:extLst>
                  <a:ext uri="{FF2B5EF4-FFF2-40B4-BE49-F238E27FC236}">
                    <a16:creationId xmlns:a16="http://schemas.microsoft.com/office/drawing/2014/main" id="{B757551B-F768-4D14-BE01-0D6E19323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3" name="AutoShape 607">
                <a:extLst>
                  <a:ext uri="{FF2B5EF4-FFF2-40B4-BE49-F238E27FC236}">
                    <a16:creationId xmlns:a16="http://schemas.microsoft.com/office/drawing/2014/main" id="{1F4D9034-0771-4EED-B612-8A082AC36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8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4" name="AutoShape 608">
                <a:extLst>
                  <a:ext uri="{FF2B5EF4-FFF2-40B4-BE49-F238E27FC236}">
                    <a16:creationId xmlns:a16="http://schemas.microsoft.com/office/drawing/2014/main" id="{87479EB7-72DD-49B8-85DD-5C113462D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2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5" name="AutoShape 609">
                <a:extLst>
                  <a:ext uri="{FF2B5EF4-FFF2-40B4-BE49-F238E27FC236}">
                    <a16:creationId xmlns:a16="http://schemas.microsoft.com/office/drawing/2014/main" id="{760AABA8-948C-4FE0-ACF6-DCF4CA1E8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4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6" name="AutoShape 610">
                <a:extLst>
                  <a:ext uri="{FF2B5EF4-FFF2-40B4-BE49-F238E27FC236}">
                    <a16:creationId xmlns:a16="http://schemas.microsoft.com/office/drawing/2014/main" id="{9841D21F-DA8E-403D-B9C3-20CFB7AB9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8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7" name="AutoShape 611">
                <a:extLst>
                  <a:ext uri="{FF2B5EF4-FFF2-40B4-BE49-F238E27FC236}">
                    <a16:creationId xmlns:a16="http://schemas.microsoft.com/office/drawing/2014/main" id="{79C0764E-347A-469D-AC8D-666BA8E64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0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8" name="AutoShape 612">
                <a:extLst>
                  <a:ext uri="{FF2B5EF4-FFF2-40B4-BE49-F238E27FC236}">
                    <a16:creationId xmlns:a16="http://schemas.microsoft.com/office/drawing/2014/main" id="{79E44A58-CEDD-4A68-8ADF-F75405A17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7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69" name="AutoShape 613">
                <a:extLst>
                  <a:ext uri="{FF2B5EF4-FFF2-40B4-BE49-F238E27FC236}">
                    <a16:creationId xmlns:a16="http://schemas.microsoft.com/office/drawing/2014/main" id="{33D0A14F-5D43-4624-8CD3-B88651A42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7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196" name="Group 740">
            <a:extLst>
              <a:ext uri="{FF2B5EF4-FFF2-40B4-BE49-F238E27FC236}">
                <a16:creationId xmlns:a16="http://schemas.microsoft.com/office/drawing/2014/main" id="{94F44F00-869E-4E70-A5AC-82793BCFD691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5443538"/>
            <a:ext cx="8785225" cy="249237"/>
            <a:chOff x="399" y="3429"/>
            <a:chExt cx="5534" cy="157"/>
          </a:xfrm>
        </p:grpSpPr>
        <p:grpSp>
          <p:nvGrpSpPr>
            <p:cNvPr id="20072" name="Group 616">
              <a:extLst>
                <a:ext uri="{FF2B5EF4-FFF2-40B4-BE49-F238E27FC236}">
                  <a16:creationId xmlns:a16="http://schemas.microsoft.com/office/drawing/2014/main" id="{7BAB2A29-67F8-41BE-88A0-9817DCFE13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3429"/>
              <a:ext cx="5444" cy="157"/>
              <a:chOff x="398" y="2115"/>
              <a:chExt cx="5444" cy="157"/>
            </a:xfrm>
          </p:grpSpPr>
          <p:sp>
            <p:nvSpPr>
              <p:cNvPr id="20073" name="AutoShape 617">
                <a:extLst>
                  <a:ext uri="{FF2B5EF4-FFF2-40B4-BE49-F238E27FC236}">
                    <a16:creationId xmlns:a16="http://schemas.microsoft.com/office/drawing/2014/main" id="{AA44130A-6FBA-4EA3-B6BF-887156DB8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4" name="AutoShape 618">
                <a:extLst>
                  <a:ext uri="{FF2B5EF4-FFF2-40B4-BE49-F238E27FC236}">
                    <a16:creationId xmlns:a16="http://schemas.microsoft.com/office/drawing/2014/main" id="{8D11B3AA-65EE-45B1-85DE-B7AB18BC0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5" name="AutoShape 619">
                <a:extLst>
                  <a:ext uri="{FF2B5EF4-FFF2-40B4-BE49-F238E27FC236}">
                    <a16:creationId xmlns:a16="http://schemas.microsoft.com/office/drawing/2014/main" id="{56979089-E860-4C2F-8F3A-BE947A806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6" name="AutoShape 620">
                <a:extLst>
                  <a:ext uri="{FF2B5EF4-FFF2-40B4-BE49-F238E27FC236}">
                    <a16:creationId xmlns:a16="http://schemas.microsoft.com/office/drawing/2014/main" id="{5D747AA3-28E6-4CFB-8D2E-F9EE28AD6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7" name="AutoShape 621">
                <a:extLst>
                  <a:ext uri="{FF2B5EF4-FFF2-40B4-BE49-F238E27FC236}">
                    <a16:creationId xmlns:a16="http://schemas.microsoft.com/office/drawing/2014/main" id="{ABCBA404-86DE-437B-88C1-704CC218B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0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8" name="AutoShape 622">
                <a:extLst>
                  <a:ext uri="{FF2B5EF4-FFF2-40B4-BE49-F238E27FC236}">
                    <a16:creationId xmlns:a16="http://schemas.microsoft.com/office/drawing/2014/main" id="{4670226F-49C7-4A6D-95B3-70ECA9E9D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79" name="AutoShape 623">
                <a:extLst>
                  <a:ext uri="{FF2B5EF4-FFF2-40B4-BE49-F238E27FC236}">
                    <a16:creationId xmlns:a16="http://schemas.microsoft.com/office/drawing/2014/main" id="{E50BFCD2-F66C-407F-A200-719FF6930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6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0" name="AutoShape 624">
                <a:extLst>
                  <a:ext uri="{FF2B5EF4-FFF2-40B4-BE49-F238E27FC236}">
                    <a16:creationId xmlns:a16="http://schemas.microsoft.com/office/drawing/2014/main" id="{A29D461E-352C-4DDD-A6A5-BD3281E81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1" name="AutoShape 625">
                <a:extLst>
                  <a:ext uri="{FF2B5EF4-FFF2-40B4-BE49-F238E27FC236}">
                    <a16:creationId xmlns:a16="http://schemas.microsoft.com/office/drawing/2014/main" id="{E5519CFE-7DDD-4933-819A-EF45F582A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3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2" name="AutoShape 626">
                <a:extLst>
                  <a:ext uri="{FF2B5EF4-FFF2-40B4-BE49-F238E27FC236}">
                    <a16:creationId xmlns:a16="http://schemas.microsoft.com/office/drawing/2014/main" id="{B977AF3A-1592-4079-84BE-0DB4FCB74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3" name="AutoShape 627">
                <a:extLst>
                  <a:ext uri="{FF2B5EF4-FFF2-40B4-BE49-F238E27FC236}">
                    <a16:creationId xmlns:a16="http://schemas.microsoft.com/office/drawing/2014/main" id="{AE49E754-A126-4C66-8F32-643442EC5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4" name="AutoShape 628">
                <a:extLst>
                  <a:ext uri="{FF2B5EF4-FFF2-40B4-BE49-F238E27FC236}">
                    <a16:creationId xmlns:a16="http://schemas.microsoft.com/office/drawing/2014/main" id="{7F2166DE-FFB9-44AD-AA57-0222B924A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5" name="AutoShape 629">
                <a:extLst>
                  <a:ext uri="{FF2B5EF4-FFF2-40B4-BE49-F238E27FC236}">
                    <a16:creationId xmlns:a16="http://schemas.microsoft.com/office/drawing/2014/main" id="{A9CA97F0-A0E3-4546-80FB-304C0DD46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6" name="AutoShape 630">
                <a:extLst>
                  <a:ext uri="{FF2B5EF4-FFF2-40B4-BE49-F238E27FC236}">
                    <a16:creationId xmlns:a16="http://schemas.microsoft.com/office/drawing/2014/main" id="{3BA208EC-77CE-42D5-B5EC-880454259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7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7" name="AutoShape 631">
                <a:extLst>
                  <a:ext uri="{FF2B5EF4-FFF2-40B4-BE49-F238E27FC236}">
                    <a16:creationId xmlns:a16="http://schemas.microsoft.com/office/drawing/2014/main" id="{87F4486A-FA43-4BE4-A76C-E77AE79B7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8" name="AutoShape 632">
                <a:extLst>
                  <a:ext uri="{FF2B5EF4-FFF2-40B4-BE49-F238E27FC236}">
                    <a16:creationId xmlns:a16="http://schemas.microsoft.com/office/drawing/2014/main" id="{1B8F9795-827D-428C-A308-AC9DEC026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89" name="AutoShape 633">
                <a:extLst>
                  <a:ext uri="{FF2B5EF4-FFF2-40B4-BE49-F238E27FC236}">
                    <a16:creationId xmlns:a16="http://schemas.microsoft.com/office/drawing/2014/main" id="{4440E514-6556-4747-BA59-C5387BD27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8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0" name="AutoShape 634">
                <a:extLst>
                  <a:ext uri="{FF2B5EF4-FFF2-40B4-BE49-F238E27FC236}">
                    <a16:creationId xmlns:a16="http://schemas.microsoft.com/office/drawing/2014/main" id="{12673028-484E-4870-B5F2-50818ECA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9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1" name="AutoShape 635">
                <a:extLst>
                  <a:ext uri="{FF2B5EF4-FFF2-40B4-BE49-F238E27FC236}">
                    <a16:creationId xmlns:a16="http://schemas.microsoft.com/office/drawing/2014/main" id="{1FB9B8D4-C96D-44F8-BB60-6A6DB98C1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2" name="AutoShape 636">
                <a:extLst>
                  <a:ext uri="{FF2B5EF4-FFF2-40B4-BE49-F238E27FC236}">
                    <a16:creationId xmlns:a16="http://schemas.microsoft.com/office/drawing/2014/main" id="{7E7DEC4A-2BF9-4B82-9D2D-A399A50DB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3" name="AutoShape 637">
                <a:extLst>
                  <a:ext uri="{FF2B5EF4-FFF2-40B4-BE49-F238E27FC236}">
                    <a16:creationId xmlns:a16="http://schemas.microsoft.com/office/drawing/2014/main" id="{4D6748DA-C9C6-49C0-8C00-55E505E01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4" name="AutoShape 638">
                <a:extLst>
                  <a:ext uri="{FF2B5EF4-FFF2-40B4-BE49-F238E27FC236}">
                    <a16:creationId xmlns:a16="http://schemas.microsoft.com/office/drawing/2014/main" id="{B7B8A31D-513B-4AB0-B85F-B7C250A89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6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5" name="AutoShape 639">
                <a:extLst>
                  <a:ext uri="{FF2B5EF4-FFF2-40B4-BE49-F238E27FC236}">
                    <a16:creationId xmlns:a16="http://schemas.microsoft.com/office/drawing/2014/main" id="{BA06D8DD-324A-4379-B302-34639A768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6" name="AutoShape 640">
                <a:extLst>
                  <a:ext uri="{FF2B5EF4-FFF2-40B4-BE49-F238E27FC236}">
                    <a16:creationId xmlns:a16="http://schemas.microsoft.com/office/drawing/2014/main" id="{4FE69B06-7CF6-4559-9E25-CD2F657F5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8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7" name="AutoShape 641">
                <a:extLst>
                  <a:ext uri="{FF2B5EF4-FFF2-40B4-BE49-F238E27FC236}">
                    <a16:creationId xmlns:a16="http://schemas.microsoft.com/office/drawing/2014/main" id="{E83C4B59-CC6A-439B-97EC-875466D65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8" name="AutoShape 642">
                <a:extLst>
                  <a:ext uri="{FF2B5EF4-FFF2-40B4-BE49-F238E27FC236}">
                    <a16:creationId xmlns:a16="http://schemas.microsoft.com/office/drawing/2014/main" id="{ADC5E2F7-7D8C-45AF-8386-6C224F7E3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5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99" name="AutoShape 643">
                <a:extLst>
                  <a:ext uri="{FF2B5EF4-FFF2-40B4-BE49-F238E27FC236}">
                    <a16:creationId xmlns:a16="http://schemas.microsoft.com/office/drawing/2014/main" id="{D5D51FCC-17F8-405C-909E-24ED89801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0" name="AutoShape 644">
                <a:extLst>
                  <a:ext uri="{FF2B5EF4-FFF2-40B4-BE49-F238E27FC236}">
                    <a16:creationId xmlns:a16="http://schemas.microsoft.com/office/drawing/2014/main" id="{2616FA71-468D-43D8-BD0B-9E0ED58C2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1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1" name="AutoShape 645">
                <a:extLst>
                  <a:ext uri="{FF2B5EF4-FFF2-40B4-BE49-F238E27FC236}">
                    <a16:creationId xmlns:a16="http://schemas.microsoft.com/office/drawing/2014/main" id="{A3AB8847-D9DE-4111-AB2E-CC7A00749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2" name="AutoShape 646">
                <a:extLst>
                  <a:ext uri="{FF2B5EF4-FFF2-40B4-BE49-F238E27FC236}">
                    <a16:creationId xmlns:a16="http://schemas.microsoft.com/office/drawing/2014/main" id="{6D1EAACC-8405-429B-AD69-58CF755E8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7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103" name="Group 647">
              <a:extLst>
                <a:ext uri="{FF2B5EF4-FFF2-40B4-BE49-F238E27FC236}">
                  <a16:creationId xmlns:a16="http://schemas.microsoft.com/office/drawing/2014/main" id="{D81FC3CB-DE90-497A-8CCF-A9717C483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3429"/>
              <a:ext cx="5444" cy="157"/>
              <a:chOff x="491" y="2568"/>
              <a:chExt cx="5444" cy="157"/>
            </a:xfrm>
          </p:grpSpPr>
          <p:sp>
            <p:nvSpPr>
              <p:cNvPr id="20104" name="AutoShape 648">
                <a:extLst>
                  <a:ext uri="{FF2B5EF4-FFF2-40B4-BE49-F238E27FC236}">
                    <a16:creationId xmlns:a16="http://schemas.microsoft.com/office/drawing/2014/main" id="{6E0DB760-093D-4E5A-A518-590364280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7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5" name="AutoShape 649">
                <a:extLst>
                  <a:ext uri="{FF2B5EF4-FFF2-40B4-BE49-F238E27FC236}">
                    <a16:creationId xmlns:a16="http://schemas.microsoft.com/office/drawing/2014/main" id="{87B97924-9509-4F90-9235-402292591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6" name="AutoShape 650">
                <a:extLst>
                  <a:ext uri="{FF2B5EF4-FFF2-40B4-BE49-F238E27FC236}">
                    <a16:creationId xmlns:a16="http://schemas.microsoft.com/office/drawing/2014/main" id="{C36AF825-C6BF-44AD-BB3B-5CA7D8FB4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3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7" name="AutoShape 651">
                <a:extLst>
                  <a:ext uri="{FF2B5EF4-FFF2-40B4-BE49-F238E27FC236}">
                    <a16:creationId xmlns:a16="http://schemas.microsoft.com/office/drawing/2014/main" id="{3A237684-FEDC-4EE3-8055-F38EF5567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8" name="AutoShape 652">
                <a:extLst>
                  <a:ext uri="{FF2B5EF4-FFF2-40B4-BE49-F238E27FC236}">
                    <a16:creationId xmlns:a16="http://schemas.microsoft.com/office/drawing/2014/main" id="{16B59ED3-1BE1-481F-9511-E1BBD5323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0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9" name="AutoShape 653">
                <a:extLst>
                  <a:ext uri="{FF2B5EF4-FFF2-40B4-BE49-F238E27FC236}">
                    <a16:creationId xmlns:a16="http://schemas.microsoft.com/office/drawing/2014/main" id="{CB772AA6-D330-4E82-BF39-826491F96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1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0" name="AutoShape 654">
                <a:extLst>
                  <a:ext uri="{FF2B5EF4-FFF2-40B4-BE49-F238E27FC236}">
                    <a16:creationId xmlns:a16="http://schemas.microsoft.com/office/drawing/2014/main" id="{B174F645-1261-48DF-B957-EEA5CA1C0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6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1" name="AutoShape 655">
                <a:extLst>
                  <a:ext uri="{FF2B5EF4-FFF2-40B4-BE49-F238E27FC236}">
                    <a16:creationId xmlns:a16="http://schemas.microsoft.com/office/drawing/2014/main" id="{A281196E-80CB-472B-9C77-E5E4C756C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8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2" name="AutoShape 656">
                <a:extLst>
                  <a:ext uri="{FF2B5EF4-FFF2-40B4-BE49-F238E27FC236}">
                    <a16:creationId xmlns:a16="http://schemas.microsoft.com/office/drawing/2014/main" id="{F3A38E4D-CF96-4493-9380-AEE0C3F8F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2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3" name="AutoShape 657">
                <a:extLst>
                  <a:ext uri="{FF2B5EF4-FFF2-40B4-BE49-F238E27FC236}">
                    <a16:creationId xmlns:a16="http://schemas.microsoft.com/office/drawing/2014/main" id="{9C601039-3DC4-49EC-9B98-A2A4B227F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4" name="AutoShape 658">
                <a:extLst>
                  <a:ext uri="{FF2B5EF4-FFF2-40B4-BE49-F238E27FC236}">
                    <a16:creationId xmlns:a16="http://schemas.microsoft.com/office/drawing/2014/main" id="{CF570B9A-F04E-422E-9FA8-BA636E7A7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87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5" name="AutoShape 659">
                <a:extLst>
                  <a:ext uri="{FF2B5EF4-FFF2-40B4-BE49-F238E27FC236}">
                    <a16:creationId xmlns:a16="http://schemas.microsoft.com/office/drawing/2014/main" id="{63B76D2F-9A19-485B-ACD6-9AE0F1211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05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6" name="AutoShape 660">
                <a:extLst>
                  <a:ext uri="{FF2B5EF4-FFF2-40B4-BE49-F238E27FC236}">
                    <a16:creationId xmlns:a16="http://schemas.microsoft.com/office/drawing/2014/main" id="{39563D65-3A6C-4131-963B-CA3A8C0EA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5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7" name="AutoShape 661">
                <a:extLst>
                  <a:ext uri="{FF2B5EF4-FFF2-40B4-BE49-F238E27FC236}">
                    <a16:creationId xmlns:a16="http://schemas.microsoft.com/office/drawing/2014/main" id="{AAD29FE5-D172-4B1D-9801-399D853F7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70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8" name="AutoShape 662">
                <a:extLst>
                  <a:ext uri="{FF2B5EF4-FFF2-40B4-BE49-F238E27FC236}">
                    <a16:creationId xmlns:a16="http://schemas.microsoft.com/office/drawing/2014/main" id="{2FCC6D4D-CBA1-48BF-BEEC-4A4C7C3A9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1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9" name="AutoShape 663">
                <a:extLst>
                  <a:ext uri="{FF2B5EF4-FFF2-40B4-BE49-F238E27FC236}">
                    <a16:creationId xmlns:a16="http://schemas.microsoft.com/office/drawing/2014/main" id="{724E5595-CE27-42B8-91BF-AAAE14FBA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3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0" name="AutoShape 664">
                <a:extLst>
                  <a:ext uri="{FF2B5EF4-FFF2-40B4-BE49-F238E27FC236}">
                    <a16:creationId xmlns:a16="http://schemas.microsoft.com/office/drawing/2014/main" id="{0FF8F9EC-01C6-4737-A8DF-437B1C27A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7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1" name="AutoShape 665">
                <a:extLst>
                  <a:ext uri="{FF2B5EF4-FFF2-40B4-BE49-F238E27FC236}">
                    <a16:creationId xmlns:a16="http://schemas.microsoft.com/office/drawing/2014/main" id="{AD012E03-CC77-4D5D-B91F-0FACD7F8D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92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2" name="AutoShape 666">
                <a:extLst>
                  <a:ext uri="{FF2B5EF4-FFF2-40B4-BE49-F238E27FC236}">
                    <a16:creationId xmlns:a16="http://schemas.microsoft.com/office/drawing/2014/main" id="{CA8733F1-E7AD-4FB8-BD9F-60DD52B86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3" name="AutoShape 667">
                <a:extLst>
                  <a:ext uri="{FF2B5EF4-FFF2-40B4-BE49-F238E27FC236}">
                    <a16:creationId xmlns:a16="http://schemas.microsoft.com/office/drawing/2014/main" id="{622F096C-B28D-41DB-956A-F5D27905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5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4" name="AutoShape 668">
                <a:extLst>
                  <a:ext uri="{FF2B5EF4-FFF2-40B4-BE49-F238E27FC236}">
                    <a16:creationId xmlns:a16="http://schemas.microsoft.com/office/drawing/2014/main" id="{C2E4A78F-0A38-4E7C-8CF5-5FA7B4CD1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0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5" name="AutoShape 669">
                <a:extLst>
                  <a:ext uri="{FF2B5EF4-FFF2-40B4-BE49-F238E27FC236}">
                    <a16:creationId xmlns:a16="http://schemas.microsoft.com/office/drawing/2014/main" id="{07D63BC4-04E9-4843-B13C-984CE0CEF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9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6" name="AutoShape 670">
                <a:extLst>
                  <a:ext uri="{FF2B5EF4-FFF2-40B4-BE49-F238E27FC236}">
                    <a16:creationId xmlns:a16="http://schemas.microsoft.com/office/drawing/2014/main" id="{74B7F56A-BA39-4D5B-8E0C-ECA27E855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7" name="AutoShape 671">
                <a:extLst>
                  <a:ext uri="{FF2B5EF4-FFF2-40B4-BE49-F238E27FC236}">
                    <a16:creationId xmlns:a16="http://schemas.microsoft.com/office/drawing/2014/main" id="{35C3A33B-1BFD-4689-A44D-C80DAC833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8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8" name="AutoShape 672">
                <a:extLst>
                  <a:ext uri="{FF2B5EF4-FFF2-40B4-BE49-F238E27FC236}">
                    <a16:creationId xmlns:a16="http://schemas.microsoft.com/office/drawing/2014/main" id="{8ADA00DA-E5DA-431A-9581-7C6F57D75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2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29" name="AutoShape 673">
                <a:extLst>
                  <a:ext uri="{FF2B5EF4-FFF2-40B4-BE49-F238E27FC236}">
                    <a16:creationId xmlns:a16="http://schemas.microsoft.com/office/drawing/2014/main" id="{263E80D5-4282-4A5A-B6F8-73365D244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44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0" name="AutoShape 674">
                <a:extLst>
                  <a:ext uri="{FF2B5EF4-FFF2-40B4-BE49-F238E27FC236}">
                    <a16:creationId xmlns:a16="http://schemas.microsoft.com/office/drawing/2014/main" id="{515303B3-317D-4C8D-9956-EEFD84AA1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88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1" name="AutoShape 675">
                <a:extLst>
                  <a:ext uri="{FF2B5EF4-FFF2-40B4-BE49-F238E27FC236}">
                    <a16:creationId xmlns:a16="http://schemas.microsoft.com/office/drawing/2014/main" id="{79E96812-4FA4-49FD-A676-8B74DBC83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06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2" name="AutoShape 676">
                <a:extLst>
                  <a:ext uri="{FF2B5EF4-FFF2-40B4-BE49-F238E27FC236}">
                    <a16:creationId xmlns:a16="http://schemas.microsoft.com/office/drawing/2014/main" id="{6E462357-42C0-40FC-9266-4ADD4BA98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753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33" name="AutoShape 677">
                <a:extLst>
                  <a:ext uri="{FF2B5EF4-FFF2-40B4-BE49-F238E27FC236}">
                    <a16:creationId xmlns:a16="http://schemas.microsoft.com/office/drawing/2014/main" id="{A359AD7A-C872-45BA-8B47-4AD1D3451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71" y="256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134" name="Group 678">
            <a:extLst>
              <a:ext uri="{FF2B5EF4-FFF2-40B4-BE49-F238E27FC236}">
                <a16:creationId xmlns:a16="http://schemas.microsoft.com/office/drawing/2014/main" id="{58F738A0-D372-4D89-8D6E-4B135096D47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52513"/>
            <a:ext cx="8642350" cy="249237"/>
            <a:chOff x="398" y="2115"/>
            <a:chExt cx="5444" cy="157"/>
          </a:xfrm>
        </p:grpSpPr>
        <p:sp>
          <p:nvSpPr>
            <p:cNvPr id="20135" name="AutoShape 679">
              <a:extLst>
                <a:ext uri="{FF2B5EF4-FFF2-40B4-BE49-F238E27FC236}">
                  <a16:creationId xmlns:a16="http://schemas.microsoft.com/office/drawing/2014/main" id="{AF3A32DC-E83A-4CB7-94C3-4C188908A0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80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36" name="AutoShape 680">
              <a:extLst>
                <a:ext uri="{FF2B5EF4-FFF2-40B4-BE49-F238E27FC236}">
                  <a16:creationId xmlns:a16="http://schemas.microsoft.com/office/drawing/2014/main" id="{B877BD84-15CE-4176-B079-FB46D72818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8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37" name="AutoShape 681">
              <a:extLst>
                <a:ext uri="{FF2B5EF4-FFF2-40B4-BE49-F238E27FC236}">
                  <a16:creationId xmlns:a16="http://schemas.microsoft.com/office/drawing/2014/main" id="{2B7DD1CF-396E-41B1-93B2-8FF3AC4C04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42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38" name="AutoShape 682">
              <a:extLst>
                <a:ext uri="{FF2B5EF4-FFF2-40B4-BE49-F238E27FC236}">
                  <a16:creationId xmlns:a16="http://schemas.microsoft.com/office/drawing/2014/main" id="{8F0ECD51-02A8-4680-A659-BB742760E4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60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39" name="AutoShape 683">
              <a:extLst>
                <a:ext uri="{FF2B5EF4-FFF2-40B4-BE49-F238E27FC236}">
                  <a16:creationId xmlns:a16="http://schemas.microsoft.com/office/drawing/2014/main" id="{01495ADD-D47B-4C6F-8934-BF9AD01F7F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7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0" name="AutoShape 684">
              <a:extLst>
                <a:ext uri="{FF2B5EF4-FFF2-40B4-BE49-F238E27FC236}">
                  <a16:creationId xmlns:a16="http://schemas.microsoft.com/office/drawing/2014/main" id="{D4C7A738-ABCE-4FFC-9A12-D11E7A0C10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5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1" name="AutoShape 685">
              <a:extLst>
                <a:ext uri="{FF2B5EF4-FFF2-40B4-BE49-F238E27FC236}">
                  <a16:creationId xmlns:a16="http://schemas.microsoft.com/office/drawing/2014/main" id="{D036B4B4-5C51-4253-97F9-FD5161EDB2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69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2" name="AutoShape 686">
              <a:extLst>
                <a:ext uri="{FF2B5EF4-FFF2-40B4-BE49-F238E27FC236}">
                  <a16:creationId xmlns:a16="http://schemas.microsoft.com/office/drawing/2014/main" id="{0C131783-48DC-442A-B6E5-0D25A07276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7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3" name="AutoShape 687">
              <a:extLst>
                <a:ext uri="{FF2B5EF4-FFF2-40B4-BE49-F238E27FC236}">
                  <a16:creationId xmlns:a16="http://schemas.microsoft.com/office/drawing/2014/main" id="{7D8D9829-49FA-4EB4-A631-5DB8904830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2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4" name="AutoShape 688">
              <a:extLst>
                <a:ext uri="{FF2B5EF4-FFF2-40B4-BE49-F238E27FC236}">
                  <a16:creationId xmlns:a16="http://schemas.microsoft.com/office/drawing/2014/main" id="{0B298C58-2490-4081-B291-998C712B53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50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5" name="AutoShape 689">
              <a:extLst>
                <a:ext uri="{FF2B5EF4-FFF2-40B4-BE49-F238E27FC236}">
                  <a16:creationId xmlns:a16="http://schemas.microsoft.com/office/drawing/2014/main" id="{68EEE7BC-A46C-44C3-B0A0-D6E7F4E0A9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94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6" name="AutoShape 690">
              <a:extLst>
                <a:ext uri="{FF2B5EF4-FFF2-40B4-BE49-F238E27FC236}">
                  <a16:creationId xmlns:a16="http://schemas.microsoft.com/office/drawing/2014/main" id="{9DD52B92-FA26-4FF6-8902-617CCBC627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12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7" name="AutoShape 691">
              <a:extLst>
                <a:ext uri="{FF2B5EF4-FFF2-40B4-BE49-F238E27FC236}">
                  <a16:creationId xmlns:a16="http://schemas.microsoft.com/office/drawing/2014/main" id="{EDBC2C32-6486-40BF-B55C-2B2E39BE0B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59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8" name="AutoShape 692">
              <a:extLst>
                <a:ext uri="{FF2B5EF4-FFF2-40B4-BE49-F238E27FC236}">
                  <a16:creationId xmlns:a16="http://schemas.microsoft.com/office/drawing/2014/main" id="{1C45DE62-F7F0-46F7-BC20-3B4BFA4F8B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77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49" name="AutoShape 693">
              <a:extLst>
                <a:ext uri="{FF2B5EF4-FFF2-40B4-BE49-F238E27FC236}">
                  <a16:creationId xmlns:a16="http://schemas.microsoft.com/office/drawing/2014/main" id="{8CCA5691-5DA1-430D-BAA9-9252DB7615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21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0" name="AutoShape 694">
              <a:extLst>
                <a:ext uri="{FF2B5EF4-FFF2-40B4-BE49-F238E27FC236}">
                  <a16:creationId xmlns:a16="http://schemas.microsoft.com/office/drawing/2014/main" id="{110B3BDA-0C81-4929-88A7-8619691E36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39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1" name="AutoShape 695">
              <a:extLst>
                <a:ext uri="{FF2B5EF4-FFF2-40B4-BE49-F238E27FC236}">
                  <a16:creationId xmlns:a16="http://schemas.microsoft.com/office/drawing/2014/main" id="{99DD2344-33B0-47F3-82BC-7DC8669088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81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2" name="AutoShape 696">
              <a:extLst>
                <a:ext uri="{FF2B5EF4-FFF2-40B4-BE49-F238E27FC236}">
                  <a16:creationId xmlns:a16="http://schemas.microsoft.com/office/drawing/2014/main" id="{844CF23C-8EBE-4F9C-B67E-2556F4B81F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99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3" name="AutoShape 697">
              <a:extLst>
                <a:ext uri="{FF2B5EF4-FFF2-40B4-BE49-F238E27FC236}">
                  <a16:creationId xmlns:a16="http://schemas.microsoft.com/office/drawing/2014/main" id="{7D1D0A49-B75A-42DF-8770-AB3F1A39B0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3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4" name="AutoShape 698">
              <a:extLst>
                <a:ext uri="{FF2B5EF4-FFF2-40B4-BE49-F238E27FC236}">
                  <a16:creationId xmlns:a16="http://schemas.microsoft.com/office/drawing/2014/main" id="{D10D7B5E-44B2-4075-9041-3C0DA5A119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61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5" name="AutoShape 699">
              <a:extLst>
                <a:ext uri="{FF2B5EF4-FFF2-40B4-BE49-F238E27FC236}">
                  <a16:creationId xmlns:a16="http://schemas.microsoft.com/office/drawing/2014/main" id="{14520419-0D47-4FBB-BC03-8E67AF37D6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8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6" name="AutoShape 700">
              <a:extLst>
                <a:ext uri="{FF2B5EF4-FFF2-40B4-BE49-F238E27FC236}">
                  <a16:creationId xmlns:a16="http://schemas.microsoft.com/office/drawing/2014/main" id="{DAD5EEE5-3A90-4621-98DE-F9DEDAA284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26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7" name="AutoShape 701">
              <a:extLst>
                <a:ext uri="{FF2B5EF4-FFF2-40B4-BE49-F238E27FC236}">
                  <a16:creationId xmlns:a16="http://schemas.microsoft.com/office/drawing/2014/main" id="{7F3FD712-2CB6-4324-A156-457E4273AB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570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8" name="AutoShape 702">
              <a:extLst>
                <a:ext uri="{FF2B5EF4-FFF2-40B4-BE49-F238E27FC236}">
                  <a16:creationId xmlns:a16="http://schemas.microsoft.com/office/drawing/2014/main" id="{1A1A9E08-7B0A-444C-B04D-AF14E85E5C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388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59" name="AutoShape 703">
              <a:extLst>
                <a:ext uri="{FF2B5EF4-FFF2-40B4-BE49-F238E27FC236}">
                  <a16:creationId xmlns:a16="http://schemas.microsoft.com/office/drawing/2014/main" id="{F6A294E7-08FE-4C46-9E8F-0DEEC85B93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33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0" name="AutoShape 704">
              <a:extLst>
                <a:ext uri="{FF2B5EF4-FFF2-40B4-BE49-F238E27FC236}">
                  <a16:creationId xmlns:a16="http://schemas.microsoft.com/office/drawing/2014/main" id="{00AE04C6-F964-4BA3-9A19-CC0AC8B16A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51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1" name="AutoShape 705">
              <a:extLst>
                <a:ext uri="{FF2B5EF4-FFF2-40B4-BE49-F238E27FC236}">
                  <a16:creationId xmlns:a16="http://schemas.microsoft.com/office/drawing/2014/main" id="{319B3650-DBA9-40DA-A574-184FC2A695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95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2" name="AutoShape 706">
              <a:extLst>
                <a:ext uri="{FF2B5EF4-FFF2-40B4-BE49-F238E27FC236}">
                  <a16:creationId xmlns:a16="http://schemas.microsoft.com/office/drawing/2014/main" id="{781A5CB8-4E7E-4502-8056-3DC9258A91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13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3" name="AutoShape 707">
              <a:extLst>
                <a:ext uri="{FF2B5EF4-FFF2-40B4-BE49-F238E27FC236}">
                  <a16:creationId xmlns:a16="http://schemas.microsoft.com/office/drawing/2014/main" id="{E8AB62A4-A57C-44D2-A04D-2064A67A73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660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4" name="AutoShape 708">
              <a:extLst>
                <a:ext uri="{FF2B5EF4-FFF2-40B4-BE49-F238E27FC236}">
                  <a16:creationId xmlns:a16="http://schemas.microsoft.com/office/drawing/2014/main" id="{24F99EBB-6A2E-4809-9D5F-05C39002F6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78" y="2115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165" name="Group 709">
            <a:extLst>
              <a:ext uri="{FF2B5EF4-FFF2-40B4-BE49-F238E27FC236}">
                <a16:creationId xmlns:a16="http://schemas.microsoft.com/office/drawing/2014/main" id="{5F1BB009-430A-427E-8C02-F0CE12CDE09B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412875"/>
            <a:ext cx="8642350" cy="249238"/>
            <a:chOff x="491" y="2568"/>
            <a:chExt cx="5444" cy="157"/>
          </a:xfrm>
        </p:grpSpPr>
        <p:sp>
          <p:nvSpPr>
            <p:cNvPr id="20166" name="AutoShape 710">
              <a:extLst>
                <a:ext uri="{FF2B5EF4-FFF2-40B4-BE49-F238E27FC236}">
                  <a16:creationId xmlns:a16="http://schemas.microsoft.com/office/drawing/2014/main" id="{71219ECD-CDBE-4DED-98B4-9DCBA24E3E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73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7" name="AutoShape 711">
              <a:extLst>
                <a:ext uri="{FF2B5EF4-FFF2-40B4-BE49-F238E27FC236}">
                  <a16:creationId xmlns:a16="http://schemas.microsoft.com/office/drawing/2014/main" id="{679023F0-EC28-4264-9DC9-49156B509D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1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8" name="AutoShape 712">
              <a:extLst>
                <a:ext uri="{FF2B5EF4-FFF2-40B4-BE49-F238E27FC236}">
                  <a16:creationId xmlns:a16="http://schemas.microsoft.com/office/drawing/2014/main" id="{6D588A88-6F11-445D-BF2E-E99C5A50D2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35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69" name="AutoShape 713">
              <a:extLst>
                <a:ext uri="{FF2B5EF4-FFF2-40B4-BE49-F238E27FC236}">
                  <a16:creationId xmlns:a16="http://schemas.microsoft.com/office/drawing/2014/main" id="{338B0EEB-8E3A-4E48-A41A-8E43780851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53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0" name="AutoShape 714">
              <a:extLst>
                <a:ext uri="{FF2B5EF4-FFF2-40B4-BE49-F238E27FC236}">
                  <a16:creationId xmlns:a16="http://schemas.microsoft.com/office/drawing/2014/main" id="{2396B65D-B402-4D40-A337-6587619823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00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1" name="AutoShape 715">
              <a:extLst>
                <a:ext uri="{FF2B5EF4-FFF2-40B4-BE49-F238E27FC236}">
                  <a16:creationId xmlns:a16="http://schemas.microsoft.com/office/drawing/2014/main" id="{3E190FC4-6A92-4A07-A99D-25C2FD6C67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18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2" name="AutoShape 716">
              <a:extLst>
                <a:ext uri="{FF2B5EF4-FFF2-40B4-BE49-F238E27FC236}">
                  <a16:creationId xmlns:a16="http://schemas.microsoft.com/office/drawing/2014/main" id="{65B73B16-1D41-40EC-A114-C6FC257BA3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62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3" name="AutoShape 717">
              <a:extLst>
                <a:ext uri="{FF2B5EF4-FFF2-40B4-BE49-F238E27FC236}">
                  <a16:creationId xmlns:a16="http://schemas.microsoft.com/office/drawing/2014/main" id="{60D05D18-1A1E-4BD1-AABF-31B3893902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80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4" name="AutoShape 718">
              <a:extLst>
                <a:ext uri="{FF2B5EF4-FFF2-40B4-BE49-F238E27FC236}">
                  <a16:creationId xmlns:a16="http://schemas.microsoft.com/office/drawing/2014/main" id="{356BFBF4-527B-4F2A-8243-F2A200D99D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25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5" name="AutoShape 719">
              <a:extLst>
                <a:ext uri="{FF2B5EF4-FFF2-40B4-BE49-F238E27FC236}">
                  <a16:creationId xmlns:a16="http://schemas.microsoft.com/office/drawing/2014/main" id="{939DCA62-8C23-49DC-8EEF-2069E15886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43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6" name="AutoShape 720">
              <a:extLst>
                <a:ext uri="{FF2B5EF4-FFF2-40B4-BE49-F238E27FC236}">
                  <a16:creationId xmlns:a16="http://schemas.microsoft.com/office/drawing/2014/main" id="{9CCE6B6C-3BCE-40A6-BBB3-F78B9959B9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87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7" name="AutoShape 721">
              <a:extLst>
                <a:ext uri="{FF2B5EF4-FFF2-40B4-BE49-F238E27FC236}">
                  <a16:creationId xmlns:a16="http://schemas.microsoft.com/office/drawing/2014/main" id="{82918A34-703E-4100-9698-52F8A0C39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05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8" name="AutoShape 722">
              <a:extLst>
                <a:ext uri="{FF2B5EF4-FFF2-40B4-BE49-F238E27FC236}">
                  <a16:creationId xmlns:a16="http://schemas.microsoft.com/office/drawing/2014/main" id="{65CC43B6-CF10-47A7-932F-A7FF104340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52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79" name="AutoShape 723">
              <a:extLst>
                <a:ext uri="{FF2B5EF4-FFF2-40B4-BE49-F238E27FC236}">
                  <a16:creationId xmlns:a16="http://schemas.microsoft.com/office/drawing/2014/main" id="{CFA5E956-54D6-47F9-8B15-1970853D75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70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0" name="AutoShape 724">
              <a:extLst>
                <a:ext uri="{FF2B5EF4-FFF2-40B4-BE49-F238E27FC236}">
                  <a16:creationId xmlns:a16="http://schemas.microsoft.com/office/drawing/2014/main" id="{7AFD1DEC-D4E6-4230-A7CC-F021D6C7DE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14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1" name="AutoShape 725">
              <a:extLst>
                <a:ext uri="{FF2B5EF4-FFF2-40B4-BE49-F238E27FC236}">
                  <a16:creationId xmlns:a16="http://schemas.microsoft.com/office/drawing/2014/main" id="{E9369B51-0812-49B9-BDF7-A4DE34CD2A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2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2" name="AutoShape 726">
              <a:extLst>
                <a:ext uri="{FF2B5EF4-FFF2-40B4-BE49-F238E27FC236}">
                  <a16:creationId xmlns:a16="http://schemas.microsoft.com/office/drawing/2014/main" id="{CCD67A78-40B8-401A-B37A-611D470A33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74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3" name="AutoShape 727">
              <a:extLst>
                <a:ext uri="{FF2B5EF4-FFF2-40B4-BE49-F238E27FC236}">
                  <a16:creationId xmlns:a16="http://schemas.microsoft.com/office/drawing/2014/main" id="{AF50A968-8EF4-41F8-9D0C-0BEE4AAEA0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92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4" name="AutoShape 728">
              <a:extLst>
                <a:ext uri="{FF2B5EF4-FFF2-40B4-BE49-F238E27FC236}">
                  <a16:creationId xmlns:a16="http://schemas.microsoft.com/office/drawing/2014/main" id="{69E7F709-0F4B-4373-AF6B-0DD66ACB91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36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5" name="AutoShape 729">
              <a:extLst>
                <a:ext uri="{FF2B5EF4-FFF2-40B4-BE49-F238E27FC236}">
                  <a16:creationId xmlns:a16="http://schemas.microsoft.com/office/drawing/2014/main" id="{9A2B2003-4CF1-400F-AB5C-AE424E74DE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54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6" name="AutoShape 730">
              <a:extLst>
                <a:ext uri="{FF2B5EF4-FFF2-40B4-BE49-F238E27FC236}">
                  <a16:creationId xmlns:a16="http://schemas.microsoft.com/office/drawing/2014/main" id="{AC23D875-DBC9-4F29-B1BF-E540ED2CC8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01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7" name="AutoShape 731">
              <a:extLst>
                <a:ext uri="{FF2B5EF4-FFF2-40B4-BE49-F238E27FC236}">
                  <a16:creationId xmlns:a16="http://schemas.microsoft.com/office/drawing/2014/main" id="{5853A411-6C79-4C83-A489-9BFC1E71AA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19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8" name="AutoShape 732">
              <a:extLst>
                <a:ext uri="{FF2B5EF4-FFF2-40B4-BE49-F238E27FC236}">
                  <a16:creationId xmlns:a16="http://schemas.microsoft.com/office/drawing/2014/main" id="{708CFB89-579E-4559-BC53-C80FBC99C6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63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89" name="AutoShape 733">
              <a:extLst>
                <a:ext uri="{FF2B5EF4-FFF2-40B4-BE49-F238E27FC236}">
                  <a16:creationId xmlns:a16="http://schemas.microsoft.com/office/drawing/2014/main" id="{37B73FE6-7D91-444F-8B14-73A0D34320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81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90" name="AutoShape 734">
              <a:extLst>
                <a:ext uri="{FF2B5EF4-FFF2-40B4-BE49-F238E27FC236}">
                  <a16:creationId xmlns:a16="http://schemas.microsoft.com/office/drawing/2014/main" id="{3A5ACCD7-864C-4B56-8399-677554B3C8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26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91" name="AutoShape 735">
              <a:extLst>
                <a:ext uri="{FF2B5EF4-FFF2-40B4-BE49-F238E27FC236}">
                  <a16:creationId xmlns:a16="http://schemas.microsoft.com/office/drawing/2014/main" id="{F350C5F8-9903-4094-8B85-E46A8CC945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44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92" name="AutoShape 736">
              <a:extLst>
                <a:ext uri="{FF2B5EF4-FFF2-40B4-BE49-F238E27FC236}">
                  <a16:creationId xmlns:a16="http://schemas.microsoft.com/office/drawing/2014/main" id="{27F53197-94E4-463C-BF93-19966165C8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88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93" name="AutoShape 737">
              <a:extLst>
                <a:ext uri="{FF2B5EF4-FFF2-40B4-BE49-F238E27FC236}">
                  <a16:creationId xmlns:a16="http://schemas.microsoft.com/office/drawing/2014/main" id="{A418024E-D62B-4FE8-8AE5-22958D28E4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06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94" name="AutoShape 738">
              <a:extLst>
                <a:ext uri="{FF2B5EF4-FFF2-40B4-BE49-F238E27FC236}">
                  <a16:creationId xmlns:a16="http://schemas.microsoft.com/office/drawing/2014/main" id="{CA0DFC1C-1748-4C14-AE05-88F2B2C37A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753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95" name="AutoShape 739">
              <a:extLst>
                <a:ext uri="{FF2B5EF4-FFF2-40B4-BE49-F238E27FC236}">
                  <a16:creationId xmlns:a16="http://schemas.microsoft.com/office/drawing/2014/main" id="{16CEB3B2-14F6-479E-A71F-EE31241FA7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71" y="2568"/>
              <a:ext cx="182" cy="15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260" name="Group 804">
            <a:extLst>
              <a:ext uri="{FF2B5EF4-FFF2-40B4-BE49-F238E27FC236}">
                <a16:creationId xmlns:a16="http://schemas.microsoft.com/office/drawing/2014/main" id="{57A4D808-FA8C-46F0-A5A8-ABA2EDAD5854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631825" y="5805488"/>
            <a:ext cx="8785225" cy="214312"/>
            <a:chOff x="398" y="3657"/>
            <a:chExt cx="5262" cy="182"/>
          </a:xfrm>
        </p:grpSpPr>
        <p:grpSp>
          <p:nvGrpSpPr>
            <p:cNvPr id="20198" name="Group 742">
              <a:extLst>
                <a:ext uri="{FF2B5EF4-FFF2-40B4-BE49-F238E27FC236}">
                  <a16:creationId xmlns:a16="http://schemas.microsoft.com/office/drawing/2014/main" id="{71682273-E82E-49BE-A753-21734A24EE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657"/>
              <a:ext cx="2631" cy="182"/>
              <a:chOff x="398" y="2115"/>
              <a:chExt cx="5444" cy="157"/>
            </a:xfrm>
          </p:grpSpPr>
          <p:sp>
            <p:nvSpPr>
              <p:cNvPr id="20199" name="AutoShape 743">
                <a:extLst>
                  <a:ext uri="{FF2B5EF4-FFF2-40B4-BE49-F238E27FC236}">
                    <a16:creationId xmlns:a16="http://schemas.microsoft.com/office/drawing/2014/main" id="{C7EC973C-77A4-4320-BD21-486F8AA47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0" name="AutoShape 744">
                <a:extLst>
                  <a:ext uri="{FF2B5EF4-FFF2-40B4-BE49-F238E27FC236}">
                    <a16:creationId xmlns:a16="http://schemas.microsoft.com/office/drawing/2014/main" id="{0ECC8216-8A5C-447B-A73A-52865F9FB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1" name="AutoShape 745">
                <a:extLst>
                  <a:ext uri="{FF2B5EF4-FFF2-40B4-BE49-F238E27FC236}">
                    <a16:creationId xmlns:a16="http://schemas.microsoft.com/office/drawing/2014/main" id="{4ED91091-39B0-4EFC-AB58-91BCD8827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2" name="AutoShape 746">
                <a:extLst>
                  <a:ext uri="{FF2B5EF4-FFF2-40B4-BE49-F238E27FC236}">
                    <a16:creationId xmlns:a16="http://schemas.microsoft.com/office/drawing/2014/main" id="{2181BEB0-A57F-42F6-A841-664683EA4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3" name="AutoShape 747">
                <a:extLst>
                  <a:ext uri="{FF2B5EF4-FFF2-40B4-BE49-F238E27FC236}">
                    <a16:creationId xmlns:a16="http://schemas.microsoft.com/office/drawing/2014/main" id="{3DC17338-B7CE-41B6-A8FA-8B0DA0E1F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0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4" name="AutoShape 748">
                <a:extLst>
                  <a:ext uri="{FF2B5EF4-FFF2-40B4-BE49-F238E27FC236}">
                    <a16:creationId xmlns:a16="http://schemas.microsoft.com/office/drawing/2014/main" id="{3DC98287-CCBA-46CC-A48C-F805A5952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5" name="AutoShape 749">
                <a:extLst>
                  <a:ext uri="{FF2B5EF4-FFF2-40B4-BE49-F238E27FC236}">
                    <a16:creationId xmlns:a16="http://schemas.microsoft.com/office/drawing/2014/main" id="{111EF2B2-6539-4417-8DCF-A06811021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6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6" name="AutoShape 750">
                <a:extLst>
                  <a:ext uri="{FF2B5EF4-FFF2-40B4-BE49-F238E27FC236}">
                    <a16:creationId xmlns:a16="http://schemas.microsoft.com/office/drawing/2014/main" id="{9577D944-2C0C-407F-BBD7-B8D7A6C0B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7" name="AutoShape 751">
                <a:extLst>
                  <a:ext uri="{FF2B5EF4-FFF2-40B4-BE49-F238E27FC236}">
                    <a16:creationId xmlns:a16="http://schemas.microsoft.com/office/drawing/2014/main" id="{114602E1-0993-4618-A60C-E9FE41E0F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3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8" name="AutoShape 752">
                <a:extLst>
                  <a:ext uri="{FF2B5EF4-FFF2-40B4-BE49-F238E27FC236}">
                    <a16:creationId xmlns:a16="http://schemas.microsoft.com/office/drawing/2014/main" id="{3774BD58-B45C-4926-A6E5-3DC8E829C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09" name="AutoShape 753">
                <a:extLst>
                  <a:ext uri="{FF2B5EF4-FFF2-40B4-BE49-F238E27FC236}">
                    <a16:creationId xmlns:a16="http://schemas.microsoft.com/office/drawing/2014/main" id="{421DF896-1B88-4B87-87FB-C6AC63606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0" name="AutoShape 754">
                <a:extLst>
                  <a:ext uri="{FF2B5EF4-FFF2-40B4-BE49-F238E27FC236}">
                    <a16:creationId xmlns:a16="http://schemas.microsoft.com/office/drawing/2014/main" id="{9F03B892-8016-434B-82A9-DC8D4736E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1" name="AutoShape 755">
                <a:extLst>
                  <a:ext uri="{FF2B5EF4-FFF2-40B4-BE49-F238E27FC236}">
                    <a16:creationId xmlns:a16="http://schemas.microsoft.com/office/drawing/2014/main" id="{E9E25E1B-D34E-4514-A980-BB2832E50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2" name="AutoShape 756">
                <a:extLst>
                  <a:ext uri="{FF2B5EF4-FFF2-40B4-BE49-F238E27FC236}">
                    <a16:creationId xmlns:a16="http://schemas.microsoft.com/office/drawing/2014/main" id="{2C9A4C45-4001-4E15-B68B-AEB1D017F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7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3" name="AutoShape 757">
                <a:extLst>
                  <a:ext uri="{FF2B5EF4-FFF2-40B4-BE49-F238E27FC236}">
                    <a16:creationId xmlns:a16="http://schemas.microsoft.com/office/drawing/2014/main" id="{57768B4A-13EE-4DFE-92F9-0967B263F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4" name="AutoShape 758">
                <a:extLst>
                  <a:ext uri="{FF2B5EF4-FFF2-40B4-BE49-F238E27FC236}">
                    <a16:creationId xmlns:a16="http://schemas.microsoft.com/office/drawing/2014/main" id="{0146BD2A-F654-40F7-B555-C4B3C9360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5" name="AutoShape 759">
                <a:extLst>
                  <a:ext uri="{FF2B5EF4-FFF2-40B4-BE49-F238E27FC236}">
                    <a16:creationId xmlns:a16="http://schemas.microsoft.com/office/drawing/2014/main" id="{99EDB630-9111-4B9E-A634-26464AB8B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8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6" name="AutoShape 760">
                <a:extLst>
                  <a:ext uri="{FF2B5EF4-FFF2-40B4-BE49-F238E27FC236}">
                    <a16:creationId xmlns:a16="http://schemas.microsoft.com/office/drawing/2014/main" id="{6575CA78-718C-4D99-900E-61588AB23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9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7" name="AutoShape 761">
                <a:extLst>
                  <a:ext uri="{FF2B5EF4-FFF2-40B4-BE49-F238E27FC236}">
                    <a16:creationId xmlns:a16="http://schemas.microsoft.com/office/drawing/2014/main" id="{98C83D8D-491B-4298-91C8-0F9629D6E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8" name="AutoShape 762">
                <a:extLst>
                  <a:ext uri="{FF2B5EF4-FFF2-40B4-BE49-F238E27FC236}">
                    <a16:creationId xmlns:a16="http://schemas.microsoft.com/office/drawing/2014/main" id="{7E41C0DA-9CF8-47BE-837F-D4CD181F8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19" name="AutoShape 763">
                <a:extLst>
                  <a:ext uri="{FF2B5EF4-FFF2-40B4-BE49-F238E27FC236}">
                    <a16:creationId xmlns:a16="http://schemas.microsoft.com/office/drawing/2014/main" id="{4B5980EB-4159-4361-830A-2020C83D3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0" name="AutoShape 764">
                <a:extLst>
                  <a:ext uri="{FF2B5EF4-FFF2-40B4-BE49-F238E27FC236}">
                    <a16:creationId xmlns:a16="http://schemas.microsoft.com/office/drawing/2014/main" id="{9050736A-A49A-4878-8EE3-2C1CA3866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6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1" name="AutoShape 765">
                <a:extLst>
                  <a:ext uri="{FF2B5EF4-FFF2-40B4-BE49-F238E27FC236}">
                    <a16:creationId xmlns:a16="http://schemas.microsoft.com/office/drawing/2014/main" id="{14A25038-C4E2-44CA-8107-7393BB8B3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2" name="AutoShape 766">
                <a:extLst>
                  <a:ext uri="{FF2B5EF4-FFF2-40B4-BE49-F238E27FC236}">
                    <a16:creationId xmlns:a16="http://schemas.microsoft.com/office/drawing/2014/main" id="{F90CEFAA-F44A-492A-A204-0537D5E23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8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3" name="AutoShape 767">
                <a:extLst>
                  <a:ext uri="{FF2B5EF4-FFF2-40B4-BE49-F238E27FC236}">
                    <a16:creationId xmlns:a16="http://schemas.microsoft.com/office/drawing/2014/main" id="{FD5D7A58-0157-4DB8-B349-B5DA9D6DA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4" name="AutoShape 768">
                <a:extLst>
                  <a:ext uri="{FF2B5EF4-FFF2-40B4-BE49-F238E27FC236}">
                    <a16:creationId xmlns:a16="http://schemas.microsoft.com/office/drawing/2014/main" id="{D812F52E-EC67-4FB3-8A7D-261B1C3CE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5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5" name="AutoShape 769">
                <a:extLst>
                  <a:ext uri="{FF2B5EF4-FFF2-40B4-BE49-F238E27FC236}">
                    <a16:creationId xmlns:a16="http://schemas.microsoft.com/office/drawing/2014/main" id="{25532D8A-B9E8-40E3-AD85-8BF1367BD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6" name="AutoShape 770">
                <a:extLst>
                  <a:ext uri="{FF2B5EF4-FFF2-40B4-BE49-F238E27FC236}">
                    <a16:creationId xmlns:a16="http://schemas.microsoft.com/office/drawing/2014/main" id="{4792EE1D-F422-407C-BFAA-8C188D4D9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1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7" name="AutoShape 771">
                <a:extLst>
                  <a:ext uri="{FF2B5EF4-FFF2-40B4-BE49-F238E27FC236}">
                    <a16:creationId xmlns:a16="http://schemas.microsoft.com/office/drawing/2014/main" id="{EAF01E16-EBAA-4504-84DF-345C3770F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28" name="AutoShape 772">
                <a:extLst>
                  <a:ext uri="{FF2B5EF4-FFF2-40B4-BE49-F238E27FC236}">
                    <a16:creationId xmlns:a16="http://schemas.microsoft.com/office/drawing/2014/main" id="{044CF770-4EA7-47F5-8C69-10F52B914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7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229" name="Group 773">
              <a:extLst>
                <a:ext uri="{FF2B5EF4-FFF2-40B4-BE49-F238E27FC236}">
                  <a16:creationId xmlns:a16="http://schemas.microsoft.com/office/drawing/2014/main" id="{7971550B-9D43-426F-B7F1-6DE7AB9B82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3657"/>
              <a:ext cx="2631" cy="182"/>
              <a:chOff x="398" y="2115"/>
              <a:chExt cx="5444" cy="157"/>
            </a:xfrm>
          </p:grpSpPr>
          <p:sp>
            <p:nvSpPr>
              <p:cNvPr id="20230" name="AutoShape 774">
                <a:extLst>
                  <a:ext uri="{FF2B5EF4-FFF2-40B4-BE49-F238E27FC236}">
                    <a16:creationId xmlns:a16="http://schemas.microsoft.com/office/drawing/2014/main" id="{697A857E-5A4B-4CCA-9DF3-0D1C4A904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1" name="AutoShape 775">
                <a:extLst>
                  <a:ext uri="{FF2B5EF4-FFF2-40B4-BE49-F238E27FC236}">
                    <a16:creationId xmlns:a16="http://schemas.microsoft.com/office/drawing/2014/main" id="{E232D3A7-3169-4F25-83F1-D00A3272F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2" name="AutoShape 776">
                <a:extLst>
                  <a:ext uri="{FF2B5EF4-FFF2-40B4-BE49-F238E27FC236}">
                    <a16:creationId xmlns:a16="http://schemas.microsoft.com/office/drawing/2014/main" id="{48EF8A20-64C8-465C-B674-A89E650B3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3" name="AutoShape 777">
                <a:extLst>
                  <a:ext uri="{FF2B5EF4-FFF2-40B4-BE49-F238E27FC236}">
                    <a16:creationId xmlns:a16="http://schemas.microsoft.com/office/drawing/2014/main" id="{2A5D462E-3D3B-4EB6-BFD1-21B4914C1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4" name="AutoShape 778">
                <a:extLst>
                  <a:ext uri="{FF2B5EF4-FFF2-40B4-BE49-F238E27FC236}">
                    <a16:creationId xmlns:a16="http://schemas.microsoft.com/office/drawing/2014/main" id="{12F5CB55-B730-4D44-B268-25500293F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0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5" name="AutoShape 779">
                <a:extLst>
                  <a:ext uri="{FF2B5EF4-FFF2-40B4-BE49-F238E27FC236}">
                    <a16:creationId xmlns:a16="http://schemas.microsoft.com/office/drawing/2014/main" id="{301E6B63-3E8C-4A4F-9808-C040986F2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6" name="AutoShape 780">
                <a:extLst>
                  <a:ext uri="{FF2B5EF4-FFF2-40B4-BE49-F238E27FC236}">
                    <a16:creationId xmlns:a16="http://schemas.microsoft.com/office/drawing/2014/main" id="{C04760BE-9D8C-4283-A1D6-31D1A4EA1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6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7" name="AutoShape 781">
                <a:extLst>
                  <a:ext uri="{FF2B5EF4-FFF2-40B4-BE49-F238E27FC236}">
                    <a16:creationId xmlns:a16="http://schemas.microsoft.com/office/drawing/2014/main" id="{314C5C07-7D86-40E2-9862-E5F7E2D39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8" name="AutoShape 782">
                <a:extLst>
                  <a:ext uri="{FF2B5EF4-FFF2-40B4-BE49-F238E27FC236}">
                    <a16:creationId xmlns:a16="http://schemas.microsoft.com/office/drawing/2014/main" id="{E3060846-D251-41DB-8ECC-5AC2DF69B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3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39" name="AutoShape 783">
                <a:extLst>
                  <a:ext uri="{FF2B5EF4-FFF2-40B4-BE49-F238E27FC236}">
                    <a16:creationId xmlns:a16="http://schemas.microsoft.com/office/drawing/2014/main" id="{98045FE4-13B5-4C0B-9094-36B251D1C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0" name="AutoShape 784">
                <a:extLst>
                  <a:ext uri="{FF2B5EF4-FFF2-40B4-BE49-F238E27FC236}">
                    <a16:creationId xmlns:a16="http://schemas.microsoft.com/office/drawing/2014/main" id="{574405DD-162B-44C8-AD16-A74737FC9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1" name="AutoShape 785">
                <a:extLst>
                  <a:ext uri="{FF2B5EF4-FFF2-40B4-BE49-F238E27FC236}">
                    <a16:creationId xmlns:a16="http://schemas.microsoft.com/office/drawing/2014/main" id="{FB4E46CE-5181-49BC-8BFE-C35720ECB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2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2" name="AutoShape 786">
                <a:extLst>
                  <a:ext uri="{FF2B5EF4-FFF2-40B4-BE49-F238E27FC236}">
                    <a16:creationId xmlns:a16="http://schemas.microsoft.com/office/drawing/2014/main" id="{5E4F8FBA-4618-4759-9B42-3CC9A3DA5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3" name="AutoShape 787">
                <a:extLst>
                  <a:ext uri="{FF2B5EF4-FFF2-40B4-BE49-F238E27FC236}">
                    <a16:creationId xmlns:a16="http://schemas.microsoft.com/office/drawing/2014/main" id="{B4585D40-5218-49D5-A0D7-EB2F4F1BB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77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4" name="AutoShape 788">
                <a:extLst>
                  <a:ext uri="{FF2B5EF4-FFF2-40B4-BE49-F238E27FC236}">
                    <a16:creationId xmlns:a16="http://schemas.microsoft.com/office/drawing/2014/main" id="{8CF9F23F-1AE7-40D0-BB94-47AA74BE7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5" name="AutoShape 789">
                <a:extLst>
                  <a:ext uri="{FF2B5EF4-FFF2-40B4-BE49-F238E27FC236}">
                    <a16:creationId xmlns:a16="http://schemas.microsoft.com/office/drawing/2014/main" id="{8CF6035C-9BE5-471A-862A-86458E51C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6" name="AutoShape 790">
                <a:extLst>
                  <a:ext uri="{FF2B5EF4-FFF2-40B4-BE49-F238E27FC236}">
                    <a16:creationId xmlns:a16="http://schemas.microsoft.com/office/drawing/2014/main" id="{F727766C-7B30-41E7-820B-3622A5A64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8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7" name="AutoShape 791">
                <a:extLst>
                  <a:ext uri="{FF2B5EF4-FFF2-40B4-BE49-F238E27FC236}">
                    <a16:creationId xmlns:a16="http://schemas.microsoft.com/office/drawing/2014/main" id="{15089C87-B734-4DBC-9D3A-9A27EF6CE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99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8" name="AutoShape 792">
                <a:extLst>
                  <a:ext uri="{FF2B5EF4-FFF2-40B4-BE49-F238E27FC236}">
                    <a16:creationId xmlns:a16="http://schemas.microsoft.com/office/drawing/2014/main" id="{B2CB6243-8429-4F05-AAF4-620A5A36E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49" name="AutoShape 793">
                <a:extLst>
                  <a:ext uri="{FF2B5EF4-FFF2-40B4-BE49-F238E27FC236}">
                    <a16:creationId xmlns:a16="http://schemas.microsoft.com/office/drawing/2014/main" id="{0D93F0D9-4716-4DFD-96C7-AED2196DF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0" name="AutoShape 794">
                <a:extLst>
                  <a:ext uri="{FF2B5EF4-FFF2-40B4-BE49-F238E27FC236}">
                    <a16:creationId xmlns:a16="http://schemas.microsoft.com/office/drawing/2014/main" id="{69187AAB-0B1E-4A78-BF9C-1D7070A94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1" name="AutoShape 795">
                <a:extLst>
                  <a:ext uri="{FF2B5EF4-FFF2-40B4-BE49-F238E27FC236}">
                    <a16:creationId xmlns:a16="http://schemas.microsoft.com/office/drawing/2014/main" id="{F185F090-3E36-4D9A-9C2D-7F5F77DDD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6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2" name="AutoShape 796">
                <a:extLst>
                  <a:ext uri="{FF2B5EF4-FFF2-40B4-BE49-F238E27FC236}">
                    <a16:creationId xmlns:a16="http://schemas.microsoft.com/office/drawing/2014/main" id="{77BD91B3-C4BA-47FB-82B1-46DBA9B11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7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3" name="AutoShape 797">
                <a:extLst>
                  <a:ext uri="{FF2B5EF4-FFF2-40B4-BE49-F238E27FC236}">
                    <a16:creationId xmlns:a16="http://schemas.microsoft.com/office/drawing/2014/main" id="{68077F91-1F71-4812-877F-4CEFE593F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8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4" name="AutoShape 798">
                <a:extLst>
                  <a:ext uri="{FF2B5EF4-FFF2-40B4-BE49-F238E27FC236}">
                    <a16:creationId xmlns:a16="http://schemas.microsoft.com/office/drawing/2014/main" id="{8B05D063-CDD3-4BC1-BCD1-767BDB790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5" name="AutoShape 799">
                <a:extLst>
                  <a:ext uri="{FF2B5EF4-FFF2-40B4-BE49-F238E27FC236}">
                    <a16:creationId xmlns:a16="http://schemas.microsoft.com/office/drawing/2014/main" id="{06B1640A-3D64-4CCD-A400-C26DA33B5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51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6" name="AutoShape 800">
                <a:extLst>
                  <a:ext uri="{FF2B5EF4-FFF2-40B4-BE49-F238E27FC236}">
                    <a16:creationId xmlns:a16="http://schemas.microsoft.com/office/drawing/2014/main" id="{AD656210-3B02-490A-8DE9-767D50CF6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5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7" name="AutoShape 801">
                <a:extLst>
                  <a:ext uri="{FF2B5EF4-FFF2-40B4-BE49-F238E27FC236}">
                    <a16:creationId xmlns:a16="http://schemas.microsoft.com/office/drawing/2014/main" id="{42EE7FF3-7208-470A-9B5F-41BBF76D9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13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8" name="AutoShape 802">
                <a:extLst>
                  <a:ext uri="{FF2B5EF4-FFF2-40B4-BE49-F238E27FC236}">
                    <a16:creationId xmlns:a16="http://schemas.microsoft.com/office/drawing/2014/main" id="{45CBF200-8B85-43CA-825D-F8DEA17D9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60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59" name="AutoShape 803">
                <a:extLst>
                  <a:ext uri="{FF2B5EF4-FFF2-40B4-BE49-F238E27FC236}">
                    <a16:creationId xmlns:a16="http://schemas.microsoft.com/office/drawing/2014/main" id="{16AFA61E-7734-43A6-BB95-B39C053CE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78" y="2115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EE95F0DD-79F1-4B59-B6ED-AE53EFEFC7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三角形の飾り線</a:t>
            </a:r>
          </a:p>
        </p:txBody>
      </p:sp>
      <p:grpSp>
        <p:nvGrpSpPr>
          <p:cNvPr id="29718" name="Group 2070">
            <a:extLst>
              <a:ext uri="{FF2B5EF4-FFF2-40B4-BE49-F238E27FC236}">
                <a16:creationId xmlns:a16="http://schemas.microsoft.com/office/drawing/2014/main" id="{944CF0D7-57C0-450D-8ADE-B47DB849C61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81075"/>
            <a:ext cx="8466138" cy="122238"/>
            <a:chOff x="353" y="906"/>
            <a:chExt cx="5333" cy="77"/>
          </a:xfrm>
        </p:grpSpPr>
        <p:sp>
          <p:nvSpPr>
            <p:cNvPr id="27779" name="AutoShape 131">
              <a:extLst>
                <a:ext uri="{FF2B5EF4-FFF2-40B4-BE49-F238E27FC236}">
                  <a16:creationId xmlns:a16="http://schemas.microsoft.com/office/drawing/2014/main" id="{DD53A94C-F8B4-4111-887E-10B4D429C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0" name="AutoShape 132">
              <a:extLst>
                <a:ext uri="{FF2B5EF4-FFF2-40B4-BE49-F238E27FC236}">
                  <a16:creationId xmlns:a16="http://schemas.microsoft.com/office/drawing/2014/main" id="{3512379A-C59C-4427-B44B-DEABDFEE37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1" name="AutoShape 133">
              <a:extLst>
                <a:ext uri="{FF2B5EF4-FFF2-40B4-BE49-F238E27FC236}">
                  <a16:creationId xmlns:a16="http://schemas.microsoft.com/office/drawing/2014/main" id="{336B63FB-8783-4363-BF57-081DACC04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2" name="AutoShape 134">
              <a:extLst>
                <a:ext uri="{FF2B5EF4-FFF2-40B4-BE49-F238E27FC236}">
                  <a16:creationId xmlns:a16="http://schemas.microsoft.com/office/drawing/2014/main" id="{9009ECE1-ED67-4331-B347-8BB56A635E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1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3" name="AutoShape 135">
              <a:extLst>
                <a:ext uri="{FF2B5EF4-FFF2-40B4-BE49-F238E27FC236}">
                  <a16:creationId xmlns:a16="http://schemas.microsoft.com/office/drawing/2014/main" id="{9103B67B-D147-4306-8ED4-63C4B95274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4" name="AutoShape 136">
              <a:extLst>
                <a:ext uri="{FF2B5EF4-FFF2-40B4-BE49-F238E27FC236}">
                  <a16:creationId xmlns:a16="http://schemas.microsoft.com/office/drawing/2014/main" id="{97B2B6E5-BE86-4351-B19B-A5B3CB0E3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5" name="AutoShape 137">
              <a:extLst>
                <a:ext uri="{FF2B5EF4-FFF2-40B4-BE49-F238E27FC236}">
                  <a16:creationId xmlns:a16="http://schemas.microsoft.com/office/drawing/2014/main" id="{F90785EA-20D4-4103-B552-A02E71A59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6" name="AutoShape 138">
              <a:extLst>
                <a:ext uri="{FF2B5EF4-FFF2-40B4-BE49-F238E27FC236}">
                  <a16:creationId xmlns:a16="http://schemas.microsoft.com/office/drawing/2014/main" id="{9C82FB16-F321-4D90-9D45-58E1FD224F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7" name="AutoShape 139">
              <a:extLst>
                <a:ext uri="{FF2B5EF4-FFF2-40B4-BE49-F238E27FC236}">
                  <a16:creationId xmlns:a16="http://schemas.microsoft.com/office/drawing/2014/main" id="{B04D758E-7062-4873-B295-AC1122795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8" name="AutoShape 140">
              <a:extLst>
                <a:ext uri="{FF2B5EF4-FFF2-40B4-BE49-F238E27FC236}">
                  <a16:creationId xmlns:a16="http://schemas.microsoft.com/office/drawing/2014/main" id="{4A681AA6-AF37-4A7F-AB6D-6AD1AED172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1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9" name="AutoShape 141">
              <a:extLst>
                <a:ext uri="{FF2B5EF4-FFF2-40B4-BE49-F238E27FC236}">
                  <a16:creationId xmlns:a16="http://schemas.microsoft.com/office/drawing/2014/main" id="{76CF1B0E-89FD-414E-81F9-7992BFB385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52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0" name="AutoShape 142">
              <a:extLst>
                <a:ext uri="{FF2B5EF4-FFF2-40B4-BE49-F238E27FC236}">
                  <a16:creationId xmlns:a16="http://schemas.microsoft.com/office/drawing/2014/main" id="{F99216E9-7470-4EFE-8272-3444B10BE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1" name="AutoShape 143">
              <a:extLst>
                <a:ext uri="{FF2B5EF4-FFF2-40B4-BE49-F238E27FC236}">
                  <a16:creationId xmlns:a16="http://schemas.microsoft.com/office/drawing/2014/main" id="{C7EBB652-439E-4E49-8346-0B8BE9807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2" name="AutoShape 144">
              <a:extLst>
                <a:ext uri="{FF2B5EF4-FFF2-40B4-BE49-F238E27FC236}">
                  <a16:creationId xmlns:a16="http://schemas.microsoft.com/office/drawing/2014/main" id="{B4F8CCBA-0028-431A-B515-FC8DFA084B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8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3" name="AutoShape 145">
              <a:extLst>
                <a:ext uri="{FF2B5EF4-FFF2-40B4-BE49-F238E27FC236}">
                  <a16:creationId xmlns:a16="http://schemas.microsoft.com/office/drawing/2014/main" id="{2EAF9921-1CF9-4240-9991-01B17FFF1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4" name="AutoShape 146">
              <a:extLst>
                <a:ext uri="{FF2B5EF4-FFF2-40B4-BE49-F238E27FC236}">
                  <a16:creationId xmlns:a16="http://schemas.microsoft.com/office/drawing/2014/main" id="{3AB91987-1B21-418E-9C60-F205D96D61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1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5" name="AutoShape 147">
              <a:extLst>
                <a:ext uri="{FF2B5EF4-FFF2-40B4-BE49-F238E27FC236}">
                  <a16:creationId xmlns:a16="http://schemas.microsoft.com/office/drawing/2014/main" id="{40C7AFD5-62E2-4F86-B04C-6D3F394737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6" name="AutoShape 148">
              <a:extLst>
                <a:ext uri="{FF2B5EF4-FFF2-40B4-BE49-F238E27FC236}">
                  <a16:creationId xmlns:a16="http://schemas.microsoft.com/office/drawing/2014/main" id="{084FBA73-B637-467D-8AE2-5A132740A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7" name="AutoShape 149">
              <a:extLst>
                <a:ext uri="{FF2B5EF4-FFF2-40B4-BE49-F238E27FC236}">
                  <a16:creationId xmlns:a16="http://schemas.microsoft.com/office/drawing/2014/main" id="{A5CDC21E-CC51-409F-B834-6646979C7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8" name="AutoShape 150">
              <a:extLst>
                <a:ext uri="{FF2B5EF4-FFF2-40B4-BE49-F238E27FC236}">
                  <a16:creationId xmlns:a16="http://schemas.microsoft.com/office/drawing/2014/main" id="{A5D5D0DE-149A-4BE3-8905-6076BE2CAA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8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9" name="AutoShape 151">
              <a:extLst>
                <a:ext uri="{FF2B5EF4-FFF2-40B4-BE49-F238E27FC236}">
                  <a16:creationId xmlns:a16="http://schemas.microsoft.com/office/drawing/2014/main" id="{ADC7B000-E464-49D8-820D-319774C43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0" name="AutoShape 152">
              <a:extLst>
                <a:ext uri="{FF2B5EF4-FFF2-40B4-BE49-F238E27FC236}">
                  <a16:creationId xmlns:a16="http://schemas.microsoft.com/office/drawing/2014/main" id="{6FA3DAE0-0968-4158-91B9-CF6BAF558D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1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1" name="AutoShape 153">
              <a:extLst>
                <a:ext uri="{FF2B5EF4-FFF2-40B4-BE49-F238E27FC236}">
                  <a16:creationId xmlns:a16="http://schemas.microsoft.com/office/drawing/2014/main" id="{51037C3E-9657-4024-816E-B3364214A8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4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2" name="AutoShape 154">
              <a:extLst>
                <a:ext uri="{FF2B5EF4-FFF2-40B4-BE49-F238E27FC236}">
                  <a16:creationId xmlns:a16="http://schemas.microsoft.com/office/drawing/2014/main" id="{8E888DC2-5130-4035-8D4C-C079DC0A5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3" name="AutoShape 155">
              <a:extLst>
                <a:ext uri="{FF2B5EF4-FFF2-40B4-BE49-F238E27FC236}">
                  <a16:creationId xmlns:a16="http://schemas.microsoft.com/office/drawing/2014/main" id="{9FAE0821-1361-4FE6-80CB-EDEA9EABA1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4" name="AutoShape 156">
              <a:extLst>
                <a:ext uri="{FF2B5EF4-FFF2-40B4-BE49-F238E27FC236}">
                  <a16:creationId xmlns:a16="http://schemas.microsoft.com/office/drawing/2014/main" id="{A6D467C8-7A99-485C-8682-C5786D724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5" name="AutoShape 157">
              <a:extLst>
                <a:ext uri="{FF2B5EF4-FFF2-40B4-BE49-F238E27FC236}">
                  <a16:creationId xmlns:a16="http://schemas.microsoft.com/office/drawing/2014/main" id="{657E13E1-B05A-4EA5-AAA3-60D49ECF8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6" name="AutoShape 158">
              <a:extLst>
                <a:ext uri="{FF2B5EF4-FFF2-40B4-BE49-F238E27FC236}">
                  <a16:creationId xmlns:a16="http://schemas.microsoft.com/office/drawing/2014/main" id="{4557A9E1-E3BE-46C3-A180-39077BAC42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1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7" name="AutoShape 159">
              <a:extLst>
                <a:ext uri="{FF2B5EF4-FFF2-40B4-BE49-F238E27FC236}">
                  <a16:creationId xmlns:a16="http://schemas.microsoft.com/office/drawing/2014/main" id="{4137A149-19AB-4FC6-8FD8-29D30F423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8" name="AutoShape 160">
              <a:extLst>
                <a:ext uri="{FF2B5EF4-FFF2-40B4-BE49-F238E27FC236}">
                  <a16:creationId xmlns:a16="http://schemas.microsoft.com/office/drawing/2014/main" id="{838D108E-533B-4FB5-BA0A-CEB2C17B94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5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9" name="AutoShape 161">
              <a:extLst>
                <a:ext uri="{FF2B5EF4-FFF2-40B4-BE49-F238E27FC236}">
                  <a16:creationId xmlns:a16="http://schemas.microsoft.com/office/drawing/2014/main" id="{9FC39DC1-FE62-4675-954A-843628C607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0" name="AutoShape 162">
              <a:extLst>
                <a:ext uri="{FF2B5EF4-FFF2-40B4-BE49-F238E27FC236}">
                  <a16:creationId xmlns:a16="http://schemas.microsoft.com/office/drawing/2014/main" id="{95445A27-42BF-4E59-A651-352C84DFD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1" name="AutoShape 163">
              <a:extLst>
                <a:ext uri="{FF2B5EF4-FFF2-40B4-BE49-F238E27FC236}">
                  <a16:creationId xmlns:a16="http://schemas.microsoft.com/office/drawing/2014/main" id="{261BAA13-9F2B-4928-9B35-B758FEE2E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2" name="AutoShape 164">
              <a:extLst>
                <a:ext uri="{FF2B5EF4-FFF2-40B4-BE49-F238E27FC236}">
                  <a16:creationId xmlns:a16="http://schemas.microsoft.com/office/drawing/2014/main" id="{7BA14CF1-8363-43B0-B3E5-9A596D22D9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1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3" name="AutoShape 165">
              <a:extLst>
                <a:ext uri="{FF2B5EF4-FFF2-40B4-BE49-F238E27FC236}">
                  <a16:creationId xmlns:a16="http://schemas.microsoft.com/office/drawing/2014/main" id="{D8A200DF-9E7D-4475-84DB-EF7F92A6A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4" name="AutoShape 166">
              <a:extLst>
                <a:ext uri="{FF2B5EF4-FFF2-40B4-BE49-F238E27FC236}">
                  <a16:creationId xmlns:a16="http://schemas.microsoft.com/office/drawing/2014/main" id="{DE2D829B-0FAA-4696-A140-AA15DC55D8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4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5" name="AutoShape 167">
              <a:extLst>
                <a:ext uri="{FF2B5EF4-FFF2-40B4-BE49-F238E27FC236}">
                  <a16:creationId xmlns:a16="http://schemas.microsoft.com/office/drawing/2014/main" id="{E149D02F-3058-455F-A740-B99EFCBBAB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7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6" name="AutoShape 168">
              <a:extLst>
                <a:ext uri="{FF2B5EF4-FFF2-40B4-BE49-F238E27FC236}">
                  <a16:creationId xmlns:a16="http://schemas.microsoft.com/office/drawing/2014/main" id="{A781A666-4ECE-42AA-A9DB-5150E5996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7" name="AutoShape 169">
              <a:extLst>
                <a:ext uri="{FF2B5EF4-FFF2-40B4-BE49-F238E27FC236}">
                  <a16:creationId xmlns:a16="http://schemas.microsoft.com/office/drawing/2014/main" id="{0F45E48B-C538-4E5E-83C4-008C89ACD2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7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8" name="AutoShape 170">
              <a:extLst>
                <a:ext uri="{FF2B5EF4-FFF2-40B4-BE49-F238E27FC236}">
                  <a16:creationId xmlns:a16="http://schemas.microsoft.com/office/drawing/2014/main" id="{4D0B2857-2081-4189-A2C5-FF6E70C64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0" name="AutoShape 762">
              <a:extLst>
                <a:ext uri="{FF2B5EF4-FFF2-40B4-BE49-F238E27FC236}">
                  <a16:creationId xmlns:a16="http://schemas.microsoft.com/office/drawing/2014/main" id="{03854586-55F8-4F4A-B84A-57F4104EF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1" name="AutoShape 763">
              <a:extLst>
                <a:ext uri="{FF2B5EF4-FFF2-40B4-BE49-F238E27FC236}">
                  <a16:creationId xmlns:a16="http://schemas.microsoft.com/office/drawing/2014/main" id="{61DA53D9-D20E-4BDD-AECB-037551250A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41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2" name="AutoShape 764">
              <a:extLst>
                <a:ext uri="{FF2B5EF4-FFF2-40B4-BE49-F238E27FC236}">
                  <a16:creationId xmlns:a16="http://schemas.microsoft.com/office/drawing/2014/main" id="{C14F5B16-7B84-4849-ACD0-C4E9BD925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3" name="AutoShape 765">
              <a:extLst>
                <a:ext uri="{FF2B5EF4-FFF2-40B4-BE49-F238E27FC236}">
                  <a16:creationId xmlns:a16="http://schemas.microsoft.com/office/drawing/2014/main" id="{CE86EF29-BDBB-4D47-8FDB-FE83C7B035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7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4" name="AutoShape 766">
              <a:extLst>
                <a:ext uri="{FF2B5EF4-FFF2-40B4-BE49-F238E27FC236}">
                  <a16:creationId xmlns:a16="http://schemas.microsoft.com/office/drawing/2014/main" id="{06BA8F83-1314-40D5-92DF-C61C6DC5F3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0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5" name="AutoShape 767">
              <a:extLst>
                <a:ext uri="{FF2B5EF4-FFF2-40B4-BE49-F238E27FC236}">
                  <a16:creationId xmlns:a16="http://schemas.microsoft.com/office/drawing/2014/main" id="{41B55E23-277D-477A-AEF5-D2B4EE100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6" name="AutoShape 768">
              <a:extLst>
                <a:ext uri="{FF2B5EF4-FFF2-40B4-BE49-F238E27FC236}">
                  <a16:creationId xmlns:a16="http://schemas.microsoft.com/office/drawing/2014/main" id="{CBD42548-5557-40C1-A41E-0CB7AADCC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7" name="AutoShape 769">
              <a:extLst>
                <a:ext uri="{FF2B5EF4-FFF2-40B4-BE49-F238E27FC236}">
                  <a16:creationId xmlns:a16="http://schemas.microsoft.com/office/drawing/2014/main" id="{D220F8CF-887E-40E8-991D-76E3BCD25E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8" name="AutoShape 770">
              <a:extLst>
                <a:ext uri="{FF2B5EF4-FFF2-40B4-BE49-F238E27FC236}">
                  <a16:creationId xmlns:a16="http://schemas.microsoft.com/office/drawing/2014/main" id="{BFECA4FE-3641-4F22-9D40-81E58D78B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19" name="AutoShape 771">
              <a:extLst>
                <a:ext uri="{FF2B5EF4-FFF2-40B4-BE49-F238E27FC236}">
                  <a16:creationId xmlns:a16="http://schemas.microsoft.com/office/drawing/2014/main" id="{19B1566D-E5FD-47D0-9704-28B0DA9285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7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0" name="AutoShape 772">
              <a:extLst>
                <a:ext uri="{FF2B5EF4-FFF2-40B4-BE49-F238E27FC236}">
                  <a16:creationId xmlns:a16="http://schemas.microsoft.com/office/drawing/2014/main" id="{A97B5530-7BD5-403B-9B72-4D19D6CD80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7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1" name="AutoShape 773">
              <a:extLst>
                <a:ext uri="{FF2B5EF4-FFF2-40B4-BE49-F238E27FC236}">
                  <a16:creationId xmlns:a16="http://schemas.microsoft.com/office/drawing/2014/main" id="{FE4CF0A2-63DA-4FFF-BD89-E3D88F749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2" name="AutoShape 774">
              <a:extLst>
                <a:ext uri="{FF2B5EF4-FFF2-40B4-BE49-F238E27FC236}">
                  <a16:creationId xmlns:a16="http://schemas.microsoft.com/office/drawing/2014/main" id="{F419AAA1-181A-47C3-ADD3-6C9ADC501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3" name="AutoShape 775">
              <a:extLst>
                <a:ext uri="{FF2B5EF4-FFF2-40B4-BE49-F238E27FC236}">
                  <a16:creationId xmlns:a16="http://schemas.microsoft.com/office/drawing/2014/main" id="{5F5F8706-112D-43D2-8AF0-CCD17863CB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4" name="AutoShape 776">
              <a:extLst>
                <a:ext uri="{FF2B5EF4-FFF2-40B4-BE49-F238E27FC236}">
                  <a16:creationId xmlns:a16="http://schemas.microsoft.com/office/drawing/2014/main" id="{C7B1A0B2-9B73-4EE4-B91E-EA4AA67CE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5" name="AutoShape 777">
              <a:extLst>
                <a:ext uri="{FF2B5EF4-FFF2-40B4-BE49-F238E27FC236}">
                  <a16:creationId xmlns:a16="http://schemas.microsoft.com/office/drawing/2014/main" id="{E12A0DD1-6336-4D89-8DA3-6884E5BECC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7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6" name="AutoShape 778">
              <a:extLst>
                <a:ext uri="{FF2B5EF4-FFF2-40B4-BE49-F238E27FC236}">
                  <a16:creationId xmlns:a16="http://schemas.microsoft.com/office/drawing/2014/main" id="{A293C03A-8E89-4D61-9B2D-7AC57694B4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0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7" name="AutoShape 779">
              <a:extLst>
                <a:ext uri="{FF2B5EF4-FFF2-40B4-BE49-F238E27FC236}">
                  <a16:creationId xmlns:a16="http://schemas.microsoft.com/office/drawing/2014/main" id="{3E9AE0FA-BF62-4929-8EE2-91F159B28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8" name="AutoShape 780">
              <a:extLst>
                <a:ext uri="{FF2B5EF4-FFF2-40B4-BE49-F238E27FC236}">
                  <a16:creationId xmlns:a16="http://schemas.microsoft.com/office/drawing/2014/main" id="{5D26EE68-4810-4C85-8D46-F4CD77D00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29" name="AutoShape 781">
              <a:extLst>
                <a:ext uri="{FF2B5EF4-FFF2-40B4-BE49-F238E27FC236}">
                  <a16:creationId xmlns:a16="http://schemas.microsoft.com/office/drawing/2014/main" id="{A45AFA49-511A-437F-85C9-A78643D052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33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0" name="AutoShape 782">
              <a:extLst>
                <a:ext uri="{FF2B5EF4-FFF2-40B4-BE49-F238E27FC236}">
                  <a16:creationId xmlns:a16="http://schemas.microsoft.com/office/drawing/2014/main" id="{ACE240D0-BD0B-4CCB-AB04-0F0CD9F68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1" name="AutoShape 783">
              <a:extLst>
                <a:ext uri="{FF2B5EF4-FFF2-40B4-BE49-F238E27FC236}">
                  <a16:creationId xmlns:a16="http://schemas.microsoft.com/office/drawing/2014/main" id="{EEAD1E39-D918-427E-8780-C6ED9C383E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6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2" name="AutoShape 784">
              <a:extLst>
                <a:ext uri="{FF2B5EF4-FFF2-40B4-BE49-F238E27FC236}">
                  <a16:creationId xmlns:a16="http://schemas.microsoft.com/office/drawing/2014/main" id="{3ACD3F70-5ED2-4046-8D4F-7B70D6D68E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3" name="AutoShape 785">
              <a:extLst>
                <a:ext uri="{FF2B5EF4-FFF2-40B4-BE49-F238E27FC236}">
                  <a16:creationId xmlns:a16="http://schemas.microsoft.com/office/drawing/2014/main" id="{C7F34151-D7F3-4BE0-8FD2-BD96EACCF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4" name="AutoShape 786">
              <a:extLst>
                <a:ext uri="{FF2B5EF4-FFF2-40B4-BE49-F238E27FC236}">
                  <a16:creationId xmlns:a16="http://schemas.microsoft.com/office/drawing/2014/main" id="{0CEE6CEE-398B-4869-B370-81DFC6E419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5" name="AutoShape 787">
              <a:extLst>
                <a:ext uri="{FF2B5EF4-FFF2-40B4-BE49-F238E27FC236}">
                  <a16:creationId xmlns:a16="http://schemas.microsoft.com/office/drawing/2014/main" id="{396538FB-F628-4D25-971E-81797671E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6" name="AutoShape 788">
              <a:extLst>
                <a:ext uri="{FF2B5EF4-FFF2-40B4-BE49-F238E27FC236}">
                  <a16:creationId xmlns:a16="http://schemas.microsoft.com/office/drawing/2014/main" id="{3FCD16C1-CD6E-4CE4-AE7F-124D7280D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7" name="AutoShape 789">
              <a:extLst>
                <a:ext uri="{FF2B5EF4-FFF2-40B4-BE49-F238E27FC236}">
                  <a16:creationId xmlns:a16="http://schemas.microsoft.com/office/drawing/2014/main" id="{4B76CB04-05B7-4586-BB8D-E6190A6F21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8" name="AutoShape 790">
              <a:extLst>
                <a:ext uri="{FF2B5EF4-FFF2-40B4-BE49-F238E27FC236}">
                  <a16:creationId xmlns:a16="http://schemas.microsoft.com/office/drawing/2014/main" id="{B5E0EF4D-95E9-4BA7-BA08-7AC94B1C7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39" name="AutoShape 791">
              <a:extLst>
                <a:ext uri="{FF2B5EF4-FFF2-40B4-BE49-F238E27FC236}">
                  <a16:creationId xmlns:a16="http://schemas.microsoft.com/office/drawing/2014/main" id="{09918295-F9C5-46B2-B8BC-CD55BAE066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0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0" name="AutoShape 792">
              <a:extLst>
                <a:ext uri="{FF2B5EF4-FFF2-40B4-BE49-F238E27FC236}">
                  <a16:creationId xmlns:a16="http://schemas.microsoft.com/office/drawing/2014/main" id="{F0498BBD-BF0E-4F91-8319-F0206300D0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3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1" name="AutoShape 793">
              <a:extLst>
                <a:ext uri="{FF2B5EF4-FFF2-40B4-BE49-F238E27FC236}">
                  <a16:creationId xmlns:a16="http://schemas.microsoft.com/office/drawing/2014/main" id="{52B1F1B9-A56D-4AC0-A2B9-F739A1704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2" name="AutoShape 794">
              <a:extLst>
                <a:ext uri="{FF2B5EF4-FFF2-40B4-BE49-F238E27FC236}">
                  <a16:creationId xmlns:a16="http://schemas.microsoft.com/office/drawing/2014/main" id="{89FBA61C-6986-43B3-9B9E-93BECBE71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3" name="AutoShape 795">
              <a:extLst>
                <a:ext uri="{FF2B5EF4-FFF2-40B4-BE49-F238E27FC236}">
                  <a16:creationId xmlns:a16="http://schemas.microsoft.com/office/drawing/2014/main" id="{6C9596DC-BDCE-437E-B544-E61CEF8109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4" name="AutoShape 796">
              <a:extLst>
                <a:ext uri="{FF2B5EF4-FFF2-40B4-BE49-F238E27FC236}">
                  <a16:creationId xmlns:a16="http://schemas.microsoft.com/office/drawing/2014/main" id="{F34A4258-2A83-4607-BDE1-FDB550088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5" name="AutoShape 797">
              <a:extLst>
                <a:ext uri="{FF2B5EF4-FFF2-40B4-BE49-F238E27FC236}">
                  <a16:creationId xmlns:a16="http://schemas.microsoft.com/office/drawing/2014/main" id="{29B124AA-E0D7-479F-B082-F5DA9DE259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9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6" name="AutoShape 798">
              <a:extLst>
                <a:ext uri="{FF2B5EF4-FFF2-40B4-BE49-F238E27FC236}">
                  <a16:creationId xmlns:a16="http://schemas.microsoft.com/office/drawing/2014/main" id="{EBBC80BC-0D30-43F2-A8E6-FC32C6B101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3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7" name="AutoShape 799">
              <a:extLst>
                <a:ext uri="{FF2B5EF4-FFF2-40B4-BE49-F238E27FC236}">
                  <a16:creationId xmlns:a16="http://schemas.microsoft.com/office/drawing/2014/main" id="{2BCE8607-E569-4E86-A69F-A43F90273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5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8" name="AutoShape 800">
              <a:extLst>
                <a:ext uri="{FF2B5EF4-FFF2-40B4-BE49-F238E27FC236}">
                  <a16:creationId xmlns:a16="http://schemas.microsoft.com/office/drawing/2014/main" id="{FF00EE68-FD15-4958-A676-596ECCC905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3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49" name="AutoShape 801">
              <a:extLst>
                <a:ext uri="{FF2B5EF4-FFF2-40B4-BE49-F238E27FC236}">
                  <a16:creationId xmlns:a16="http://schemas.microsoft.com/office/drawing/2014/main" id="{9535F59C-1AF1-4008-9515-C37BE3B59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632" name="Group 1984">
            <a:extLst>
              <a:ext uri="{FF2B5EF4-FFF2-40B4-BE49-F238E27FC236}">
                <a16:creationId xmlns:a16="http://schemas.microsoft.com/office/drawing/2014/main" id="{5DD46167-1766-4A58-9C30-8A6C01948C87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970338"/>
            <a:ext cx="8642350" cy="69850"/>
            <a:chOff x="353" y="1414"/>
            <a:chExt cx="5333" cy="22"/>
          </a:xfrm>
        </p:grpSpPr>
        <p:sp>
          <p:nvSpPr>
            <p:cNvPr id="27820" name="AutoShape 172">
              <a:extLst>
                <a:ext uri="{FF2B5EF4-FFF2-40B4-BE49-F238E27FC236}">
                  <a16:creationId xmlns:a16="http://schemas.microsoft.com/office/drawing/2014/main" id="{6FA41FC2-DB6B-4A25-B67C-60D957635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1" name="AutoShape 173">
              <a:extLst>
                <a:ext uri="{FF2B5EF4-FFF2-40B4-BE49-F238E27FC236}">
                  <a16:creationId xmlns:a16="http://schemas.microsoft.com/office/drawing/2014/main" id="{77EE43A6-0A37-4D7F-B7DF-B060E8326B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2" name="AutoShape 174">
              <a:extLst>
                <a:ext uri="{FF2B5EF4-FFF2-40B4-BE49-F238E27FC236}">
                  <a16:creationId xmlns:a16="http://schemas.microsoft.com/office/drawing/2014/main" id="{64B5233B-EDEA-4AE0-8CE4-E039DF8D4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3" name="AutoShape 175">
              <a:extLst>
                <a:ext uri="{FF2B5EF4-FFF2-40B4-BE49-F238E27FC236}">
                  <a16:creationId xmlns:a16="http://schemas.microsoft.com/office/drawing/2014/main" id="{99C44527-F07B-474A-B554-2CC0912E57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1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4" name="AutoShape 176">
              <a:extLst>
                <a:ext uri="{FF2B5EF4-FFF2-40B4-BE49-F238E27FC236}">
                  <a16:creationId xmlns:a16="http://schemas.microsoft.com/office/drawing/2014/main" id="{E29FB957-1D30-4905-9EBC-B1CE5E6911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5" name="AutoShape 177">
              <a:extLst>
                <a:ext uri="{FF2B5EF4-FFF2-40B4-BE49-F238E27FC236}">
                  <a16:creationId xmlns:a16="http://schemas.microsoft.com/office/drawing/2014/main" id="{5D8C31BF-21FA-490C-B948-8F64BFFFD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6" name="AutoShape 178">
              <a:extLst>
                <a:ext uri="{FF2B5EF4-FFF2-40B4-BE49-F238E27FC236}">
                  <a16:creationId xmlns:a16="http://schemas.microsoft.com/office/drawing/2014/main" id="{65800162-25F2-4A76-BB9A-55618517E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7" name="AutoShape 179">
              <a:extLst>
                <a:ext uri="{FF2B5EF4-FFF2-40B4-BE49-F238E27FC236}">
                  <a16:creationId xmlns:a16="http://schemas.microsoft.com/office/drawing/2014/main" id="{C597615B-0018-4D03-B576-4CD10594D5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8" name="AutoShape 180">
              <a:extLst>
                <a:ext uri="{FF2B5EF4-FFF2-40B4-BE49-F238E27FC236}">
                  <a16:creationId xmlns:a16="http://schemas.microsoft.com/office/drawing/2014/main" id="{30ABD551-493B-4ED3-B4B3-A2848848C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9" name="AutoShape 181">
              <a:extLst>
                <a:ext uri="{FF2B5EF4-FFF2-40B4-BE49-F238E27FC236}">
                  <a16:creationId xmlns:a16="http://schemas.microsoft.com/office/drawing/2014/main" id="{B7DDCCDC-4984-4DBF-A36B-C950B28530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1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0" name="AutoShape 182">
              <a:extLst>
                <a:ext uri="{FF2B5EF4-FFF2-40B4-BE49-F238E27FC236}">
                  <a16:creationId xmlns:a16="http://schemas.microsoft.com/office/drawing/2014/main" id="{EE5AEED5-FCFD-45D2-96C2-F6F70BBFC6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52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1" name="AutoShape 183">
              <a:extLst>
                <a:ext uri="{FF2B5EF4-FFF2-40B4-BE49-F238E27FC236}">
                  <a16:creationId xmlns:a16="http://schemas.microsoft.com/office/drawing/2014/main" id="{9DFE9369-533D-42CD-92A4-F8931CB77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2" name="AutoShape 184">
              <a:extLst>
                <a:ext uri="{FF2B5EF4-FFF2-40B4-BE49-F238E27FC236}">
                  <a16:creationId xmlns:a16="http://schemas.microsoft.com/office/drawing/2014/main" id="{DC9F05EE-5A8E-4E8A-BCC7-4DC7FF6DA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3" name="AutoShape 185">
              <a:extLst>
                <a:ext uri="{FF2B5EF4-FFF2-40B4-BE49-F238E27FC236}">
                  <a16:creationId xmlns:a16="http://schemas.microsoft.com/office/drawing/2014/main" id="{7AA72C05-58FD-4ACD-B749-001B78BCF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8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4" name="AutoShape 186">
              <a:extLst>
                <a:ext uri="{FF2B5EF4-FFF2-40B4-BE49-F238E27FC236}">
                  <a16:creationId xmlns:a16="http://schemas.microsoft.com/office/drawing/2014/main" id="{8E68D16D-B5CD-4EED-A3FD-E49AEBCA7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5" name="AutoShape 187">
              <a:extLst>
                <a:ext uri="{FF2B5EF4-FFF2-40B4-BE49-F238E27FC236}">
                  <a16:creationId xmlns:a16="http://schemas.microsoft.com/office/drawing/2014/main" id="{4D5C1221-9725-473A-8074-D4779D9CB2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1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6" name="AutoShape 188">
              <a:extLst>
                <a:ext uri="{FF2B5EF4-FFF2-40B4-BE49-F238E27FC236}">
                  <a16:creationId xmlns:a16="http://schemas.microsoft.com/office/drawing/2014/main" id="{486B59D0-D1B2-444F-96DB-6B0C7DAB75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7" name="AutoShape 189">
              <a:extLst>
                <a:ext uri="{FF2B5EF4-FFF2-40B4-BE49-F238E27FC236}">
                  <a16:creationId xmlns:a16="http://schemas.microsoft.com/office/drawing/2014/main" id="{CD3C3C70-F76B-419B-9F3A-2E00E18A6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8" name="AutoShape 190">
              <a:extLst>
                <a:ext uri="{FF2B5EF4-FFF2-40B4-BE49-F238E27FC236}">
                  <a16:creationId xmlns:a16="http://schemas.microsoft.com/office/drawing/2014/main" id="{AD710949-30CF-4BE3-A3F3-63F7157A1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9" name="AutoShape 191">
              <a:extLst>
                <a:ext uri="{FF2B5EF4-FFF2-40B4-BE49-F238E27FC236}">
                  <a16:creationId xmlns:a16="http://schemas.microsoft.com/office/drawing/2014/main" id="{DF215B97-2D49-40CD-8BF9-D2C7EDEED3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8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0" name="AutoShape 192">
              <a:extLst>
                <a:ext uri="{FF2B5EF4-FFF2-40B4-BE49-F238E27FC236}">
                  <a16:creationId xmlns:a16="http://schemas.microsoft.com/office/drawing/2014/main" id="{EA63F4A4-C29F-4E8C-B527-A737F6DA0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1" name="AutoShape 193">
              <a:extLst>
                <a:ext uri="{FF2B5EF4-FFF2-40B4-BE49-F238E27FC236}">
                  <a16:creationId xmlns:a16="http://schemas.microsoft.com/office/drawing/2014/main" id="{1044F1CE-3AEA-40B8-A20F-D6E8380A80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1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2" name="AutoShape 194">
              <a:extLst>
                <a:ext uri="{FF2B5EF4-FFF2-40B4-BE49-F238E27FC236}">
                  <a16:creationId xmlns:a16="http://schemas.microsoft.com/office/drawing/2014/main" id="{86BBBC54-A77A-4D8F-9505-22311945E7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4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3" name="AutoShape 195">
              <a:extLst>
                <a:ext uri="{FF2B5EF4-FFF2-40B4-BE49-F238E27FC236}">
                  <a16:creationId xmlns:a16="http://schemas.microsoft.com/office/drawing/2014/main" id="{82C4D636-F950-45CD-8E0B-2F343AC8C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4" name="AutoShape 196">
              <a:extLst>
                <a:ext uri="{FF2B5EF4-FFF2-40B4-BE49-F238E27FC236}">
                  <a16:creationId xmlns:a16="http://schemas.microsoft.com/office/drawing/2014/main" id="{29F23A79-191B-4F8A-ADBF-95239EA17F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5" name="AutoShape 197">
              <a:extLst>
                <a:ext uri="{FF2B5EF4-FFF2-40B4-BE49-F238E27FC236}">
                  <a16:creationId xmlns:a16="http://schemas.microsoft.com/office/drawing/2014/main" id="{9AE7CCE7-5F0B-480D-A3B2-D6DDF3E52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6" name="AutoShape 198">
              <a:extLst>
                <a:ext uri="{FF2B5EF4-FFF2-40B4-BE49-F238E27FC236}">
                  <a16:creationId xmlns:a16="http://schemas.microsoft.com/office/drawing/2014/main" id="{E54BCBF3-1C83-4610-AEBF-5BD152519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7" name="AutoShape 199">
              <a:extLst>
                <a:ext uri="{FF2B5EF4-FFF2-40B4-BE49-F238E27FC236}">
                  <a16:creationId xmlns:a16="http://schemas.microsoft.com/office/drawing/2014/main" id="{92F9A8A8-53C2-459C-9E79-7272B613F0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1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8" name="AutoShape 200">
              <a:extLst>
                <a:ext uri="{FF2B5EF4-FFF2-40B4-BE49-F238E27FC236}">
                  <a16:creationId xmlns:a16="http://schemas.microsoft.com/office/drawing/2014/main" id="{EDEE3E0C-2EB2-49C7-B50A-0A63D4612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9" name="AutoShape 201">
              <a:extLst>
                <a:ext uri="{FF2B5EF4-FFF2-40B4-BE49-F238E27FC236}">
                  <a16:creationId xmlns:a16="http://schemas.microsoft.com/office/drawing/2014/main" id="{8E228EA1-3CCF-4421-AC34-2D3478ED0D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5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0" name="AutoShape 202">
              <a:extLst>
                <a:ext uri="{FF2B5EF4-FFF2-40B4-BE49-F238E27FC236}">
                  <a16:creationId xmlns:a16="http://schemas.microsoft.com/office/drawing/2014/main" id="{F1731248-E368-49DD-96AD-4771D8FF99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1" name="AutoShape 203">
              <a:extLst>
                <a:ext uri="{FF2B5EF4-FFF2-40B4-BE49-F238E27FC236}">
                  <a16:creationId xmlns:a16="http://schemas.microsoft.com/office/drawing/2014/main" id="{EC696967-B819-472D-AB6B-EAC05EA11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2" name="AutoShape 204">
              <a:extLst>
                <a:ext uri="{FF2B5EF4-FFF2-40B4-BE49-F238E27FC236}">
                  <a16:creationId xmlns:a16="http://schemas.microsoft.com/office/drawing/2014/main" id="{3B3939E8-A0C7-47F6-B6EC-0222EE66E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3" name="AutoShape 205">
              <a:extLst>
                <a:ext uri="{FF2B5EF4-FFF2-40B4-BE49-F238E27FC236}">
                  <a16:creationId xmlns:a16="http://schemas.microsoft.com/office/drawing/2014/main" id="{58ECC098-D0C9-462F-8E91-BD7E07C4FD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1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4" name="AutoShape 206">
              <a:extLst>
                <a:ext uri="{FF2B5EF4-FFF2-40B4-BE49-F238E27FC236}">
                  <a16:creationId xmlns:a16="http://schemas.microsoft.com/office/drawing/2014/main" id="{8768A3EF-FAA9-4234-9ED7-7353408DE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5" name="AutoShape 207">
              <a:extLst>
                <a:ext uri="{FF2B5EF4-FFF2-40B4-BE49-F238E27FC236}">
                  <a16:creationId xmlns:a16="http://schemas.microsoft.com/office/drawing/2014/main" id="{3026DCAB-5E1A-4446-86C4-FD73B84950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4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6" name="AutoShape 208">
              <a:extLst>
                <a:ext uri="{FF2B5EF4-FFF2-40B4-BE49-F238E27FC236}">
                  <a16:creationId xmlns:a16="http://schemas.microsoft.com/office/drawing/2014/main" id="{17D22211-D275-4777-8AE1-644B1BC998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7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7" name="AutoShape 209">
              <a:extLst>
                <a:ext uri="{FF2B5EF4-FFF2-40B4-BE49-F238E27FC236}">
                  <a16:creationId xmlns:a16="http://schemas.microsoft.com/office/drawing/2014/main" id="{4BE58576-C9AF-48AE-858E-F5411F911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8" name="AutoShape 210">
              <a:extLst>
                <a:ext uri="{FF2B5EF4-FFF2-40B4-BE49-F238E27FC236}">
                  <a16:creationId xmlns:a16="http://schemas.microsoft.com/office/drawing/2014/main" id="{D1CB2446-7CFF-4561-902A-AF726F8244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7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9" name="AutoShape 211">
              <a:extLst>
                <a:ext uri="{FF2B5EF4-FFF2-40B4-BE49-F238E27FC236}">
                  <a16:creationId xmlns:a16="http://schemas.microsoft.com/office/drawing/2014/main" id="{DAD22319-54BD-4B2B-8540-60DB4E4C3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1" name="AutoShape 803">
              <a:extLst>
                <a:ext uri="{FF2B5EF4-FFF2-40B4-BE49-F238E27FC236}">
                  <a16:creationId xmlns:a16="http://schemas.microsoft.com/office/drawing/2014/main" id="{029B76FB-0D71-41D7-A262-5C8CD03A5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2" name="AutoShape 804">
              <a:extLst>
                <a:ext uri="{FF2B5EF4-FFF2-40B4-BE49-F238E27FC236}">
                  <a16:creationId xmlns:a16="http://schemas.microsoft.com/office/drawing/2014/main" id="{93CFDDC4-702F-4687-85E7-07091B49BC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41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3" name="AutoShape 805">
              <a:extLst>
                <a:ext uri="{FF2B5EF4-FFF2-40B4-BE49-F238E27FC236}">
                  <a16:creationId xmlns:a16="http://schemas.microsoft.com/office/drawing/2014/main" id="{CE2580D2-7B1A-4887-BCA3-0298218A3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4" name="AutoShape 806">
              <a:extLst>
                <a:ext uri="{FF2B5EF4-FFF2-40B4-BE49-F238E27FC236}">
                  <a16:creationId xmlns:a16="http://schemas.microsoft.com/office/drawing/2014/main" id="{DB3DFA16-8B8E-40F5-BD06-222F1F386D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7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5" name="AutoShape 807">
              <a:extLst>
                <a:ext uri="{FF2B5EF4-FFF2-40B4-BE49-F238E27FC236}">
                  <a16:creationId xmlns:a16="http://schemas.microsoft.com/office/drawing/2014/main" id="{3FAC30BD-3911-4EF4-8EEA-09D64179C7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0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6" name="AutoShape 808">
              <a:extLst>
                <a:ext uri="{FF2B5EF4-FFF2-40B4-BE49-F238E27FC236}">
                  <a16:creationId xmlns:a16="http://schemas.microsoft.com/office/drawing/2014/main" id="{5CA66A10-B572-4187-BABA-1F1A58E18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7" name="AutoShape 809">
              <a:extLst>
                <a:ext uri="{FF2B5EF4-FFF2-40B4-BE49-F238E27FC236}">
                  <a16:creationId xmlns:a16="http://schemas.microsoft.com/office/drawing/2014/main" id="{5EEB9717-8F4F-4BC8-A237-E69FF5276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8" name="AutoShape 810">
              <a:extLst>
                <a:ext uri="{FF2B5EF4-FFF2-40B4-BE49-F238E27FC236}">
                  <a16:creationId xmlns:a16="http://schemas.microsoft.com/office/drawing/2014/main" id="{6C066529-CCFB-424D-AB40-C7C93B7D0A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59" name="AutoShape 811">
              <a:extLst>
                <a:ext uri="{FF2B5EF4-FFF2-40B4-BE49-F238E27FC236}">
                  <a16:creationId xmlns:a16="http://schemas.microsoft.com/office/drawing/2014/main" id="{28232D69-B7B6-473F-A4A4-AF07AD0BF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0" name="AutoShape 812">
              <a:extLst>
                <a:ext uri="{FF2B5EF4-FFF2-40B4-BE49-F238E27FC236}">
                  <a16:creationId xmlns:a16="http://schemas.microsoft.com/office/drawing/2014/main" id="{B76508B7-60D2-4820-9F80-2384B3013B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7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1" name="AutoShape 813">
              <a:extLst>
                <a:ext uri="{FF2B5EF4-FFF2-40B4-BE49-F238E27FC236}">
                  <a16:creationId xmlns:a16="http://schemas.microsoft.com/office/drawing/2014/main" id="{E6F09490-E18A-4A56-97EB-8E85169EB2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7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2" name="AutoShape 814">
              <a:extLst>
                <a:ext uri="{FF2B5EF4-FFF2-40B4-BE49-F238E27FC236}">
                  <a16:creationId xmlns:a16="http://schemas.microsoft.com/office/drawing/2014/main" id="{6A3A5C53-FF68-45AC-B623-68A893754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3" name="AutoShape 815">
              <a:extLst>
                <a:ext uri="{FF2B5EF4-FFF2-40B4-BE49-F238E27FC236}">
                  <a16:creationId xmlns:a16="http://schemas.microsoft.com/office/drawing/2014/main" id="{179F3D73-352F-43F5-AF51-CC12D7067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4" name="AutoShape 816">
              <a:extLst>
                <a:ext uri="{FF2B5EF4-FFF2-40B4-BE49-F238E27FC236}">
                  <a16:creationId xmlns:a16="http://schemas.microsoft.com/office/drawing/2014/main" id="{602A6B60-02BE-48CA-B601-A704342A5F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5" name="AutoShape 817">
              <a:extLst>
                <a:ext uri="{FF2B5EF4-FFF2-40B4-BE49-F238E27FC236}">
                  <a16:creationId xmlns:a16="http://schemas.microsoft.com/office/drawing/2014/main" id="{9876452D-5838-483F-A0C7-30DBD9083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6" name="AutoShape 818">
              <a:extLst>
                <a:ext uri="{FF2B5EF4-FFF2-40B4-BE49-F238E27FC236}">
                  <a16:creationId xmlns:a16="http://schemas.microsoft.com/office/drawing/2014/main" id="{44924D3C-87CE-404E-A662-5F6C922580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7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7" name="AutoShape 819">
              <a:extLst>
                <a:ext uri="{FF2B5EF4-FFF2-40B4-BE49-F238E27FC236}">
                  <a16:creationId xmlns:a16="http://schemas.microsoft.com/office/drawing/2014/main" id="{A6BB3D11-1B8D-4F7D-9EEA-1CEC6E4AFB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0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8" name="AutoShape 820">
              <a:extLst>
                <a:ext uri="{FF2B5EF4-FFF2-40B4-BE49-F238E27FC236}">
                  <a16:creationId xmlns:a16="http://schemas.microsoft.com/office/drawing/2014/main" id="{D4DA051F-40A4-43A2-BE29-4BB1E81CE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69" name="AutoShape 821">
              <a:extLst>
                <a:ext uri="{FF2B5EF4-FFF2-40B4-BE49-F238E27FC236}">
                  <a16:creationId xmlns:a16="http://schemas.microsoft.com/office/drawing/2014/main" id="{8BB159CA-2001-451A-BFD9-FB76C517F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0" name="AutoShape 822">
              <a:extLst>
                <a:ext uri="{FF2B5EF4-FFF2-40B4-BE49-F238E27FC236}">
                  <a16:creationId xmlns:a16="http://schemas.microsoft.com/office/drawing/2014/main" id="{6F3A17EB-B2CE-4440-9E0D-F02E150118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33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1" name="AutoShape 823">
              <a:extLst>
                <a:ext uri="{FF2B5EF4-FFF2-40B4-BE49-F238E27FC236}">
                  <a16:creationId xmlns:a16="http://schemas.microsoft.com/office/drawing/2014/main" id="{47690FBC-CB3C-4CCA-AE2D-95EEE9DAD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2" name="AutoShape 824">
              <a:extLst>
                <a:ext uri="{FF2B5EF4-FFF2-40B4-BE49-F238E27FC236}">
                  <a16:creationId xmlns:a16="http://schemas.microsoft.com/office/drawing/2014/main" id="{8FE7DE42-7B0D-4FB1-B23D-C28CD8AE52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6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3" name="AutoShape 825">
              <a:extLst>
                <a:ext uri="{FF2B5EF4-FFF2-40B4-BE49-F238E27FC236}">
                  <a16:creationId xmlns:a16="http://schemas.microsoft.com/office/drawing/2014/main" id="{D9744055-86CF-47C2-820F-FB33F65DCE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4" name="AutoShape 826">
              <a:extLst>
                <a:ext uri="{FF2B5EF4-FFF2-40B4-BE49-F238E27FC236}">
                  <a16:creationId xmlns:a16="http://schemas.microsoft.com/office/drawing/2014/main" id="{6DA4C489-CD92-4561-83CE-F630E3381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5" name="AutoShape 827">
              <a:extLst>
                <a:ext uri="{FF2B5EF4-FFF2-40B4-BE49-F238E27FC236}">
                  <a16:creationId xmlns:a16="http://schemas.microsoft.com/office/drawing/2014/main" id="{C1C0EB96-8312-410C-883D-19F54CF886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6" name="AutoShape 828">
              <a:extLst>
                <a:ext uri="{FF2B5EF4-FFF2-40B4-BE49-F238E27FC236}">
                  <a16:creationId xmlns:a16="http://schemas.microsoft.com/office/drawing/2014/main" id="{446CBE2F-59D6-4CFE-BC6B-75BF03B55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7" name="AutoShape 829">
              <a:extLst>
                <a:ext uri="{FF2B5EF4-FFF2-40B4-BE49-F238E27FC236}">
                  <a16:creationId xmlns:a16="http://schemas.microsoft.com/office/drawing/2014/main" id="{55944B89-351B-4D91-A845-18600C59C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8" name="AutoShape 830">
              <a:extLst>
                <a:ext uri="{FF2B5EF4-FFF2-40B4-BE49-F238E27FC236}">
                  <a16:creationId xmlns:a16="http://schemas.microsoft.com/office/drawing/2014/main" id="{FA18B30F-DC6E-4835-8760-A8F7766984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79" name="AutoShape 831">
              <a:extLst>
                <a:ext uri="{FF2B5EF4-FFF2-40B4-BE49-F238E27FC236}">
                  <a16:creationId xmlns:a16="http://schemas.microsoft.com/office/drawing/2014/main" id="{307C02F4-9364-45AD-9945-329F265FB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0" name="AutoShape 832">
              <a:extLst>
                <a:ext uri="{FF2B5EF4-FFF2-40B4-BE49-F238E27FC236}">
                  <a16:creationId xmlns:a16="http://schemas.microsoft.com/office/drawing/2014/main" id="{043E5C22-E200-4782-9377-EE64BB62D8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0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1" name="AutoShape 833">
              <a:extLst>
                <a:ext uri="{FF2B5EF4-FFF2-40B4-BE49-F238E27FC236}">
                  <a16:creationId xmlns:a16="http://schemas.microsoft.com/office/drawing/2014/main" id="{447B9C06-EB28-40DD-BCDC-F020AE4F7A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3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2" name="AutoShape 834">
              <a:extLst>
                <a:ext uri="{FF2B5EF4-FFF2-40B4-BE49-F238E27FC236}">
                  <a16:creationId xmlns:a16="http://schemas.microsoft.com/office/drawing/2014/main" id="{AA6E9775-9351-48F4-AF53-7E0CD78B7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3" name="AutoShape 835">
              <a:extLst>
                <a:ext uri="{FF2B5EF4-FFF2-40B4-BE49-F238E27FC236}">
                  <a16:creationId xmlns:a16="http://schemas.microsoft.com/office/drawing/2014/main" id="{619CD4C8-0A51-4224-A28A-6E1336EA8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4" name="AutoShape 836">
              <a:extLst>
                <a:ext uri="{FF2B5EF4-FFF2-40B4-BE49-F238E27FC236}">
                  <a16:creationId xmlns:a16="http://schemas.microsoft.com/office/drawing/2014/main" id="{C2172D3D-FEDF-4866-9350-F3CB22D574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5" name="AutoShape 837">
              <a:extLst>
                <a:ext uri="{FF2B5EF4-FFF2-40B4-BE49-F238E27FC236}">
                  <a16:creationId xmlns:a16="http://schemas.microsoft.com/office/drawing/2014/main" id="{4B41C76F-CB2A-4B2E-8E59-F779E1336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6" name="AutoShape 838">
              <a:extLst>
                <a:ext uri="{FF2B5EF4-FFF2-40B4-BE49-F238E27FC236}">
                  <a16:creationId xmlns:a16="http://schemas.microsoft.com/office/drawing/2014/main" id="{3FBB1548-ACBF-43CA-A85A-2A562AE4C7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9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7" name="AutoShape 839">
              <a:extLst>
                <a:ext uri="{FF2B5EF4-FFF2-40B4-BE49-F238E27FC236}">
                  <a16:creationId xmlns:a16="http://schemas.microsoft.com/office/drawing/2014/main" id="{7EBC7C7F-4D36-4A6B-B14B-BD5CD1D990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3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8" name="AutoShape 840">
              <a:extLst>
                <a:ext uri="{FF2B5EF4-FFF2-40B4-BE49-F238E27FC236}">
                  <a16:creationId xmlns:a16="http://schemas.microsoft.com/office/drawing/2014/main" id="{A9634FB3-11C6-4BEF-8BAE-962EDF441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5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89" name="AutoShape 841">
              <a:extLst>
                <a:ext uri="{FF2B5EF4-FFF2-40B4-BE49-F238E27FC236}">
                  <a16:creationId xmlns:a16="http://schemas.microsoft.com/office/drawing/2014/main" id="{BAEDCBB2-2B65-40C2-88FA-61CB4C0301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3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90" name="AutoShape 842">
              <a:extLst>
                <a:ext uri="{FF2B5EF4-FFF2-40B4-BE49-F238E27FC236}">
                  <a16:creationId xmlns:a16="http://schemas.microsoft.com/office/drawing/2014/main" id="{16F6B108-30B4-47C3-A2B3-BFF3F476A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CC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087" name="Group 2439">
            <a:extLst>
              <a:ext uri="{FF2B5EF4-FFF2-40B4-BE49-F238E27FC236}">
                <a16:creationId xmlns:a16="http://schemas.microsoft.com/office/drawing/2014/main" id="{78E57744-521B-49CA-BD25-F78D86A14E30}"/>
              </a:ext>
            </a:extLst>
          </p:cNvPr>
          <p:cNvGrpSpPr>
            <a:grpSpLocks/>
          </p:cNvGrpSpPr>
          <p:nvPr/>
        </p:nvGrpSpPr>
        <p:grpSpPr bwMode="auto">
          <a:xfrm>
            <a:off x="698500" y="2205038"/>
            <a:ext cx="8431213" cy="122237"/>
            <a:chOff x="440" y="1344"/>
            <a:chExt cx="5311" cy="77"/>
          </a:xfrm>
        </p:grpSpPr>
        <p:grpSp>
          <p:nvGrpSpPr>
            <p:cNvPr id="29717" name="Group 2069">
              <a:extLst>
                <a:ext uri="{FF2B5EF4-FFF2-40B4-BE49-F238E27FC236}">
                  <a16:creationId xmlns:a16="http://schemas.microsoft.com/office/drawing/2014/main" id="{B34A69E0-B43D-4839-9CF2-86F3D4163E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" y="1344"/>
              <a:ext cx="5267" cy="77"/>
              <a:chOff x="375" y="1480"/>
              <a:chExt cx="5267" cy="77"/>
            </a:xfrm>
          </p:grpSpPr>
          <p:sp>
            <p:nvSpPr>
              <p:cNvPr id="27862" name="AutoShape 214">
                <a:extLst>
                  <a:ext uri="{FF2B5EF4-FFF2-40B4-BE49-F238E27FC236}">
                    <a16:creationId xmlns:a16="http://schemas.microsoft.com/office/drawing/2014/main" id="{33AFF59A-1C27-4AEA-AC84-7E3C1CA88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3" name="AutoShape 215">
                <a:extLst>
                  <a:ext uri="{FF2B5EF4-FFF2-40B4-BE49-F238E27FC236}">
                    <a16:creationId xmlns:a16="http://schemas.microsoft.com/office/drawing/2014/main" id="{EA723500-8C3F-4AF4-A9E3-6C8E42B75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4" name="AutoShape 216">
                <a:extLst>
                  <a:ext uri="{FF2B5EF4-FFF2-40B4-BE49-F238E27FC236}">
                    <a16:creationId xmlns:a16="http://schemas.microsoft.com/office/drawing/2014/main" id="{2EEDA596-BCE0-4355-8DEC-471232C53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5" name="AutoShape 217">
                <a:extLst>
                  <a:ext uri="{FF2B5EF4-FFF2-40B4-BE49-F238E27FC236}">
                    <a16:creationId xmlns:a16="http://schemas.microsoft.com/office/drawing/2014/main" id="{8E3115F4-D50C-4EBF-B94C-7024E1CF0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" y="1480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6" name="AutoShape 218">
                <a:extLst>
                  <a:ext uri="{FF2B5EF4-FFF2-40B4-BE49-F238E27FC236}">
                    <a16:creationId xmlns:a16="http://schemas.microsoft.com/office/drawing/2014/main" id="{96529065-C213-4830-A0A8-48B7F64C3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7" name="AutoShape 219">
                <a:extLst>
                  <a:ext uri="{FF2B5EF4-FFF2-40B4-BE49-F238E27FC236}">
                    <a16:creationId xmlns:a16="http://schemas.microsoft.com/office/drawing/2014/main" id="{F42B637F-B0EE-4A39-8D37-DD3FDE61C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8" name="AutoShape 220">
                <a:extLst>
                  <a:ext uri="{FF2B5EF4-FFF2-40B4-BE49-F238E27FC236}">
                    <a16:creationId xmlns:a16="http://schemas.microsoft.com/office/drawing/2014/main" id="{43DD384C-0725-4F51-B30E-01CC1510D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69" name="AutoShape 221">
                <a:extLst>
                  <a:ext uri="{FF2B5EF4-FFF2-40B4-BE49-F238E27FC236}">
                    <a16:creationId xmlns:a16="http://schemas.microsoft.com/office/drawing/2014/main" id="{53B85C87-9D2D-4339-AC78-4FDEDFEC3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" y="1480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0" name="AutoShape 222">
                <a:extLst>
                  <a:ext uri="{FF2B5EF4-FFF2-40B4-BE49-F238E27FC236}">
                    <a16:creationId xmlns:a16="http://schemas.microsoft.com/office/drawing/2014/main" id="{6AB7244C-FD8D-4BB2-BF61-0EE0B5A4F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1" name="AutoShape 223">
                <a:extLst>
                  <a:ext uri="{FF2B5EF4-FFF2-40B4-BE49-F238E27FC236}">
                    <a16:creationId xmlns:a16="http://schemas.microsoft.com/office/drawing/2014/main" id="{00F38A4F-D0B1-4651-B68E-DDE036D48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2" name="AutoShape 224">
                <a:extLst>
                  <a:ext uri="{FF2B5EF4-FFF2-40B4-BE49-F238E27FC236}">
                    <a16:creationId xmlns:a16="http://schemas.microsoft.com/office/drawing/2014/main" id="{6B91A5BB-8D11-4A4B-AF38-8E8275897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3" name="AutoShape 225">
                <a:extLst>
                  <a:ext uri="{FF2B5EF4-FFF2-40B4-BE49-F238E27FC236}">
                    <a16:creationId xmlns:a16="http://schemas.microsoft.com/office/drawing/2014/main" id="{7B767A12-7DA1-4D83-94E6-2D48764FF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4" name="AutoShape 226">
                <a:extLst>
                  <a:ext uri="{FF2B5EF4-FFF2-40B4-BE49-F238E27FC236}">
                    <a16:creationId xmlns:a16="http://schemas.microsoft.com/office/drawing/2014/main" id="{008EC308-D87B-4F67-B310-0AD6E0970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" y="1480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5" name="AutoShape 227">
                <a:extLst>
                  <a:ext uri="{FF2B5EF4-FFF2-40B4-BE49-F238E27FC236}">
                    <a16:creationId xmlns:a16="http://schemas.microsoft.com/office/drawing/2014/main" id="{D7B0E468-E132-495A-BCA9-AE563ED31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1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6" name="AutoShape 228">
                <a:extLst>
                  <a:ext uri="{FF2B5EF4-FFF2-40B4-BE49-F238E27FC236}">
                    <a16:creationId xmlns:a16="http://schemas.microsoft.com/office/drawing/2014/main" id="{A162CC15-9962-4D33-B223-90B05E096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4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7" name="AutoShape 229">
                <a:extLst>
                  <a:ext uri="{FF2B5EF4-FFF2-40B4-BE49-F238E27FC236}">
                    <a16:creationId xmlns:a16="http://schemas.microsoft.com/office/drawing/2014/main" id="{7FA7A0C2-6CD2-4E66-94A8-107442ADF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7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8" name="AutoShape 230">
                <a:extLst>
                  <a:ext uri="{FF2B5EF4-FFF2-40B4-BE49-F238E27FC236}">
                    <a16:creationId xmlns:a16="http://schemas.microsoft.com/office/drawing/2014/main" id="{C434B45B-F70C-475A-9BAF-D21799669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0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9" name="AutoShape 231">
                <a:extLst>
                  <a:ext uri="{FF2B5EF4-FFF2-40B4-BE49-F238E27FC236}">
                    <a16:creationId xmlns:a16="http://schemas.microsoft.com/office/drawing/2014/main" id="{DBF82C06-AA95-49BA-A9E3-79F17831D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3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0" name="AutoShape 232">
                <a:extLst>
                  <a:ext uri="{FF2B5EF4-FFF2-40B4-BE49-F238E27FC236}">
                    <a16:creationId xmlns:a16="http://schemas.microsoft.com/office/drawing/2014/main" id="{9A006101-B736-4CF8-8511-858EDD18B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5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1" name="AutoShape 233">
                <a:extLst>
                  <a:ext uri="{FF2B5EF4-FFF2-40B4-BE49-F238E27FC236}">
                    <a16:creationId xmlns:a16="http://schemas.microsoft.com/office/drawing/2014/main" id="{777DD62A-B775-4235-B04E-0904C88CB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8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3" name="AutoShape 845">
                <a:extLst>
                  <a:ext uri="{FF2B5EF4-FFF2-40B4-BE49-F238E27FC236}">
                    <a16:creationId xmlns:a16="http://schemas.microsoft.com/office/drawing/2014/main" id="{BED1292A-A32D-453C-9E2E-87EA04495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0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4" name="AutoShape 846">
                <a:extLst>
                  <a:ext uri="{FF2B5EF4-FFF2-40B4-BE49-F238E27FC236}">
                    <a16:creationId xmlns:a16="http://schemas.microsoft.com/office/drawing/2014/main" id="{62BCE8DB-7661-4562-85DF-B159309B4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3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5" name="AutoShape 847">
                <a:extLst>
                  <a:ext uri="{FF2B5EF4-FFF2-40B4-BE49-F238E27FC236}">
                    <a16:creationId xmlns:a16="http://schemas.microsoft.com/office/drawing/2014/main" id="{0D8F84DC-8A37-4E56-B022-4839A6E65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5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6" name="AutoShape 848">
                <a:extLst>
                  <a:ext uri="{FF2B5EF4-FFF2-40B4-BE49-F238E27FC236}">
                    <a16:creationId xmlns:a16="http://schemas.microsoft.com/office/drawing/2014/main" id="{0BB3BD60-38C6-44DC-8744-AB79B6108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1480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7" name="AutoShape 849">
                <a:extLst>
                  <a:ext uri="{FF2B5EF4-FFF2-40B4-BE49-F238E27FC236}">
                    <a16:creationId xmlns:a16="http://schemas.microsoft.com/office/drawing/2014/main" id="{08DCEA83-2671-4046-9AD5-FDADBF33F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1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8" name="AutoShape 850">
                <a:extLst>
                  <a:ext uri="{FF2B5EF4-FFF2-40B4-BE49-F238E27FC236}">
                    <a16:creationId xmlns:a16="http://schemas.microsoft.com/office/drawing/2014/main" id="{F97C0D23-ECCC-49C5-91A0-3077C9ECF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4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99" name="AutoShape 851">
                <a:extLst>
                  <a:ext uri="{FF2B5EF4-FFF2-40B4-BE49-F238E27FC236}">
                    <a16:creationId xmlns:a16="http://schemas.microsoft.com/office/drawing/2014/main" id="{7105BD4A-8E1A-475C-8ED3-2F16D7490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0" name="AutoShape 852">
                <a:extLst>
                  <a:ext uri="{FF2B5EF4-FFF2-40B4-BE49-F238E27FC236}">
                    <a16:creationId xmlns:a16="http://schemas.microsoft.com/office/drawing/2014/main" id="{4120668C-ECF7-40C9-8E28-6E238F055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0" y="1480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1" name="AutoShape 853">
                <a:extLst>
                  <a:ext uri="{FF2B5EF4-FFF2-40B4-BE49-F238E27FC236}">
                    <a16:creationId xmlns:a16="http://schemas.microsoft.com/office/drawing/2014/main" id="{B609CFF4-67F3-48B4-AD6B-FD96BF7D9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2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2" name="AutoShape 854">
                <a:extLst>
                  <a:ext uri="{FF2B5EF4-FFF2-40B4-BE49-F238E27FC236}">
                    <a16:creationId xmlns:a16="http://schemas.microsoft.com/office/drawing/2014/main" id="{AC7A3BE8-5ADF-4381-A500-DAB87044B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5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3" name="AutoShape 855">
                <a:extLst>
                  <a:ext uri="{FF2B5EF4-FFF2-40B4-BE49-F238E27FC236}">
                    <a16:creationId xmlns:a16="http://schemas.microsoft.com/office/drawing/2014/main" id="{5E47A56D-5F3A-45E4-9A2A-7532A8188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8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4" name="AutoShape 856">
                <a:extLst>
                  <a:ext uri="{FF2B5EF4-FFF2-40B4-BE49-F238E27FC236}">
                    <a16:creationId xmlns:a16="http://schemas.microsoft.com/office/drawing/2014/main" id="{B1C05259-EC09-412E-B200-8A3C47E34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1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5" name="AutoShape 857">
                <a:extLst>
                  <a:ext uri="{FF2B5EF4-FFF2-40B4-BE49-F238E27FC236}">
                    <a16:creationId xmlns:a16="http://schemas.microsoft.com/office/drawing/2014/main" id="{34915294-1B7E-4F8B-830D-F5C1E8636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4" y="1480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6" name="AutoShape 858">
                <a:extLst>
                  <a:ext uri="{FF2B5EF4-FFF2-40B4-BE49-F238E27FC236}">
                    <a16:creationId xmlns:a16="http://schemas.microsoft.com/office/drawing/2014/main" id="{3384E862-AF26-4C24-85C1-052A3394E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6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7" name="AutoShape 859">
                <a:extLst>
                  <a:ext uri="{FF2B5EF4-FFF2-40B4-BE49-F238E27FC236}">
                    <a16:creationId xmlns:a16="http://schemas.microsoft.com/office/drawing/2014/main" id="{61232287-6169-4E7B-9433-BC58E48A7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8" name="AutoShape 860">
                <a:extLst>
                  <a:ext uri="{FF2B5EF4-FFF2-40B4-BE49-F238E27FC236}">
                    <a16:creationId xmlns:a16="http://schemas.microsoft.com/office/drawing/2014/main" id="{56EDE42A-6A59-4E92-A422-5D8BCF51A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09" name="AutoShape 861">
                <a:extLst>
                  <a:ext uri="{FF2B5EF4-FFF2-40B4-BE49-F238E27FC236}">
                    <a16:creationId xmlns:a16="http://schemas.microsoft.com/office/drawing/2014/main" id="{28CB3E93-4918-44A2-9895-04D547E78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5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0" name="AutoShape 862">
                <a:extLst>
                  <a:ext uri="{FF2B5EF4-FFF2-40B4-BE49-F238E27FC236}">
                    <a16:creationId xmlns:a16="http://schemas.microsoft.com/office/drawing/2014/main" id="{B4726F1E-6738-48D7-ACE8-8603F4F6B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8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1" name="AutoShape 863">
                <a:extLst>
                  <a:ext uri="{FF2B5EF4-FFF2-40B4-BE49-F238E27FC236}">
                    <a16:creationId xmlns:a16="http://schemas.microsoft.com/office/drawing/2014/main" id="{3BA6C332-644E-4E56-8ED4-36C047540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0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2" name="AutoShape 864">
                <a:extLst>
                  <a:ext uri="{FF2B5EF4-FFF2-40B4-BE49-F238E27FC236}">
                    <a16:creationId xmlns:a16="http://schemas.microsoft.com/office/drawing/2014/main" id="{9A8850CC-099C-4BAB-B63F-13170A333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3" y="1480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716" name="Group 2068">
              <a:extLst>
                <a:ext uri="{FF2B5EF4-FFF2-40B4-BE49-F238E27FC236}">
                  <a16:creationId xmlns:a16="http://schemas.microsoft.com/office/drawing/2014/main" id="{9AEF67B5-C60B-405C-BBEC-35F457F825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" y="1344"/>
              <a:ext cx="5267" cy="77"/>
              <a:chOff x="419" y="1797"/>
              <a:chExt cx="5267" cy="77"/>
            </a:xfrm>
          </p:grpSpPr>
          <p:sp>
            <p:nvSpPr>
              <p:cNvPr id="27883" name="AutoShape 235">
                <a:extLst>
                  <a:ext uri="{FF2B5EF4-FFF2-40B4-BE49-F238E27FC236}">
                    <a16:creationId xmlns:a16="http://schemas.microsoft.com/office/drawing/2014/main" id="{D3B3FEA8-9A7F-4632-942E-B144FC065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2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4" name="AutoShape 236">
                <a:extLst>
                  <a:ext uri="{FF2B5EF4-FFF2-40B4-BE49-F238E27FC236}">
                    <a16:creationId xmlns:a16="http://schemas.microsoft.com/office/drawing/2014/main" id="{40A72498-3E5C-4BFA-854B-224BBFF58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4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5" name="AutoShape 237">
                <a:extLst>
                  <a:ext uri="{FF2B5EF4-FFF2-40B4-BE49-F238E27FC236}">
                    <a16:creationId xmlns:a16="http://schemas.microsoft.com/office/drawing/2014/main" id="{26730761-52C4-42E2-AFA7-C641096FC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9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6" name="AutoShape 238">
                <a:extLst>
                  <a:ext uri="{FF2B5EF4-FFF2-40B4-BE49-F238E27FC236}">
                    <a16:creationId xmlns:a16="http://schemas.microsoft.com/office/drawing/2014/main" id="{BF6FD1A0-670C-4B79-95C2-729C20E1D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50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7" name="AutoShape 239">
                <a:extLst>
                  <a:ext uri="{FF2B5EF4-FFF2-40B4-BE49-F238E27FC236}">
                    <a16:creationId xmlns:a16="http://schemas.microsoft.com/office/drawing/2014/main" id="{6A49F4FB-7C76-4825-8555-68115D6C3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83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8" name="AutoShape 240">
                <a:extLst>
                  <a:ext uri="{FF2B5EF4-FFF2-40B4-BE49-F238E27FC236}">
                    <a16:creationId xmlns:a16="http://schemas.microsoft.com/office/drawing/2014/main" id="{3D078AF0-3952-4326-8B5D-742CABAFD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18" y="1797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9" name="AutoShape 241">
                <a:extLst>
                  <a:ext uri="{FF2B5EF4-FFF2-40B4-BE49-F238E27FC236}">
                    <a16:creationId xmlns:a16="http://schemas.microsoft.com/office/drawing/2014/main" id="{9A90D133-E94E-40E7-9BBC-4898E263C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49" y="1797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0" name="AutoShape 242">
                <a:extLst>
                  <a:ext uri="{FF2B5EF4-FFF2-40B4-BE49-F238E27FC236}">
                    <a16:creationId xmlns:a16="http://schemas.microsoft.com/office/drawing/2014/main" id="{7767F010-8960-4EB2-9BC4-7E57B6CBD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81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1" name="AutoShape 243">
                <a:extLst>
                  <a:ext uri="{FF2B5EF4-FFF2-40B4-BE49-F238E27FC236}">
                    <a16:creationId xmlns:a16="http://schemas.microsoft.com/office/drawing/2014/main" id="{ED756C76-DB8E-490C-93D4-E79803C0A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16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2" name="AutoShape 244">
                <a:extLst>
                  <a:ext uri="{FF2B5EF4-FFF2-40B4-BE49-F238E27FC236}">
                    <a16:creationId xmlns:a16="http://schemas.microsoft.com/office/drawing/2014/main" id="{68F74278-5E84-4ABD-9C17-76A9E3309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47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3" name="AutoShape 245">
                <a:extLst>
                  <a:ext uri="{FF2B5EF4-FFF2-40B4-BE49-F238E27FC236}">
                    <a16:creationId xmlns:a16="http://schemas.microsoft.com/office/drawing/2014/main" id="{729BC73A-0BD6-430E-A18C-EE88B6C02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80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4" name="AutoShape 246">
                <a:extLst>
                  <a:ext uri="{FF2B5EF4-FFF2-40B4-BE49-F238E27FC236}">
                    <a16:creationId xmlns:a16="http://schemas.microsoft.com/office/drawing/2014/main" id="{3CE8E2ED-3269-4898-8153-A881B4670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14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5" name="AutoShape 247">
                <a:extLst>
                  <a:ext uri="{FF2B5EF4-FFF2-40B4-BE49-F238E27FC236}">
                    <a16:creationId xmlns:a16="http://schemas.microsoft.com/office/drawing/2014/main" id="{6DE60605-BEEA-449F-864E-444BA8484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13" y="1797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6" name="AutoShape 248">
                <a:extLst>
                  <a:ext uri="{FF2B5EF4-FFF2-40B4-BE49-F238E27FC236}">
                    <a16:creationId xmlns:a16="http://schemas.microsoft.com/office/drawing/2014/main" id="{F9C76770-F484-4BC3-AB1F-481FB7BEE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78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7" name="AutoShape 249">
                <a:extLst>
                  <a:ext uri="{FF2B5EF4-FFF2-40B4-BE49-F238E27FC236}">
                    <a16:creationId xmlns:a16="http://schemas.microsoft.com/office/drawing/2014/main" id="{710BF1E5-23DA-4A6E-B2AE-19FB4BB4C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11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8" name="AutoShape 250">
                <a:extLst>
                  <a:ext uri="{FF2B5EF4-FFF2-40B4-BE49-F238E27FC236}">
                    <a16:creationId xmlns:a16="http://schemas.microsoft.com/office/drawing/2014/main" id="{47EBD9CC-9CEA-42A2-AB9D-2DA6480F4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145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9" name="AutoShape 251">
                <a:extLst>
                  <a:ext uri="{FF2B5EF4-FFF2-40B4-BE49-F238E27FC236}">
                    <a16:creationId xmlns:a16="http://schemas.microsoft.com/office/drawing/2014/main" id="{021314AA-9F20-4054-9FF2-10EBEDA1A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77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00" name="AutoShape 252">
                <a:extLst>
                  <a:ext uri="{FF2B5EF4-FFF2-40B4-BE49-F238E27FC236}">
                    <a16:creationId xmlns:a16="http://schemas.microsoft.com/office/drawing/2014/main" id="{49ACCD65-5EDE-455C-8152-D37463B86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9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01" name="AutoShape 253">
                <a:extLst>
                  <a:ext uri="{FF2B5EF4-FFF2-40B4-BE49-F238E27FC236}">
                    <a16:creationId xmlns:a16="http://schemas.microsoft.com/office/drawing/2014/main" id="{A53A4A1E-DC12-4A9E-9057-10263C263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44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02" name="AutoShape 254">
                <a:extLst>
                  <a:ext uri="{FF2B5EF4-FFF2-40B4-BE49-F238E27FC236}">
                    <a16:creationId xmlns:a16="http://schemas.microsoft.com/office/drawing/2014/main" id="{437B1A56-EA91-4E13-9D83-A97CABDCE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42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4" name="AutoShape 866">
                <a:extLst>
                  <a:ext uri="{FF2B5EF4-FFF2-40B4-BE49-F238E27FC236}">
                    <a16:creationId xmlns:a16="http://schemas.microsoft.com/office/drawing/2014/main" id="{5904CFFE-0781-4B0F-A0C5-7E9D5F9DD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07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5" name="AutoShape 867">
                <a:extLst>
                  <a:ext uri="{FF2B5EF4-FFF2-40B4-BE49-F238E27FC236}">
                    <a16:creationId xmlns:a16="http://schemas.microsoft.com/office/drawing/2014/main" id="{7CB40457-A963-4E96-B43D-3568F85A8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39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6" name="AutoShape 868">
                <a:extLst>
                  <a:ext uri="{FF2B5EF4-FFF2-40B4-BE49-F238E27FC236}">
                    <a16:creationId xmlns:a16="http://schemas.microsoft.com/office/drawing/2014/main" id="{4A4B4D93-28B4-45F8-A21A-71002A82B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74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7" name="AutoShape 869">
                <a:extLst>
                  <a:ext uri="{FF2B5EF4-FFF2-40B4-BE49-F238E27FC236}">
                    <a16:creationId xmlns:a16="http://schemas.microsoft.com/office/drawing/2014/main" id="{429185D3-914E-47CA-B29B-4353B9AC3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05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8" name="AutoShape 870">
                <a:extLst>
                  <a:ext uri="{FF2B5EF4-FFF2-40B4-BE49-F238E27FC236}">
                    <a16:creationId xmlns:a16="http://schemas.microsoft.com/office/drawing/2014/main" id="{6A99715C-419C-4C58-B6A7-0B7B80009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38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19" name="AutoShape 871">
                <a:extLst>
                  <a:ext uri="{FF2B5EF4-FFF2-40B4-BE49-F238E27FC236}">
                    <a16:creationId xmlns:a16="http://schemas.microsoft.com/office/drawing/2014/main" id="{7425184E-E34F-4351-BBF2-EFEBF0F23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73" y="1797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0" name="AutoShape 872">
                <a:extLst>
                  <a:ext uri="{FF2B5EF4-FFF2-40B4-BE49-F238E27FC236}">
                    <a16:creationId xmlns:a16="http://schemas.microsoft.com/office/drawing/2014/main" id="{A4D4C400-246C-428A-B42F-EDCE0666D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04" y="1797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1" name="AutoShape 873">
                <a:extLst>
                  <a:ext uri="{FF2B5EF4-FFF2-40B4-BE49-F238E27FC236}">
                    <a16:creationId xmlns:a16="http://schemas.microsoft.com/office/drawing/2014/main" id="{4DEC8238-CDAF-473E-BDC1-AEAF7A8D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36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2" name="AutoShape 874">
                <a:extLst>
                  <a:ext uri="{FF2B5EF4-FFF2-40B4-BE49-F238E27FC236}">
                    <a16:creationId xmlns:a16="http://schemas.microsoft.com/office/drawing/2014/main" id="{AE1967F5-15AA-454A-9CA9-BD81F8E73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71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3" name="AutoShape 875">
                <a:extLst>
                  <a:ext uri="{FF2B5EF4-FFF2-40B4-BE49-F238E27FC236}">
                    <a16:creationId xmlns:a16="http://schemas.microsoft.com/office/drawing/2014/main" id="{BDB625AB-8C55-46D5-8AE6-EAC302FFD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02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4" name="AutoShape 876">
                <a:extLst>
                  <a:ext uri="{FF2B5EF4-FFF2-40B4-BE49-F238E27FC236}">
                    <a16:creationId xmlns:a16="http://schemas.microsoft.com/office/drawing/2014/main" id="{54877D6B-799E-4F2A-8965-6714860FD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35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5" name="AutoShape 877">
                <a:extLst>
                  <a:ext uri="{FF2B5EF4-FFF2-40B4-BE49-F238E27FC236}">
                    <a16:creationId xmlns:a16="http://schemas.microsoft.com/office/drawing/2014/main" id="{48D0CD53-4214-415C-89DB-E2AA01163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69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6" name="AutoShape 878">
                <a:extLst>
                  <a:ext uri="{FF2B5EF4-FFF2-40B4-BE49-F238E27FC236}">
                    <a16:creationId xmlns:a16="http://schemas.microsoft.com/office/drawing/2014/main" id="{E1DFE16C-9FD0-44EA-87CA-E155750B86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8" y="1797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7" name="AutoShape 879">
                <a:extLst>
                  <a:ext uri="{FF2B5EF4-FFF2-40B4-BE49-F238E27FC236}">
                    <a16:creationId xmlns:a16="http://schemas.microsoft.com/office/drawing/2014/main" id="{53079C4E-3F3C-4D49-A00A-A2E416623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33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8" name="AutoShape 880">
                <a:extLst>
                  <a:ext uri="{FF2B5EF4-FFF2-40B4-BE49-F238E27FC236}">
                    <a16:creationId xmlns:a16="http://schemas.microsoft.com/office/drawing/2014/main" id="{05A5E1E0-4DB6-4307-80EB-3D2221E8F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066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29" name="AutoShape 881">
                <a:extLst>
                  <a:ext uri="{FF2B5EF4-FFF2-40B4-BE49-F238E27FC236}">
                    <a16:creationId xmlns:a16="http://schemas.microsoft.com/office/drawing/2014/main" id="{DC374041-9137-43FD-9D78-62A700D2E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00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30" name="AutoShape 882">
                <a:extLst>
                  <a:ext uri="{FF2B5EF4-FFF2-40B4-BE49-F238E27FC236}">
                    <a16:creationId xmlns:a16="http://schemas.microsoft.com/office/drawing/2014/main" id="{227330C2-3E33-4842-ADFF-57161E6C3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32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31" name="AutoShape 883">
                <a:extLst>
                  <a:ext uri="{FF2B5EF4-FFF2-40B4-BE49-F238E27FC236}">
                    <a16:creationId xmlns:a16="http://schemas.microsoft.com/office/drawing/2014/main" id="{704BC2CF-FF57-47F8-8472-F1120C060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64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32" name="AutoShape 884">
                <a:extLst>
                  <a:ext uri="{FF2B5EF4-FFF2-40B4-BE49-F238E27FC236}">
                    <a16:creationId xmlns:a16="http://schemas.microsoft.com/office/drawing/2014/main" id="{09214D10-14E3-4D02-B985-6CC43D5E7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99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33" name="AutoShape 885">
                <a:extLst>
                  <a:ext uri="{FF2B5EF4-FFF2-40B4-BE49-F238E27FC236}">
                    <a16:creationId xmlns:a16="http://schemas.microsoft.com/office/drawing/2014/main" id="{ADA83AAF-7665-44DF-B330-E5F7366B4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97" y="1797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99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513" name="Group 1865">
            <a:extLst>
              <a:ext uri="{FF2B5EF4-FFF2-40B4-BE49-F238E27FC236}">
                <a16:creationId xmlns:a16="http://schemas.microsoft.com/office/drawing/2014/main" id="{A89F9590-F387-4EFE-B768-3935BF8ED91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97425"/>
            <a:ext cx="8632825" cy="122238"/>
            <a:chOff x="398" y="3113"/>
            <a:chExt cx="5438" cy="77"/>
          </a:xfrm>
        </p:grpSpPr>
        <p:grpSp>
          <p:nvGrpSpPr>
            <p:cNvPr id="29275" name="Group 1627">
              <a:extLst>
                <a:ext uri="{FF2B5EF4-FFF2-40B4-BE49-F238E27FC236}">
                  <a16:creationId xmlns:a16="http://schemas.microsoft.com/office/drawing/2014/main" id="{C24720ED-CFCB-4DA2-BBE2-10FE91E7BC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113"/>
              <a:ext cx="5438" cy="77"/>
              <a:chOff x="398" y="3113"/>
              <a:chExt cx="5438" cy="77"/>
            </a:xfrm>
          </p:grpSpPr>
          <p:sp>
            <p:nvSpPr>
              <p:cNvPr id="28094" name="AutoShape 446">
                <a:extLst>
                  <a:ext uri="{FF2B5EF4-FFF2-40B4-BE49-F238E27FC236}">
                    <a16:creationId xmlns:a16="http://schemas.microsoft.com/office/drawing/2014/main" id="{2BCD7D80-C832-4C7C-9670-656D355D4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5" name="AutoShape 447">
                <a:extLst>
                  <a:ext uri="{FF2B5EF4-FFF2-40B4-BE49-F238E27FC236}">
                    <a16:creationId xmlns:a16="http://schemas.microsoft.com/office/drawing/2014/main" id="{1C9932F8-3D9F-42FF-9FF5-EEA3D1040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6" name="AutoShape 448">
                <a:extLst>
                  <a:ext uri="{FF2B5EF4-FFF2-40B4-BE49-F238E27FC236}">
                    <a16:creationId xmlns:a16="http://schemas.microsoft.com/office/drawing/2014/main" id="{10C2D4DC-D4DD-46C2-BE52-BB04CD76D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7" name="AutoShape 449">
                <a:extLst>
                  <a:ext uri="{FF2B5EF4-FFF2-40B4-BE49-F238E27FC236}">
                    <a16:creationId xmlns:a16="http://schemas.microsoft.com/office/drawing/2014/main" id="{B81B5CCB-7975-49F4-AC17-F846ED099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8" name="AutoShape 450">
                <a:extLst>
                  <a:ext uri="{FF2B5EF4-FFF2-40B4-BE49-F238E27FC236}">
                    <a16:creationId xmlns:a16="http://schemas.microsoft.com/office/drawing/2014/main" id="{657F00E0-7F97-499A-9C67-EB8382C5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6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9" name="AutoShape 451">
                <a:extLst>
                  <a:ext uri="{FF2B5EF4-FFF2-40B4-BE49-F238E27FC236}">
                    <a16:creationId xmlns:a16="http://schemas.microsoft.com/office/drawing/2014/main" id="{40EF2E25-A08F-4258-A28A-57603EA93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7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0" name="AutoShape 452">
                <a:extLst>
                  <a:ext uri="{FF2B5EF4-FFF2-40B4-BE49-F238E27FC236}">
                    <a16:creationId xmlns:a16="http://schemas.microsoft.com/office/drawing/2014/main" id="{E8DCDD2F-D4A3-46A8-B828-C2C7FAD09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5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1" name="AutoShape 453">
                <a:extLst>
                  <a:ext uri="{FF2B5EF4-FFF2-40B4-BE49-F238E27FC236}">
                    <a16:creationId xmlns:a16="http://schemas.microsoft.com/office/drawing/2014/main" id="{DC9D25FD-991B-480B-BC16-1E902EA45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5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2" name="AutoShape 454">
                <a:extLst>
                  <a:ext uri="{FF2B5EF4-FFF2-40B4-BE49-F238E27FC236}">
                    <a16:creationId xmlns:a16="http://schemas.microsoft.com/office/drawing/2014/main" id="{9FA306D7-8229-451F-B0DD-DB0F7EF69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4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3" name="AutoShape 455">
                <a:extLst>
                  <a:ext uri="{FF2B5EF4-FFF2-40B4-BE49-F238E27FC236}">
                    <a16:creationId xmlns:a16="http://schemas.microsoft.com/office/drawing/2014/main" id="{EDAF41DC-6CB9-4A5E-8DF6-20610A2FB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4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4" name="AutoShape 456">
                <a:extLst>
                  <a:ext uri="{FF2B5EF4-FFF2-40B4-BE49-F238E27FC236}">
                    <a16:creationId xmlns:a16="http://schemas.microsoft.com/office/drawing/2014/main" id="{DFF10798-D900-4D67-8036-2C2096016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3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5" name="AutoShape 457">
                <a:extLst>
                  <a:ext uri="{FF2B5EF4-FFF2-40B4-BE49-F238E27FC236}">
                    <a16:creationId xmlns:a16="http://schemas.microsoft.com/office/drawing/2014/main" id="{2487EB98-140D-47E6-98F3-732016226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3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6" name="AutoShape 458">
                <a:extLst>
                  <a:ext uri="{FF2B5EF4-FFF2-40B4-BE49-F238E27FC236}">
                    <a16:creationId xmlns:a16="http://schemas.microsoft.com/office/drawing/2014/main" id="{666ADFF4-190B-4C14-93EA-90D755BB7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1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7" name="AutoShape 459">
                <a:extLst>
                  <a:ext uri="{FF2B5EF4-FFF2-40B4-BE49-F238E27FC236}">
                    <a16:creationId xmlns:a16="http://schemas.microsoft.com/office/drawing/2014/main" id="{171F4047-EED0-4FB4-937D-F06EB5C5A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2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8" name="AutoShape 460">
                <a:extLst>
                  <a:ext uri="{FF2B5EF4-FFF2-40B4-BE49-F238E27FC236}">
                    <a16:creationId xmlns:a16="http://schemas.microsoft.com/office/drawing/2014/main" id="{CCB63C1C-B255-4059-A1D1-132D111D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0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9" name="AutoShape 461">
                <a:extLst>
                  <a:ext uri="{FF2B5EF4-FFF2-40B4-BE49-F238E27FC236}">
                    <a16:creationId xmlns:a16="http://schemas.microsoft.com/office/drawing/2014/main" id="{C7D93E7F-5928-4201-92D1-88DB829E4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0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0" name="AutoShape 462">
                <a:extLst>
                  <a:ext uri="{FF2B5EF4-FFF2-40B4-BE49-F238E27FC236}">
                    <a16:creationId xmlns:a16="http://schemas.microsoft.com/office/drawing/2014/main" id="{786D83E8-EEBF-4B3F-ACC0-9F8AB2375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9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1" name="AutoShape 463">
                <a:extLst>
                  <a:ext uri="{FF2B5EF4-FFF2-40B4-BE49-F238E27FC236}">
                    <a16:creationId xmlns:a16="http://schemas.microsoft.com/office/drawing/2014/main" id="{91BAD6D9-56C5-4F6D-976A-83B1BCA01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9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2" name="AutoShape 464">
                <a:extLst>
                  <a:ext uri="{FF2B5EF4-FFF2-40B4-BE49-F238E27FC236}">
                    <a16:creationId xmlns:a16="http://schemas.microsoft.com/office/drawing/2014/main" id="{1D063A50-FBEC-4D8B-8AFC-2FC7D0143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18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3" name="AutoShape 465">
                <a:extLst>
                  <a:ext uri="{FF2B5EF4-FFF2-40B4-BE49-F238E27FC236}">
                    <a16:creationId xmlns:a16="http://schemas.microsoft.com/office/drawing/2014/main" id="{3BBD6137-7BB0-4275-8929-CB88F6938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84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4" name="AutoShape 466">
                <a:extLst>
                  <a:ext uri="{FF2B5EF4-FFF2-40B4-BE49-F238E27FC236}">
                    <a16:creationId xmlns:a16="http://schemas.microsoft.com/office/drawing/2014/main" id="{874D017F-6FE4-4D61-A8FC-037CDAE22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7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5" name="AutoShape 467">
                <a:extLst>
                  <a:ext uri="{FF2B5EF4-FFF2-40B4-BE49-F238E27FC236}">
                    <a16:creationId xmlns:a16="http://schemas.microsoft.com/office/drawing/2014/main" id="{21B55DC1-ED6F-4AD0-8A1A-AC9938E57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7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6" name="AutoShape 468">
                <a:extLst>
                  <a:ext uri="{FF2B5EF4-FFF2-40B4-BE49-F238E27FC236}">
                    <a16:creationId xmlns:a16="http://schemas.microsoft.com/office/drawing/2014/main" id="{997AF775-CC3F-40F4-89A1-3B21A92D4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5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7" name="AutoShape 469">
                <a:extLst>
                  <a:ext uri="{FF2B5EF4-FFF2-40B4-BE49-F238E27FC236}">
                    <a16:creationId xmlns:a16="http://schemas.microsoft.com/office/drawing/2014/main" id="{826D3BBE-6BA3-4051-BA9A-533A43077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6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8" name="AutoShape 470">
                <a:extLst>
                  <a:ext uri="{FF2B5EF4-FFF2-40B4-BE49-F238E27FC236}">
                    <a16:creationId xmlns:a16="http://schemas.microsoft.com/office/drawing/2014/main" id="{51AA3AF0-7F4B-4F12-830F-E9498F1F1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4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9" name="AutoShape 471">
                <a:extLst>
                  <a:ext uri="{FF2B5EF4-FFF2-40B4-BE49-F238E27FC236}">
                    <a16:creationId xmlns:a16="http://schemas.microsoft.com/office/drawing/2014/main" id="{8C8949E9-CE76-4641-8029-D68FDAE04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4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0" name="AutoShape 472">
                <a:extLst>
                  <a:ext uri="{FF2B5EF4-FFF2-40B4-BE49-F238E27FC236}">
                    <a16:creationId xmlns:a16="http://schemas.microsoft.com/office/drawing/2014/main" id="{84C4F5C5-FDE3-4E06-9C68-DB32ECD02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1" name="AutoShape 473">
                <a:extLst>
                  <a:ext uri="{FF2B5EF4-FFF2-40B4-BE49-F238E27FC236}">
                    <a16:creationId xmlns:a16="http://schemas.microsoft.com/office/drawing/2014/main" id="{6C47B621-0144-402C-8809-A04A82A62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34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2" name="AutoShape 474">
                <a:extLst>
                  <a:ext uri="{FF2B5EF4-FFF2-40B4-BE49-F238E27FC236}">
                    <a16:creationId xmlns:a16="http://schemas.microsoft.com/office/drawing/2014/main" id="{943C288F-5153-49D2-AD96-3DFC3840C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1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3" name="AutoShape 475">
                <a:extLst>
                  <a:ext uri="{FF2B5EF4-FFF2-40B4-BE49-F238E27FC236}">
                    <a16:creationId xmlns:a16="http://schemas.microsoft.com/office/drawing/2014/main" id="{9725DF7C-402B-4AFD-AEE2-CB01C795A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2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6" name="AutoShape 1078">
                <a:extLst>
                  <a:ext uri="{FF2B5EF4-FFF2-40B4-BE49-F238E27FC236}">
                    <a16:creationId xmlns:a16="http://schemas.microsoft.com/office/drawing/2014/main" id="{E46E4928-BF4F-456E-9192-0B2CDFD7F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7" name="AutoShape 1079">
                <a:extLst>
                  <a:ext uri="{FF2B5EF4-FFF2-40B4-BE49-F238E27FC236}">
                    <a16:creationId xmlns:a16="http://schemas.microsoft.com/office/drawing/2014/main" id="{8728CC08-409F-42F9-86EB-B4BE613DD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0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8" name="AutoShape 1080">
                <a:extLst>
                  <a:ext uri="{FF2B5EF4-FFF2-40B4-BE49-F238E27FC236}">
                    <a16:creationId xmlns:a16="http://schemas.microsoft.com/office/drawing/2014/main" id="{56947DBA-F438-4973-951B-39BC126CCD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0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9" name="AutoShape 1081">
                <a:extLst>
                  <a:ext uri="{FF2B5EF4-FFF2-40B4-BE49-F238E27FC236}">
                    <a16:creationId xmlns:a16="http://schemas.microsoft.com/office/drawing/2014/main" id="{86CD706F-75DA-424A-9105-9A4FF5051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8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0" name="AutoShape 1082">
                <a:extLst>
                  <a:ext uri="{FF2B5EF4-FFF2-40B4-BE49-F238E27FC236}">
                    <a16:creationId xmlns:a16="http://schemas.microsoft.com/office/drawing/2014/main" id="{F4D0B996-8513-421F-9F6A-65C72AFB2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9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1" name="AutoShape 1083">
                <a:extLst>
                  <a:ext uri="{FF2B5EF4-FFF2-40B4-BE49-F238E27FC236}">
                    <a16:creationId xmlns:a16="http://schemas.microsoft.com/office/drawing/2014/main" id="{0542D466-75E3-49E3-8B09-124FD3732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7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2" name="AutoShape 1084">
                <a:extLst>
                  <a:ext uri="{FF2B5EF4-FFF2-40B4-BE49-F238E27FC236}">
                    <a16:creationId xmlns:a16="http://schemas.microsoft.com/office/drawing/2014/main" id="{8059B879-A174-4F3B-8DF9-89E176841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7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3" name="AutoShape 1085">
                <a:extLst>
                  <a:ext uri="{FF2B5EF4-FFF2-40B4-BE49-F238E27FC236}">
                    <a16:creationId xmlns:a16="http://schemas.microsoft.com/office/drawing/2014/main" id="{50E443BE-11CD-4A38-90A4-2C6147563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6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4" name="AutoShape 1086">
                <a:extLst>
                  <a:ext uri="{FF2B5EF4-FFF2-40B4-BE49-F238E27FC236}">
                    <a16:creationId xmlns:a16="http://schemas.microsoft.com/office/drawing/2014/main" id="{A2FA1DCA-1A94-47A7-A6E2-46B796A3A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6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5" name="AutoShape 1087">
                <a:extLst>
                  <a:ext uri="{FF2B5EF4-FFF2-40B4-BE49-F238E27FC236}">
                    <a16:creationId xmlns:a16="http://schemas.microsoft.com/office/drawing/2014/main" id="{08F610C9-8AD3-41AB-AFEF-37E672E24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5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6" name="AutoShape 1088">
                <a:extLst>
                  <a:ext uri="{FF2B5EF4-FFF2-40B4-BE49-F238E27FC236}">
                    <a16:creationId xmlns:a16="http://schemas.microsoft.com/office/drawing/2014/main" id="{1B468790-E579-41B4-AF31-438ACE8DD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5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7" name="AutoShape 1089">
                <a:extLst>
                  <a:ext uri="{FF2B5EF4-FFF2-40B4-BE49-F238E27FC236}">
                    <a16:creationId xmlns:a16="http://schemas.microsoft.com/office/drawing/2014/main" id="{5539BE12-F73F-4F81-A42B-0F2AF9F25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3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8" name="AutoShape 1090">
                <a:extLst>
                  <a:ext uri="{FF2B5EF4-FFF2-40B4-BE49-F238E27FC236}">
                    <a16:creationId xmlns:a16="http://schemas.microsoft.com/office/drawing/2014/main" id="{C2D0A1AE-452B-4FD7-8ECF-7E119E744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4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9" name="AutoShape 1091">
                <a:extLst>
                  <a:ext uri="{FF2B5EF4-FFF2-40B4-BE49-F238E27FC236}">
                    <a16:creationId xmlns:a16="http://schemas.microsoft.com/office/drawing/2014/main" id="{D51F0588-5C26-4146-88CC-373EC712A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2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0" name="AutoShape 1092">
                <a:extLst>
                  <a:ext uri="{FF2B5EF4-FFF2-40B4-BE49-F238E27FC236}">
                    <a16:creationId xmlns:a16="http://schemas.microsoft.com/office/drawing/2014/main" id="{FEAAEF61-D6E5-4BB5-98FC-74CF48822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28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1" name="AutoShape 1093">
                <a:extLst>
                  <a:ext uri="{FF2B5EF4-FFF2-40B4-BE49-F238E27FC236}">
                    <a16:creationId xmlns:a16="http://schemas.microsoft.com/office/drawing/2014/main" id="{F724D4C9-1DCC-4322-AD63-67482BBDF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1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2" name="AutoShape 1094">
                <a:extLst>
                  <a:ext uri="{FF2B5EF4-FFF2-40B4-BE49-F238E27FC236}">
                    <a16:creationId xmlns:a16="http://schemas.microsoft.com/office/drawing/2014/main" id="{E1F64C65-F97D-4BBB-8052-33C987B90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1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3" name="AutoShape 1095">
                <a:extLst>
                  <a:ext uri="{FF2B5EF4-FFF2-40B4-BE49-F238E27FC236}">
                    <a16:creationId xmlns:a16="http://schemas.microsoft.com/office/drawing/2014/main" id="{C0BEA130-EA6A-4522-88CF-7AD4DE14D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4" name="AutoShape 1096">
                <a:extLst>
                  <a:ext uri="{FF2B5EF4-FFF2-40B4-BE49-F238E27FC236}">
                    <a16:creationId xmlns:a16="http://schemas.microsoft.com/office/drawing/2014/main" id="{0DC86645-C819-4631-BACA-ECA72F32B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0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5" name="AutoShape 1097">
                <a:extLst>
                  <a:ext uri="{FF2B5EF4-FFF2-40B4-BE49-F238E27FC236}">
                    <a16:creationId xmlns:a16="http://schemas.microsoft.com/office/drawing/2014/main" id="{0CC57DE1-967E-4548-B746-6F6E4C192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08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6" name="AutoShape 1098">
                <a:extLst>
                  <a:ext uri="{FF2B5EF4-FFF2-40B4-BE49-F238E27FC236}">
                    <a16:creationId xmlns:a16="http://schemas.microsoft.com/office/drawing/2014/main" id="{00A4C0E2-FAEF-49BC-A9FB-1E1478CDD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7" name="AutoShape 1099">
                <a:extLst>
                  <a:ext uri="{FF2B5EF4-FFF2-40B4-BE49-F238E27FC236}">
                    <a16:creationId xmlns:a16="http://schemas.microsoft.com/office/drawing/2014/main" id="{7ADA3F8B-1D59-4DAD-8835-5CE0B1312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7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8" name="AutoShape 1100">
                <a:extLst>
                  <a:ext uri="{FF2B5EF4-FFF2-40B4-BE49-F238E27FC236}">
                    <a16:creationId xmlns:a16="http://schemas.microsoft.com/office/drawing/2014/main" id="{5736C10A-11D0-4A44-B22C-86841301A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8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49" name="AutoShape 1101">
                <a:extLst>
                  <a:ext uri="{FF2B5EF4-FFF2-40B4-BE49-F238E27FC236}">
                    <a16:creationId xmlns:a16="http://schemas.microsoft.com/office/drawing/2014/main" id="{B03695AA-4B10-4054-87BD-A5EC2C337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6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0" name="AutoShape 1102">
                <a:extLst>
                  <a:ext uri="{FF2B5EF4-FFF2-40B4-BE49-F238E27FC236}">
                    <a16:creationId xmlns:a16="http://schemas.microsoft.com/office/drawing/2014/main" id="{857FF820-3B92-49D1-9F8E-55B4A9B92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6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1" name="AutoShape 1103">
                <a:extLst>
                  <a:ext uri="{FF2B5EF4-FFF2-40B4-BE49-F238E27FC236}">
                    <a16:creationId xmlns:a16="http://schemas.microsoft.com/office/drawing/2014/main" id="{654F7577-A345-4F20-8ED0-4BD8C5B16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5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2" name="AutoShape 1104">
                <a:extLst>
                  <a:ext uri="{FF2B5EF4-FFF2-40B4-BE49-F238E27FC236}">
                    <a16:creationId xmlns:a16="http://schemas.microsoft.com/office/drawing/2014/main" id="{8610C52C-6BF8-45C5-9ACD-737931837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5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4" name="AutoShape 1106">
                <a:extLst>
                  <a:ext uri="{FF2B5EF4-FFF2-40B4-BE49-F238E27FC236}">
                    <a16:creationId xmlns:a16="http://schemas.microsoft.com/office/drawing/2014/main" id="{454A41A7-DB12-430C-AA75-EBF35F0AA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74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276" name="Group 1628">
              <a:extLst>
                <a:ext uri="{FF2B5EF4-FFF2-40B4-BE49-F238E27FC236}">
                  <a16:creationId xmlns:a16="http://schemas.microsoft.com/office/drawing/2014/main" id="{43AAC332-D7F9-49A8-A7DE-60929757D5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3113"/>
              <a:ext cx="5344" cy="77"/>
              <a:chOff x="445" y="3113"/>
              <a:chExt cx="5344" cy="77"/>
            </a:xfrm>
          </p:grpSpPr>
          <p:sp>
            <p:nvSpPr>
              <p:cNvPr id="28125" name="AutoShape 477">
                <a:extLst>
                  <a:ext uri="{FF2B5EF4-FFF2-40B4-BE49-F238E27FC236}">
                    <a16:creationId xmlns:a16="http://schemas.microsoft.com/office/drawing/2014/main" id="{07CC9946-D4B5-4DAE-9742-F6061244C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6" name="AutoShape 478">
                <a:extLst>
                  <a:ext uri="{FF2B5EF4-FFF2-40B4-BE49-F238E27FC236}">
                    <a16:creationId xmlns:a16="http://schemas.microsoft.com/office/drawing/2014/main" id="{DDB82078-1D52-48BE-A446-3CC644C65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7" name="AutoShape 479">
                <a:extLst>
                  <a:ext uri="{FF2B5EF4-FFF2-40B4-BE49-F238E27FC236}">
                    <a16:creationId xmlns:a16="http://schemas.microsoft.com/office/drawing/2014/main" id="{6B40FE18-8139-4EB3-A77D-B190B9514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72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8" name="AutoShape 480">
                <a:extLst>
                  <a:ext uri="{FF2B5EF4-FFF2-40B4-BE49-F238E27FC236}">
                    <a16:creationId xmlns:a16="http://schemas.microsoft.com/office/drawing/2014/main" id="{BC9323F8-8DDA-4A41-8E18-D675DAFE9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3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9" name="AutoShape 481">
                <a:extLst>
                  <a:ext uri="{FF2B5EF4-FFF2-40B4-BE49-F238E27FC236}">
                    <a16:creationId xmlns:a16="http://schemas.microsoft.com/office/drawing/2014/main" id="{9F11AE3C-B66E-4BFA-B9AC-DB20491A6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91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0" name="AutoShape 482">
                <a:extLst>
                  <a:ext uri="{FF2B5EF4-FFF2-40B4-BE49-F238E27FC236}">
                    <a16:creationId xmlns:a16="http://schemas.microsoft.com/office/drawing/2014/main" id="{B7EFC813-BDFB-4C20-9808-60339D18F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2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1" name="AutoShape 483">
                <a:extLst>
                  <a:ext uri="{FF2B5EF4-FFF2-40B4-BE49-F238E27FC236}">
                    <a16:creationId xmlns:a16="http://schemas.microsoft.com/office/drawing/2014/main" id="{84E9E612-F702-4E65-9AA8-876C9C0F7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0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2" name="AutoShape 484">
                <a:extLst>
                  <a:ext uri="{FF2B5EF4-FFF2-40B4-BE49-F238E27FC236}">
                    <a16:creationId xmlns:a16="http://schemas.microsoft.com/office/drawing/2014/main" id="{6C76F8C4-3B67-4F4A-A452-76307909A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0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3" name="AutoShape 485">
                <a:extLst>
                  <a:ext uri="{FF2B5EF4-FFF2-40B4-BE49-F238E27FC236}">
                    <a16:creationId xmlns:a16="http://schemas.microsoft.com/office/drawing/2014/main" id="{E54CCD5E-3967-41FE-BDB2-8167294FD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8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4" name="AutoShape 486">
                <a:extLst>
                  <a:ext uri="{FF2B5EF4-FFF2-40B4-BE49-F238E27FC236}">
                    <a16:creationId xmlns:a16="http://schemas.microsoft.com/office/drawing/2014/main" id="{A97016B6-A13E-4B1A-95F4-9F73A22A2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9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5" name="AutoShape 487">
                <a:extLst>
                  <a:ext uri="{FF2B5EF4-FFF2-40B4-BE49-F238E27FC236}">
                    <a16:creationId xmlns:a16="http://schemas.microsoft.com/office/drawing/2014/main" id="{175BF4F9-D12F-4C7A-9881-3F4BF6120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7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6" name="AutoShape 488">
                <a:extLst>
                  <a:ext uri="{FF2B5EF4-FFF2-40B4-BE49-F238E27FC236}">
                    <a16:creationId xmlns:a16="http://schemas.microsoft.com/office/drawing/2014/main" id="{1CC8BC96-4FB2-4475-8671-B5F9F0D1F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8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7" name="AutoShape 489">
                <a:extLst>
                  <a:ext uri="{FF2B5EF4-FFF2-40B4-BE49-F238E27FC236}">
                    <a16:creationId xmlns:a16="http://schemas.microsoft.com/office/drawing/2014/main" id="{A7D1A5BA-5450-4701-B62A-159E98E2E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66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8" name="AutoShape 490">
                <a:extLst>
                  <a:ext uri="{FF2B5EF4-FFF2-40B4-BE49-F238E27FC236}">
                    <a16:creationId xmlns:a16="http://schemas.microsoft.com/office/drawing/2014/main" id="{7755CBE3-D0EE-425B-BF07-D5A4453B0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7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9" name="AutoShape 491">
                <a:extLst>
                  <a:ext uri="{FF2B5EF4-FFF2-40B4-BE49-F238E27FC236}">
                    <a16:creationId xmlns:a16="http://schemas.microsoft.com/office/drawing/2014/main" id="{D051BD2A-85E0-407C-9E20-05BE66B8C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5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0" name="AutoShape 492">
                <a:extLst>
                  <a:ext uri="{FF2B5EF4-FFF2-40B4-BE49-F238E27FC236}">
                    <a16:creationId xmlns:a16="http://schemas.microsoft.com/office/drawing/2014/main" id="{D0529E73-ABAA-4FF1-A012-6408CE5CC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57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1" name="AutoShape 493">
                <a:extLst>
                  <a:ext uri="{FF2B5EF4-FFF2-40B4-BE49-F238E27FC236}">
                    <a16:creationId xmlns:a16="http://schemas.microsoft.com/office/drawing/2014/main" id="{4C085DA0-E867-4BB1-911D-F338DDD9C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03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2" name="AutoShape 494">
                <a:extLst>
                  <a:ext uri="{FF2B5EF4-FFF2-40B4-BE49-F238E27FC236}">
                    <a16:creationId xmlns:a16="http://schemas.microsoft.com/office/drawing/2014/main" id="{1B68F663-BF04-4802-B332-FC92813F5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3" name="AutoShape 495">
                <a:extLst>
                  <a:ext uri="{FF2B5EF4-FFF2-40B4-BE49-F238E27FC236}">
                    <a16:creationId xmlns:a16="http://schemas.microsoft.com/office/drawing/2014/main" id="{ECB13817-A77F-4167-956E-82EF12C46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22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4" name="AutoShape 496">
                <a:extLst>
                  <a:ext uri="{FF2B5EF4-FFF2-40B4-BE49-F238E27FC236}">
                    <a16:creationId xmlns:a16="http://schemas.microsoft.com/office/drawing/2014/main" id="{9B811EEC-6FAC-4B30-83BB-5066130A5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3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5" name="AutoShape 497">
                <a:extLst>
                  <a:ext uri="{FF2B5EF4-FFF2-40B4-BE49-F238E27FC236}">
                    <a16:creationId xmlns:a16="http://schemas.microsoft.com/office/drawing/2014/main" id="{BBDE2F1F-9DE4-4702-BEAA-F595CE8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1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6" name="AutoShape 498">
                <a:extLst>
                  <a:ext uri="{FF2B5EF4-FFF2-40B4-BE49-F238E27FC236}">
                    <a16:creationId xmlns:a16="http://schemas.microsoft.com/office/drawing/2014/main" id="{06386403-5389-4EFF-8484-39043FF64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2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7" name="AutoShape 499">
                <a:extLst>
                  <a:ext uri="{FF2B5EF4-FFF2-40B4-BE49-F238E27FC236}">
                    <a16:creationId xmlns:a16="http://schemas.microsoft.com/office/drawing/2014/main" id="{BAAAE54F-62CD-44F4-B924-66B77B3D9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0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8" name="AutoShape 500">
                <a:extLst>
                  <a:ext uri="{FF2B5EF4-FFF2-40B4-BE49-F238E27FC236}">
                    <a16:creationId xmlns:a16="http://schemas.microsoft.com/office/drawing/2014/main" id="{C2176D53-6FAB-49AC-BC73-9AAFDDE7B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50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9" name="AutoShape 501">
                <a:extLst>
                  <a:ext uri="{FF2B5EF4-FFF2-40B4-BE49-F238E27FC236}">
                    <a16:creationId xmlns:a16="http://schemas.microsoft.com/office/drawing/2014/main" id="{24089E23-2DA9-4F8D-B378-F4854CA6E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78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0" name="AutoShape 502">
                <a:extLst>
                  <a:ext uri="{FF2B5EF4-FFF2-40B4-BE49-F238E27FC236}">
                    <a16:creationId xmlns:a16="http://schemas.microsoft.com/office/drawing/2014/main" id="{50589B05-FFC9-4FAC-B0B3-D8A87F7A2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9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1" name="AutoShape 503">
                <a:extLst>
                  <a:ext uri="{FF2B5EF4-FFF2-40B4-BE49-F238E27FC236}">
                    <a16:creationId xmlns:a16="http://schemas.microsoft.com/office/drawing/2014/main" id="{5BEF8FD7-AFD6-49EC-AF42-620C1AD9B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97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2" name="AutoShape 504">
                <a:extLst>
                  <a:ext uri="{FF2B5EF4-FFF2-40B4-BE49-F238E27FC236}">
                    <a16:creationId xmlns:a16="http://schemas.microsoft.com/office/drawing/2014/main" id="{BBC70FDF-7510-4CD3-848D-B8156CF21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8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4" name="AutoShape 506">
                <a:extLst>
                  <a:ext uri="{FF2B5EF4-FFF2-40B4-BE49-F238E27FC236}">
                    <a16:creationId xmlns:a16="http://schemas.microsoft.com/office/drawing/2014/main" id="{BC36CCAE-DA42-4112-9806-4EC5C5994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7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6" name="AutoShape 1108">
                <a:extLst>
                  <a:ext uri="{FF2B5EF4-FFF2-40B4-BE49-F238E27FC236}">
                    <a16:creationId xmlns:a16="http://schemas.microsoft.com/office/drawing/2014/main" id="{B21FD93E-A6F7-46A0-ADA0-CE443886D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5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7" name="AutoShape 1109">
                <a:extLst>
                  <a:ext uri="{FF2B5EF4-FFF2-40B4-BE49-F238E27FC236}">
                    <a16:creationId xmlns:a16="http://schemas.microsoft.com/office/drawing/2014/main" id="{F2DC3866-1D40-4166-8454-B00B3D069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16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8" name="AutoShape 1110">
                <a:extLst>
                  <a:ext uri="{FF2B5EF4-FFF2-40B4-BE49-F238E27FC236}">
                    <a16:creationId xmlns:a16="http://schemas.microsoft.com/office/drawing/2014/main" id="{0EAC3ED1-E70D-4671-A66B-0AC8BF53D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4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59" name="AutoShape 1111">
                <a:extLst>
                  <a:ext uri="{FF2B5EF4-FFF2-40B4-BE49-F238E27FC236}">
                    <a16:creationId xmlns:a16="http://schemas.microsoft.com/office/drawing/2014/main" id="{155FD04B-8A57-4E6D-80C9-DD1C1332C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5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0" name="AutoShape 1112">
                <a:extLst>
                  <a:ext uri="{FF2B5EF4-FFF2-40B4-BE49-F238E27FC236}">
                    <a16:creationId xmlns:a16="http://schemas.microsoft.com/office/drawing/2014/main" id="{ECCE028D-8933-4891-B9AA-F31B567AC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3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1" name="AutoShape 1113">
                <a:extLst>
                  <a:ext uri="{FF2B5EF4-FFF2-40B4-BE49-F238E27FC236}">
                    <a16:creationId xmlns:a16="http://schemas.microsoft.com/office/drawing/2014/main" id="{25CEA0F0-96A6-4A2B-8845-FEEEA55F2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3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2" name="AutoShape 1114">
                <a:extLst>
                  <a:ext uri="{FF2B5EF4-FFF2-40B4-BE49-F238E27FC236}">
                    <a16:creationId xmlns:a16="http://schemas.microsoft.com/office/drawing/2014/main" id="{3FC6524E-F68D-4264-981F-2CC526B61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81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3" name="AutoShape 1115">
                <a:extLst>
                  <a:ext uri="{FF2B5EF4-FFF2-40B4-BE49-F238E27FC236}">
                    <a16:creationId xmlns:a16="http://schemas.microsoft.com/office/drawing/2014/main" id="{9C486D12-911F-46FF-96C3-5263E750E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2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4" name="AutoShape 1116">
                <a:extLst>
                  <a:ext uri="{FF2B5EF4-FFF2-40B4-BE49-F238E27FC236}">
                    <a16:creationId xmlns:a16="http://schemas.microsoft.com/office/drawing/2014/main" id="{DDCE7314-CDBE-466A-A02A-6B4258454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00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5" name="AutoShape 1117">
                <a:extLst>
                  <a:ext uri="{FF2B5EF4-FFF2-40B4-BE49-F238E27FC236}">
                    <a16:creationId xmlns:a16="http://schemas.microsoft.com/office/drawing/2014/main" id="{4392CC80-447D-4947-8175-7EE2CCE78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1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6" name="AutoShape 1118">
                <a:extLst>
                  <a:ext uri="{FF2B5EF4-FFF2-40B4-BE49-F238E27FC236}">
                    <a16:creationId xmlns:a16="http://schemas.microsoft.com/office/drawing/2014/main" id="{A84E0EE0-6761-4E48-BF6E-F73B55DE9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9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7" name="AutoShape 1119">
                <a:extLst>
                  <a:ext uri="{FF2B5EF4-FFF2-40B4-BE49-F238E27FC236}">
                    <a16:creationId xmlns:a16="http://schemas.microsoft.com/office/drawing/2014/main" id="{17EF7E50-AE07-414F-858D-66BB2FD69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0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8" name="AutoShape 1120">
                <a:extLst>
                  <a:ext uri="{FF2B5EF4-FFF2-40B4-BE49-F238E27FC236}">
                    <a16:creationId xmlns:a16="http://schemas.microsoft.com/office/drawing/2014/main" id="{6E7D3FD5-3459-4E6D-A575-9D9F32554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8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69" name="AutoShape 1121">
                <a:extLst>
                  <a:ext uri="{FF2B5EF4-FFF2-40B4-BE49-F238E27FC236}">
                    <a16:creationId xmlns:a16="http://schemas.microsoft.com/office/drawing/2014/main" id="{60D18D18-9117-4B80-B18E-DF3E3632B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8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0" name="AutoShape 1122">
                <a:extLst>
                  <a:ext uri="{FF2B5EF4-FFF2-40B4-BE49-F238E27FC236}">
                    <a16:creationId xmlns:a16="http://schemas.microsoft.com/office/drawing/2014/main" id="{7300A284-A25D-4A55-A7C7-D2092A0A9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57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1" name="AutoShape 1123">
                <a:extLst>
                  <a:ext uri="{FF2B5EF4-FFF2-40B4-BE49-F238E27FC236}">
                    <a16:creationId xmlns:a16="http://schemas.microsoft.com/office/drawing/2014/main" id="{D21DB0AA-9A62-4882-85CD-B8D7430BA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76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2" name="AutoShape 1124">
                <a:extLst>
                  <a:ext uri="{FF2B5EF4-FFF2-40B4-BE49-F238E27FC236}">
                    <a16:creationId xmlns:a16="http://schemas.microsoft.com/office/drawing/2014/main" id="{A784DE1F-8CC8-4471-8C28-003E3B61F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75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3" name="AutoShape 1125">
                <a:extLst>
                  <a:ext uri="{FF2B5EF4-FFF2-40B4-BE49-F238E27FC236}">
                    <a16:creationId xmlns:a16="http://schemas.microsoft.com/office/drawing/2014/main" id="{02483DB2-B1D6-4710-BD0A-06C263016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4" name="AutoShape 1126">
                <a:extLst>
                  <a:ext uri="{FF2B5EF4-FFF2-40B4-BE49-F238E27FC236}">
                    <a16:creationId xmlns:a16="http://schemas.microsoft.com/office/drawing/2014/main" id="{D7434ABE-E545-4A7C-BD77-EB4DBD2E3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4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5" name="AutoShape 1127">
                <a:extLst>
                  <a:ext uri="{FF2B5EF4-FFF2-40B4-BE49-F238E27FC236}">
                    <a16:creationId xmlns:a16="http://schemas.microsoft.com/office/drawing/2014/main" id="{82924854-5283-4EE8-B318-30F93D0B5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5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6" name="AutoShape 1128">
                <a:extLst>
                  <a:ext uri="{FF2B5EF4-FFF2-40B4-BE49-F238E27FC236}">
                    <a16:creationId xmlns:a16="http://schemas.microsoft.com/office/drawing/2014/main" id="{A828C23C-3C28-4DCB-B0B4-B55C404B4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3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7" name="AutoShape 1129">
                <a:extLst>
                  <a:ext uri="{FF2B5EF4-FFF2-40B4-BE49-F238E27FC236}">
                    <a16:creationId xmlns:a16="http://schemas.microsoft.com/office/drawing/2014/main" id="{0D351F7C-8E0C-41DD-AFAD-F364FF261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4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8" name="AutoShape 1130">
                <a:extLst>
                  <a:ext uri="{FF2B5EF4-FFF2-40B4-BE49-F238E27FC236}">
                    <a16:creationId xmlns:a16="http://schemas.microsoft.com/office/drawing/2014/main" id="{BAC25C19-1781-4DAA-B4AC-C4516E2ED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2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79" name="AutoShape 1131">
                <a:extLst>
                  <a:ext uri="{FF2B5EF4-FFF2-40B4-BE49-F238E27FC236}">
                    <a16:creationId xmlns:a16="http://schemas.microsoft.com/office/drawing/2014/main" id="{A865C81D-F2EB-414B-932A-5B5A87DA8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2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0" name="AutoShape 1132">
                <a:extLst>
                  <a:ext uri="{FF2B5EF4-FFF2-40B4-BE49-F238E27FC236}">
                    <a16:creationId xmlns:a16="http://schemas.microsoft.com/office/drawing/2014/main" id="{51B3A915-4096-4C92-8343-A88C8C94E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0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1" name="AutoShape 1133">
                <a:extLst>
                  <a:ext uri="{FF2B5EF4-FFF2-40B4-BE49-F238E27FC236}">
                    <a16:creationId xmlns:a16="http://schemas.microsoft.com/office/drawing/2014/main" id="{B8874B41-2388-4BC9-805B-0D0ED162B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1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2" name="AutoShape 1134">
                <a:extLst>
                  <a:ext uri="{FF2B5EF4-FFF2-40B4-BE49-F238E27FC236}">
                    <a16:creationId xmlns:a16="http://schemas.microsoft.com/office/drawing/2014/main" id="{8700AF06-C1FB-450B-B2BE-CCE1E1917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9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3" name="AutoShape 1135">
                <a:extLst>
                  <a:ext uri="{FF2B5EF4-FFF2-40B4-BE49-F238E27FC236}">
                    <a16:creationId xmlns:a16="http://schemas.microsoft.com/office/drawing/2014/main" id="{AD09485B-E151-462D-8E41-40CEDD13B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0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210" name="Group 2562">
            <a:extLst>
              <a:ext uri="{FF2B5EF4-FFF2-40B4-BE49-F238E27FC236}">
                <a16:creationId xmlns:a16="http://schemas.microsoft.com/office/drawing/2014/main" id="{A0AFAFEC-DCC3-48BF-828E-0A7CBDD364AC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3236913"/>
            <a:ext cx="8577262" cy="242887"/>
            <a:chOff x="393" y="2175"/>
            <a:chExt cx="5403" cy="153"/>
          </a:xfrm>
        </p:grpSpPr>
        <p:grpSp>
          <p:nvGrpSpPr>
            <p:cNvPr id="29714" name="Group 2066">
              <a:extLst>
                <a:ext uri="{FF2B5EF4-FFF2-40B4-BE49-F238E27FC236}">
                  <a16:creationId xmlns:a16="http://schemas.microsoft.com/office/drawing/2014/main" id="{15585FDB-2780-4B41-B5E9-75FD8A6178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" y="2251"/>
              <a:ext cx="5403" cy="77"/>
              <a:chOff x="393" y="2251"/>
              <a:chExt cx="5311" cy="77"/>
            </a:xfrm>
          </p:grpSpPr>
          <p:sp>
            <p:nvSpPr>
              <p:cNvPr id="28156" name="AutoShape 508">
                <a:extLst>
                  <a:ext uri="{FF2B5EF4-FFF2-40B4-BE49-F238E27FC236}">
                    <a16:creationId xmlns:a16="http://schemas.microsoft.com/office/drawing/2014/main" id="{9E34148A-B26C-4217-9B9C-F7A300ECE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7" name="AutoShape 509">
                <a:extLst>
                  <a:ext uri="{FF2B5EF4-FFF2-40B4-BE49-F238E27FC236}">
                    <a16:creationId xmlns:a16="http://schemas.microsoft.com/office/drawing/2014/main" id="{F967BAD4-EE42-40F7-AE13-42535759C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8" name="AutoShape 510">
                <a:extLst>
                  <a:ext uri="{FF2B5EF4-FFF2-40B4-BE49-F238E27FC236}">
                    <a16:creationId xmlns:a16="http://schemas.microsoft.com/office/drawing/2014/main" id="{A09433D7-D1FE-49B7-BDA0-DC5AE904C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5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9" name="AutoShape 511">
                <a:extLst>
                  <a:ext uri="{FF2B5EF4-FFF2-40B4-BE49-F238E27FC236}">
                    <a16:creationId xmlns:a16="http://schemas.microsoft.com/office/drawing/2014/main" id="{79315CC6-27C2-4C91-9048-FCA19E426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70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0" name="AutoShape 512">
                <a:extLst>
                  <a:ext uri="{FF2B5EF4-FFF2-40B4-BE49-F238E27FC236}">
                    <a16:creationId xmlns:a16="http://schemas.microsoft.com/office/drawing/2014/main" id="{3DA8C4D4-E7DE-494D-A79D-C34BAB8D9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3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1" name="AutoShape 513">
                <a:extLst>
                  <a:ext uri="{FF2B5EF4-FFF2-40B4-BE49-F238E27FC236}">
                    <a16:creationId xmlns:a16="http://schemas.microsoft.com/office/drawing/2014/main" id="{1F00FDFC-F382-41B3-A34E-E278C7E08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48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2" name="AutoShape 514">
                <a:extLst>
                  <a:ext uri="{FF2B5EF4-FFF2-40B4-BE49-F238E27FC236}">
                    <a16:creationId xmlns:a16="http://schemas.microsoft.com/office/drawing/2014/main" id="{3F91DEFC-E19E-457E-AA6E-973A5B913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1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3" name="AutoShape 515">
                <a:extLst>
                  <a:ext uri="{FF2B5EF4-FFF2-40B4-BE49-F238E27FC236}">
                    <a16:creationId xmlns:a16="http://schemas.microsoft.com/office/drawing/2014/main" id="{769FB483-2557-4C51-96DE-BFAC4150B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24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4" name="AutoShape 516">
                <a:extLst>
                  <a:ext uri="{FF2B5EF4-FFF2-40B4-BE49-F238E27FC236}">
                    <a16:creationId xmlns:a16="http://schemas.microsoft.com/office/drawing/2014/main" id="{2FCCE28F-CB65-4BC2-8E7C-4205EE4E4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9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5" name="AutoShape 517">
                <a:extLst>
                  <a:ext uri="{FF2B5EF4-FFF2-40B4-BE49-F238E27FC236}">
                    <a16:creationId xmlns:a16="http://schemas.microsoft.com/office/drawing/2014/main" id="{6A0C4ABB-48B8-46CA-9BBB-E89EB221F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0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6" name="AutoShape 518">
                <a:extLst>
                  <a:ext uri="{FF2B5EF4-FFF2-40B4-BE49-F238E27FC236}">
                    <a16:creationId xmlns:a16="http://schemas.microsoft.com/office/drawing/2014/main" id="{F347EDF3-7417-4FD6-AC13-3DBEDC794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6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7" name="AutoShape 519">
                <a:extLst>
                  <a:ext uri="{FF2B5EF4-FFF2-40B4-BE49-F238E27FC236}">
                    <a16:creationId xmlns:a16="http://schemas.microsoft.com/office/drawing/2014/main" id="{CC48A861-34F1-4CF9-94F8-9A5752DBD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7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8" name="AutoShape 520">
                <a:extLst>
                  <a:ext uri="{FF2B5EF4-FFF2-40B4-BE49-F238E27FC236}">
                    <a16:creationId xmlns:a16="http://schemas.microsoft.com/office/drawing/2014/main" id="{DA9BE660-A040-402D-BCF7-892DDA875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4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69" name="AutoShape 521">
                <a:extLst>
                  <a:ext uri="{FF2B5EF4-FFF2-40B4-BE49-F238E27FC236}">
                    <a16:creationId xmlns:a16="http://schemas.microsoft.com/office/drawing/2014/main" id="{DD980967-8288-4BB0-A5C4-8B344959F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5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0" name="AutoShape 522">
                <a:extLst>
                  <a:ext uri="{FF2B5EF4-FFF2-40B4-BE49-F238E27FC236}">
                    <a16:creationId xmlns:a16="http://schemas.microsoft.com/office/drawing/2014/main" id="{CA30B50B-E922-4AFC-B8CE-E4C94A0CA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1" name="AutoShape 523">
                <a:extLst>
                  <a:ext uri="{FF2B5EF4-FFF2-40B4-BE49-F238E27FC236}">
                    <a16:creationId xmlns:a16="http://schemas.microsoft.com/office/drawing/2014/main" id="{647D0246-D54A-4000-BD47-5C0309C86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33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2" name="AutoShape 524">
                <a:extLst>
                  <a:ext uri="{FF2B5EF4-FFF2-40B4-BE49-F238E27FC236}">
                    <a16:creationId xmlns:a16="http://schemas.microsoft.com/office/drawing/2014/main" id="{8EBB0844-2BFB-482A-A4EB-D581B68E5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9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3" name="AutoShape 525">
                <a:extLst>
                  <a:ext uri="{FF2B5EF4-FFF2-40B4-BE49-F238E27FC236}">
                    <a16:creationId xmlns:a16="http://schemas.microsoft.com/office/drawing/2014/main" id="{4C00262D-D804-4A80-A7CD-BCE41E21A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0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4" name="AutoShape 526">
                <a:extLst>
                  <a:ext uri="{FF2B5EF4-FFF2-40B4-BE49-F238E27FC236}">
                    <a16:creationId xmlns:a16="http://schemas.microsoft.com/office/drawing/2014/main" id="{69FE99AC-7518-4000-AFE7-69CED94AB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74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5" name="AutoShape 527">
                <a:extLst>
                  <a:ext uri="{FF2B5EF4-FFF2-40B4-BE49-F238E27FC236}">
                    <a16:creationId xmlns:a16="http://schemas.microsoft.com/office/drawing/2014/main" id="{3EE0B461-6D89-4698-A65A-FAEE541C2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8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6" name="AutoShape 528">
                <a:extLst>
                  <a:ext uri="{FF2B5EF4-FFF2-40B4-BE49-F238E27FC236}">
                    <a16:creationId xmlns:a16="http://schemas.microsoft.com/office/drawing/2014/main" id="{0AABB6B1-0A4F-4D5E-AD5D-0C8499781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5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7" name="AutoShape 529">
                <a:extLst>
                  <a:ext uri="{FF2B5EF4-FFF2-40B4-BE49-F238E27FC236}">
                    <a16:creationId xmlns:a16="http://schemas.microsoft.com/office/drawing/2014/main" id="{CAB36B79-20FC-428E-A374-B74BBE8BA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16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8" name="AutoShape 530">
                <a:extLst>
                  <a:ext uri="{FF2B5EF4-FFF2-40B4-BE49-F238E27FC236}">
                    <a16:creationId xmlns:a16="http://schemas.microsoft.com/office/drawing/2014/main" id="{AC9096D7-3B04-49E0-BDEA-528FD31A3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2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79" name="AutoShape 531">
                <a:extLst>
                  <a:ext uri="{FF2B5EF4-FFF2-40B4-BE49-F238E27FC236}">
                    <a16:creationId xmlns:a16="http://schemas.microsoft.com/office/drawing/2014/main" id="{5816DBA4-F43C-4EFB-8B39-49233473D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40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0" name="AutoShape 532">
                <a:extLst>
                  <a:ext uri="{FF2B5EF4-FFF2-40B4-BE49-F238E27FC236}">
                    <a16:creationId xmlns:a16="http://schemas.microsoft.com/office/drawing/2014/main" id="{4AADEC02-088A-4593-AE04-220885511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06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1" name="AutoShape 533">
                <a:extLst>
                  <a:ext uri="{FF2B5EF4-FFF2-40B4-BE49-F238E27FC236}">
                    <a16:creationId xmlns:a16="http://schemas.microsoft.com/office/drawing/2014/main" id="{0A556613-CB5D-4903-B1BE-353823916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1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2" name="AutoShape 534">
                <a:extLst>
                  <a:ext uri="{FF2B5EF4-FFF2-40B4-BE49-F238E27FC236}">
                    <a16:creationId xmlns:a16="http://schemas.microsoft.com/office/drawing/2014/main" id="{490D7E22-E5D1-4A33-AC52-443E9E6FA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8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3" name="AutoShape 535">
                <a:extLst>
                  <a:ext uri="{FF2B5EF4-FFF2-40B4-BE49-F238E27FC236}">
                    <a16:creationId xmlns:a16="http://schemas.microsoft.com/office/drawing/2014/main" id="{1C8BB222-0987-4A61-BDA5-9A52C9E93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4" name="AutoShape 536">
                <a:extLst>
                  <a:ext uri="{FF2B5EF4-FFF2-40B4-BE49-F238E27FC236}">
                    <a16:creationId xmlns:a16="http://schemas.microsoft.com/office/drawing/2014/main" id="{470086CC-3865-4874-8D46-7F38D1966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6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5" name="AutoShape 537">
                <a:extLst>
                  <a:ext uri="{FF2B5EF4-FFF2-40B4-BE49-F238E27FC236}">
                    <a16:creationId xmlns:a16="http://schemas.microsoft.com/office/drawing/2014/main" id="{3FBF1CE2-E180-463A-9C1E-0C1E9C6C6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7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7" name="AutoShape 1139">
                <a:extLst>
                  <a:ext uri="{FF2B5EF4-FFF2-40B4-BE49-F238E27FC236}">
                    <a16:creationId xmlns:a16="http://schemas.microsoft.com/office/drawing/2014/main" id="{81042C27-93DC-402B-AD84-3BADC3E47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3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8" name="AutoShape 1140">
                <a:extLst>
                  <a:ext uri="{FF2B5EF4-FFF2-40B4-BE49-F238E27FC236}">
                    <a16:creationId xmlns:a16="http://schemas.microsoft.com/office/drawing/2014/main" id="{89AED615-29F5-4FD8-91E6-E7A1F882C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4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9" name="AutoShape 1141">
                <a:extLst>
                  <a:ext uri="{FF2B5EF4-FFF2-40B4-BE49-F238E27FC236}">
                    <a16:creationId xmlns:a16="http://schemas.microsoft.com/office/drawing/2014/main" id="{7A0156A7-8835-4FE1-838F-BC59233DF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1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0" name="AutoShape 1142">
                <a:extLst>
                  <a:ext uri="{FF2B5EF4-FFF2-40B4-BE49-F238E27FC236}">
                    <a16:creationId xmlns:a16="http://schemas.microsoft.com/office/drawing/2014/main" id="{170E64E8-1EE6-4CD5-9455-C0F05543B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25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1" name="AutoShape 1143">
                <a:extLst>
                  <a:ext uri="{FF2B5EF4-FFF2-40B4-BE49-F238E27FC236}">
                    <a16:creationId xmlns:a16="http://schemas.microsoft.com/office/drawing/2014/main" id="{BA3C1517-049A-4B64-AB54-1D596DAFF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9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2" name="AutoShape 1144">
                <a:extLst>
                  <a:ext uri="{FF2B5EF4-FFF2-40B4-BE49-F238E27FC236}">
                    <a16:creationId xmlns:a16="http://schemas.microsoft.com/office/drawing/2014/main" id="{F5726D18-4668-43E4-8675-732C6701E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03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3" name="AutoShape 1145">
                <a:extLst>
                  <a:ext uri="{FF2B5EF4-FFF2-40B4-BE49-F238E27FC236}">
                    <a16:creationId xmlns:a16="http://schemas.microsoft.com/office/drawing/2014/main" id="{4E57D1B9-1290-498F-9AA9-69FC693DA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4" name="AutoShape 1146">
                <a:extLst>
                  <a:ext uri="{FF2B5EF4-FFF2-40B4-BE49-F238E27FC236}">
                    <a16:creationId xmlns:a16="http://schemas.microsoft.com/office/drawing/2014/main" id="{1AF87373-46B9-4A68-863C-43694A6EA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9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5" name="AutoShape 1147">
                <a:extLst>
                  <a:ext uri="{FF2B5EF4-FFF2-40B4-BE49-F238E27FC236}">
                    <a16:creationId xmlns:a16="http://schemas.microsoft.com/office/drawing/2014/main" id="{910BE3C9-4F6A-4E16-A376-0B7250D08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6" name="AutoShape 1148">
                <a:extLst>
                  <a:ext uri="{FF2B5EF4-FFF2-40B4-BE49-F238E27FC236}">
                    <a16:creationId xmlns:a16="http://schemas.microsoft.com/office/drawing/2014/main" id="{1ECA93A1-FDCB-4AF8-9DC2-4F41753C3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5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7" name="AutoShape 1149">
                <a:extLst>
                  <a:ext uri="{FF2B5EF4-FFF2-40B4-BE49-F238E27FC236}">
                    <a16:creationId xmlns:a16="http://schemas.microsoft.com/office/drawing/2014/main" id="{B0D212BA-CF2C-4D3F-A722-2AA82863E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8" name="AutoShape 1150">
                <a:extLst>
                  <a:ext uri="{FF2B5EF4-FFF2-40B4-BE49-F238E27FC236}">
                    <a16:creationId xmlns:a16="http://schemas.microsoft.com/office/drawing/2014/main" id="{B861DD32-12F5-4960-A336-F81AEA6A9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3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99" name="AutoShape 1151">
                <a:extLst>
                  <a:ext uri="{FF2B5EF4-FFF2-40B4-BE49-F238E27FC236}">
                    <a16:creationId xmlns:a16="http://schemas.microsoft.com/office/drawing/2014/main" id="{60ACA61F-81BD-42BC-BC04-73FD2689C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0" name="AutoShape 1152">
                <a:extLst>
                  <a:ext uri="{FF2B5EF4-FFF2-40B4-BE49-F238E27FC236}">
                    <a16:creationId xmlns:a16="http://schemas.microsoft.com/office/drawing/2014/main" id="{661A0852-A81B-4F9F-803B-4EE4CFA2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1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1" name="AutoShape 1153">
                <a:extLst>
                  <a:ext uri="{FF2B5EF4-FFF2-40B4-BE49-F238E27FC236}">
                    <a16:creationId xmlns:a16="http://schemas.microsoft.com/office/drawing/2014/main" id="{8E226574-4204-4540-B29E-73798F51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7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2" name="AutoShape 1154">
                <a:extLst>
                  <a:ext uri="{FF2B5EF4-FFF2-40B4-BE49-F238E27FC236}">
                    <a16:creationId xmlns:a16="http://schemas.microsoft.com/office/drawing/2014/main" id="{FDB70A1E-1F7A-4F54-AB76-F530D0D6E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88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3" name="AutoShape 1155">
                <a:extLst>
                  <a:ext uri="{FF2B5EF4-FFF2-40B4-BE49-F238E27FC236}">
                    <a16:creationId xmlns:a16="http://schemas.microsoft.com/office/drawing/2014/main" id="{322DB4CD-0DB9-4984-A185-4A90A2B3B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5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4" name="AutoShape 1156">
                <a:extLst>
                  <a:ext uri="{FF2B5EF4-FFF2-40B4-BE49-F238E27FC236}">
                    <a16:creationId xmlns:a16="http://schemas.microsoft.com/office/drawing/2014/main" id="{16C63852-1781-4EFC-9886-600FDCEB8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6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5" name="AutoShape 1157">
                <a:extLst>
                  <a:ext uri="{FF2B5EF4-FFF2-40B4-BE49-F238E27FC236}">
                    <a16:creationId xmlns:a16="http://schemas.microsoft.com/office/drawing/2014/main" id="{986C9EE5-734A-46B7-835D-26A2200CA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29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6" name="AutoShape 1158">
                <a:extLst>
                  <a:ext uri="{FF2B5EF4-FFF2-40B4-BE49-F238E27FC236}">
                    <a16:creationId xmlns:a16="http://schemas.microsoft.com/office/drawing/2014/main" id="{FCAF1709-C624-4B15-81AC-BCC444E70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4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7" name="AutoShape 1159">
                <a:extLst>
                  <a:ext uri="{FF2B5EF4-FFF2-40B4-BE49-F238E27FC236}">
                    <a16:creationId xmlns:a16="http://schemas.microsoft.com/office/drawing/2014/main" id="{7096CCA7-774B-4A79-9C75-6E2336A03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8" name="AutoShape 1160">
                <a:extLst>
                  <a:ext uri="{FF2B5EF4-FFF2-40B4-BE49-F238E27FC236}">
                    <a16:creationId xmlns:a16="http://schemas.microsoft.com/office/drawing/2014/main" id="{81DC9FF7-C8B2-480E-90C9-C054FA447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1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09" name="AutoShape 1161">
                <a:extLst>
                  <a:ext uri="{FF2B5EF4-FFF2-40B4-BE49-F238E27FC236}">
                    <a16:creationId xmlns:a16="http://schemas.microsoft.com/office/drawing/2014/main" id="{873F1922-7FD5-4FB8-8C2A-450488C68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08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0" name="AutoShape 1162">
                <a:extLst>
                  <a:ext uri="{FF2B5EF4-FFF2-40B4-BE49-F238E27FC236}">
                    <a16:creationId xmlns:a16="http://schemas.microsoft.com/office/drawing/2014/main" id="{1365A4B8-CB72-4F1E-B827-2CA70544D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5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1" name="AutoShape 1163">
                <a:extLst>
                  <a:ext uri="{FF2B5EF4-FFF2-40B4-BE49-F238E27FC236}">
                    <a16:creationId xmlns:a16="http://schemas.microsoft.com/office/drawing/2014/main" id="{3ADA2794-D491-425B-A4C8-44C2CB0C2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61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2" name="AutoShape 1164">
                <a:extLst>
                  <a:ext uri="{FF2B5EF4-FFF2-40B4-BE49-F238E27FC236}">
                    <a16:creationId xmlns:a16="http://schemas.microsoft.com/office/drawing/2014/main" id="{B3E55697-5938-47D0-8B7F-446D658AE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7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3" name="AutoShape 1165">
                <a:extLst>
                  <a:ext uri="{FF2B5EF4-FFF2-40B4-BE49-F238E27FC236}">
                    <a16:creationId xmlns:a16="http://schemas.microsoft.com/office/drawing/2014/main" id="{D78DE9F1-640D-40E6-96A6-3739E409E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3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4" name="AutoShape 1166">
                <a:extLst>
                  <a:ext uri="{FF2B5EF4-FFF2-40B4-BE49-F238E27FC236}">
                    <a16:creationId xmlns:a16="http://schemas.microsoft.com/office/drawing/2014/main" id="{8C1A9125-4D85-4DAC-88A8-582171A37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4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5" name="AutoShape 1167">
                <a:extLst>
                  <a:ext uri="{FF2B5EF4-FFF2-40B4-BE49-F238E27FC236}">
                    <a16:creationId xmlns:a16="http://schemas.microsoft.com/office/drawing/2014/main" id="{96A80F0C-500C-489C-8FED-31C8CE579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1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6" name="AutoShape 1168">
                <a:extLst>
                  <a:ext uri="{FF2B5EF4-FFF2-40B4-BE49-F238E27FC236}">
                    <a16:creationId xmlns:a16="http://schemas.microsoft.com/office/drawing/2014/main" id="{46309C6E-4AA2-442A-9F7F-69F07395C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2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715" name="Group 2067">
              <a:extLst>
                <a:ext uri="{FF2B5EF4-FFF2-40B4-BE49-F238E27FC236}">
                  <a16:creationId xmlns:a16="http://schemas.microsoft.com/office/drawing/2014/main" id="{CD96B661-FB14-47B9-AE89-E2C3298F83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" y="2175"/>
              <a:ext cx="5403" cy="76"/>
              <a:chOff x="393" y="2175"/>
              <a:chExt cx="5311" cy="76"/>
            </a:xfrm>
          </p:grpSpPr>
          <p:sp>
            <p:nvSpPr>
              <p:cNvPr id="28187" name="AutoShape 539">
                <a:extLst>
                  <a:ext uri="{FF2B5EF4-FFF2-40B4-BE49-F238E27FC236}">
                    <a16:creationId xmlns:a16="http://schemas.microsoft.com/office/drawing/2014/main" id="{6DFAD991-3B72-43BF-B56B-FC0059A66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8" name="AutoShape 540">
                <a:extLst>
                  <a:ext uri="{FF2B5EF4-FFF2-40B4-BE49-F238E27FC236}">
                    <a16:creationId xmlns:a16="http://schemas.microsoft.com/office/drawing/2014/main" id="{3A09D57F-65C2-4227-B6D1-CF4811101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9" name="AutoShape 541">
                <a:extLst>
                  <a:ext uri="{FF2B5EF4-FFF2-40B4-BE49-F238E27FC236}">
                    <a16:creationId xmlns:a16="http://schemas.microsoft.com/office/drawing/2014/main" id="{BE64365D-A68B-4406-9A88-00F8F024B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5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0" name="AutoShape 542">
                <a:extLst>
                  <a:ext uri="{FF2B5EF4-FFF2-40B4-BE49-F238E27FC236}">
                    <a16:creationId xmlns:a16="http://schemas.microsoft.com/office/drawing/2014/main" id="{362D7CFB-378F-4131-81ED-86B8C1709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70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1" name="AutoShape 543">
                <a:extLst>
                  <a:ext uri="{FF2B5EF4-FFF2-40B4-BE49-F238E27FC236}">
                    <a16:creationId xmlns:a16="http://schemas.microsoft.com/office/drawing/2014/main" id="{06409365-9448-40EC-AC6D-86DEBA7D5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3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2" name="AutoShape 544">
                <a:extLst>
                  <a:ext uri="{FF2B5EF4-FFF2-40B4-BE49-F238E27FC236}">
                    <a16:creationId xmlns:a16="http://schemas.microsoft.com/office/drawing/2014/main" id="{BFC18328-9A91-40D8-B15C-63B23915C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748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3" name="AutoShape 545">
                <a:extLst>
                  <a:ext uri="{FF2B5EF4-FFF2-40B4-BE49-F238E27FC236}">
                    <a16:creationId xmlns:a16="http://schemas.microsoft.com/office/drawing/2014/main" id="{649791CD-9B22-4EFC-94D3-9594A8AC6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1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4" name="AutoShape 546">
                <a:extLst>
                  <a:ext uri="{FF2B5EF4-FFF2-40B4-BE49-F238E27FC236}">
                    <a16:creationId xmlns:a16="http://schemas.microsoft.com/office/drawing/2014/main" id="{AE74D2E9-DCF4-48E5-967A-7447AD4F2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924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5" name="AutoShape 547">
                <a:extLst>
                  <a:ext uri="{FF2B5EF4-FFF2-40B4-BE49-F238E27FC236}">
                    <a16:creationId xmlns:a16="http://schemas.microsoft.com/office/drawing/2014/main" id="{09A655D6-39AE-47AE-828B-EE4DF5A42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9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6" name="AutoShape 548">
                <a:extLst>
                  <a:ext uri="{FF2B5EF4-FFF2-40B4-BE49-F238E27FC236}">
                    <a16:creationId xmlns:a16="http://schemas.microsoft.com/office/drawing/2014/main" id="{011B0CAD-CBC6-49BA-A4F3-BCF73E156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0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7" name="AutoShape 549">
                <a:extLst>
                  <a:ext uri="{FF2B5EF4-FFF2-40B4-BE49-F238E27FC236}">
                    <a16:creationId xmlns:a16="http://schemas.microsoft.com/office/drawing/2014/main" id="{50978548-7121-4692-B8E0-CAEA4C8D1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6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8" name="AutoShape 550">
                <a:extLst>
                  <a:ext uri="{FF2B5EF4-FFF2-40B4-BE49-F238E27FC236}">
                    <a16:creationId xmlns:a16="http://schemas.microsoft.com/office/drawing/2014/main" id="{7F7C4EF7-EF0C-48F3-A85E-7365038CA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7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9" name="AutoShape 551">
                <a:extLst>
                  <a:ext uri="{FF2B5EF4-FFF2-40B4-BE49-F238E27FC236}">
                    <a16:creationId xmlns:a16="http://schemas.microsoft.com/office/drawing/2014/main" id="{CEB2431D-6436-440C-9BFF-3F906E1AE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4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0" name="AutoShape 552">
                <a:extLst>
                  <a:ext uri="{FF2B5EF4-FFF2-40B4-BE49-F238E27FC236}">
                    <a16:creationId xmlns:a16="http://schemas.microsoft.com/office/drawing/2014/main" id="{121A9A99-89B6-4B69-8802-D0E3945C3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5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1" name="AutoShape 553">
                <a:extLst>
                  <a:ext uri="{FF2B5EF4-FFF2-40B4-BE49-F238E27FC236}">
                    <a16:creationId xmlns:a16="http://schemas.microsoft.com/office/drawing/2014/main" id="{6375E57F-5AB2-478C-B865-FEDA0BABB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2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2" name="AutoShape 554">
                <a:extLst>
                  <a:ext uri="{FF2B5EF4-FFF2-40B4-BE49-F238E27FC236}">
                    <a16:creationId xmlns:a16="http://schemas.microsoft.com/office/drawing/2014/main" id="{5E95192E-8DC6-4F62-B8B5-58783C824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633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3" name="AutoShape 555">
                <a:extLst>
                  <a:ext uri="{FF2B5EF4-FFF2-40B4-BE49-F238E27FC236}">
                    <a16:creationId xmlns:a16="http://schemas.microsoft.com/office/drawing/2014/main" id="{8E14AC63-1EC1-4A99-9D6C-11DAD10AC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9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4" name="AutoShape 556">
                <a:extLst>
                  <a:ext uri="{FF2B5EF4-FFF2-40B4-BE49-F238E27FC236}">
                    <a16:creationId xmlns:a16="http://schemas.microsoft.com/office/drawing/2014/main" id="{0B215D44-7018-48FE-8A2F-BB933D30D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0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5" name="AutoShape 557">
                <a:extLst>
                  <a:ext uri="{FF2B5EF4-FFF2-40B4-BE49-F238E27FC236}">
                    <a16:creationId xmlns:a16="http://schemas.microsoft.com/office/drawing/2014/main" id="{CF73593C-66D1-4C26-AEC1-DC488A15D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074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6" name="AutoShape 558">
                <a:extLst>
                  <a:ext uri="{FF2B5EF4-FFF2-40B4-BE49-F238E27FC236}">
                    <a16:creationId xmlns:a16="http://schemas.microsoft.com/office/drawing/2014/main" id="{27604128-DC27-4ED8-9992-885BD8AD4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8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7" name="AutoShape 559">
                <a:extLst>
                  <a:ext uri="{FF2B5EF4-FFF2-40B4-BE49-F238E27FC236}">
                    <a16:creationId xmlns:a16="http://schemas.microsoft.com/office/drawing/2014/main" id="{77B3F45F-89F6-4ABD-ACF0-057F5725F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25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8" name="AutoShape 560">
                <a:extLst>
                  <a:ext uri="{FF2B5EF4-FFF2-40B4-BE49-F238E27FC236}">
                    <a16:creationId xmlns:a16="http://schemas.microsoft.com/office/drawing/2014/main" id="{8D7BB917-F99C-47B1-A00D-AE3A692B6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6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09" name="AutoShape 561">
                <a:extLst>
                  <a:ext uri="{FF2B5EF4-FFF2-40B4-BE49-F238E27FC236}">
                    <a16:creationId xmlns:a16="http://schemas.microsoft.com/office/drawing/2014/main" id="{420A4471-D17C-4248-A1C6-369198454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2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0" name="AutoShape 562">
                <a:extLst>
                  <a:ext uri="{FF2B5EF4-FFF2-40B4-BE49-F238E27FC236}">
                    <a16:creationId xmlns:a16="http://schemas.microsoft.com/office/drawing/2014/main" id="{F7354CF5-C8D7-4B98-A7E1-9A20A6A9D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40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1" name="AutoShape 563">
                <a:extLst>
                  <a:ext uri="{FF2B5EF4-FFF2-40B4-BE49-F238E27FC236}">
                    <a16:creationId xmlns:a16="http://schemas.microsoft.com/office/drawing/2014/main" id="{CAE0D9AE-D815-4A69-97C7-351D21C71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06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2" name="AutoShape 564">
                <a:extLst>
                  <a:ext uri="{FF2B5EF4-FFF2-40B4-BE49-F238E27FC236}">
                    <a16:creationId xmlns:a16="http://schemas.microsoft.com/office/drawing/2014/main" id="{9DFB9A3B-2F4D-42E4-B063-3AB335B54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51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3" name="AutoShape 565">
                <a:extLst>
                  <a:ext uri="{FF2B5EF4-FFF2-40B4-BE49-F238E27FC236}">
                    <a16:creationId xmlns:a16="http://schemas.microsoft.com/office/drawing/2014/main" id="{CB9E3011-EEB9-402C-B76C-4EB83ED07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78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4" name="AutoShape 566">
                <a:extLst>
                  <a:ext uri="{FF2B5EF4-FFF2-40B4-BE49-F238E27FC236}">
                    <a16:creationId xmlns:a16="http://schemas.microsoft.com/office/drawing/2014/main" id="{E40764A4-4F2F-4BB0-B026-2A9688462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9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5" name="AutoShape 567">
                <a:extLst>
                  <a:ext uri="{FF2B5EF4-FFF2-40B4-BE49-F238E27FC236}">
                    <a16:creationId xmlns:a16="http://schemas.microsoft.com/office/drawing/2014/main" id="{7A9806D6-7506-47BC-AB5B-47024046B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96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16" name="AutoShape 568">
                <a:extLst>
                  <a:ext uri="{FF2B5EF4-FFF2-40B4-BE49-F238E27FC236}">
                    <a16:creationId xmlns:a16="http://schemas.microsoft.com/office/drawing/2014/main" id="{71AC297D-79CF-4BDF-BAF7-0E8E1DA24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7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8" name="AutoShape 1170">
                <a:extLst>
                  <a:ext uri="{FF2B5EF4-FFF2-40B4-BE49-F238E27FC236}">
                    <a16:creationId xmlns:a16="http://schemas.microsoft.com/office/drawing/2014/main" id="{03D992BB-FB1A-4AED-9E03-0E9F80346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13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19" name="AutoShape 1171">
                <a:extLst>
                  <a:ext uri="{FF2B5EF4-FFF2-40B4-BE49-F238E27FC236}">
                    <a16:creationId xmlns:a16="http://schemas.microsoft.com/office/drawing/2014/main" id="{B59B5431-6FFE-4799-9467-958122DE2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4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0" name="AutoShape 1172">
                <a:extLst>
                  <a:ext uri="{FF2B5EF4-FFF2-40B4-BE49-F238E27FC236}">
                    <a16:creationId xmlns:a16="http://schemas.microsoft.com/office/drawing/2014/main" id="{D9BCFA5E-E93A-4135-91D7-C73553A8F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1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1" name="AutoShape 1173">
                <a:extLst>
                  <a:ext uri="{FF2B5EF4-FFF2-40B4-BE49-F238E27FC236}">
                    <a16:creationId xmlns:a16="http://schemas.microsoft.com/office/drawing/2014/main" id="{A03F6CBD-5184-4514-82D2-22AA2C8F4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25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2" name="AutoShape 1174">
                <a:extLst>
                  <a:ext uri="{FF2B5EF4-FFF2-40B4-BE49-F238E27FC236}">
                    <a16:creationId xmlns:a16="http://schemas.microsoft.com/office/drawing/2014/main" id="{5820B363-BD58-491D-BBC2-D54BD6023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9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3" name="AutoShape 1175">
                <a:extLst>
                  <a:ext uri="{FF2B5EF4-FFF2-40B4-BE49-F238E27FC236}">
                    <a16:creationId xmlns:a16="http://schemas.microsoft.com/office/drawing/2014/main" id="{0D361B26-6D15-4817-A37D-15948C35F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03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4" name="AutoShape 1176">
                <a:extLst>
                  <a:ext uri="{FF2B5EF4-FFF2-40B4-BE49-F238E27FC236}">
                    <a16:creationId xmlns:a16="http://schemas.microsoft.com/office/drawing/2014/main" id="{091182E7-F3C0-4F97-AAC3-4D8ECF1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6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5" name="AutoShape 1177">
                <a:extLst>
                  <a:ext uri="{FF2B5EF4-FFF2-40B4-BE49-F238E27FC236}">
                    <a16:creationId xmlns:a16="http://schemas.microsoft.com/office/drawing/2014/main" id="{2D653E62-E1EC-435B-A049-D054AEF0D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79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6" name="AutoShape 1178">
                <a:extLst>
                  <a:ext uri="{FF2B5EF4-FFF2-40B4-BE49-F238E27FC236}">
                    <a16:creationId xmlns:a16="http://schemas.microsoft.com/office/drawing/2014/main" id="{5D6B5964-D1B5-4322-A3B4-D02DFBB01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84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7" name="AutoShape 1179">
                <a:extLst>
                  <a:ext uri="{FF2B5EF4-FFF2-40B4-BE49-F238E27FC236}">
                    <a16:creationId xmlns:a16="http://schemas.microsoft.com/office/drawing/2014/main" id="{BA82BEA4-14D5-4DD2-8D3A-EFC60AEF4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5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8" name="AutoShape 1180">
                <a:extLst>
                  <a:ext uri="{FF2B5EF4-FFF2-40B4-BE49-F238E27FC236}">
                    <a16:creationId xmlns:a16="http://schemas.microsoft.com/office/drawing/2014/main" id="{F6CFB21C-9D46-4EFA-B746-F93D34466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02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29" name="AutoShape 1181">
                <a:extLst>
                  <a:ext uri="{FF2B5EF4-FFF2-40B4-BE49-F238E27FC236}">
                    <a16:creationId xmlns:a16="http://schemas.microsoft.com/office/drawing/2014/main" id="{57004E3B-D2F6-45CF-ACCB-91E8CAFBF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0" name="AutoShape 1182">
                <a:extLst>
                  <a:ext uri="{FF2B5EF4-FFF2-40B4-BE49-F238E27FC236}">
                    <a16:creationId xmlns:a16="http://schemas.microsoft.com/office/drawing/2014/main" id="{D44FBF81-3434-4D6A-860E-8AE776C3B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0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1" name="AutoShape 1183">
                <a:extLst>
                  <a:ext uri="{FF2B5EF4-FFF2-40B4-BE49-F238E27FC236}">
                    <a16:creationId xmlns:a16="http://schemas.microsoft.com/office/drawing/2014/main" id="{BE7A2E8E-A0CF-4C11-A700-32A26E726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2" name="AutoShape 1184">
                <a:extLst>
                  <a:ext uri="{FF2B5EF4-FFF2-40B4-BE49-F238E27FC236}">
                    <a16:creationId xmlns:a16="http://schemas.microsoft.com/office/drawing/2014/main" id="{70F451F2-7F4D-4A54-8F4D-CA6F7778A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7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3" name="AutoShape 1185">
                <a:extLst>
                  <a:ext uri="{FF2B5EF4-FFF2-40B4-BE49-F238E27FC236}">
                    <a16:creationId xmlns:a16="http://schemas.microsoft.com/office/drawing/2014/main" id="{1CE6D6DC-F2BB-4464-BEF4-7B171EFF0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88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4" name="AutoShape 1186">
                <a:extLst>
                  <a:ext uri="{FF2B5EF4-FFF2-40B4-BE49-F238E27FC236}">
                    <a16:creationId xmlns:a16="http://schemas.microsoft.com/office/drawing/2014/main" id="{819740D9-C9E1-4AD5-906F-BF5606413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55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5" name="AutoShape 1187">
                <a:extLst>
                  <a:ext uri="{FF2B5EF4-FFF2-40B4-BE49-F238E27FC236}">
                    <a16:creationId xmlns:a16="http://schemas.microsoft.com/office/drawing/2014/main" id="{7168F942-C255-4B9D-9DD2-7541D1DFB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6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6" name="AutoShape 1188">
                <a:extLst>
                  <a:ext uri="{FF2B5EF4-FFF2-40B4-BE49-F238E27FC236}">
                    <a16:creationId xmlns:a16="http://schemas.microsoft.com/office/drawing/2014/main" id="{84E7D98F-F25E-4001-A0F1-3445AED54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729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7" name="AutoShape 1189">
                <a:extLst>
                  <a:ext uri="{FF2B5EF4-FFF2-40B4-BE49-F238E27FC236}">
                    <a16:creationId xmlns:a16="http://schemas.microsoft.com/office/drawing/2014/main" id="{844FB5AA-415B-42C5-8023-EC425C9F9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4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8" name="AutoShape 1190">
                <a:extLst>
                  <a:ext uri="{FF2B5EF4-FFF2-40B4-BE49-F238E27FC236}">
                    <a16:creationId xmlns:a16="http://schemas.microsoft.com/office/drawing/2014/main" id="{6FBCAC8B-3392-427F-921D-B5DA2DBA7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0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39" name="AutoShape 1191">
                <a:extLst>
                  <a:ext uri="{FF2B5EF4-FFF2-40B4-BE49-F238E27FC236}">
                    <a16:creationId xmlns:a16="http://schemas.microsoft.com/office/drawing/2014/main" id="{87842B9D-6987-44AB-9E57-EC464B9C1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1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0" name="AutoShape 1192">
                <a:extLst>
                  <a:ext uri="{FF2B5EF4-FFF2-40B4-BE49-F238E27FC236}">
                    <a16:creationId xmlns:a16="http://schemas.microsoft.com/office/drawing/2014/main" id="{BE5B1492-413C-4AA9-A951-022FCED2A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8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1" name="AutoShape 1193">
                <a:extLst>
                  <a:ext uri="{FF2B5EF4-FFF2-40B4-BE49-F238E27FC236}">
                    <a16:creationId xmlns:a16="http://schemas.microsoft.com/office/drawing/2014/main" id="{BC910CE4-E8D3-4B43-8D39-72814F9B8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95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2" name="AutoShape 1194">
                <a:extLst>
                  <a:ext uri="{FF2B5EF4-FFF2-40B4-BE49-F238E27FC236}">
                    <a16:creationId xmlns:a16="http://schemas.microsoft.com/office/drawing/2014/main" id="{D56D9252-387E-4371-987F-519F9F715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61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3" name="AutoShape 1195">
                <a:extLst>
                  <a:ext uri="{FF2B5EF4-FFF2-40B4-BE49-F238E27FC236}">
                    <a16:creationId xmlns:a16="http://schemas.microsoft.com/office/drawing/2014/main" id="{15E978C2-2631-41EC-8367-E2E7D0673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7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4" name="AutoShape 1196">
                <a:extLst>
                  <a:ext uri="{FF2B5EF4-FFF2-40B4-BE49-F238E27FC236}">
                    <a16:creationId xmlns:a16="http://schemas.microsoft.com/office/drawing/2014/main" id="{643D5A25-9890-47FB-82B8-FA019911D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3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5" name="AutoShape 1197">
                <a:extLst>
                  <a:ext uri="{FF2B5EF4-FFF2-40B4-BE49-F238E27FC236}">
                    <a16:creationId xmlns:a16="http://schemas.microsoft.com/office/drawing/2014/main" id="{151ED84F-5984-4A4F-82FE-5111B1EFF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4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6" name="AutoShape 1198">
                <a:extLst>
                  <a:ext uri="{FF2B5EF4-FFF2-40B4-BE49-F238E27FC236}">
                    <a16:creationId xmlns:a16="http://schemas.microsoft.com/office/drawing/2014/main" id="{2B018395-B003-4ED6-963D-DEF2B5D3C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1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47" name="AutoShape 1199">
                <a:extLst>
                  <a:ext uri="{FF2B5EF4-FFF2-40B4-BE49-F238E27FC236}">
                    <a16:creationId xmlns:a16="http://schemas.microsoft.com/office/drawing/2014/main" id="{5DFB4D67-4A7D-42AE-AC91-69327B423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2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8911" name="Group 1263">
            <a:extLst>
              <a:ext uri="{FF2B5EF4-FFF2-40B4-BE49-F238E27FC236}">
                <a16:creationId xmlns:a16="http://schemas.microsoft.com/office/drawing/2014/main" id="{CFFF1FB1-D727-4AE6-863B-80A4DC3300A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6022975"/>
            <a:ext cx="8785225" cy="71438"/>
            <a:chOff x="375" y="2123"/>
            <a:chExt cx="5355" cy="66"/>
          </a:xfrm>
        </p:grpSpPr>
        <p:sp>
          <p:nvSpPr>
            <p:cNvPr id="28219" name="AutoShape 571">
              <a:extLst>
                <a:ext uri="{FF2B5EF4-FFF2-40B4-BE49-F238E27FC236}">
                  <a16:creationId xmlns:a16="http://schemas.microsoft.com/office/drawing/2014/main" id="{862E217E-F23C-4856-BAF8-A5D9C156CD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0" name="AutoShape 572">
              <a:extLst>
                <a:ext uri="{FF2B5EF4-FFF2-40B4-BE49-F238E27FC236}">
                  <a16:creationId xmlns:a16="http://schemas.microsoft.com/office/drawing/2014/main" id="{201A2396-8326-4653-890C-91FF7649DF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1" name="AutoShape 573">
              <a:extLst>
                <a:ext uri="{FF2B5EF4-FFF2-40B4-BE49-F238E27FC236}">
                  <a16:creationId xmlns:a16="http://schemas.microsoft.com/office/drawing/2014/main" id="{C498B863-B9BC-4B1A-98B4-D1072C33FD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2" name="AutoShape 574">
              <a:extLst>
                <a:ext uri="{FF2B5EF4-FFF2-40B4-BE49-F238E27FC236}">
                  <a16:creationId xmlns:a16="http://schemas.microsoft.com/office/drawing/2014/main" id="{159983B5-61EA-402E-9FEC-0140D503D4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3" name="AutoShape 575">
              <a:extLst>
                <a:ext uri="{FF2B5EF4-FFF2-40B4-BE49-F238E27FC236}">
                  <a16:creationId xmlns:a16="http://schemas.microsoft.com/office/drawing/2014/main" id="{A2D018B7-9C81-43B6-8644-62C0FE6E6D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0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4" name="AutoShape 576">
              <a:extLst>
                <a:ext uri="{FF2B5EF4-FFF2-40B4-BE49-F238E27FC236}">
                  <a16:creationId xmlns:a16="http://schemas.microsoft.com/office/drawing/2014/main" id="{CFEC2A80-D9AC-4C69-A789-259D6C72C5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5" name="AutoShape 577">
              <a:extLst>
                <a:ext uri="{FF2B5EF4-FFF2-40B4-BE49-F238E27FC236}">
                  <a16:creationId xmlns:a16="http://schemas.microsoft.com/office/drawing/2014/main" id="{1906FADF-3D97-4BD1-A30F-B5253978F4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6" name="AutoShape 578">
              <a:extLst>
                <a:ext uri="{FF2B5EF4-FFF2-40B4-BE49-F238E27FC236}">
                  <a16:creationId xmlns:a16="http://schemas.microsoft.com/office/drawing/2014/main" id="{72AA192D-20C3-4D6E-BF17-28DBD1405C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7" name="AutoShape 579">
              <a:extLst>
                <a:ext uri="{FF2B5EF4-FFF2-40B4-BE49-F238E27FC236}">
                  <a16:creationId xmlns:a16="http://schemas.microsoft.com/office/drawing/2014/main" id="{32BEFFCC-D359-4E30-8B83-B836F83F88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8" name="AutoShape 580">
              <a:extLst>
                <a:ext uri="{FF2B5EF4-FFF2-40B4-BE49-F238E27FC236}">
                  <a16:creationId xmlns:a16="http://schemas.microsoft.com/office/drawing/2014/main" id="{B599A4F2-73DD-4B8C-9778-534FA1C7B6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29" name="AutoShape 581">
              <a:extLst>
                <a:ext uri="{FF2B5EF4-FFF2-40B4-BE49-F238E27FC236}">
                  <a16:creationId xmlns:a16="http://schemas.microsoft.com/office/drawing/2014/main" id="{F35EE7CC-D655-477C-9AB2-0D13FFB6AE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0" name="AutoShape 582">
              <a:extLst>
                <a:ext uri="{FF2B5EF4-FFF2-40B4-BE49-F238E27FC236}">
                  <a16:creationId xmlns:a16="http://schemas.microsoft.com/office/drawing/2014/main" id="{C07DA665-194A-4701-86B0-3E3D21879B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1" name="AutoShape 583">
              <a:extLst>
                <a:ext uri="{FF2B5EF4-FFF2-40B4-BE49-F238E27FC236}">
                  <a16:creationId xmlns:a16="http://schemas.microsoft.com/office/drawing/2014/main" id="{0D82EF34-ABCC-4DC8-BEB3-74498CC7DA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6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2" name="AutoShape 584">
              <a:extLst>
                <a:ext uri="{FF2B5EF4-FFF2-40B4-BE49-F238E27FC236}">
                  <a16:creationId xmlns:a16="http://schemas.microsoft.com/office/drawing/2014/main" id="{D9837F21-3CE5-441F-8443-7B9DEA9E5D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3" name="AutoShape 585">
              <a:extLst>
                <a:ext uri="{FF2B5EF4-FFF2-40B4-BE49-F238E27FC236}">
                  <a16:creationId xmlns:a16="http://schemas.microsoft.com/office/drawing/2014/main" id="{EA3710C4-B7B5-4F7D-806C-7DD0004568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4" name="AutoShape 586">
              <a:extLst>
                <a:ext uri="{FF2B5EF4-FFF2-40B4-BE49-F238E27FC236}">
                  <a16:creationId xmlns:a16="http://schemas.microsoft.com/office/drawing/2014/main" id="{CD853B7F-FBDE-4D4A-A8E1-1460AB5AEB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5" name="AutoShape 587">
              <a:extLst>
                <a:ext uri="{FF2B5EF4-FFF2-40B4-BE49-F238E27FC236}">
                  <a16:creationId xmlns:a16="http://schemas.microsoft.com/office/drawing/2014/main" id="{1906B2A0-FB90-485C-BD69-2590F979A8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6" name="AutoShape 588">
              <a:extLst>
                <a:ext uri="{FF2B5EF4-FFF2-40B4-BE49-F238E27FC236}">
                  <a16:creationId xmlns:a16="http://schemas.microsoft.com/office/drawing/2014/main" id="{817E0CAE-5118-490F-B205-27F786B966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9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7" name="AutoShape 589">
              <a:extLst>
                <a:ext uri="{FF2B5EF4-FFF2-40B4-BE49-F238E27FC236}">
                  <a16:creationId xmlns:a16="http://schemas.microsoft.com/office/drawing/2014/main" id="{592B8F77-DDB1-4FE9-988A-FCFD00B53E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2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8" name="AutoShape 590">
              <a:extLst>
                <a:ext uri="{FF2B5EF4-FFF2-40B4-BE49-F238E27FC236}">
                  <a16:creationId xmlns:a16="http://schemas.microsoft.com/office/drawing/2014/main" id="{89E9D894-71F5-4BC9-8432-8B3E5AC021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39" name="AutoShape 591">
              <a:extLst>
                <a:ext uri="{FF2B5EF4-FFF2-40B4-BE49-F238E27FC236}">
                  <a16:creationId xmlns:a16="http://schemas.microsoft.com/office/drawing/2014/main" id="{9DDCE6E0-5FA7-4663-88B3-8682885D76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0" name="AutoShape 592">
              <a:extLst>
                <a:ext uri="{FF2B5EF4-FFF2-40B4-BE49-F238E27FC236}">
                  <a16:creationId xmlns:a16="http://schemas.microsoft.com/office/drawing/2014/main" id="{EFDF88F6-9FE0-4B43-B63D-0736A42CBC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1" name="AutoShape 593">
              <a:extLst>
                <a:ext uri="{FF2B5EF4-FFF2-40B4-BE49-F238E27FC236}">
                  <a16:creationId xmlns:a16="http://schemas.microsoft.com/office/drawing/2014/main" id="{D963410E-22B7-4C75-A69F-619D8CC059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2" name="AutoShape 594">
              <a:extLst>
                <a:ext uri="{FF2B5EF4-FFF2-40B4-BE49-F238E27FC236}">
                  <a16:creationId xmlns:a16="http://schemas.microsoft.com/office/drawing/2014/main" id="{11F6061E-2ED7-4F2E-A6A9-87D2F5E938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6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3" name="AutoShape 595">
              <a:extLst>
                <a:ext uri="{FF2B5EF4-FFF2-40B4-BE49-F238E27FC236}">
                  <a16:creationId xmlns:a16="http://schemas.microsoft.com/office/drawing/2014/main" id="{0E810855-BB8A-4977-A2E6-E2C0F5609B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4" name="AutoShape 596">
              <a:extLst>
                <a:ext uri="{FF2B5EF4-FFF2-40B4-BE49-F238E27FC236}">
                  <a16:creationId xmlns:a16="http://schemas.microsoft.com/office/drawing/2014/main" id="{B57E5C20-56A9-48B1-B5F5-B291A78C31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5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5" name="AutoShape 597">
              <a:extLst>
                <a:ext uri="{FF2B5EF4-FFF2-40B4-BE49-F238E27FC236}">
                  <a16:creationId xmlns:a16="http://schemas.microsoft.com/office/drawing/2014/main" id="{F4B793CC-925D-424F-B405-065183A678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6" name="AutoShape 598">
              <a:extLst>
                <a:ext uri="{FF2B5EF4-FFF2-40B4-BE49-F238E27FC236}">
                  <a16:creationId xmlns:a16="http://schemas.microsoft.com/office/drawing/2014/main" id="{9A533BAD-5403-4F25-9BF2-A6C6B99964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7" name="AutoShape 599">
              <a:extLst>
                <a:ext uri="{FF2B5EF4-FFF2-40B4-BE49-F238E27FC236}">
                  <a16:creationId xmlns:a16="http://schemas.microsoft.com/office/drawing/2014/main" id="{0B9A5801-03F3-4098-AA9F-3EA608F407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48" name="AutoShape 600">
              <a:extLst>
                <a:ext uri="{FF2B5EF4-FFF2-40B4-BE49-F238E27FC236}">
                  <a16:creationId xmlns:a16="http://schemas.microsoft.com/office/drawing/2014/main" id="{060815E8-52C1-4118-A8F1-D096627CEE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0" name="AutoShape 602">
              <a:extLst>
                <a:ext uri="{FF2B5EF4-FFF2-40B4-BE49-F238E27FC236}">
                  <a16:creationId xmlns:a16="http://schemas.microsoft.com/office/drawing/2014/main" id="{71EE462A-11CC-4D59-A5A7-11D0E380C9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1" name="AutoShape 603">
              <a:extLst>
                <a:ext uri="{FF2B5EF4-FFF2-40B4-BE49-F238E27FC236}">
                  <a16:creationId xmlns:a16="http://schemas.microsoft.com/office/drawing/2014/main" id="{81807D08-120A-40B5-9C6D-6858C44712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2" name="AutoShape 604">
              <a:extLst>
                <a:ext uri="{FF2B5EF4-FFF2-40B4-BE49-F238E27FC236}">
                  <a16:creationId xmlns:a16="http://schemas.microsoft.com/office/drawing/2014/main" id="{DCAF9214-6B3C-41BC-BFE7-A9E4DD7BC9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3" name="AutoShape 605">
              <a:extLst>
                <a:ext uri="{FF2B5EF4-FFF2-40B4-BE49-F238E27FC236}">
                  <a16:creationId xmlns:a16="http://schemas.microsoft.com/office/drawing/2014/main" id="{5325AE83-15A5-4B81-AA73-3DEC66CB41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4" name="AutoShape 606">
              <a:extLst>
                <a:ext uri="{FF2B5EF4-FFF2-40B4-BE49-F238E27FC236}">
                  <a16:creationId xmlns:a16="http://schemas.microsoft.com/office/drawing/2014/main" id="{BCD747B7-7363-41B1-86E9-8E2B653398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5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5" name="AutoShape 607">
              <a:extLst>
                <a:ext uri="{FF2B5EF4-FFF2-40B4-BE49-F238E27FC236}">
                  <a16:creationId xmlns:a16="http://schemas.microsoft.com/office/drawing/2014/main" id="{43949FCF-8074-46D1-9EB4-29C48821C0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6" name="AutoShape 608">
              <a:extLst>
                <a:ext uri="{FF2B5EF4-FFF2-40B4-BE49-F238E27FC236}">
                  <a16:creationId xmlns:a16="http://schemas.microsoft.com/office/drawing/2014/main" id="{D55EE79C-C460-40CD-B3AF-7CC0E3ABDA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7" name="AutoShape 609">
              <a:extLst>
                <a:ext uri="{FF2B5EF4-FFF2-40B4-BE49-F238E27FC236}">
                  <a16:creationId xmlns:a16="http://schemas.microsoft.com/office/drawing/2014/main" id="{C2B279D0-67AC-4B3F-A7E7-B286B8C066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8" name="AutoShape 610">
              <a:extLst>
                <a:ext uri="{FF2B5EF4-FFF2-40B4-BE49-F238E27FC236}">
                  <a16:creationId xmlns:a16="http://schemas.microsoft.com/office/drawing/2014/main" id="{1B5EDBB5-8E58-4416-A18D-5C3EF5AD77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59" name="AutoShape 611">
              <a:extLst>
                <a:ext uri="{FF2B5EF4-FFF2-40B4-BE49-F238E27FC236}">
                  <a16:creationId xmlns:a16="http://schemas.microsoft.com/office/drawing/2014/main" id="{67B5B49C-989B-472A-AFE3-3379510924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0" name="AutoShape 612">
              <a:extLst>
                <a:ext uri="{FF2B5EF4-FFF2-40B4-BE49-F238E27FC236}">
                  <a16:creationId xmlns:a16="http://schemas.microsoft.com/office/drawing/2014/main" id="{A8FBEF61-4F7F-4FD4-9103-4AB91FE17A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1" name="AutoShape 613">
              <a:extLst>
                <a:ext uri="{FF2B5EF4-FFF2-40B4-BE49-F238E27FC236}">
                  <a16:creationId xmlns:a16="http://schemas.microsoft.com/office/drawing/2014/main" id="{B27DC5BD-AE22-4D01-AD96-A13B9A1369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2" name="AutoShape 614">
              <a:extLst>
                <a:ext uri="{FF2B5EF4-FFF2-40B4-BE49-F238E27FC236}">
                  <a16:creationId xmlns:a16="http://schemas.microsoft.com/office/drawing/2014/main" id="{F8E40FC1-DA18-4775-A8D0-FEA93C9528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1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3" name="AutoShape 615">
              <a:extLst>
                <a:ext uri="{FF2B5EF4-FFF2-40B4-BE49-F238E27FC236}">
                  <a16:creationId xmlns:a16="http://schemas.microsoft.com/office/drawing/2014/main" id="{255B548A-5241-46B8-ABCC-CE7807D02C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4" name="AutoShape 616">
              <a:extLst>
                <a:ext uri="{FF2B5EF4-FFF2-40B4-BE49-F238E27FC236}">
                  <a16:creationId xmlns:a16="http://schemas.microsoft.com/office/drawing/2014/main" id="{BA1FA2C5-D46D-462D-A069-F186A9EA6D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5" name="AutoShape 617">
              <a:extLst>
                <a:ext uri="{FF2B5EF4-FFF2-40B4-BE49-F238E27FC236}">
                  <a16:creationId xmlns:a16="http://schemas.microsoft.com/office/drawing/2014/main" id="{08F58210-E228-4C63-B3FE-171EFB7D12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6" name="AutoShape 618">
              <a:extLst>
                <a:ext uri="{FF2B5EF4-FFF2-40B4-BE49-F238E27FC236}">
                  <a16:creationId xmlns:a16="http://schemas.microsoft.com/office/drawing/2014/main" id="{FF046DB3-7641-4725-9548-764732A9C0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7" name="AutoShape 619">
              <a:extLst>
                <a:ext uri="{FF2B5EF4-FFF2-40B4-BE49-F238E27FC236}">
                  <a16:creationId xmlns:a16="http://schemas.microsoft.com/office/drawing/2014/main" id="{319A5876-B65A-4E17-894F-4B98C7D1B3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4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8" name="AutoShape 620">
              <a:extLst>
                <a:ext uri="{FF2B5EF4-FFF2-40B4-BE49-F238E27FC236}">
                  <a16:creationId xmlns:a16="http://schemas.microsoft.com/office/drawing/2014/main" id="{12995685-4E15-4401-9BF6-D8D719E57D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7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69" name="AutoShape 621">
              <a:extLst>
                <a:ext uri="{FF2B5EF4-FFF2-40B4-BE49-F238E27FC236}">
                  <a16:creationId xmlns:a16="http://schemas.microsoft.com/office/drawing/2014/main" id="{6D60B27E-51F4-41EE-8D75-F353E040F1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0" name="AutoShape 622">
              <a:extLst>
                <a:ext uri="{FF2B5EF4-FFF2-40B4-BE49-F238E27FC236}">
                  <a16:creationId xmlns:a16="http://schemas.microsoft.com/office/drawing/2014/main" id="{75D0231F-C0D4-4813-8761-53B8AEF38D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1" name="AutoShape 623">
              <a:extLst>
                <a:ext uri="{FF2B5EF4-FFF2-40B4-BE49-F238E27FC236}">
                  <a16:creationId xmlns:a16="http://schemas.microsoft.com/office/drawing/2014/main" id="{A4C044DB-25DD-43AC-8BDE-4A0D434B53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2" name="AutoShape 624">
              <a:extLst>
                <a:ext uri="{FF2B5EF4-FFF2-40B4-BE49-F238E27FC236}">
                  <a16:creationId xmlns:a16="http://schemas.microsoft.com/office/drawing/2014/main" id="{2526DDEC-5C2E-4DAE-ABAC-F17D30BAAF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3" name="AutoShape 625">
              <a:extLst>
                <a:ext uri="{FF2B5EF4-FFF2-40B4-BE49-F238E27FC236}">
                  <a16:creationId xmlns:a16="http://schemas.microsoft.com/office/drawing/2014/main" id="{C6407F86-DCA9-4B42-8D6E-CDBC82694D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1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4" name="AutoShape 626">
              <a:extLst>
                <a:ext uri="{FF2B5EF4-FFF2-40B4-BE49-F238E27FC236}">
                  <a16:creationId xmlns:a16="http://schemas.microsoft.com/office/drawing/2014/main" id="{5D50605E-3A4F-48B7-8BB8-63078F648B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5" name="AutoShape 627">
              <a:extLst>
                <a:ext uri="{FF2B5EF4-FFF2-40B4-BE49-F238E27FC236}">
                  <a16:creationId xmlns:a16="http://schemas.microsoft.com/office/drawing/2014/main" id="{344AFC1F-829B-4C4C-80CD-D15002BCD1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0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6" name="AutoShape 628">
              <a:extLst>
                <a:ext uri="{FF2B5EF4-FFF2-40B4-BE49-F238E27FC236}">
                  <a16:creationId xmlns:a16="http://schemas.microsoft.com/office/drawing/2014/main" id="{AC1A57C0-E32F-4903-AFF0-580705E05E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7" name="AutoShape 629">
              <a:extLst>
                <a:ext uri="{FF2B5EF4-FFF2-40B4-BE49-F238E27FC236}">
                  <a16:creationId xmlns:a16="http://schemas.microsoft.com/office/drawing/2014/main" id="{F0574E8C-A70E-4A1E-B460-29FC9074C9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8" name="AutoShape 630">
              <a:extLst>
                <a:ext uri="{FF2B5EF4-FFF2-40B4-BE49-F238E27FC236}">
                  <a16:creationId xmlns:a16="http://schemas.microsoft.com/office/drawing/2014/main" id="{D8AE4C3B-E4DD-41ED-B763-2A3AFAFA38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79" name="AutoShape 631">
              <a:extLst>
                <a:ext uri="{FF2B5EF4-FFF2-40B4-BE49-F238E27FC236}">
                  <a16:creationId xmlns:a16="http://schemas.microsoft.com/office/drawing/2014/main" id="{BB051428-F9BB-4E33-89F9-F8457C116B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0" name="AutoShape 1202">
              <a:extLst>
                <a:ext uri="{FF2B5EF4-FFF2-40B4-BE49-F238E27FC236}">
                  <a16:creationId xmlns:a16="http://schemas.microsoft.com/office/drawing/2014/main" id="{B7BFD764-0619-4CF0-B570-C75B4CFACB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1" name="AutoShape 1203">
              <a:extLst>
                <a:ext uri="{FF2B5EF4-FFF2-40B4-BE49-F238E27FC236}">
                  <a16:creationId xmlns:a16="http://schemas.microsoft.com/office/drawing/2014/main" id="{E5836A19-E56E-4272-B33C-63DAD1728B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2" name="AutoShape 1204">
              <a:extLst>
                <a:ext uri="{FF2B5EF4-FFF2-40B4-BE49-F238E27FC236}">
                  <a16:creationId xmlns:a16="http://schemas.microsoft.com/office/drawing/2014/main" id="{657C1DCA-E17E-43B5-B9C3-DD4C49804B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3" name="AutoShape 1205">
              <a:extLst>
                <a:ext uri="{FF2B5EF4-FFF2-40B4-BE49-F238E27FC236}">
                  <a16:creationId xmlns:a16="http://schemas.microsoft.com/office/drawing/2014/main" id="{E65F31B5-B2A7-4975-ADE9-CF8D21AE96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4" name="AutoShape 1206">
              <a:extLst>
                <a:ext uri="{FF2B5EF4-FFF2-40B4-BE49-F238E27FC236}">
                  <a16:creationId xmlns:a16="http://schemas.microsoft.com/office/drawing/2014/main" id="{614A3686-C0D5-480D-B796-7B7C4BEBC2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5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5" name="AutoShape 1207">
              <a:extLst>
                <a:ext uri="{FF2B5EF4-FFF2-40B4-BE49-F238E27FC236}">
                  <a16:creationId xmlns:a16="http://schemas.microsoft.com/office/drawing/2014/main" id="{8A38C790-4775-4677-A777-2080D26FF3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6" name="AutoShape 1208">
              <a:extLst>
                <a:ext uri="{FF2B5EF4-FFF2-40B4-BE49-F238E27FC236}">
                  <a16:creationId xmlns:a16="http://schemas.microsoft.com/office/drawing/2014/main" id="{71AF0472-6F6D-43BF-A42C-6C13F09AAE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7" name="AutoShape 1209">
              <a:extLst>
                <a:ext uri="{FF2B5EF4-FFF2-40B4-BE49-F238E27FC236}">
                  <a16:creationId xmlns:a16="http://schemas.microsoft.com/office/drawing/2014/main" id="{3D1B62DF-3F25-4334-9F42-63B1551728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8" name="AutoShape 1210">
              <a:extLst>
                <a:ext uri="{FF2B5EF4-FFF2-40B4-BE49-F238E27FC236}">
                  <a16:creationId xmlns:a16="http://schemas.microsoft.com/office/drawing/2014/main" id="{718D7E2A-730B-4154-8F0E-469C758F14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9" name="AutoShape 1211">
              <a:extLst>
                <a:ext uri="{FF2B5EF4-FFF2-40B4-BE49-F238E27FC236}">
                  <a16:creationId xmlns:a16="http://schemas.microsoft.com/office/drawing/2014/main" id="{AB27B14B-DD3A-48B5-BDB6-1B0A880F37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0" name="AutoShape 1212">
              <a:extLst>
                <a:ext uri="{FF2B5EF4-FFF2-40B4-BE49-F238E27FC236}">
                  <a16:creationId xmlns:a16="http://schemas.microsoft.com/office/drawing/2014/main" id="{CC9F02EC-35AD-440A-A047-903A28E5EA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1" name="AutoShape 1213">
              <a:extLst>
                <a:ext uri="{FF2B5EF4-FFF2-40B4-BE49-F238E27FC236}">
                  <a16:creationId xmlns:a16="http://schemas.microsoft.com/office/drawing/2014/main" id="{BB78CCC3-24FA-4777-BB26-511FBC5F09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2" name="AutoShape 1214">
              <a:extLst>
                <a:ext uri="{FF2B5EF4-FFF2-40B4-BE49-F238E27FC236}">
                  <a16:creationId xmlns:a16="http://schemas.microsoft.com/office/drawing/2014/main" id="{08034828-3D20-459D-818B-88166D3692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1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3" name="AutoShape 1215">
              <a:extLst>
                <a:ext uri="{FF2B5EF4-FFF2-40B4-BE49-F238E27FC236}">
                  <a16:creationId xmlns:a16="http://schemas.microsoft.com/office/drawing/2014/main" id="{6DEF990C-AD3B-4E95-AE89-A0C8CCE972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4" name="AutoShape 1216">
              <a:extLst>
                <a:ext uri="{FF2B5EF4-FFF2-40B4-BE49-F238E27FC236}">
                  <a16:creationId xmlns:a16="http://schemas.microsoft.com/office/drawing/2014/main" id="{EA8009E8-BC32-4A2B-B607-55F5B398D4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5" name="AutoShape 1217">
              <a:extLst>
                <a:ext uri="{FF2B5EF4-FFF2-40B4-BE49-F238E27FC236}">
                  <a16:creationId xmlns:a16="http://schemas.microsoft.com/office/drawing/2014/main" id="{4DFB9CDC-D0BE-416F-90E3-5E00D8036C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6" name="AutoShape 1218">
              <a:extLst>
                <a:ext uri="{FF2B5EF4-FFF2-40B4-BE49-F238E27FC236}">
                  <a16:creationId xmlns:a16="http://schemas.microsoft.com/office/drawing/2014/main" id="{8C3F801E-3F1E-43A4-823A-42FA280598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7" name="AutoShape 1219">
              <a:extLst>
                <a:ext uri="{FF2B5EF4-FFF2-40B4-BE49-F238E27FC236}">
                  <a16:creationId xmlns:a16="http://schemas.microsoft.com/office/drawing/2014/main" id="{0FCA9407-30D8-4F70-A540-1D2AA0D872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4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8" name="AutoShape 1220">
              <a:extLst>
                <a:ext uri="{FF2B5EF4-FFF2-40B4-BE49-F238E27FC236}">
                  <a16:creationId xmlns:a16="http://schemas.microsoft.com/office/drawing/2014/main" id="{1D5AEF46-9077-43C4-B51C-197C8F99AD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9" name="AutoShape 1221">
              <a:extLst>
                <a:ext uri="{FF2B5EF4-FFF2-40B4-BE49-F238E27FC236}">
                  <a16:creationId xmlns:a16="http://schemas.microsoft.com/office/drawing/2014/main" id="{0C55F82A-6649-4E6C-9003-7D4A958396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0" name="AutoShape 1222">
              <a:extLst>
                <a:ext uri="{FF2B5EF4-FFF2-40B4-BE49-F238E27FC236}">
                  <a16:creationId xmlns:a16="http://schemas.microsoft.com/office/drawing/2014/main" id="{086A3678-D2C0-4649-A30D-A611944F02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1" name="AutoShape 1223">
              <a:extLst>
                <a:ext uri="{FF2B5EF4-FFF2-40B4-BE49-F238E27FC236}">
                  <a16:creationId xmlns:a16="http://schemas.microsoft.com/office/drawing/2014/main" id="{336E180B-72A6-4E43-B8AF-CFFD567E9D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2" name="AutoShape 1224">
              <a:extLst>
                <a:ext uri="{FF2B5EF4-FFF2-40B4-BE49-F238E27FC236}">
                  <a16:creationId xmlns:a16="http://schemas.microsoft.com/office/drawing/2014/main" id="{74D96738-522B-4F1F-98A4-3E6B53CF72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3" name="AutoShape 1225">
              <a:extLst>
                <a:ext uri="{FF2B5EF4-FFF2-40B4-BE49-F238E27FC236}">
                  <a16:creationId xmlns:a16="http://schemas.microsoft.com/office/drawing/2014/main" id="{3488D7B3-18D3-443A-B1AB-9DD8CB6A1F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1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4" name="AutoShape 1226">
              <a:extLst>
                <a:ext uri="{FF2B5EF4-FFF2-40B4-BE49-F238E27FC236}">
                  <a16:creationId xmlns:a16="http://schemas.microsoft.com/office/drawing/2014/main" id="{3A284242-48C9-4384-A7B4-F663DE1B84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5" name="AutoShape 1227">
              <a:extLst>
                <a:ext uri="{FF2B5EF4-FFF2-40B4-BE49-F238E27FC236}">
                  <a16:creationId xmlns:a16="http://schemas.microsoft.com/office/drawing/2014/main" id="{15A24F2A-7606-4526-99EC-4D9A44539F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0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6" name="AutoShape 1228">
              <a:extLst>
                <a:ext uri="{FF2B5EF4-FFF2-40B4-BE49-F238E27FC236}">
                  <a16:creationId xmlns:a16="http://schemas.microsoft.com/office/drawing/2014/main" id="{A4397549-7D8E-422B-B2F3-B46D93C78A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7" name="AutoShape 1229">
              <a:extLst>
                <a:ext uri="{FF2B5EF4-FFF2-40B4-BE49-F238E27FC236}">
                  <a16:creationId xmlns:a16="http://schemas.microsoft.com/office/drawing/2014/main" id="{EE3D2F39-11BA-4C8A-AFCE-BD6A4BC076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9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8" name="AutoShape 1230">
              <a:extLst>
                <a:ext uri="{FF2B5EF4-FFF2-40B4-BE49-F238E27FC236}">
                  <a16:creationId xmlns:a16="http://schemas.microsoft.com/office/drawing/2014/main" id="{B9E5167C-6938-4743-B3BE-265D29741A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9" name="AutoShape 1231">
              <a:extLst>
                <a:ext uri="{FF2B5EF4-FFF2-40B4-BE49-F238E27FC236}">
                  <a16:creationId xmlns:a16="http://schemas.microsoft.com/office/drawing/2014/main" id="{08029094-CC60-4D0B-BE61-96B242C264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1" name="AutoShape 1233">
              <a:extLst>
                <a:ext uri="{FF2B5EF4-FFF2-40B4-BE49-F238E27FC236}">
                  <a16:creationId xmlns:a16="http://schemas.microsoft.com/office/drawing/2014/main" id="{81E82FBE-24D9-4ECD-AAD8-B02169B975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2" name="AutoShape 1234">
              <a:extLst>
                <a:ext uri="{FF2B5EF4-FFF2-40B4-BE49-F238E27FC236}">
                  <a16:creationId xmlns:a16="http://schemas.microsoft.com/office/drawing/2014/main" id="{5E0C5E6E-F1BA-4165-9931-35BA2DDDD4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3" name="AutoShape 1235">
              <a:extLst>
                <a:ext uri="{FF2B5EF4-FFF2-40B4-BE49-F238E27FC236}">
                  <a16:creationId xmlns:a16="http://schemas.microsoft.com/office/drawing/2014/main" id="{61702BB0-AFC5-4B3E-B1B8-D3E95F7227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4" name="AutoShape 1236">
              <a:extLst>
                <a:ext uri="{FF2B5EF4-FFF2-40B4-BE49-F238E27FC236}">
                  <a16:creationId xmlns:a16="http://schemas.microsoft.com/office/drawing/2014/main" id="{C3CBF40A-C21A-4CBD-8F0B-985ABC0C26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5" name="AutoShape 1237">
              <a:extLst>
                <a:ext uri="{FF2B5EF4-FFF2-40B4-BE49-F238E27FC236}">
                  <a16:creationId xmlns:a16="http://schemas.microsoft.com/office/drawing/2014/main" id="{1D2186CE-8E67-47C2-85F8-3120472579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0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6" name="AutoShape 1238">
              <a:extLst>
                <a:ext uri="{FF2B5EF4-FFF2-40B4-BE49-F238E27FC236}">
                  <a16:creationId xmlns:a16="http://schemas.microsoft.com/office/drawing/2014/main" id="{DF499AE0-0C72-45F5-804B-81193F826D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7" name="AutoShape 1239">
              <a:extLst>
                <a:ext uri="{FF2B5EF4-FFF2-40B4-BE49-F238E27FC236}">
                  <a16:creationId xmlns:a16="http://schemas.microsoft.com/office/drawing/2014/main" id="{EAB61277-810A-4F2B-A3C3-70D5A4D2DC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8" name="AutoShape 1240">
              <a:extLst>
                <a:ext uri="{FF2B5EF4-FFF2-40B4-BE49-F238E27FC236}">
                  <a16:creationId xmlns:a16="http://schemas.microsoft.com/office/drawing/2014/main" id="{60C888F3-7AB4-4251-9104-78BCD8D014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89" name="AutoShape 1241">
              <a:extLst>
                <a:ext uri="{FF2B5EF4-FFF2-40B4-BE49-F238E27FC236}">
                  <a16:creationId xmlns:a16="http://schemas.microsoft.com/office/drawing/2014/main" id="{D4DA50C4-5305-41FB-A63F-2F43810A2E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0" name="AutoShape 1242">
              <a:extLst>
                <a:ext uri="{FF2B5EF4-FFF2-40B4-BE49-F238E27FC236}">
                  <a16:creationId xmlns:a16="http://schemas.microsoft.com/office/drawing/2014/main" id="{0F276EBC-DA9A-4B4E-8BB5-946C7F3092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1" name="AutoShape 1243">
              <a:extLst>
                <a:ext uri="{FF2B5EF4-FFF2-40B4-BE49-F238E27FC236}">
                  <a16:creationId xmlns:a16="http://schemas.microsoft.com/office/drawing/2014/main" id="{068F215F-8420-43AD-BFBC-B355F484B7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2" name="AutoShape 1244">
              <a:extLst>
                <a:ext uri="{FF2B5EF4-FFF2-40B4-BE49-F238E27FC236}">
                  <a16:creationId xmlns:a16="http://schemas.microsoft.com/office/drawing/2014/main" id="{42D935B9-6E89-4081-8182-9A89067FAD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3" name="AutoShape 1245">
              <a:extLst>
                <a:ext uri="{FF2B5EF4-FFF2-40B4-BE49-F238E27FC236}">
                  <a16:creationId xmlns:a16="http://schemas.microsoft.com/office/drawing/2014/main" id="{4035C620-F51C-4A3B-9C1A-DEC3DFB55A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6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4" name="AutoShape 1246">
              <a:extLst>
                <a:ext uri="{FF2B5EF4-FFF2-40B4-BE49-F238E27FC236}">
                  <a16:creationId xmlns:a16="http://schemas.microsoft.com/office/drawing/2014/main" id="{73237CC4-5698-440F-8FDC-AB4DDB6477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5" name="AutoShape 1247">
              <a:extLst>
                <a:ext uri="{FF2B5EF4-FFF2-40B4-BE49-F238E27FC236}">
                  <a16:creationId xmlns:a16="http://schemas.microsoft.com/office/drawing/2014/main" id="{C873F47A-AC08-4279-A772-191B23F30D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6" name="AutoShape 1248">
              <a:extLst>
                <a:ext uri="{FF2B5EF4-FFF2-40B4-BE49-F238E27FC236}">
                  <a16:creationId xmlns:a16="http://schemas.microsoft.com/office/drawing/2014/main" id="{72D1B0E7-68F1-4A56-89D8-873B039344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7" name="AutoShape 1249">
              <a:extLst>
                <a:ext uri="{FF2B5EF4-FFF2-40B4-BE49-F238E27FC236}">
                  <a16:creationId xmlns:a16="http://schemas.microsoft.com/office/drawing/2014/main" id="{A59147B9-5B20-4F45-9E07-616D19FA92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8" name="AutoShape 1250">
              <a:extLst>
                <a:ext uri="{FF2B5EF4-FFF2-40B4-BE49-F238E27FC236}">
                  <a16:creationId xmlns:a16="http://schemas.microsoft.com/office/drawing/2014/main" id="{3C07ACE3-2B11-4483-A657-2FAA2D22EF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9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9" name="AutoShape 1251">
              <a:extLst>
                <a:ext uri="{FF2B5EF4-FFF2-40B4-BE49-F238E27FC236}">
                  <a16:creationId xmlns:a16="http://schemas.microsoft.com/office/drawing/2014/main" id="{6667D410-39C7-41E7-A98B-98214CFDD4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0" name="AutoShape 1252">
              <a:extLst>
                <a:ext uri="{FF2B5EF4-FFF2-40B4-BE49-F238E27FC236}">
                  <a16:creationId xmlns:a16="http://schemas.microsoft.com/office/drawing/2014/main" id="{5375AC15-9978-46F5-B2D5-46D9F5845E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1" name="AutoShape 1253">
              <a:extLst>
                <a:ext uri="{FF2B5EF4-FFF2-40B4-BE49-F238E27FC236}">
                  <a16:creationId xmlns:a16="http://schemas.microsoft.com/office/drawing/2014/main" id="{10C9A801-E3B1-4315-A4E8-40A37BD898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2" name="AutoShape 1254">
              <a:extLst>
                <a:ext uri="{FF2B5EF4-FFF2-40B4-BE49-F238E27FC236}">
                  <a16:creationId xmlns:a16="http://schemas.microsoft.com/office/drawing/2014/main" id="{1473547C-AE03-4B86-A090-02DC77B67A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3" name="AutoShape 1255">
              <a:extLst>
                <a:ext uri="{FF2B5EF4-FFF2-40B4-BE49-F238E27FC236}">
                  <a16:creationId xmlns:a16="http://schemas.microsoft.com/office/drawing/2014/main" id="{D2B9AA28-AE82-4BC1-9F3E-34AFB8C0E0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4" name="AutoShape 1256">
              <a:extLst>
                <a:ext uri="{FF2B5EF4-FFF2-40B4-BE49-F238E27FC236}">
                  <a16:creationId xmlns:a16="http://schemas.microsoft.com/office/drawing/2014/main" id="{846044BF-6F78-40E9-B71C-AD38271FF3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6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5" name="AutoShape 1257">
              <a:extLst>
                <a:ext uri="{FF2B5EF4-FFF2-40B4-BE49-F238E27FC236}">
                  <a16:creationId xmlns:a16="http://schemas.microsoft.com/office/drawing/2014/main" id="{55D7DF64-450A-4773-B141-8856108D4E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6" name="AutoShape 1258">
              <a:extLst>
                <a:ext uri="{FF2B5EF4-FFF2-40B4-BE49-F238E27FC236}">
                  <a16:creationId xmlns:a16="http://schemas.microsoft.com/office/drawing/2014/main" id="{AD4EB9AB-6004-41E2-823D-F14590C1B1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5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7" name="AutoShape 1259">
              <a:extLst>
                <a:ext uri="{FF2B5EF4-FFF2-40B4-BE49-F238E27FC236}">
                  <a16:creationId xmlns:a16="http://schemas.microsoft.com/office/drawing/2014/main" id="{7DC12920-7CF0-42EC-AD6A-D4AF8169D8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8" name="AutoShape 1260">
              <a:extLst>
                <a:ext uri="{FF2B5EF4-FFF2-40B4-BE49-F238E27FC236}">
                  <a16:creationId xmlns:a16="http://schemas.microsoft.com/office/drawing/2014/main" id="{C2DECD47-E132-4D59-BF66-24B49EE5BA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4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9" name="AutoShape 1261">
              <a:extLst>
                <a:ext uri="{FF2B5EF4-FFF2-40B4-BE49-F238E27FC236}">
                  <a16:creationId xmlns:a16="http://schemas.microsoft.com/office/drawing/2014/main" id="{790C75BB-32C9-4C10-B30D-3B40C84C7C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0" name="AutoShape 1262">
              <a:extLst>
                <a:ext uri="{FF2B5EF4-FFF2-40B4-BE49-F238E27FC236}">
                  <a16:creationId xmlns:a16="http://schemas.microsoft.com/office/drawing/2014/main" id="{3E88E0EF-6A8C-4B1C-8555-1ECEF984FD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912" name="Group 1264">
            <a:extLst>
              <a:ext uri="{FF2B5EF4-FFF2-40B4-BE49-F238E27FC236}">
                <a16:creationId xmlns:a16="http://schemas.microsoft.com/office/drawing/2014/main" id="{5F4175FE-ED84-41B0-8089-E7A7202B35CB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60388" y="5156200"/>
            <a:ext cx="8785225" cy="144463"/>
            <a:chOff x="375" y="2123"/>
            <a:chExt cx="5355" cy="66"/>
          </a:xfrm>
        </p:grpSpPr>
        <p:sp>
          <p:nvSpPr>
            <p:cNvPr id="28913" name="AutoShape 1265">
              <a:extLst>
                <a:ext uri="{FF2B5EF4-FFF2-40B4-BE49-F238E27FC236}">
                  <a16:creationId xmlns:a16="http://schemas.microsoft.com/office/drawing/2014/main" id="{DD551A1D-A959-436D-BD8B-8B879FFFE7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4" name="AutoShape 1266">
              <a:extLst>
                <a:ext uri="{FF2B5EF4-FFF2-40B4-BE49-F238E27FC236}">
                  <a16:creationId xmlns:a16="http://schemas.microsoft.com/office/drawing/2014/main" id="{2ADB4F61-E751-4E16-A151-97F908188C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5" name="AutoShape 1267">
              <a:extLst>
                <a:ext uri="{FF2B5EF4-FFF2-40B4-BE49-F238E27FC236}">
                  <a16:creationId xmlns:a16="http://schemas.microsoft.com/office/drawing/2014/main" id="{86073933-F661-4611-9800-C77833FB04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6" name="AutoShape 1268">
              <a:extLst>
                <a:ext uri="{FF2B5EF4-FFF2-40B4-BE49-F238E27FC236}">
                  <a16:creationId xmlns:a16="http://schemas.microsoft.com/office/drawing/2014/main" id="{7B29B3ED-FBF0-48F2-B915-EE45498849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7" name="AutoShape 1269">
              <a:extLst>
                <a:ext uri="{FF2B5EF4-FFF2-40B4-BE49-F238E27FC236}">
                  <a16:creationId xmlns:a16="http://schemas.microsoft.com/office/drawing/2014/main" id="{A3A2AD58-AE9F-4469-BC50-F7990E502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0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8" name="AutoShape 1270">
              <a:extLst>
                <a:ext uri="{FF2B5EF4-FFF2-40B4-BE49-F238E27FC236}">
                  <a16:creationId xmlns:a16="http://schemas.microsoft.com/office/drawing/2014/main" id="{97C1D817-0F44-46BD-A277-10878D2472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19" name="AutoShape 1271">
              <a:extLst>
                <a:ext uri="{FF2B5EF4-FFF2-40B4-BE49-F238E27FC236}">
                  <a16:creationId xmlns:a16="http://schemas.microsoft.com/office/drawing/2014/main" id="{BDF90918-9C68-4B98-A47B-7F4F4951B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0" name="AutoShape 1272">
              <a:extLst>
                <a:ext uri="{FF2B5EF4-FFF2-40B4-BE49-F238E27FC236}">
                  <a16:creationId xmlns:a16="http://schemas.microsoft.com/office/drawing/2014/main" id="{996D4D2B-4D87-4EC6-9699-676B94BCD2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1" name="AutoShape 1273">
              <a:extLst>
                <a:ext uri="{FF2B5EF4-FFF2-40B4-BE49-F238E27FC236}">
                  <a16:creationId xmlns:a16="http://schemas.microsoft.com/office/drawing/2014/main" id="{DEF26C72-3474-455F-81EF-0A5C09FACD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2" name="AutoShape 1274">
              <a:extLst>
                <a:ext uri="{FF2B5EF4-FFF2-40B4-BE49-F238E27FC236}">
                  <a16:creationId xmlns:a16="http://schemas.microsoft.com/office/drawing/2014/main" id="{81E39876-77CF-4A02-9478-F38426B3A8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3" name="AutoShape 1275">
              <a:extLst>
                <a:ext uri="{FF2B5EF4-FFF2-40B4-BE49-F238E27FC236}">
                  <a16:creationId xmlns:a16="http://schemas.microsoft.com/office/drawing/2014/main" id="{0A57D3CD-82B7-4A5C-A6A5-0EF9376ACF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4" name="AutoShape 1276">
              <a:extLst>
                <a:ext uri="{FF2B5EF4-FFF2-40B4-BE49-F238E27FC236}">
                  <a16:creationId xmlns:a16="http://schemas.microsoft.com/office/drawing/2014/main" id="{073468C3-4CE9-40DD-AE4E-87748F6527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5" name="AutoShape 1277">
              <a:extLst>
                <a:ext uri="{FF2B5EF4-FFF2-40B4-BE49-F238E27FC236}">
                  <a16:creationId xmlns:a16="http://schemas.microsoft.com/office/drawing/2014/main" id="{1CFED405-4C36-4703-AE42-DC16DBC806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6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6" name="AutoShape 1278">
              <a:extLst>
                <a:ext uri="{FF2B5EF4-FFF2-40B4-BE49-F238E27FC236}">
                  <a16:creationId xmlns:a16="http://schemas.microsoft.com/office/drawing/2014/main" id="{1FA2853A-BF12-4CD2-AC42-182604C27B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7" name="AutoShape 1279">
              <a:extLst>
                <a:ext uri="{FF2B5EF4-FFF2-40B4-BE49-F238E27FC236}">
                  <a16:creationId xmlns:a16="http://schemas.microsoft.com/office/drawing/2014/main" id="{DF4EA6BD-604E-48FE-B68F-4B3E11A498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8" name="AutoShape 1280">
              <a:extLst>
                <a:ext uri="{FF2B5EF4-FFF2-40B4-BE49-F238E27FC236}">
                  <a16:creationId xmlns:a16="http://schemas.microsoft.com/office/drawing/2014/main" id="{04D3226C-85E0-45D0-A98D-D5DE4C07A2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9" name="AutoShape 1281">
              <a:extLst>
                <a:ext uri="{FF2B5EF4-FFF2-40B4-BE49-F238E27FC236}">
                  <a16:creationId xmlns:a16="http://schemas.microsoft.com/office/drawing/2014/main" id="{CFA06798-3ADA-4FA5-9FDF-D24546D3EA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0" name="AutoShape 1282">
              <a:extLst>
                <a:ext uri="{FF2B5EF4-FFF2-40B4-BE49-F238E27FC236}">
                  <a16:creationId xmlns:a16="http://schemas.microsoft.com/office/drawing/2014/main" id="{CA9CEE81-BF74-4364-A5DA-4C04DA3FB1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9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1" name="AutoShape 1283">
              <a:extLst>
                <a:ext uri="{FF2B5EF4-FFF2-40B4-BE49-F238E27FC236}">
                  <a16:creationId xmlns:a16="http://schemas.microsoft.com/office/drawing/2014/main" id="{E0932C3F-7111-409D-A025-7C05585C27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2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2" name="AutoShape 1284">
              <a:extLst>
                <a:ext uri="{FF2B5EF4-FFF2-40B4-BE49-F238E27FC236}">
                  <a16:creationId xmlns:a16="http://schemas.microsoft.com/office/drawing/2014/main" id="{6702E1AC-CEAF-4B0B-87A6-3CEBBE7DB1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3" name="AutoShape 1285">
              <a:extLst>
                <a:ext uri="{FF2B5EF4-FFF2-40B4-BE49-F238E27FC236}">
                  <a16:creationId xmlns:a16="http://schemas.microsoft.com/office/drawing/2014/main" id="{F4009969-6D8B-4B75-8D4C-B1505422A3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4" name="AutoShape 1286">
              <a:extLst>
                <a:ext uri="{FF2B5EF4-FFF2-40B4-BE49-F238E27FC236}">
                  <a16:creationId xmlns:a16="http://schemas.microsoft.com/office/drawing/2014/main" id="{7E8A920C-3C46-4FCD-BE8F-B6651D0EBB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5" name="AutoShape 1287">
              <a:extLst>
                <a:ext uri="{FF2B5EF4-FFF2-40B4-BE49-F238E27FC236}">
                  <a16:creationId xmlns:a16="http://schemas.microsoft.com/office/drawing/2014/main" id="{DF8FCCF6-9021-41AC-9B39-9D1183D63F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6" name="AutoShape 1288">
              <a:extLst>
                <a:ext uri="{FF2B5EF4-FFF2-40B4-BE49-F238E27FC236}">
                  <a16:creationId xmlns:a16="http://schemas.microsoft.com/office/drawing/2014/main" id="{838D5CFB-4EBF-498F-A3E8-5365AE9789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6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7" name="AutoShape 1289">
              <a:extLst>
                <a:ext uri="{FF2B5EF4-FFF2-40B4-BE49-F238E27FC236}">
                  <a16:creationId xmlns:a16="http://schemas.microsoft.com/office/drawing/2014/main" id="{2E76DB6B-257E-40E7-B434-591B8C23D0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8" name="AutoShape 1290">
              <a:extLst>
                <a:ext uri="{FF2B5EF4-FFF2-40B4-BE49-F238E27FC236}">
                  <a16:creationId xmlns:a16="http://schemas.microsoft.com/office/drawing/2014/main" id="{98F13C99-8311-43CF-9002-470C54985B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5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9" name="AutoShape 1291">
              <a:extLst>
                <a:ext uri="{FF2B5EF4-FFF2-40B4-BE49-F238E27FC236}">
                  <a16:creationId xmlns:a16="http://schemas.microsoft.com/office/drawing/2014/main" id="{47E51EDB-FA15-4D38-9553-D1325A2C06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0" name="AutoShape 1292">
              <a:extLst>
                <a:ext uri="{FF2B5EF4-FFF2-40B4-BE49-F238E27FC236}">
                  <a16:creationId xmlns:a16="http://schemas.microsoft.com/office/drawing/2014/main" id="{92CA8900-B436-4B83-952B-8219D64CFB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1" name="AutoShape 1293">
              <a:extLst>
                <a:ext uri="{FF2B5EF4-FFF2-40B4-BE49-F238E27FC236}">
                  <a16:creationId xmlns:a16="http://schemas.microsoft.com/office/drawing/2014/main" id="{464C311F-7BCA-4089-9B78-C285B9F272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2" name="AutoShape 1294">
              <a:extLst>
                <a:ext uri="{FF2B5EF4-FFF2-40B4-BE49-F238E27FC236}">
                  <a16:creationId xmlns:a16="http://schemas.microsoft.com/office/drawing/2014/main" id="{C82A35D6-9BCE-4004-921F-30076E2993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3" name="AutoShape 1295">
              <a:extLst>
                <a:ext uri="{FF2B5EF4-FFF2-40B4-BE49-F238E27FC236}">
                  <a16:creationId xmlns:a16="http://schemas.microsoft.com/office/drawing/2014/main" id="{41C1103F-568A-47DF-B63B-E15DF936F1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4" name="AutoShape 1296">
              <a:extLst>
                <a:ext uri="{FF2B5EF4-FFF2-40B4-BE49-F238E27FC236}">
                  <a16:creationId xmlns:a16="http://schemas.microsoft.com/office/drawing/2014/main" id="{C63DB9AD-2BB5-4787-98C9-28AD25DA0A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5" name="AutoShape 1297">
              <a:extLst>
                <a:ext uri="{FF2B5EF4-FFF2-40B4-BE49-F238E27FC236}">
                  <a16:creationId xmlns:a16="http://schemas.microsoft.com/office/drawing/2014/main" id="{7709BA4A-1680-4EBB-8F98-05AC8B2B5A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6" name="AutoShape 1298">
              <a:extLst>
                <a:ext uri="{FF2B5EF4-FFF2-40B4-BE49-F238E27FC236}">
                  <a16:creationId xmlns:a16="http://schemas.microsoft.com/office/drawing/2014/main" id="{E8E7560C-2E3A-4CDF-8C18-3972CE62D7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7" name="AutoShape 1299">
              <a:extLst>
                <a:ext uri="{FF2B5EF4-FFF2-40B4-BE49-F238E27FC236}">
                  <a16:creationId xmlns:a16="http://schemas.microsoft.com/office/drawing/2014/main" id="{4D53F6FA-7C60-4B97-9AD9-64248688DD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5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8" name="AutoShape 1300">
              <a:extLst>
                <a:ext uri="{FF2B5EF4-FFF2-40B4-BE49-F238E27FC236}">
                  <a16:creationId xmlns:a16="http://schemas.microsoft.com/office/drawing/2014/main" id="{5B33F9C9-E2DE-4CE6-90DF-108016DE73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9" name="AutoShape 1301">
              <a:extLst>
                <a:ext uri="{FF2B5EF4-FFF2-40B4-BE49-F238E27FC236}">
                  <a16:creationId xmlns:a16="http://schemas.microsoft.com/office/drawing/2014/main" id="{5E851019-4B73-420C-95F2-FEE59CFD26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0" name="AutoShape 1302">
              <a:extLst>
                <a:ext uri="{FF2B5EF4-FFF2-40B4-BE49-F238E27FC236}">
                  <a16:creationId xmlns:a16="http://schemas.microsoft.com/office/drawing/2014/main" id="{3B8E4DED-70D2-48E1-9E48-C109CA91D4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1" name="AutoShape 1303">
              <a:extLst>
                <a:ext uri="{FF2B5EF4-FFF2-40B4-BE49-F238E27FC236}">
                  <a16:creationId xmlns:a16="http://schemas.microsoft.com/office/drawing/2014/main" id="{3A5AD83C-3302-4596-B3FC-3E0EA2BE19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2" name="AutoShape 1304">
              <a:extLst>
                <a:ext uri="{FF2B5EF4-FFF2-40B4-BE49-F238E27FC236}">
                  <a16:creationId xmlns:a16="http://schemas.microsoft.com/office/drawing/2014/main" id="{806FBE58-55E2-4723-9C49-13C0B9C3D9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3" name="AutoShape 1305">
              <a:extLst>
                <a:ext uri="{FF2B5EF4-FFF2-40B4-BE49-F238E27FC236}">
                  <a16:creationId xmlns:a16="http://schemas.microsoft.com/office/drawing/2014/main" id="{845D7FD5-D902-4D3B-AC73-7B18CC10E6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4" name="AutoShape 1306">
              <a:extLst>
                <a:ext uri="{FF2B5EF4-FFF2-40B4-BE49-F238E27FC236}">
                  <a16:creationId xmlns:a16="http://schemas.microsoft.com/office/drawing/2014/main" id="{FBC14F03-61C1-4A51-A95C-8B1DCB93A2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5" name="AutoShape 1307">
              <a:extLst>
                <a:ext uri="{FF2B5EF4-FFF2-40B4-BE49-F238E27FC236}">
                  <a16:creationId xmlns:a16="http://schemas.microsoft.com/office/drawing/2014/main" id="{3A8D3B44-7E5E-49E9-9A0A-9DFF6CC946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1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6" name="AutoShape 1308">
              <a:extLst>
                <a:ext uri="{FF2B5EF4-FFF2-40B4-BE49-F238E27FC236}">
                  <a16:creationId xmlns:a16="http://schemas.microsoft.com/office/drawing/2014/main" id="{145B69EF-1860-4FCF-9977-6CC8C93BDB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7" name="AutoShape 1309">
              <a:extLst>
                <a:ext uri="{FF2B5EF4-FFF2-40B4-BE49-F238E27FC236}">
                  <a16:creationId xmlns:a16="http://schemas.microsoft.com/office/drawing/2014/main" id="{2FF91E18-028F-4994-AD57-A2599D5AD5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8" name="AutoShape 1310">
              <a:extLst>
                <a:ext uri="{FF2B5EF4-FFF2-40B4-BE49-F238E27FC236}">
                  <a16:creationId xmlns:a16="http://schemas.microsoft.com/office/drawing/2014/main" id="{1FF2AEE6-57AA-4F2F-B7DC-222CA545D3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9" name="AutoShape 1311">
              <a:extLst>
                <a:ext uri="{FF2B5EF4-FFF2-40B4-BE49-F238E27FC236}">
                  <a16:creationId xmlns:a16="http://schemas.microsoft.com/office/drawing/2014/main" id="{8C263445-0D68-4AA2-B9F2-2F2612C760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0" name="AutoShape 1312">
              <a:extLst>
                <a:ext uri="{FF2B5EF4-FFF2-40B4-BE49-F238E27FC236}">
                  <a16:creationId xmlns:a16="http://schemas.microsoft.com/office/drawing/2014/main" id="{C0E6F8B1-5139-4BFE-AAEC-8D44139AAB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4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1" name="AutoShape 1313">
              <a:extLst>
                <a:ext uri="{FF2B5EF4-FFF2-40B4-BE49-F238E27FC236}">
                  <a16:creationId xmlns:a16="http://schemas.microsoft.com/office/drawing/2014/main" id="{C65CD971-40C3-444D-BA3D-78F265F182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7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2" name="AutoShape 1314">
              <a:extLst>
                <a:ext uri="{FF2B5EF4-FFF2-40B4-BE49-F238E27FC236}">
                  <a16:creationId xmlns:a16="http://schemas.microsoft.com/office/drawing/2014/main" id="{934BA324-D13F-4506-A809-9D1F477677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3" name="AutoShape 1315">
              <a:extLst>
                <a:ext uri="{FF2B5EF4-FFF2-40B4-BE49-F238E27FC236}">
                  <a16:creationId xmlns:a16="http://schemas.microsoft.com/office/drawing/2014/main" id="{02306575-0B6A-4FEE-88A6-D2F14532B5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4" name="AutoShape 1316">
              <a:extLst>
                <a:ext uri="{FF2B5EF4-FFF2-40B4-BE49-F238E27FC236}">
                  <a16:creationId xmlns:a16="http://schemas.microsoft.com/office/drawing/2014/main" id="{02C3E7DF-ECA1-4C90-AD45-72211DF437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5" name="AutoShape 1317">
              <a:extLst>
                <a:ext uri="{FF2B5EF4-FFF2-40B4-BE49-F238E27FC236}">
                  <a16:creationId xmlns:a16="http://schemas.microsoft.com/office/drawing/2014/main" id="{70221052-51BD-402F-BB86-D5A7269D81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6" name="AutoShape 1318">
              <a:extLst>
                <a:ext uri="{FF2B5EF4-FFF2-40B4-BE49-F238E27FC236}">
                  <a16:creationId xmlns:a16="http://schemas.microsoft.com/office/drawing/2014/main" id="{A54C5E0A-EE00-4C1E-9083-640BA13A2D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1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7" name="AutoShape 1319">
              <a:extLst>
                <a:ext uri="{FF2B5EF4-FFF2-40B4-BE49-F238E27FC236}">
                  <a16:creationId xmlns:a16="http://schemas.microsoft.com/office/drawing/2014/main" id="{8A1E7E03-AF0D-4D68-8A30-5962EADF2D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8" name="AutoShape 1320">
              <a:extLst>
                <a:ext uri="{FF2B5EF4-FFF2-40B4-BE49-F238E27FC236}">
                  <a16:creationId xmlns:a16="http://schemas.microsoft.com/office/drawing/2014/main" id="{4048E976-4CA2-4DA7-AB9E-E05511B3D4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0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9" name="AutoShape 1321">
              <a:extLst>
                <a:ext uri="{FF2B5EF4-FFF2-40B4-BE49-F238E27FC236}">
                  <a16:creationId xmlns:a16="http://schemas.microsoft.com/office/drawing/2014/main" id="{BB17C53B-F8AF-4F0D-A4F1-318F1A8092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0" name="AutoShape 1322">
              <a:extLst>
                <a:ext uri="{FF2B5EF4-FFF2-40B4-BE49-F238E27FC236}">
                  <a16:creationId xmlns:a16="http://schemas.microsoft.com/office/drawing/2014/main" id="{FB11C753-7AFB-447B-95A7-3C6A1CE78E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1" name="AutoShape 1323">
              <a:extLst>
                <a:ext uri="{FF2B5EF4-FFF2-40B4-BE49-F238E27FC236}">
                  <a16:creationId xmlns:a16="http://schemas.microsoft.com/office/drawing/2014/main" id="{4CA8E57D-F497-4A12-BF31-4A97D8F506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2" name="AutoShape 1324">
              <a:extLst>
                <a:ext uri="{FF2B5EF4-FFF2-40B4-BE49-F238E27FC236}">
                  <a16:creationId xmlns:a16="http://schemas.microsoft.com/office/drawing/2014/main" id="{1B1E6AF0-CE07-4AD2-B668-359DA814A7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3" name="AutoShape 1325">
              <a:extLst>
                <a:ext uri="{FF2B5EF4-FFF2-40B4-BE49-F238E27FC236}">
                  <a16:creationId xmlns:a16="http://schemas.microsoft.com/office/drawing/2014/main" id="{A6B879AD-45BD-47D5-9333-3619CAFC89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4" name="AutoShape 1326">
              <a:extLst>
                <a:ext uri="{FF2B5EF4-FFF2-40B4-BE49-F238E27FC236}">
                  <a16:creationId xmlns:a16="http://schemas.microsoft.com/office/drawing/2014/main" id="{B8B15356-A80D-4442-94E4-D79DF91430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5" name="AutoShape 1327">
              <a:extLst>
                <a:ext uri="{FF2B5EF4-FFF2-40B4-BE49-F238E27FC236}">
                  <a16:creationId xmlns:a16="http://schemas.microsoft.com/office/drawing/2014/main" id="{421D513D-05BC-4109-B25C-FBC1729CD7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6" name="AutoShape 1328">
              <a:extLst>
                <a:ext uri="{FF2B5EF4-FFF2-40B4-BE49-F238E27FC236}">
                  <a16:creationId xmlns:a16="http://schemas.microsoft.com/office/drawing/2014/main" id="{87EF7F7F-4957-49D4-972B-9560C05900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7" name="AutoShape 1329">
              <a:extLst>
                <a:ext uri="{FF2B5EF4-FFF2-40B4-BE49-F238E27FC236}">
                  <a16:creationId xmlns:a16="http://schemas.microsoft.com/office/drawing/2014/main" id="{B5CB429B-B86D-40EB-AE11-E565DE3775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5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8" name="AutoShape 1330">
              <a:extLst>
                <a:ext uri="{FF2B5EF4-FFF2-40B4-BE49-F238E27FC236}">
                  <a16:creationId xmlns:a16="http://schemas.microsoft.com/office/drawing/2014/main" id="{85DD7EED-4757-4AB5-8FC4-4B10CFCACC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9" name="AutoShape 1331">
              <a:extLst>
                <a:ext uri="{FF2B5EF4-FFF2-40B4-BE49-F238E27FC236}">
                  <a16:creationId xmlns:a16="http://schemas.microsoft.com/office/drawing/2014/main" id="{0B0913CA-8EDD-4191-A721-603BF9862B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0" name="AutoShape 1332">
              <a:extLst>
                <a:ext uri="{FF2B5EF4-FFF2-40B4-BE49-F238E27FC236}">
                  <a16:creationId xmlns:a16="http://schemas.microsoft.com/office/drawing/2014/main" id="{DAD9611D-B57D-4B9B-9AC6-F3472C5F41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1" name="AutoShape 1333">
              <a:extLst>
                <a:ext uri="{FF2B5EF4-FFF2-40B4-BE49-F238E27FC236}">
                  <a16:creationId xmlns:a16="http://schemas.microsoft.com/office/drawing/2014/main" id="{7A80A38C-2625-436A-A658-E1DCD0BA60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2" name="AutoShape 1334">
              <a:extLst>
                <a:ext uri="{FF2B5EF4-FFF2-40B4-BE49-F238E27FC236}">
                  <a16:creationId xmlns:a16="http://schemas.microsoft.com/office/drawing/2014/main" id="{5A6AA993-3626-4E49-8FCE-1CAEC7E8A2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3" name="AutoShape 1335">
              <a:extLst>
                <a:ext uri="{FF2B5EF4-FFF2-40B4-BE49-F238E27FC236}">
                  <a16:creationId xmlns:a16="http://schemas.microsoft.com/office/drawing/2014/main" id="{C74B3FD8-5AA3-4908-BB33-A6539F90A2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4" name="AutoShape 1336">
              <a:extLst>
                <a:ext uri="{FF2B5EF4-FFF2-40B4-BE49-F238E27FC236}">
                  <a16:creationId xmlns:a16="http://schemas.microsoft.com/office/drawing/2014/main" id="{AF8F0E4E-6AB9-466D-B0AB-86EB0B1190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5" name="AutoShape 1337">
              <a:extLst>
                <a:ext uri="{FF2B5EF4-FFF2-40B4-BE49-F238E27FC236}">
                  <a16:creationId xmlns:a16="http://schemas.microsoft.com/office/drawing/2014/main" id="{60F161BD-0B41-4EF2-BED1-63FDFBEBC4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1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6" name="AutoShape 1338">
              <a:extLst>
                <a:ext uri="{FF2B5EF4-FFF2-40B4-BE49-F238E27FC236}">
                  <a16:creationId xmlns:a16="http://schemas.microsoft.com/office/drawing/2014/main" id="{827B2347-103A-423D-8562-1E5707AB37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7" name="AutoShape 1339">
              <a:extLst>
                <a:ext uri="{FF2B5EF4-FFF2-40B4-BE49-F238E27FC236}">
                  <a16:creationId xmlns:a16="http://schemas.microsoft.com/office/drawing/2014/main" id="{0DC61C35-2D5C-441D-89DA-B29396D371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8" name="AutoShape 1340">
              <a:extLst>
                <a:ext uri="{FF2B5EF4-FFF2-40B4-BE49-F238E27FC236}">
                  <a16:creationId xmlns:a16="http://schemas.microsoft.com/office/drawing/2014/main" id="{AA91CA8C-85BD-4B8C-9863-11837FF5AF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9" name="AutoShape 1341">
              <a:extLst>
                <a:ext uri="{FF2B5EF4-FFF2-40B4-BE49-F238E27FC236}">
                  <a16:creationId xmlns:a16="http://schemas.microsoft.com/office/drawing/2014/main" id="{1A352C7A-0F00-4D9C-BCFA-C8F569535B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0" name="AutoShape 1342">
              <a:extLst>
                <a:ext uri="{FF2B5EF4-FFF2-40B4-BE49-F238E27FC236}">
                  <a16:creationId xmlns:a16="http://schemas.microsoft.com/office/drawing/2014/main" id="{C3A98186-F28A-4334-A1C5-8BEB67F4AD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4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1" name="AutoShape 1343">
              <a:extLst>
                <a:ext uri="{FF2B5EF4-FFF2-40B4-BE49-F238E27FC236}">
                  <a16:creationId xmlns:a16="http://schemas.microsoft.com/office/drawing/2014/main" id="{A0B2776C-036E-41D0-A040-D5E44495C4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2" name="AutoShape 1344">
              <a:extLst>
                <a:ext uri="{FF2B5EF4-FFF2-40B4-BE49-F238E27FC236}">
                  <a16:creationId xmlns:a16="http://schemas.microsoft.com/office/drawing/2014/main" id="{95847184-9386-4AF3-B6D2-38A8CD1987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3" name="AutoShape 1345">
              <a:extLst>
                <a:ext uri="{FF2B5EF4-FFF2-40B4-BE49-F238E27FC236}">
                  <a16:creationId xmlns:a16="http://schemas.microsoft.com/office/drawing/2014/main" id="{F8900191-F37F-41CD-95DC-AB32DED9B7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4" name="AutoShape 1346">
              <a:extLst>
                <a:ext uri="{FF2B5EF4-FFF2-40B4-BE49-F238E27FC236}">
                  <a16:creationId xmlns:a16="http://schemas.microsoft.com/office/drawing/2014/main" id="{80059D57-5B76-4BEE-A34B-7804B2411D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5" name="AutoShape 1347">
              <a:extLst>
                <a:ext uri="{FF2B5EF4-FFF2-40B4-BE49-F238E27FC236}">
                  <a16:creationId xmlns:a16="http://schemas.microsoft.com/office/drawing/2014/main" id="{3E10007D-EF2F-435F-A32F-616DF194FD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6" name="AutoShape 1348">
              <a:extLst>
                <a:ext uri="{FF2B5EF4-FFF2-40B4-BE49-F238E27FC236}">
                  <a16:creationId xmlns:a16="http://schemas.microsoft.com/office/drawing/2014/main" id="{A2F8FA35-F9D6-45AE-8A72-BF3493FC3B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1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7" name="AutoShape 1349">
              <a:extLst>
                <a:ext uri="{FF2B5EF4-FFF2-40B4-BE49-F238E27FC236}">
                  <a16:creationId xmlns:a16="http://schemas.microsoft.com/office/drawing/2014/main" id="{92072EFE-2C18-4565-A634-187431D7D0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8" name="AutoShape 1350">
              <a:extLst>
                <a:ext uri="{FF2B5EF4-FFF2-40B4-BE49-F238E27FC236}">
                  <a16:creationId xmlns:a16="http://schemas.microsoft.com/office/drawing/2014/main" id="{05272E4F-77E6-40E4-AF19-704B42B250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0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9" name="AutoShape 1351">
              <a:extLst>
                <a:ext uri="{FF2B5EF4-FFF2-40B4-BE49-F238E27FC236}">
                  <a16:creationId xmlns:a16="http://schemas.microsoft.com/office/drawing/2014/main" id="{7903015A-B5EE-4D23-AEB5-EA08758908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0" name="AutoShape 1352">
              <a:extLst>
                <a:ext uri="{FF2B5EF4-FFF2-40B4-BE49-F238E27FC236}">
                  <a16:creationId xmlns:a16="http://schemas.microsoft.com/office/drawing/2014/main" id="{0058947B-E226-4ABC-8E2B-6484D1EF32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9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1" name="AutoShape 1353">
              <a:extLst>
                <a:ext uri="{FF2B5EF4-FFF2-40B4-BE49-F238E27FC236}">
                  <a16:creationId xmlns:a16="http://schemas.microsoft.com/office/drawing/2014/main" id="{7A428119-D68B-497C-B1A2-7BABC072A8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2" name="AutoShape 1354">
              <a:extLst>
                <a:ext uri="{FF2B5EF4-FFF2-40B4-BE49-F238E27FC236}">
                  <a16:creationId xmlns:a16="http://schemas.microsoft.com/office/drawing/2014/main" id="{EECEE4D2-E4C5-45F6-9EE7-1B8A24414C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3" name="AutoShape 1355">
              <a:extLst>
                <a:ext uri="{FF2B5EF4-FFF2-40B4-BE49-F238E27FC236}">
                  <a16:creationId xmlns:a16="http://schemas.microsoft.com/office/drawing/2014/main" id="{C51A3A14-E0F7-4C48-AC06-626C065654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4" name="AutoShape 1356">
              <a:extLst>
                <a:ext uri="{FF2B5EF4-FFF2-40B4-BE49-F238E27FC236}">
                  <a16:creationId xmlns:a16="http://schemas.microsoft.com/office/drawing/2014/main" id="{D452518A-035B-4B66-A2D4-EE3F2F6665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5" name="AutoShape 1357">
              <a:extLst>
                <a:ext uri="{FF2B5EF4-FFF2-40B4-BE49-F238E27FC236}">
                  <a16:creationId xmlns:a16="http://schemas.microsoft.com/office/drawing/2014/main" id="{8CEF911B-42B9-4A34-B63F-72250D81A5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6" name="AutoShape 1358">
              <a:extLst>
                <a:ext uri="{FF2B5EF4-FFF2-40B4-BE49-F238E27FC236}">
                  <a16:creationId xmlns:a16="http://schemas.microsoft.com/office/drawing/2014/main" id="{FE6541BD-F76F-41FD-A85B-0EEE787644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7" name="AutoShape 1359">
              <a:extLst>
                <a:ext uri="{FF2B5EF4-FFF2-40B4-BE49-F238E27FC236}">
                  <a16:creationId xmlns:a16="http://schemas.microsoft.com/office/drawing/2014/main" id="{688F45A3-EBC5-44A6-B060-2969436626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0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8" name="AutoShape 1360">
              <a:extLst>
                <a:ext uri="{FF2B5EF4-FFF2-40B4-BE49-F238E27FC236}">
                  <a16:creationId xmlns:a16="http://schemas.microsoft.com/office/drawing/2014/main" id="{A7B11C88-8532-4697-B722-A35C5656F2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9" name="AutoShape 1361">
              <a:extLst>
                <a:ext uri="{FF2B5EF4-FFF2-40B4-BE49-F238E27FC236}">
                  <a16:creationId xmlns:a16="http://schemas.microsoft.com/office/drawing/2014/main" id="{D0BB4A95-1BDD-4E2E-AD53-018EEB44AB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0" name="AutoShape 1362">
              <a:extLst>
                <a:ext uri="{FF2B5EF4-FFF2-40B4-BE49-F238E27FC236}">
                  <a16:creationId xmlns:a16="http://schemas.microsoft.com/office/drawing/2014/main" id="{CC6D7575-63EE-429D-B82B-5EF6C29973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1" name="AutoShape 1363">
              <a:extLst>
                <a:ext uri="{FF2B5EF4-FFF2-40B4-BE49-F238E27FC236}">
                  <a16:creationId xmlns:a16="http://schemas.microsoft.com/office/drawing/2014/main" id="{5889D8B4-0529-4FCD-BEAC-AF8CCCF6A2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2" name="AutoShape 1364">
              <a:extLst>
                <a:ext uri="{FF2B5EF4-FFF2-40B4-BE49-F238E27FC236}">
                  <a16:creationId xmlns:a16="http://schemas.microsoft.com/office/drawing/2014/main" id="{82AF9341-882F-46AE-91EA-440D516F41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3" name="AutoShape 1365">
              <a:extLst>
                <a:ext uri="{FF2B5EF4-FFF2-40B4-BE49-F238E27FC236}">
                  <a16:creationId xmlns:a16="http://schemas.microsoft.com/office/drawing/2014/main" id="{2661FB35-3247-4581-AD2E-B232C5A0F2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4" name="AutoShape 1366">
              <a:extLst>
                <a:ext uri="{FF2B5EF4-FFF2-40B4-BE49-F238E27FC236}">
                  <a16:creationId xmlns:a16="http://schemas.microsoft.com/office/drawing/2014/main" id="{13E1C706-4510-45A5-83A9-71194393F7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5" name="AutoShape 1367">
              <a:extLst>
                <a:ext uri="{FF2B5EF4-FFF2-40B4-BE49-F238E27FC236}">
                  <a16:creationId xmlns:a16="http://schemas.microsoft.com/office/drawing/2014/main" id="{440CFE59-9C09-46F9-9142-3A85AD14EF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6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6" name="AutoShape 1368">
              <a:extLst>
                <a:ext uri="{FF2B5EF4-FFF2-40B4-BE49-F238E27FC236}">
                  <a16:creationId xmlns:a16="http://schemas.microsoft.com/office/drawing/2014/main" id="{92C2C481-5DFD-46FE-87D4-028C4DD10F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7" name="AutoShape 1369">
              <a:extLst>
                <a:ext uri="{FF2B5EF4-FFF2-40B4-BE49-F238E27FC236}">
                  <a16:creationId xmlns:a16="http://schemas.microsoft.com/office/drawing/2014/main" id="{9C59F2C2-7C3C-4BD7-81F3-EEA81C73C0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8" name="AutoShape 1370">
              <a:extLst>
                <a:ext uri="{FF2B5EF4-FFF2-40B4-BE49-F238E27FC236}">
                  <a16:creationId xmlns:a16="http://schemas.microsoft.com/office/drawing/2014/main" id="{945410D1-EFCE-4612-8358-BFA2E92D91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9" name="AutoShape 1371">
              <a:extLst>
                <a:ext uri="{FF2B5EF4-FFF2-40B4-BE49-F238E27FC236}">
                  <a16:creationId xmlns:a16="http://schemas.microsoft.com/office/drawing/2014/main" id="{36512389-508F-417D-AF07-5295D0B01D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0" name="AutoShape 1372">
              <a:extLst>
                <a:ext uri="{FF2B5EF4-FFF2-40B4-BE49-F238E27FC236}">
                  <a16:creationId xmlns:a16="http://schemas.microsoft.com/office/drawing/2014/main" id="{523E2930-7476-43A1-90DB-D2936B9C05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9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1" name="AutoShape 1373">
              <a:extLst>
                <a:ext uri="{FF2B5EF4-FFF2-40B4-BE49-F238E27FC236}">
                  <a16:creationId xmlns:a16="http://schemas.microsoft.com/office/drawing/2014/main" id="{CC775ADB-4109-4A4D-B75B-E02EEC8AB8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2" name="AutoShape 1374">
              <a:extLst>
                <a:ext uri="{FF2B5EF4-FFF2-40B4-BE49-F238E27FC236}">
                  <a16:creationId xmlns:a16="http://schemas.microsoft.com/office/drawing/2014/main" id="{E970CCBD-37D9-4976-AEF3-78D13DC431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3" name="AutoShape 1375">
              <a:extLst>
                <a:ext uri="{FF2B5EF4-FFF2-40B4-BE49-F238E27FC236}">
                  <a16:creationId xmlns:a16="http://schemas.microsoft.com/office/drawing/2014/main" id="{20DC9E8E-BD59-4968-84C0-66397A8B13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4" name="AutoShape 1376">
              <a:extLst>
                <a:ext uri="{FF2B5EF4-FFF2-40B4-BE49-F238E27FC236}">
                  <a16:creationId xmlns:a16="http://schemas.microsoft.com/office/drawing/2014/main" id="{61A2B7F3-680B-4BC1-BF09-6C555578BF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5" name="AutoShape 1377">
              <a:extLst>
                <a:ext uri="{FF2B5EF4-FFF2-40B4-BE49-F238E27FC236}">
                  <a16:creationId xmlns:a16="http://schemas.microsoft.com/office/drawing/2014/main" id="{E043D43D-010C-4306-AB7D-DACA63E8AD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6" name="AutoShape 1378">
              <a:extLst>
                <a:ext uri="{FF2B5EF4-FFF2-40B4-BE49-F238E27FC236}">
                  <a16:creationId xmlns:a16="http://schemas.microsoft.com/office/drawing/2014/main" id="{2D1D73FA-BAE2-46ED-91AF-96707DDCEA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6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7" name="AutoShape 1379">
              <a:extLst>
                <a:ext uri="{FF2B5EF4-FFF2-40B4-BE49-F238E27FC236}">
                  <a16:creationId xmlns:a16="http://schemas.microsoft.com/office/drawing/2014/main" id="{8DE265DE-0BE8-403B-8430-8C7DE8C1C0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8" name="AutoShape 1380">
              <a:extLst>
                <a:ext uri="{FF2B5EF4-FFF2-40B4-BE49-F238E27FC236}">
                  <a16:creationId xmlns:a16="http://schemas.microsoft.com/office/drawing/2014/main" id="{048A663D-534A-4386-B54B-32E8EA3DE8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5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29" name="AutoShape 1381">
              <a:extLst>
                <a:ext uri="{FF2B5EF4-FFF2-40B4-BE49-F238E27FC236}">
                  <a16:creationId xmlns:a16="http://schemas.microsoft.com/office/drawing/2014/main" id="{C880CEA2-9714-4F72-B3EA-8A91E705AD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0" name="AutoShape 1382">
              <a:extLst>
                <a:ext uri="{FF2B5EF4-FFF2-40B4-BE49-F238E27FC236}">
                  <a16:creationId xmlns:a16="http://schemas.microsoft.com/office/drawing/2014/main" id="{0E0AF703-B55A-48EA-83CB-4BE5246696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4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1" name="AutoShape 1383">
              <a:extLst>
                <a:ext uri="{FF2B5EF4-FFF2-40B4-BE49-F238E27FC236}">
                  <a16:creationId xmlns:a16="http://schemas.microsoft.com/office/drawing/2014/main" id="{D78DBC87-E682-4D53-B936-C022666A66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2" name="AutoShape 1384">
              <a:extLst>
                <a:ext uri="{FF2B5EF4-FFF2-40B4-BE49-F238E27FC236}">
                  <a16:creationId xmlns:a16="http://schemas.microsoft.com/office/drawing/2014/main" id="{6FB02B4F-4197-45A2-BBB8-D9529E50EE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033" name="Group 1385">
            <a:extLst>
              <a:ext uri="{FF2B5EF4-FFF2-40B4-BE49-F238E27FC236}">
                <a16:creationId xmlns:a16="http://schemas.microsoft.com/office/drawing/2014/main" id="{2A804D5B-30FC-46B4-9684-49EF901A32F7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60388" y="5805488"/>
            <a:ext cx="8785225" cy="71437"/>
            <a:chOff x="375" y="2123"/>
            <a:chExt cx="5355" cy="66"/>
          </a:xfrm>
        </p:grpSpPr>
        <p:sp>
          <p:nvSpPr>
            <p:cNvPr id="29034" name="AutoShape 1386">
              <a:extLst>
                <a:ext uri="{FF2B5EF4-FFF2-40B4-BE49-F238E27FC236}">
                  <a16:creationId xmlns:a16="http://schemas.microsoft.com/office/drawing/2014/main" id="{DFA56E3A-26FC-4A9B-AA28-477A4FC3B2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5" name="AutoShape 1387">
              <a:extLst>
                <a:ext uri="{FF2B5EF4-FFF2-40B4-BE49-F238E27FC236}">
                  <a16:creationId xmlns:a16="http://schemas.microsoft.com/office/drawing/2014/main" id="{A128A652-E243-4667-9C40-21C646BB3D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6" name="AutoShape 1388">
              <a:extLst>
                <a:ext uri="{FF2B5EF4-FFF2-40B4-BE49-F238E27FC236}">
                  <a16:creationId xmlns:a16="http://schemas.microsoft.com/office/drawing/2014/main" id="{495C47C5-6062-4CDE-84DD-5A9EF25FA0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7" name="AutoShape 1389">
              <a:extLst>
                <a:ext uri="{FF2B5EF4-FFF2-40B4-BE49-F238E27FC236}">
                  <a16:creationId xmlns:a16="http://schemas.microsoft.com/office/drawing/2014/main" id="{F1608105-311F-458C-BD58-424C65CE6D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8" name="AutoShape 1390">
              <a:extLst>
                <a:ext uri="{FF2B5EF4-FFF2-40B4-BE49-F238E27FC236}">
                  <a16:creationId xmlns:a16="http://schemas.microsoft.com/office/drawing/2014/main" id="{F7AAA1FB-776A-46E4-BA7A-5C578009F6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0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39" name="AutoShape 1391">
              <a:extLst>
                <a:ext uri="{FF2B5EF4-FFF2-40B4-BE49-F238E27FC236}">
                  <a16:creationId xmlns:a16="http://schemas.microsoft.com/office/drawing/2014/main" id="{9A814395-160C-4696-B0D2-598510512D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0" name="AutoShape 1392">
              <a:extLst>
                <a:ext uri="{FF2B5EF4-FFF2-40B4-BE49-F238E27FC236}">
                  <a16:creationId xmlns:a16="http://schemas.microsoft.com/office/drawing/2014/main" id="{4FB31080-0EFC-4F92-B2C4-4F1DC9AAB9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1" name="AutoShape 1393">
              <a:extLst>
                <a:ext uri="{FF2B5EF4-FFF2-40B4-BE49-F238E27FC236}">
                  <a16:creationId xmlns:a16="http://schemas.microsoft.com/office/drawing/2014/main" id="{DF4E4D60-F783-40D6-98A4-D633ACC59D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2" name="AutoShape 1394">
              <a:extLst>
                <a:ext uri="{FF2B5EF4-FFF2-40B4-BE49-F238E27FC236}">
                  <a16:creationId xmlns:a16="http://schemas.microsoft.com/office/drawing/2014/main" id="{CA1781CA-9707-4417-8FA1-F38D8ECC1A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3" name="AutoShape 1395">
              <a:extLst>
                <a:ext uri="{FF2B5EF4-FFF2-40B4-BE49-F238E27FC236}">
                  <a16:creationId xmlns:a16="http://schemas.microsoft.com/office/drawing/2014/main" id="{B9D34B55-5901-47C9-89F1-47CAD8639C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4" name="AutoShape 1396">
              <a:extLst>
                <a:ext uri="{FF2B5EF4-FFF2-40B4-BE49-F238E27FC236}">
                  <a16:creationId xmlns:a16="http://schemas.microsoft.com/office/drawing/2014/main" id="{A3D71CF7-ED4E-4E16-A351-4ED4629650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5" name="AutoShape 1397">
              <a:extLst>
                <a:ext uri="{FF2B5EF4-FFF2-40B4-BE49-F238E27FC236}">
                  <a16:creationId xmlns:a16="http://schemas.microsoft.com/office/drawing/2014/main" id="{DF436878-C461-4387-ADF0-A0F6477978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6" name="AutoShape 1398">
              <a:extLst>
                <a:ext uri="{FF2B5EF4-FFF2-40B4-BE49-F238E27FC236}">
                  <a16:creationId xmlns:a16="http://schemas.microsoft.com/office/drawing/2014/main" id="{071EA1EC-BC92-4B60-B6CB-16E430238D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6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7" name="AutoShape 1399">
              <a:extLst>
                <a:ext uri="{FF2B5EF4-FFF2-40B4-BE49-F238E27FC236}">
                  <a16:creationId xmlns:a16="http://schemas.microsoft.com/office/drawing/2014/main" id="{2B2F6A99-C1A3-40EB-983F-277887B9FE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8" name="AutoShape 1400">
              <a:extLst>
                <a:ext uri="{FF2B5EF4-FFF2-40B4-BE49-F238E27FC236}">
                  <a16:creationId xmlns:a16="http://schemas.microsoft.com/office/drawing/2014/main" id="{27940016-2EF1-4B07-A399-5FC7CAF270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49" name="AutoShape 1401">
              <a:extLst>
                <a:ext uri="{FF2B5EF4-FFF2-40B4-BE49-F238E27FC236}">
                  <a16:creationId xmlns:a16="http://schemas.microsoft.com/office/drawing/2014/main" id="{BC0877EF-E502-4AD0-B5AF-CB96FBD439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0" name="AutoShape 1402">
              <a:extLst>
                <a:ext uri="{FF2B5EF4-FFF2-40B4-BE49-F238E27FC236}">
                  <a16:creationId xmlns:a16="http://schemas.microsoft.com/office/drawing/2014/main" id="{99F0DF71-93BD-4938-90BA-3E223A2DDA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1" name="AutoShape 1403">
              <a:extLst>
                <a:ext uri="{FF2B5EF4-FFF2-40B4-BE49-F238E27FC236}">
                  <a16:creationId xmlns:a16="http://schemas.microsoft.com/office/drawing/2014/main" id="{A0B9BC4C-B6B2-49F8-91DC-F5BE7FDE12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9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2" name="AutoShape 1404">
              <a:extLst>
                <a:ext uri="{FF2B5EF4-FFF2-40B4-BE49-F238E27FC236}">
                  <a16:creationId xmlns:a16="http://schemas.microsoft.com/office/drawing/2014/main" id="{FEC973BD-A84C-4DCB-8673-53072B709A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2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3" name="AutoShape 1405">
              <a:extLst>
                <a:ext uri="{FF2B5EF4-FFF2-40B4-BE49-F238E27FC236}">
                  <a16:creationId xmlns:a16="http://schemas.microsoft.com/office/drawing/2014/main" id="{24AAA66A-CFB1-41DE-AA73-1E7367C440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4" name="AutoShape 1406">
              <a:extLst>
                <a:ext uri="{FF2B5EF4-FFF2-40B4-BE49-F238E27FC236}">
                  <a16:creationId xmlns:a16="http://schemas.microsoft.com/office/drawing/2014/main" id="{7E3DE0E9-4C56-4741-AC89-634CA8EE1F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5" name="AutoShape 1407">
              <a:extLst>
                <a:ext uri="{FF2B5EF4-FFF2-40B4-BE49-F238E27FC236}">
                  <a16:creationId xmlns:a16="http://schemas.microsoft.com/office/drawing/2014/main" id="{955D99D0-EAE3-41A0-A250-B0D6DD340F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6" name="AutoShape 1408">
              <a:extLst>
                <a:ext uri="{FF2B5EF4-FFF2-40B4-BE49-F238E27FC236}">
                  <a16:creationId xmlns:a16="http://schemas.microsoft.com/office/drawing/2014/main" id="{3400389E-E1ED-4609-916D-171D8E3B43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7" name="AutoShape 1409">
              <a:extLst>
                <a:ext uri="{FF2B5EF4-FFF2-40B4-BE49-F238E27FC236}">
                  <a16:creationId xmlns:a16="http://schemas.microsoft.com/office/drawing/2014/main" id="{FFAC4E2F-354B-40EB-982A-5E00CCFDF5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6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8" name="AutoShape 1410">
              <a:extLst>
                <a:ext uri="{FF2B5EF4-FFF2-40B4-BE49-F238E27FC236}">
                  <a16:creationId xmlns:a16="http://schemas.microsoft.com/office/drawing/2014/main" id="{6F7743C4-9D93-4E15-BC25-6E0F9615E8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59" name="AutoShape 1411">
              <a:extLst>
                <a:ext uri="{FF2B5EF4-FFF2-40B4-BE49-F238E27FC236}">
                  <a16:creationId xmlns:a16="http://schemas.microsoft.com/office/drawing/2014/main" id="{48E4E413-3276-4245-AA3C-D579E57A13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5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0" name="AutoShape 1412">
              <a:extLst>
                <a:ext uri="{FF2B5EF4-FFF2-40B4-BE49-F238E27FC236}">
                  <a16:creationId xmlns:a16="http://schemas.microsoft.com/office/drawing/2014/main" id="{C4CE4450-980D-4480-AF46-07839DCD70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1" name="AutoShape 1413">
              <a:extLst>
                <a:ext uri="{FF2B5EF4-FFF2-40B4-BE49-F238E27FC236}">
                  <a16:creationId xmlns:a16="http://schemas.microsoft.com/office/drawing/2014/main" id="{5E89BF53-8623-4EBC-A9D1-03A15C9796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2" name="AutoShape 1414">
              <a:extLst>
                <a:ext uri="{FF2B5EF4-FFF2-40B4-BE49-F238E27FC236}">
                  <a16:creationId xmlns:a16="http://schemas.microsoft.com/office/drawing/2014/main" id="{D73347C9-4E51-4269-BA3B-CCD098945E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3" name="AutoShape 1415">
              <a:extLst>
                <a:ext uri="{FF2B5EF4-FFF2-40B4-BE49-F238E27FC236}">
                  <a16:creationId xmlns:a16="http://schemas.microsoft.com/office/drawing/2014/main" id="{CC27AE27-B6D0-4699-A140-EB4187637F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4" name="AutoShape 1416">
              <a:extLst>
                <a:ext uri="{FF2B5EF4-FFF2-40B4-BE49-F238E27FC236}">
                  <a16:creationId xmlns:a16="http://schemas.microsoft.com/office/drawing/2014/main" id="{4FFCA606-7B08-43D6-918D-740E6BED91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5" name="AutoShape 1417">
              <a:extLst>
                <a:ext uri="{FF2B5EF4-FFF2-40B4-BE49-F238E27FC236}">
                  <a16:creationId xmlns:a16="http://schemas.microsoft.com/office/drawing/2014/main" id="{CFA8B17C-F81B-4FF6-BC34-A3B34DBEE7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6" name="AutoShape 1418">
              <a:extLst>
                <a:ext uri="{FF2B5EF4-FFF2-40B4-BE49-F238E27FC236}">
                  <a16:creationId xmlns:a16="http://schemas.microsoft.com/office/drawing/2014/main" id="{EDED0298-97CD-4F9F-B4D8-64A9238003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7" name="AutoShape 1419">
              <a:extLst>
                <a:ext uri="{FF2B5EF4-FFF2-40B4-BE49-F238E27FC236}">
                  <a16:creationId xmlns:a16="http://schemas.microsoft.com/office/drawing/2014/main" id="{2BF86E67-EB76-4DE5-A0B1-EF37195151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8" name="AutoShape 1420">
              <a:extLst>
                <a:ext uri="{FF2B5EF4-FFF2-40B4-BE49-F238E27FC236}">
                  <a16:creationId xmlns:a16="http://schemas.microsoft.com/office/drawing/2014/main" id="{4E46D7B2-C9F9-49D1-881B-496D93B7A2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5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69" name="AutoShape 1421">
              <a:extLst>
                <a:ext uri="{FF2B5EF4-FFF2-40B4-BE49-F238E27FC236}">
                  <a16:creationId xmlns:a16="http://schemas.microsoft.com/office/drawing/2014/main" id="{966A8F2E-D0B5-4A76-8660-3D7B718452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0" name="AutoShape 1422">
              <a:extLst>
                <a:ext uri="{FF2B5EF4-FFF2-40B4-BE49-F238E27FC236}">
                  <a16:creationId xmlns:a16="http://schemas.microsoft.com/office/drawing/2014/main" id="{7437B09F-C616-4391-A82B-A69DDB31D3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1" name="AutoShape 1423">
              <a:extLst>
                <a:ext uri="{FF2B5EF4-FFF2-40B4-BE49-F238E27FC236}">
                  <a16:creationId xmlns:a16="http://schemas.microsoft.com/office/drawing/2014/main" id="{2A355DFF-80E8-4E94-8E2B-9FAFA3606F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2" name="AutoShape 1424">
              <a:extLst>
                <a:ext uri="{FF2B5EF4-FFF2-40B4-BE49-F238E27FC236}">
                  <a16:creationId xmlns:a16="http://schemas.microsoft.com/office/drawing/2014/main" id="{F0ADAD45-76B7-4CF5-88C0-5F5D5434BF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3" name="AutoShape 1425">
              <a:extLst>
                <a:ext uri="{FF2B5EF4-FFF2-40B4-BE49-F238E27FC236}">
                  <a16:creationId xmlns:a16="http://schemas.microsoft.com/office/drawing/2014/main" id="{A94C09CC-4F2D-47F6-BADE-7F6DBE2D97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4" name="AutoShape 1426">
              <a:extLst>
                <a:ext uri="{FF2B5EF4-FFF2-40B4-BE49-F238E27FC236}">
                  <a16:creationId xmlns:a16="http://schemas.microsoft.com/office/drawing/2014/main" id="{197532DB-BFB0-4E5A-8061-C4E1F5D5A7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5" name="AutoShape 1427">
              <a:extLst>
                <a:ext uri="{FF2B5EF4-FFF2-40B4-BE49-F238E27FC236}">
                  <a16:creationId xmlns:a16="http://schemas.microsoft.com/office/drawing/2014/main" id="{941DA9E5-E3E1-4379-9C1E-1EA1371DFD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6" name="AutoShape 1428">
              <a:extLst>
                <a:ext uri="{FF2B5EF4-FFF2-40B4-BE49-F238E27FC236}">
                  <a16:creationId xmlns:a16="http://schemas.microsoft.com/office/drawing/2014/main" id="{BCFA24F2-31CD-4AE7-B79C-4589334095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1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7" name="AutoShape 1429">
              <a:extLst>
                <a:ext uri="{FF2B5EF4-FFF2-40B4-BE49-F238E27FC236}">
                  <a16:creationId xmlns:a16="http://schemas.microsoft.com/office/drawing/2014/main" id="{64DC97A2-9C8C-431C-9326-169C8D4EA4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8" name="AutoShape 1430">
              <a:extLst>
                <a:ext uri="{FF2B5EF4-FFF2-40B4-BE49-F238E27FC236}">
                  <a16:creationId xmlns:a16="http://schemas.microsoft.com/office/drawing/2014/main" id="{BEB20AA0-45DC-44BE-A86A-A8023BDBB8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79" name="AutoShape 1431">
              <a:extLst>
                <a:ext uri="{FF2B5EF4-FFF2-40B4-BE49-F238E27FC236}">
                  <a16:creationId xmlns:a16="http://schemas.microsoft.com/office/drawing/2014/main" id="{FDA69C4B-7213-4DE9-9618-31F3A91863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0" name="AutoShape 1432">
              <a:extLst>
                <a:ext uri="{FF2B5EF4-FFF2-40B4-BE49-F238E27FC236}">
                  <a16:creationId xmlns:a16="http://schemas.microsoft.com/office/drawing/2014/main" id="{D4A52CA9-037D-49EF-9C47-03F1E84166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1" name="AutoShape 1433">
              <a:extLst>
                <a:ext uri="{FF2B5EF4-FFF2-40B4-BE49-F238E27FC236}">
                  <a16:creationId xmlns:a16="http://schemas.microsoft.com/office/drawing/2014/main" id="{4206F51E-7ADF-4731-ADCF-9D72768A26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4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2" name="AutoShape 1434">
              <a:extLst>
                <a:ext uri="{FF2B5EF4-FFF2-40B4-BE49-F238E27FC236}">
                  <a16:creationId xmlns:a16="http://schemas.microsoft.com/office/drawing/2014/main" id="{1798DB5C-0023-420E-A143-E9AE96AC36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7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3" name="AutoShape 1435">
              <a:extLst>
                <a:ext uri="{FF2B5EF4-FFF2-40B4-BE49-F238E27FC236}">
                  <a16:creationId xmlns:a16="http://schemas.microsoft.com/office/drawing/2014/main" id="{2F7F463F-9994-4529-9450-66779169F8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4" name="AutoShape 1436">
              <a:extLst>
                <a:ext uri="{FF2B5EF4-FFF2-40B4-BE49-F238E27FC236}">
                  <a16:creationId xmlns:a16="http://schemas.microsoft.com/office/drawing/2014/main" id="{0CF665F9-C245-40A6-8590-B1CF45D4F0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5" name="AutoShape 1437">
              <a:extLst>
                <a:ext uri="{FF2B5EF4-FFF2-40B4-BE49-F238E27FC236}">
                  <a16:creationId xmlns:a16="http://schemas.microsoft.com/office/drawing/2014/main" id="{81D968C3-329E-4EDF-A8E3-5433E365AB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6" name="AutoShape 1438">
              <a:extLst>
                <a:ext uri="{FF2B5EF4-FFF2-40B4-BE49-F238E27FC236}">
                  <a16:creationId xmlns:a16="http://schemas.microsoft.com/office/drawing/2014/main" id="{491D4892-74EF-4D62-8CB4-FD8D2932B7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7" name="AutoShape 1439">
              <a:extLst>
                <a:ext uri="{FF2B5EF4-FFF2-40B4-BE49-F238E27FC236}">
                  <a16:creationId xmlns:a16="http://schemas.microsoft.com/office/drawing/2014/main" id="{AF4E5805-512B-4B0E-8592-92B66A3F11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1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8" name="AutoShape 1440">
              <a:extLst>
                <a:ext uri="{FF2B5EF4-FFF2-40B4-BE49-F238E27FC236}">
                  <a16:creationId xmlns:a16="http://schemas.microsoft.com/office/drawing/2014/main" id="{CE5CCB4C-6AB7-4D5E-A3C9-36A6EF0D0B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89" name="AutoShape 1441">
              <a:extLst>
                <a:ext uri="{FF2B5EF4-FFF2-40B4-BE49-F238E27FC236}">
                  <a16:creationId xmlns:a16="http://schemas.microsoft.com/office/drawing/2014/main" id="{FFEE05A2-413C-40C3-B3AB-DB25384762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0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0" name="AutoShape 1442">
              <a:extLst>
                <a:ext uri="{FF2B5EF4-FFF2-40B4-BE49-F238E27FC236}">
                  <a16:creationId xmlns:a16="http://schemas.microsoft.com/office/drawing/2014/main" id="{BAF3B2C4-74B0-43F2-9FF1-4B940276B2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1" name="AutoShape 1443">
              <a:extLst>
                <a:ext uri="{FF2B5EF4-FFF2-40B4-BE49-F238E27FC236}">
                  <a16:creationId xmlns:a16="http://schemas.microsoft.com/office/drawing/2014/main" id="{40457CA2-207F-4213-9ECA-28ECA28245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2" name="AutoShape 1444">
              <a:extLst>
                <a:ext uri="{FF2B5EF4-FFF2-40B4-BE49-F238E27FC236}">
                  <a16:creationId xmlns:a16="http://schemas.microsoft.com/office/drawing/2014/main" id="{8D6E7F27-127E-43AB-A097-7E381430BA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3" name="AutoShape 1445">
              <a:extLst>
                <a:ext uri="{FF2B5EF4-FFF2-40B4-BE49-F238E27FC236}">
                  <a16:creationId xmlns:a16="http://schemas.microsoft.com/office/drawing/2014/main" id="{EA250BC1-C0C6-442D-983C-61AC62A175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4" name="AutoShape 1446">
              <a:extLst>
                <a:ext uri="{FF2B5EF4-FFF2-40B4-BE49-F238E27FC236}">
                  <a16:creationId xmlns:a16="http://schemas.microsoft.com/office/drawing/2014/main" id="{25A34845-B402-4383-B6A7-0E6A0B34EF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5" name="AutoShape 1447">
              <a:extLst>
                <a:ext uri="{FF2B5EF4-FFF2-40B4-BE49-F238E27FC236}">
                  <a16:creationId xmlns:a16="http://schemas.microsoft.com/office/drawing/2014/main" id="{D95249EA-C4DD-495E-B5C0-08D6763BBC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6" name="AutoShape 1448">
              <a:extLst>
                <a:ext uri="{FF2B5EF4-FFF2-40B4-BE49-F238E27FC236}">
                  <a16:creationId xmlns:a16="http://schemas.microsoft.com/office/drawing/2014/main" id="{528B8426-27B4-4934-BB73-DDC1CC2341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7" name="AutoShape 1449">
              <a:extLst>
                <a:ext uri="{FF2B5EF4-FFF2-40B4-BE49-F238E27FC236}">
                  <a16:creationId xmlns:a16="http://schemas.microsoft.com/office/drawing/2014/main" id="{425BE468-0632-4ED1-B9B3-37F19243BD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8" name="AutoShape 1450">
              <a:extLst>
                <a:ext uri="{FF2B5EF4-FFF2-40B4-BE49-F238E27FC236}">
                  <a16:creationId xmlns:a16="http://schemas.microsoft.com/office/drawing/2014/main" id="{162F03AE-C1C0-4F96-9242-0686AA119A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5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99" name="AutoShape 1451">
              <a:extLst>
                <a:ext uri="{FF2B5EF4-FFF2-40B4-BE49-F238E27FC236}">
                  <a16:creationId xmlns:a16="http://schemas.microsoft.com/office/drawing/2014/main" id="{58B2D24B-E69F-4C0B-A240-87A4AF0F80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0" name="AutoShape 1452">
              <a:extLst>
                <a:ext uri="{FF2B5EF4-FFF2-40B4-BE49-F238E27FC236}">
                  <a16:creationId xmlns:a16="http://schemas.microsoft.com/office/drawing/2014/main" id="{924EFFD0-F957-45B1-9A1C-7D82FE99DC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1" name="AutoShape 1453">
              <a:extLst>
                <a:ext uri="{FF2B5EF4-FFF2-40B4-BE49-F238E27FC236}">
                  <a16:creationId xmlns:a16="http://schemas.microsoft.com/office/drawing/2014/main" id="{80C7620C-4320-49BB-96D5-5C30FDD069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2" name="AutoShape 1454">
              <a:extLst>
                <a:ext uri="{FF2B5EF4-FFF2-40B4-BE49-F238E27FC236}">
                  <a16:creationId xmlns:a16="http://schemas.microsoft.com/office/drawing/2014/main" id="{0C798842-86F8-4FEA-ADE5-6588416AB6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3" name="AutoShape 1455">
              <a:extLst>
                <a:ext uri="{FF2B5EF4-FFF2-40B4-BE49-F238E27FC236}">
                  <a16:creationId xmlns:a16="http://schemas.microsoft.com/office/drawing/2014/main" id="{69D04EA2-9594-4EBB-A202-60FFE94A11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4" name="AutoShape 1456">
              <a:extLst>
                <a:ext uri="{FF2B5EF4-FFF2-40B4-BE49-F238E27FC236}">
                  <a16:creationId xmlns:a16="http://schemas.microsoft.com/office/drawing/2014/main" id="{B2BBFEC5-80F2-4B91-9AF6-C85246A5FF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5" name="AutoShape 1457">
              <a:extLst>
                <a:ext uri="{FF2B5EF4-FFF2-40B4-BE49-F238E27FC236}">
                  <a16:creationId xmlns:a16="http://schemas.microsoft.com/office/drawing/2014/main" id="{71FADE7D-CF22-4059-BFF0-DCD109534A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6" name="AutoShape 1458">
              <a:extLst>
                <a:ext uri="{FF2B5EF4-FFF2-40B4-BE49-F238E27FC236}">
                  <a16:creationId xmlns:a16="http://schemas.microsoft.com/office/drawing/2014/main" id="{A8E45039-DC59-427E-B565-3A6CFFD63C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1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7" name="AutoShape 1459">
              <a:extLst>
                <a:ext uri="{FF2B5EF4-FFF2-40B4-BE49-F238E27FC236}">
                  <a16:creationId xmlns:a16="http://schemas.microsoft.com/office/drawing/2014/main" id="{CAFCD11A-1D09-44A2-8352-EA63A67E9E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8" name="AutoShape 1460">
              <a:extLst>
                <a:ext uri="{FF2B5EF4-FFF2-40B4-BE49-F238E27FC236}">
                  <a16:creationId xmlns:a16="http://schemas.microsoft.com/office/drawing/2014/main" id="{FE0099B7-3A7B-4473-866A-75C0C9BD7E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09" name="AutoShape 1461">
              <a:extLst>
                <a:ext uri="{FF2B5EF4-FFF2-40B4-BE49-F238E27FC236}">
                  <a16:creationId xmlns:a16="http://schemas.microsoft.com/office/drawing/2014/main" id="{2F3A0854-4D07-4952-AFC8-3F044DBC2A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0" name="AutoShape 1462">
              <a:extLst>
                <a:ext uri="{FF2B5EF4-FFF2-40B4-BE49-F238E27FC236}">
                  <a16:creationId xmlns:a16="http://schemas.microsoft.com/office/drawing/2014/main" id="{23B9BDFC-3612-4586-AA0E-E5680ECAE8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1" name="AutoShape 1463">
              <a:extLst>
                <a:ext uri="{FF2B5EF4-FFF2-40B4-BE49-F238E27FC236}">
                  <a16:creationId xmlns:a16="http://schemas.microsoft.com/office/drawing/2014/main" id="{5ECF0B87-02A7-489A-AB4B-8D2E40B0E3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4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2" name="AutoShape 1464">
              <a:extLst>
                <a:ext uri="{FF2B5EF4-FFF2-40B4-BE49-F238E27FC236}">
                  <a16:creationId xmlns:a16="http://schemas.microsoft.com/office/drawing/2014/main" id="{F4002323-A861-4B62-BA59-AFA40A9CC7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3" name="AutoShape 1465">
              <a:extLst>
                <a:ext uri="{FF2B5EF4-FFF2-40B4-BE49-F238E27FC236}">
                  <a16:creationId xmlns:a16="http://schemas.microsoft.com/office/drawing/2014/main" id="{77419A12-D2BF-410F-A30F-04F8D9E76D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4" name="AutoShape 1466">
              <a:extLst>
                <a:ext uri="{FF2B5EF4-FFF2-40B4-BE49-F238E27FC236}">
                  <a16:creationId xmlns:a16="http://schemas.microsoft.com/office/drawing/2014/main" id="{30CC5F2C-85C3-4806-8F78-9C4E8CADF3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5" name="AutoShape 1467">
              <a:extLst>
                <a:ext uri="{FF2B5EF4-FFF2-40B4-BE49-F238E27FC236}">
                  <a16:creationId xmlns:a16="http://schemas.microsoft.com/office/drawing/2014/main" id="{9BB32764-974A-4BB6-9A40-0E8BD9C5F9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6" name="AutoShape 1468">
              <a:extLst>
                <a:ext uri="{FF2B5EF4-FFF2-40B4-BE49-F238E27FC236}">
                  <a16:creationId xmlns:a16="http://schemas.microsoft.com/office/drawing/2014/main" id="{1C38C22C-DE2A-4636-A7BC-5725675C2A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7" name="AutoShape 1469">
              <a:extLst>
                <a:ext uri="{FF2B5EF4-FFF2-40B4-BE49-F238E27FC236}">
                  <a16:creationId xmlns:a16="http://schemas.microsoft.com/office/drawing/2014/main" id="{017D2443-946F-4EF8-8F7E-3E9EADB0D2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1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8" name="AutoShape 1470">
              <a:extLst>
                <a:ext uri="{FF2B5EF4-FFF2-40B4-BE49-F238E27FC236}">
                  <a16:creationId xmlns:a16="http://schemas.microsoft.com/office/drawing/2014/main" id="{43B43DA2-772C-43EE-9C76-4F71267774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19" name="AutoShape 1471">
              <a:extLst>
                <a:ext uri="{FF2B5EF4-FFF2-40B4-BE49-F238E27FC236}">
                  <a16:creationId xmlns:a16="http://schemas.microsoft.com/office/drawing/2014/main" id="{018106CF-3AE4-4F78-A401-2D6E1482A8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0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0" name="AutoShape 1472">
              <a:extLst>
                <a:ext uri="{FF2B5EF4-FFF2-40B4-BE49-F238E27FC236}">
                  <a16:creationId xmlns:a16="http://schemas.microsoft.com/office/drawing/2014/main" id="{E756CB40-3977-434B-B019-D0AF91E6D8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1" name="AutoShape 1473">
              <a:extLst>
                <a:ext uri="{FF2B5EF4-FFF2-40B4-BE49-F238E27FC236}">
                  <a16:creationId xmlns:a16="http://schemas.microsoft.com/office/drawing/2014/main" id="{56BC4418-60D8-4AF4-B789-B7DF153926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9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2" name="AutoShape 1474">
              <a:extLst>
                <a:ext uri="{FF2B5EF4-FFF2-40B4-BE49-F238E27FC236}">
                  <a16:creationId xmlns:a16="http://schemas.microsoft.com/office/drawing/2014/main" id="{2142DDCA-BA96-48D6-ACFC-AB25816512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3" name="AutoShape 1475">
              <a:extLst>
                <a:ext uri="{FF2B5EF4-FFF2-40B4-BE49-F238E27FC236}">
                  <a16:creationId xmlns:a16="http://schemas.microsoft.com/office/drawing/2014/main" id="{605838F7-A684-4000-8115-256B8D2639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4" name="AutoShape 1476">
              <a:extLst>
                <a:ext uri="{FF2B5EF4-FFF2-40B4-BE49-F238E27FC236}">
                  <a16:creationId xmlns:a16="http://schemas.microsoft.com/office/drawing/2014/main" id="{8951CDDC-429A-4297-82C0-ADB96B1C43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5" name="AutoShape 1477">
              <a:extLst>
                <a:ext uri="{FF2B5EF4-FFF2-40B4-BE49-F238E27FC236}">
                  <a16:creationId xmlns:a16="http://schemas.microsoft.com/office/drawing/2014/main" id="{F7686337-766A-49FF-B212-301789D289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6" name="AutoShape 1478">
              <a:extLst>
                <a:ext uri="{FF2B5EF4-FFF2-40B4-BE49-F238E27FC236}">
                  <a16:creationId xmlns:a16="http://schemas.microsoft.com/office/drawing/2014/main" id="{D4E9ADA0-54FD-46C9-9068-80149019DB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7" name="AutoShape 1479">
              <a:extLst>
                <a:ext uri="{FF2B5EF4-FFF2-40B4-BE49-F238E27FC236}">
                  <a16:creationId xmlns:a16="http://schemas.microsoft.com/office/drawing/2014/main" id="{27788B73-EEEA-457B-A009-984C148FC4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8" name="AutoShape 1480">
              <a:extLst>
                <a:ext uri="{FF2B5EF4-FFF2-40B4-BE49-F238E27FC236}">
                  <a16:creationId xmlns:a16="http://schemas.microsoft.com/office/drawing/2014/main" id="{A452C5CA-FDF6-4A7D-8066-08C896BB10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0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29" name="AutoShape 1481">
              <a:extLst>
                <a:ext uri="{FF2B5EF4-FFF2-40B4-BE49-F238E27FC236}">
                  <a16:creationId xmlns:a16="http://schemas.microsoft.com/office/drawing/2014/main" id="{3FC5F3F9-4CCF-4F99-B4F7-FF87DF1ED9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0" name="AutoShape 1482">
              <a:extLst>
                <a:ext uri="{FF2B5EF4-FFF2-40B4-BE49-F238E27FC236}">
                  <a16:creationId xmlns:a16="http://schemas.microsoft.com/office/drawing/2014/main" id="{105F95EC-99D5-49E5-A027-38F6EC5717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1" name="AutoShape 1483">
              <a:extLst>
                <a:ext uri="{FF2B5EF4-FFF2-40B4-BE49-F238E27FC236}">
                  <a16:creationId xmlns:a16="http://schemas.microsoft.com/office/drawing/2014/main" id="{F41B1BEA-716A-4216-B8D3-0E7FA2B625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2" name="AutoShape 1484">
              <a:extLst>
                <a:ext uri="{FF2B5EF4-FFF2-40B4-BE49-F238E27FC236}">
                  <a16:creationId xmlns:a16="http://schemas.microsoft.com/office/drawing/2014/main" id="{767DCF6C-7874-489F-B111-4DD8DA8945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3" name="AutoShape 1485">
              <a:extLst>
                <a:ext uri="{FF2B5EF4-FFF2-40B4-BE49-F238E27FC236}">
                  <a16:creationId xmlns:a16="http://schemas.microsoft.com/office/drawing/2014/main" id="{DD478547-B562-473E-9FC4-4790C13DA4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4" name="AutoShape 1486">
              <a:extLst>
                <a:ext uri="{FF2B5EF4-FFF2-40B4-BE49-F238E27FC236}">
                  <a16:creationId xmlns:a16="http://schemas.microsoft.com/office/drawing/2014/main" id="{65493A39-A7B5-4752-BD75-74EF8AE0E0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5" name="AutoShape 1487">
              <a:extLst>
                <a:ext uri="{FF2B5EF4-FFF2-40B4-BE49-F238E27FC236}">
                  <a16:creationId xmlns:a16="http://schemas.microsoft.com/office/drawing/2014/main" id="{E49FCADF-0811-49D7-A8A1-C641398846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6" name="AutoShape 1488">
              <a:extLst>
                <a:ext uri="{FF2B5EF4-FFF2-40B4-BE49-F238E27FC236}">
                  <a16:creationId xmlns:a16="http://schemas.microsoft.com/office/drawing/2014/main" id="{11B650B7-C534-4350-B7E2-2DFC1BD9DB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6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7" name="AutoShape 1489">
              <a:extLst>
                <a:ext uri="{FF2B5EF4-FFF2-40B4-BE49-F238E27FC236}">
                  <a16:creationId xmlns:a16="http://schemas.microsoft.com/office/drawing/2014/main" id="{4C61A6DC-09EE-41B4-B8A3-F61BC80CE7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8" name="AutoShape 1490">
              <a:extLst>
                <a:ext uri="{FF2B5EF4-FFF2-40B4-BE49-F238E27FC236}">
                  <a16:creationId xmlns:a16="http://schemas.microsoft.com/office/drawing/2014/main" id="{C345930F-0914-4F57-8BA3-1D491F1948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39" name="AutoShape 1491">
              <a:extLst>
                <a:ext uri="{FF2B5EF4-FFF2-40B4-BE49-F238E27FC236}">
                  <a16:creationId xmlns:a16="http://schemas.microsoft.com/office/drawing/2014/main" id="{7E4C7894-C8BE-4D9E-8BF5-60FFEFC4D0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0" name="AutoShape 1492">
              <a:extLst>
                <a:ext uri="{FF2B5EF4-FFF2-40B4-BE49-F238E27FC236}">
                  <a16:creationId xmlns:a16="http://schemas.microsoft.com/office/drawing/2014/main" id="{216B18C3-C7F7-4464-95E0-A44389B65C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1" name="AutoShape 1493">
              <a:extLst>
                <a:ext uri="{FF2B5EF4-FFF2-40B4-BE49-F238E27FC236}">
                  <a16:creationId xmlns:a16="http://schemas.microsoft.com/office/drawing/2014/main" id="{DA6F73EF-4C53-4132-A320-3FA7FCC024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9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2" name="AutoShape 1494">
              <a:extLst>
                <a:ext uri="{FF2B5EF4-FFF2-40B4-BE49-F238E27FC236}">
                  <a16:creationId xmlns:a16="http://schemas.microsoft.com/office/drawing/2014/main" id="{D4A8E685-1A3F-4361-93B8-0F9029259D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3" name="AutoShape 1495">
              <a:extLst>
                <a:ext uri="{FF2B5EF4-FFF2-40B4-BE49-F238E27FC236}">
                  <a16:creationId xmlns:a16="http://schemas.microsoft.com/office/drawing/2014/main" id="{85539EE2-53ED-4730-9BB2-D3A33C9187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4" name="AutoShape 1496">
              <a:extLst>
                <a:ext uri="{FF2B5EF4-FFF2-40B4-BE49-F238E27FC236}">
                  <a16:creationId xmlns:a16="http://schemas.microsoft.com/office/drawing/2014/main" id="{7E6D706E-930A-4230-B050-9AECB87DD9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5" name="AutoShape 1497">
              <a:extLst>
                <a:ext uri="{FF2B5EF4-FFF2-40B4-BE49-F238E27FC236}">
                  <a16:creationId xmlns:a16="http://schemas.microsoft.com/office/drawing/2014/main" id="{29693F33-6BED-4DDE-961C-6974A87CAF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6" name="AutoShape 1498">
              <a:extLst>
                <a:ext uri="{FF2B5EF4-FFF2-40B4-BE49-F238E27FC236}">
                  <a16:creationId xmlns:a16="http://schemas.microsoft.com/office/drawing/2014/main" id="{D37777C1-1374-4FF9-BE64-C2170376E4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7" name="AutoShape 1499">
              <a:extLst>
                <a:ext uri="{FF2B5EF4-FFF2-40B4-BE49-F238E27FC236}">
                  <a16:creationId xmlns:a16="http://schemas.microsoft.com/office/drawing/2014/main" id="{DFFEEC8F-353A-44BA-9F74-03724B83B3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6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8" name="AutoShape 1500">
              <a:extLst>
                <a:ext uri="{FF2B5EF4-FFF2-40B4-BE49-F238E27FC236}">
                  <a16:creationId xmlns:a16="http://schemas.microsoft.com/office/drawing/2014/main" id="{84275B94-600A-40B1-A89C-1B72949623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49" name="AutoShape 1501">
              <a:extLst>
                <a:ext uri="{FF2B5EF4-FFF2-40B4-BE49-F238E27FC236}">
                  <a16:creationId xmlns:a16="http://schemas.microsoft.com/office/drawing/2014/main" id="{E8587A02-DDC1-420B-97C7-C47BBF36BA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5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0" name="AutoShape 1502">
              <a:extLst>
                <a:ext uri="{FF2B5EF4-FFF2-40B4-BE49-F238E27FC236}">
                  <a16:creationId xmlns:a16="http://schemas.microsoft.com/office/drawing/2014/main" id="{56EF1FC8-7F63-4394-96C6-31302FE226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1" name="AutoShape 1503">
              <a:extLst>
                <a:ext uri="{FF2B5EF4-FFF2-40B4-BE49-F238E27FC236}">
                  <a16:creationId xmlns:a16="http://schemas.microsoft.com/office/drawing/2014/main" id="{8E2FC4EB-D5FC-4C37-825E-DCBFB64084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4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2" name="AutoShape 1504">
              <a:extLst>
                <a:ext uri="{FF2B5EF4-FFF2-40B4-BE49-F238E27FC236}">
                  <a16:creationId xmlns:a16="http://schemas.microsoft.com/office/drawing/2014/main" id="{0B20B899-1E4D-4B23-87D7-54FC2220A1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3" name="AutoShape 1505">
              <a:extLst>
                <a:ext uri="{FF2B5EF4-FFF2-40B4-BE49-F238E27FC236}">
                  <a16:creationId xmlns:a16="http://schemas.microsoft.com/office/drawing/2014/main" id="{3BDF4BFF-165F-4260-9503-A1FF024FD8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154" name="Group 1506">
            <a:extLst>
              <a:ext uri="{FF2B5EF4-FFF2-40B4-BE49-F238E27FC236}">
                <a16:creationId xmlns:a16="http://schemas.microsoft.com/office/drawing/2014/main" id="{6D2B6681-0AE1-4790-90E1-63C3192DDA9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445125"/>
            <a:ext cx="8785225" cy="144463"/>
            <a:chOff x="375" y="2123"/>
            <a:chExt cx="5355" cy="66"/>
          </a:xfrm>
        </p:grpSpPr>
        <p:sp>
          <p:nvSpPr>
            <p:cNvPr id="29155" name="AutoShape 1507">
              <a:extLst>
                <a:ext uri="{FF2B5EF4-FFF2-40B4-BE49-F238E27FC236}">
                  <a16:creationId xmlns:a16="http://schemas.microsoft.com/office/drawing/2014/main" id="{BB088BE2-7C24-45BD-84DC-03FB451BD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6" name="AutoShape 1508">
              <a:extLst>
                <a:ext uri="{FF2B5EF4-FFF2-40B4-BE49-F238E27FC236}">
                  <a16:creationId xmlns:a16="http://schemas.microsoft.com/office/drawing/2014/main" id="{3C934A4C-8FA1-4368-90A1-16A3F8F62B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7" name="AutoShape 1509">
              <a:extLst>
                <a:ext uri="{FF2B5EF4-FFF2-40B4-BE49-F238E27FC236}">
                  <a16:creationId xmlns:a16="http://schemas.microsoft.com/office/drawing/2014/main" id="{AA77609B-9511-48C8-AE56-FE9424C702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8" name="AutoShape 1510">
              <a:extLst>
                <a:ext uri="{FF2B5EF4-FFF2-40B4-BE49-F238E27FC236}">
                  <a16:creationId xmlns:a16="http://schemas.microsoft.com/office/drawing/2014/main" id="{1B84EE27-BFEE-4837-900F-C70EDF8784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59" name="AutoShape 1511">
              <a:extLst>
                <a:ext uri="{FF2B5EF4-FFF2-40B4-BE49-F238E27FC236}">
                  <a16:creationId xmlns:a16="http://schemas.microsoft.com/office/drawing/2014/main" id="{EB2CB650-EF95-4C4D-B97A-3C9087A8F1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0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0" name="AutoShape 1512">
              <a:extLst>
                <a:ext uri="{FF2B5EF4-FFF2-40B4-BE49-F238E27FC236}">
                  <a16:creationId xmlns:a16="http://schemas.microsoft.com/office/drawing/2014/main" id="{A78E78F5-5DFF-4E2F-87DA-FFFA85F8BE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1" name="AutoShape 1513">
              <a:extLst>
                <a:ext uri="{FF2B5EF4-FFF2-40B4-BE49-F238E27FC236}">
                  <a16:creationId xmlns:a16="http://schemas.microsoft.com/office/drawing/2014/main" id="{B94054A3-F6E3-4B53-87FA-25C4D61709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2" name="AutoShape 1514">
              <a:extLst>
                <a:ext uri="{FF2B5EF4-FFF2-40B4-BE49-F238E27FC236}">
                  <a16:creationId xmlns:a16="http://schemas.microsoft.com/office/drawing/2014/main" id="{25AC7590-65A9-40B1-BF74-D8A7E7AB39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6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3" name="AutoShape 1515">
              <a:extLst>
                <a:ext uri="{FF2B5EF4-FFF2-40B4-BE49-F238E27FC236}">
                  <a16:creationId xmlns:a16="http://schemas.microsoft.com/office/drawing/2014/main" id="{73AFD608-834F-4CF4-8A17-E12A1A7984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4" name="AutoShape 1516">
              <a:extLst>
                <a:ext uri="{FF2B5EF4-FFF2-40B4-BE49-F238E27FC236}">
                  <a16:creationId xmlns:a16="http://schemas.microsoft.com/office/drawing/2014/main" id="{1CE7E51B-C75B-441E-8DAB-6BEFCB3DB3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7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5" name="AutoShape 1517">
              <a:extLst>
                <a:ext uri="{FF2B5EF4-FFF2-40B4-BE49-F238E27FC236}">
                  <a16:creationId xmlns:a16="http://schemas.microsoft.com/office/drawing/2014/main" id="{4B8DEC87-5D0E-4783-A9CD-25F91A5212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6" name="AutoShape 1518">
              <a:extLst>
                <a:ext uri="{FF2B5EF4-FFF2-40B4-BE49-F238E27FC236}">
                  <a16:creationId xmlns:a16="http://schemas.microsoft.com/office/drawing/2014/main" id="{1DF14506-F4C5-4DC7-97E8-0F928C3AC1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8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7" name="AutoShape 1519">
              <a:extLst>
                <a:ext uri="{FF2B5EF4-FFF2-40B4-BE49-F238E27FC236}">
                  <a16:creationId xmlns:a16="http://schemas.microsoft.com/office/drawing/2014/main" id="{4612A0E0-842D-43B7-917E-9F557AC7A2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6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8" name="AutoShape 1520">
              <a:extLst>
                <a:ext uri="{FF2B5EF4-FFF2-40B4-BE49-F238E27FC236}">
                  <a16:creationId xmlns:a16="http://schemas.microsoft.com/office/drawing/2014/main" id="{EB963E4C-522F-4EB7-9651-7094B7A012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9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69" name="AutoShape 1521">
              <a:extLst>
                <a:ext uri="{FF2B5EF4-FFF2-40B4-BE49-F238E27FC236}">
                  <a16:creationId xmlns:a16="http://schemas.microsoft.com/office/drawing/2014/main" id="{FE92E28E-1F76-4646-BAF7-B6174D8D83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0" name="AutoShape 1522">
              <a:extLst>
                <a:ext uri="{FF2B5EF4-FFF2-40B4-BE49-F238E27FC236}">
                  <a16:creationId xmlns:a16="http://schemas.microsoft.com/office/drawing/2014/main" id="{EF90C7AA-CF71-4BE6-A1FF-15AC6C76B1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1" name="AutoShape 1523">
              <a:extLst>
                <a:ext uri="{FF2B5EF4-FFF2-40B4-BE49-F238E27FC236}">
                  <a16:creationId xmlns:a16="http://schemas.microsoft.com/office/drawing/2014/main" id="{4DC62B79-CB67-49C5-BEEF-CF143B955F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2" name="AutoShape 1524">
              <a:extLst>
                <a:ext uri="{FF2B5EF4-FFF2-40B4-BE49-F238E27FC236}">
                  <a16:creationId xmlns:a16="http://schemas.microsoft.com/office/drawing/2014/main" id="{E2E68768-38C2-40CD-A3F9-49782FDFE0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09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3" name="AutoShape 1525">
              <a:extLst>
                <a:ext uri="{FF2B5EF4-FFF2-40B4-BE49-F238E27FC236}">
                  <a16:creationId xmlns:a16="http://schemas.microsoft.com/office/drawing/2014/main" id="{C3C1D2C7-22ED-4CA5-92A6-7CFF996B00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2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4" name="AutoShape 1526">
              <a:extLst>
                <a:ext uri="{FF2B5EF4-FFF2-40B4-BE49-F238E27FC236}">
                  <a16:creationId xmlns:a16="http://schemas.microsoft.com/office/drawing/2014/main" id="{600C3F17-9F67-49C7-9A72-2BA6845BCE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1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5" name="AutoShape 1527">
              <a:extLst>
                <a:ext uri="{FF2B5EF4-FFF2-40B4-BE49-F238E27FC236}">
                  <a16:creationId xmlns:a16="http://schemas.microsoft.com/office/drawing/2014/main" id="{C23B98A2-5EA5-41E0-B6DB-59A9C46629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6" name="AutoShape 1528">
              <a:extLst>
                <a:ext uri="{FF2B5EF4-FFF2-40B4-BE49-F238E27FC236}">
                  <a16:creationId xmlns:a16="http://schemas.microsoft.com/office/drawing/2014/main" id="{3B1F6C9A-8A42-4481-A766-6FCED82369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7" name="AutoShape 1529">
              <a:extLst>
                <a:ext uri="{FF2B5EF4-FFF2-40B4-BE49-F238E27FC236}">
                  <a16:creationId xmlns:a16="http://schemas.microsoft.com/office/drawing/2014/main" id="{0CD6CB4F-449F-480D-B232-FC116A4ACF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8" name="AutoShape 1530">
              <a:extLst>
                <a:ext uri="{FF2B5EF4-FFF2-40B4-BE49-F238E27FC236}">
                  <a16:creationId xmlns:a16="http://schemas.microsoft.com/office/drawing/2014/main" id="{909DCE37-4DF4-4EFA-9BED-0B8E86CC33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36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79" name="AutoShape 1531">
              <a:extLst>
                <a:ext uri="{FF2B5EF4-FFF2-40B4-BE49-F238E27FC236}">
                  <a16:creationId xmlns:a16="http://schemas.microsoft.com/office/drawing/2014/main" id="{6A39075E-91FD-4EEB-BE10-DA9DA8B970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0" name="AutoShape 1532">
              <a:extLst>
                <a:ext uri="{FF2B5EF4-FFF2-40B4-BE49-F238E27FC236}">
                  <a16:creationId xmlns:a16="http://schemas.microsoft.com/office/drawing/2014/main" id="{4A96F627-B41E-4B05-BEB4-B011BFC8A2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45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1" name="AutoShape 1533">
              <a:extLst>
                <a:ext uri="{FF2B5EF4-FFF2-40B4-BE49-F238E27FC236}">
                  <a16:creationId xmlns:a16="http://schemas.microsoft.com/office/drawing/2014/main" id="{1A897ED4-025B-4939-8E21-131CFA0A4F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2" name="AutoShape 1534">
              <a:extLst>
                <a:ext uri="{FF2B5EF4-FFF2-40B4-BE49-F238E27FC236}">
                  <a16:creationId xmlns:a16="http://schemas.microsoft.com/office/drawing/2014/main" id="{F146C048-E41F-480E-8135-C79E80C488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5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3" name="AutoShape 1535">
              <a:extLst>
                <a:ext uri="{FF2B5EF4-FFF2-40B4-BE49-F238E27FC236}">
                  <a16:creationId xmlns:a16="http://schemas.microsoft.com/office/drawing/2014/main" id="{73C5288A-3B15-4282-AF58-98D57FBD83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4" name="AutoShape 1536">
              <a:extLst>
                <a:ext uri="{FF2B5EF4-FFF2-40B4-BE49-F238E27FC236}">
                  <a16:creationId xmlns:a16="http://schemas.microsoft.com/office/drawing/2014/main" id="{E0A8E6E8-6F70-4706-B45B-6B9DB477A1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6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5" name="AutoShape 1537">
              <a:extLst>
                <a:ext uri="{FF2B5EF4-FFF2-40B4-BE49-F238E27FC236}">
                  <a16:creationId xmlns:a16="http://schemas.microsoft.com/office/drawing/2014/main" id="{4FDFFA3F-5E65-4E10-B12C-DDBCE744E9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6" name="AutoShape 1538">
              <a:extLst>
                <a:ext uri="{FF2B5EF4-FFF2-40B4-BE49-F238E27FC236}">
                  <a16:creationId xmlns:a16="http://schemas.microsoft.com/office/drawing/2014/main" id="{B8909BC0-E4BC-4195-B03A-4256F099C0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7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7" name="AutoShape 1539">
              <a:extLst>
                <a:ext uri="{FF2B5EF4-FFF2-40B4-BE49-F238E27FC236}">
                  <a16:creationId xmlns:a16="http://schemas.microsoft.com/office/drawing/2014/main" id="{ABF7868B-DC4A-4F8E-B03B-ADDB433FE9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8" name="AutoShape 1540">
              <a:extLst>
                <a:ext uri="{FF2B5EF4-FFF2-40B4-BE49-F238E27FC236}">
                  <a16:creationId xmlns:a16="http://schemas.microsoft.com/office/drawing/2014/main" id="{31AFD491-89E1-4062-A0D2-AEE2A2FBFD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8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89" name="AutoShape 1541">
              <a:extLst>
                <a:ext uri="{FF2B5EF4-FFF2-40B4-BE49-F238E27FC236}">
                  <a16:creationId xmlns:a16="http://schemas.microsoft.com/office/drawing/2014/main" id="{1B012D7B-5733-44A9-8922-0F99F3B8D8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5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0" name="AutoShape 1542">
              <a:extLst>
                <a:ext uri="{FF2B5EF4-FFF2-40B4-BE49-F238E27FC236}">
                  <a16:creationId xmlns:a16="http://schemas.microsoft.com/office/drawing/2014/main" id="{5B93AB13-C0AD-4D19-872C-612605145E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1" name="AutoShape 1543">
              <a:extLst>
                <a:ext uri="{FF2B5EF4-FFF2-40B4-BE49-F238E27FC236}">
                  <a16:creationId xmlns:a16="http://schemas.microsoft.com/office/drawing/2014/main" id="{7CD8D6CF-B490-437A-82F6-4E53460001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2" name="AutoShape 1544">
              <a:extLst>
                <a:ext uri="{FF2B5EF4-FFF2-40B4-BE49-F238E27FC236}">
                  <a16:creationId xmlns:a16="http://schemas.microsoft.com/office/drawing/2014/main" id="{54FAEA72-27DC-41FF-BFCB-11A08B2AC6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9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3" name="AutoShape 1545">
              <a:extLst>
                <a:ext uri="{FF2B5EF4-FFF2-40B4-BE49-F238E27FC236}">
                  <a16:creationId xmlns:a16="http://schemas.microsoft.com/office/drawing/2014/main" id="{3630D85F-FDCB-4F56-A265-6043D7168B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4" name="AutoShape 1546">
              <a:extLst>
                <a:ext uri="{FF2B5EF4-FFF2-40B4-BE49-F238E27FC236}">
                  <a16:creationId xmlns:a16="http://schemas.microsoft.com/office/drawing/2014/main" id="{91D76E33-5149-4380-8802-87B66EB786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0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5" name="AutoShape 1547">
              <a:extLst>
                <a:ext uri="{FF2B5EF4-FFF2-40B4-BE49-F238E27FC236}">
                  <a16:creationId xmlns:a16="http://schemas.microsoft.com/office/drawing/2014/main" id="{3479715F-849C-4C82-9F0B-E8BB05EB03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6" name="AutoShape 1548">
              <a:extLst>
                <a:ext uri="{FF2B5EF4-FFF2-40B4-BE49-F238E27FC236}">
                  <a16:creationId xmlns:a16="http://schemas.microsoft.com/office/drawing/2014/main" id="{D5BA542C-B007-4BB9-9F9B-92A65DA31F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1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7" name="AutoShape 1549">
              <a:extLst>
                <a:ext uri="{FF2B5EF4-FFF2-40B4-BE49-F238E27FC236}">
                  <a16:creationId xmlns:a16="http://schemas.microsoft.com/office/drawing/2014/main" id="{3515B386-B10E-4D4C-BE4F-6D1472BEE6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10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8" name="AutoShape 1550">
              <a:extLst>
                <a:ext uri="{FF2B5EF4-FFF2-40B4-BE49-F238E27FC236}">
                  <a16:creationId xmlns:a16="http://schemas.microsoft.com/office/drawing/2014/main" id="{F22559DA-E85A-4BDE-8609-900F7789B2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2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99" name="AutoShape 1551">
              <a:extLst>
                <a:ext uri="{FF2B5EF4-FFF2-40B4-BE49-F238E27FC236}">
                  <a16:creationId xmlns:a16="http://schemas.microsoft.com/office/drawing/2014/main" id="{69631DD6-87CB-48DD-B8CA-43F55FBCE6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0" name="AutoShape 1552">
              <a:extLst>
                <a:ext uri="{FF2B5EF4-FFF2-40B4-BE49-F238E27FC236}">
                  <a16:creationId xmlns:a16="http://schemas.microsoft.com/office/drawing/2014/main" id="{10F3045B-059E-4578-A609-5148923BE1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3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1" name="AutoShape 1553">
              <a:extLst>
                <a:ext uri="{FF2B5EF4-FFF2-40B4-BE49-F238E27FC236}">
                  <a16:creationId xmlns:a16="http://schemas.microsoft.com/office/drawing/2014/main" id="{72B51513-7D6D-4468-9A70-56B5E95593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2" name="AutoShape 1554">
              <a:extLst>
                <a:ext uri="{FF2B5EF4-FFF2-40B4-BE49-F238E27FC236}">
                  <a16:creationId xmlns:a16="http://schemas.microsoft.com/office/drawing/2014/main" id="{DB83B72E-25EF-4954-BF64-8A28731A56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44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3" name="AutoShape 1555">
              <a:extLst>
                <a:ext uri="{FF2B5EF4-FFF2-40B4-BE49-F238E27FC236}">
                  <a16:creationId xmlns:a16="http://schemas.microsoft.com/office/drawing/2014/main" id="{99ED60B5-87BB-457C-B6B6-AD56733284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7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4" name="AutoShape 1556">
              <a:extLst>
                <a:ext uri="{FF2B5EF4-FFF2-40B4-BE49-F238E27FC236}">
                  <a16:creationId xmlns:a16="http://schemas.microsoft.com/office/drawing/2014/main" id="{3DF35B4C-264D-4BC5-BA21-E7F7D102A7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5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5" name="AutoShape 1557">
              <a:extLst>
                <a:ext uri="{FF2B5EF4-FFF2-40B4-BE49-F238E27FC236}">
                  <a16:creationId xmlns:a16="http://schemas.microsoft.com/office/drawing/2014/main" id="{BB0B7D54-0F8D-4D7B-B115-18F9D99129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6" name="AutoShape 1558">
              <a:extLst>
                <a:ext uri="{FF2B5EF4-FFF2-40B4-BE49-F238E27FC236}">
                  <a16:creationId xmlns:a16="http://schemas.microsoft.com/office/drawing/2014/main" id="{0B97BB21-79F9-4410-A45E-F30966104A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6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7" name="AutoShape 1559">
              <a:extLst>
                <a:ext uri="{FF2B5EF4-FFF2-40B4-BE49-F238E27FC236}">
                  <a16:creationId xmlns:a16="http://schemas.microsoft.com/office/drawing/2014/main" id="{836BA92B-5679-4E0B-81E7-77BB972816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8" name="AutoShape 1560">
              <a:extLst>
                <a:ext uri="{FF2B5EF4-FFF2-40B4-BE49-F238E27FC236}">
                  <a16:creationId xmlns:a16="http://schemas.microsoft.com/office/drawing/2014/main" id="{1B65360F-97E6-4A60-9C73-782F66CB91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71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09" name="AutoShape 1561">
              <a:extLst>
                <a:ext uri="{FF2B5EF4-FFF2-40B4-BE49-F238E27FC236}">
                  <a16:creationId xmlns:a16="http://schemas.microsoft.com/office/drawing/2014/main" id="{835888D7-88F4-46DB-B6FD-AF29C6C6E1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0" name="AutoShape 1562">
              <a:extLst>
                <a:ext uri="{FF2B5EF4-FFF2-40B4-BE49-F238E27FC236}">
                  <a16:creationId xmlns:a16="http://schemas.microsoft.com/office/drawing/2014/main" id="{C0DBD322-6146-401D-BB2D-4273C0B191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04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1" name="AutoShape 1563">
              <a:extLst>
                <a:ext uri="{FF2B5EF4-FFF2-40B4-BE49-F238E27FC236}">
                  <a16:creationId xmlns:a16="http://schemas.microsoft.com/office/drawing/2014/main" id="{B95FB317-7C48-4123-BE09-D48A758A0C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2" name="AutoShape 1564">
              <a:extLst>
                <a:ext uri="{FF2B5EF4-FFF2-40B4-BE49-F238E27FC236}">
                  <a16:creationId xmlns:a16="http://schemas.microsoft.com/office/drawing/2014/main" id="{B14EF93C-C09A-4569-B366-7872FFCE63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8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3" name="AutoShape 1565">
              <a:extLst>
                <a:ext uri="{FF2B5EF4-FFF2-40B4-BE49-F238E27FC236}">
                  <a16:creationId xmlns:a16="http://schemas.microsoft.com/office/drawing/2014/main" id="{C63DA251-92FC-4787-B01E-65EF9260FF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4" name="AutoShape 1566">
              <a:extLst>
                <a:ext uri="{FF2B5EF4-FFF2-40B4-BE49-F238E27FC236}">
                  <a16:creationId xmlns:a16="http://schemas.microsoft.com/office/drawing/2014/main" id="{69FC94AB-22F0-43EF-93DC-D04969396B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29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5" name="AutoShape 1567">
              <a:extLst>
                <a:ext uri="{FF2B5EF4-FFF2-40B4-BE49-F238E27FC236}">
                  <a16:creationId xmlns:a16="http://schemas.microsoft.com/office/drawing/2014/main" id="{C03AFF9A-5C5D-4D6C-8636-E741733580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6" name="AutoShape 1568">
              <a:extLst>
                <a:ext uri="{FF2B5EF4-FFF2-40B4-BE49-F238E27FC236}">
                  <a16:creationId xmlns:a16="http://schemas.microsoft.com/office/drawing/2014/main" id="{D4BE5569-178F-499A-8858-818EE3E12D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0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7" name="AutoShape 1569">
              <a:extLst>
                <a:ext uri="{FF2B5EF4-FFF2-40B4-BE49-F238E27FC236}">
                  <a16:creationId xmlns:a16="http://schemas.microsoft.com/office/drawing/2014/main" id="{050D7ED3-7DD0-48DA-AD32-748156DC7F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8" name="AutoShape 1570">
              <a:extLst>
                <a:ext uri="{FF2B5EF4-FFF2-40B4-BE49-F238E27FC236}">
                  <a16:creationId xmlns:a16="http://schemas.microsoft.com/office/drawing/2014/main" id="{9AAE952D-B4AD-45F1-90AF-87546D75BF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1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19" name="AutoShape 1571">
              <a:extLst>
                <a:ext uri="{FF2B5EF4-FFF2-40B4-BE49-F238E27FC236}">
                  <a16:creationId xmlns:a16="http://schemas.microsoft.com/office/drawing/2014/main" id="{E8AA8A2E-C404-44D5-9792-E73982BAC4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5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0" name="AutoShape 1572">
              <a:extLst>
                <a:ext uri="{FF2B5EF4-FFF2-40B4-BE49-F238E27FC236}">
                  <a16:creationId xmlns:a16="http://schemas.microsoft.com/office/drawing/2014/main" id="{6E09806C-E4CB-40A7-AB28-746ED3BA19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2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1" name="AutoShape 1573">
              <a:extLst>
                <a:ext uri="{FF2B5EF4-FFF2-40B4-BE49-F238E27FC236}">
                  <a16:creationId xmlns:a16="http://schemas.microsoft.com/office/drawing/2014/main" id="{D6030682-6D4B-44CC-AA84-E92E459D86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2" name="AutoShape 1574">
              <a:extLst>
                <a:ext uri="{FF2B5EF4-FFF2-40B4-BE49-F238E27FC236}">
                  <a16:creationId xmlns:a16="http://schemas.microsoft.com/office/drawing/2014/main" id="{EE3AFCFD-4101-4C48-A6A4-378B280024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0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3" name="AutoShape 1575">
              <a:extLst>
                <a:ext uri="{FF2B5EF4-FFF2-40B4-BE49-F238E27FC236}">
                  <a16:creationId xmlns:a16="http://schemas.microsoft.com/office/drawing/2014/main" id="{63393AC5-0764-4D2A-9958-85A9613077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4" name="AutoShape 1576">
              <a:extLst>
                <a:ext uri="{FF2B5EF4-FFF2-40B4-BE49-F238E27FC236}">
                  <a16:creationId xmlns:a16="http://schemas.microsoft.com/office/drawing/2014/main" id="{4B094EB0-A582-48EA-9E44-D534166DA3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3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5" name="AutoShape 1577">
              <a:extLst>
                <a:ext uri="{FF2B5EF4-FFF2-40B4-BE49-F238E27FC236}">
                  <a16:creationId xmlns:a16="http://schemas.microsoft.com/office/drawing/2014/main" id="{40F58068-5396-4D5E-87AA-B9E96256F5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6" name="AutoShape 1578">
              <a:extLst>
                <a:ext uri="{FF2B5EF4-FFF2-40B4-BE49-F238E27FC236}">
                  <a16:creationId xmlns:a16="http://schemas.microsoft.com/office/drawing/2014/main" id="{D99DC82F-876D-4683-97C1-D293E17821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4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7" name="AutoShape 1579">
              <a:extLst>
                <a:ext uri="{FF2B5EF4-FFF2-40B4-BE49-F238E27FC236}">
                  <a16:creationId xmlns:a16="http://schemas.microsoft.com/office/drawing/2014/main" id="{86F8C3FE-DD7B-4884-9687-398E84266A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1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8" name="AutoShape 1580">
              <a:extLst>
                <a:ext uri="{FF2B5EF4-FFF2-40B4-BE49-F238E27FC236}">
                  <a16:creationId xmlns:a16="http://schemas.microsoft.com/office/drawing/2014/main" id="{F811E76D-AE36-4628-9B9F-1892232D12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5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29" name="AutoShape 1581">
              <a:extLst>
                <a:ext uri="{FF2B5EF4-FFF2-40B4-BE49-F238E27FC236}">
                  <a16:creationId xmlns:a16="http://schemas.microsoft.com/office/drawing/2014/main" id="{21C345D0-15B9-4A74-A815-C1B98F9757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0" name="AutoShape 1582">
              <a:extLst>
                <a:ext uri="{FF2B5EF4-FFF2-40B4-BE49-F238E27FC236}">
                  <a16:creationId xmlns:a16="http://schemas.microsoft.com/office/drawing/2014/main" id="{0E91AC14-7DEF-4404-AD5E-1A5C6DAC79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1" name="AutoShape 1583">
              <a:extLst>
                <a:ext uri="{FF2B5EF4-FFF2-40B4-BE49-F238E27FC236}">
                  <a16:creationId xmlns:a16="http://schemas.microsoft.com/office/drawing/2014/main" id="{51D880D6-9995-4C3A-BD7F-5D851233F4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2" name="AutoShape 1584">
              <a:extLst>
                <a:ext uri="{FF2B5EF4-FFF2-40B4-BE49-F238E27FC236}">
                  <a16:creationId xmlns:a16="http://schemas.microsoft.com/office/drawing/2014/main" id="{E326CB5C-FAEF-41E3-8D7E-1EFCA44C15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74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3" name="AutoShape 1585">
              <a:extLst>
                <a:ext uri="{FF2B5EF4-FFF2-40B4-BE49-F238E27FC236}">
                  <a16:creationId xmlns:a16="http://schemas.microsoft.com/office/drawing/2014/main" id="{144B932E-F2A8-4B5C-A2E1-B8D40B16E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8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4" name="AutoShape 1586">
              <a:extLst>
                <a:ext uri="{FF2B5EF4-FFF2-40B4-BE49-F238E27FC236}">
                  <a16:creationId xmlns:a16="http://schemas.microsoft.com/office/drawing/2014/main" id="{BB0DE4F1-0A8F-440E-AF75-D8051F559A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83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5" name="AutoShape 1587">
              <a:extLst>
                <a:ext uri="{FF2B5EF4-FFF2-40B4-BE49-F238E27FC236}">
                  <a16:creationId xmlns:a16="http://schemas.microsoft.com/office/drawing/2014/main" id="{BB4416D5-27FE-433F-A72F-83ACB5ECB1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6" name="AutoShape 1588">
              <a:extLst>
                <a:ext uri="{FF2B5EF4-FFF2-40B4-BE49-F238E27FC236}">
                  <a16:creationId xmlns:a16="http://schemas.microsoft.com/office/drawing/2014/main" id="{09308103-2EE2-4109-84DD-ABA1784C03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9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7" name="AutoShape 1589">
              <a:extLst>
                <a:ext uri="{FF2B5EF4-FFF2-40B4-BE49-F238E27FC236}">
                  <a16:creationId xmlns:a16="http://schemas.microsoft.com/office/drawing/2014/main" id="{0173F104-BCF6-48D5-8851-1778561A79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6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8" name="AutoShape 1590">
              <a:extLst>
                <a:ext uri="{FF2B5EF4-FFF2-40B4-BE49-F238E27FC236}">
                  <a16:creationId xmlns:a16="http://schemas.microsoft.com/office/drawing/2014/main" id="{6EFA58DC-5408-4A68-863C-D3FEF5E292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01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39" name="AutoShape 1591">
              <a:extLst>
                <a:ext uri="{FF2B5EF4-FFF2-40B4-BE49-F238E27FC236}">
                  <a16:creationId xmlns:a16="http://schemas.microsoft.com/office/drawing/2014/main" id="{151DE3BB-A0DA-45E1-9A62-4D2EC10B3F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0" name="AutoShape 1592">
              <a:extLst>
                <a:ext uri="{FF2B5EF4-FFF2-40B4-BE49-F238E27FC236}">
                  <a16:creationId xmlns:a16="http://schemas.microsoft.com/office/drawing/2014/main" id="{F4106600-C193-46C9-8D7F-A7E10CEA0D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0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1" name="AutoShape 1593">
              <a:extLst>
                <a:ext uri="{FF2B5EF4-FFF2-40B4-BE49-F238E27FC236}">
                  <a16:creationId xmlns:a16="http://schemas.microsoft.com/office/drawing/2014/main" id="{FA1FDDD1-C905-432F-8F33-D81B1CAFD4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4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2" name="AutoShape 1594">
              <a:extLst>
                <a:ext uri="{FF2B5EF4-FFF2-40B4-BE49-F238E27FC236}">
                  <a16:creationId xmlns:a16="http://schemas.microsoft.com/office/drawing/2014/main" id="{E4D4D39F-565A-41E1-885C-838BF07FBC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9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3" name="AutoShape 1595">
              <a:extLst>
                <a:ext uri="{FF2B5EF4-FFF2-40B4-BE49-F238E27FC236}">
                  <a16:creationId xmlns:a16="http://schemas.microsoft.com/office/drawing/2014/main" id="{E21A2018-5451-42AA-9EEA-AF2E2D087B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3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4" name="AutoShape 1596">
              <a:extLst>
                <a:ext uri="{FF2B5EF4-FFF2-40B4-BE49-F238E27FC236}">
                  <a16:creationId xmlns:a16="http://schemas.microsoft.com/office/drawing/2014/main" id="{2E31A6DC-2B9A-463C-818F-B78508E7C5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29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5" name="AutoShape 1597">
              <a:extLst>
                <a:ext uri="{FF2B5EF4-FFF2-40B4-BE49-F238E27FC236}">
                  <a16:creationId xmlns:a16="http://schemas.microsoft.com/office/drawing/2014/main" id="{D5123DD0-AA8E-4D79-BBA3-1566749EC2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6" name="AutoShape 1598">
              <a:extLst>
                <a:ext uri="{FF2B5EF4-FFF2-40B4-BE49-F238E27FC236}">
                  <a16:creationId xmlns:a16="http://schemas.microsoft.com/office/drawing/2014/main" id="{1D6B722D-5F97-41AA-8DC7-B2A3CA958A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3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7" name="AutoShape 1599">
              <a:extLst>
                <a:ext uri="{FF2B5EF4-FFF2-40B4-BE49-F238E27FC236}">
                  <a16:creationId xmlns:a16="http://schemas.microsoft.com/office/drawing/2014/main" id="{4442BE89-BCE7-4413-A0FE-D1C051874E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8" name="AutoShape 1600">
              <a:extLst>
                <a:ext uri="{FF2B5EF4-FFF2-40B4-BE49-F238E27FC236}">
                  <a16:creationId xmlns:a16="http://schemas.microsoft.com/office/drawing/2014/main" id="{801217E2-7F35-473D-BC5A-3F5ADA07A3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47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49" name="AutoShape 1601">
              <a:extLst>
                <a:ext uri="{FF2B5EF4-FFF2-40B4-BE49-F238E27FC236}">
                  <a16:creationId xmlns:a16="http://schemas.microsoft.com/office/drawing/2014/main" id="{B248D938-9CB6-4366-8F94-5580B24E59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0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0" name="AutoShape 1602">
              <a:extLst>
                <a:ext uri="{FF2B5EF4-FFF2-40B4-BE49-F238E27FC236}">
                  <a16:creationId xmlns:a16="http://schemas.microsoft.com/office/drawing/2014/main" id="{61DFFE27-954E-4DEC-A0FB-70E065B287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56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1" name="AutoShape 1603">
              <a:extLst>
                <a:ext uri="{FF2B5EF4-FFF2-40B4-BE49-F238E27FC236}">
                  <a16:creationId xmlns:a16="http://schemas.microsoft.com/office/drawing/2014/main" id="{FF21F19E-7E00-4DE5-8409-AE3B6546C2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9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2" name="AutoShape 1604">
              <a:extLst>
                <a:ext uri="{FF2B5EF4-FFF2-40B4-BE49-F238E27FC236}">
                  <a16:creationId xmlns:a16="http://schemas.microsoft.com/office/drawing/2014/main" id="{53781A30-B81D-4566-94C8-379B6827D5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65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3" name="AutoShape 1605">
              <a:extLst>
                <a:ext uri="{FF2B5EF4-FFF2-40B4-BE49-F238E27FC236}">
                  <a16:creationId xmlns:a16="http://schemas.microsoft.com/office/drawing/2014/main" id="{4F7DAF16-12BD-4F59-9BC1-E7C75D7019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4" name="AutoShape 1606">
              <a:extLst>
                <a:ext uri="{FF2B5EF4-FFF2-40B4-BE49-F238E27FC236}">
                  <a16:creationId xmlns:a16="http://schemas.microsoft.com/office/drawing/2014/main" id="{B7712632-0B71-4FD6-95E1-86A5B0B54A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7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5" name="AutoShape 1607">
              <a:extLst>
                <a:ext uri="{FF2B5EF4-FFF2-40B4-BE49-F238E27FC236}">
                  <a16:creationId xmlns:a16="http://schemas.microsoft.com/office/drawing/2014/main" id="{08231033-D76F-402C-A600-1659260735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7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6" name="AutoShape 1608">
              <a:extLst>
                <a:ext uri="{FF2B5EF4-FFF2-40B4-BE49-F238E27FC236}">
                  <a16:creationId xmlns:a16="http://schemas.microsoft.com/office/drawing/2014/main" id="{52FDD10A-D293-4BD3-BC0F-55E1789676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83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7" name="AutoShape 1609">
              <a:extLst>
                <a:ext uri="{FF2B5EF4-FFF2-40B4-BE49-F238E27FC236}">
                  <a16:creationId xmlns:a16="http://schemas.microsoft.com/office/drawing/2014/main" id="{ACD9B630-FE88-4ACF-AE7A-2277C413E0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65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8" name="AutoShape 1610">
              <a:extLst>
                <a:ext uri="{FF2B5EF4-FFF2-40B4-BE49-F238E27FC236}">
                  <a16:creationId xmlns:a16="http://schemas.microsoft.com/office/drawing/2014/main" id="{2D8C5EA2-8892-472E-8787-B5D239A45C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2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59" name="AutoShape 1611">
              <a:extLst>
                <a:ext uri="{FF2B5EF4-FFF2-40B4-BE49-F238E27FC236}">
                  <a16:creationId xmlns:a16="http://schemas.microsoft.com/office/drawing/2014/main" id="{D414CDAD-6E24-43DF-A83E-22B921686B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5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0" name="AutoShape 1612">
              <a:extLst>
                <a:ext uri="{FF2B5EF4-FFF2-40B4-BE49-F238E27FC236}">
                  <a16:creationId xmlns:a16="http://schemas.microsoft.com/office/drawing/2014/main" id="{781D0469-74CB-4333-97E4-8EF7AB500C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1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1" name="AutoShape 1613">
              <a:extLst>
                <a:ext uri="{FF2B5EF4-FFF2-40B4-BE49-F238E27FC236}">
                  <a16:creationId xmlns:a16="http://schemas.microsoft.com/office/drawing/2014/main" id="{6F533122-045C-45CD-8022-C89D0237EC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4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2" name="AutoShape 1614">
              <a:extLst>
                <a:ext uri="{FF2B5EF4-FFF2-40B4-BE49-F238E27FC236}">
                  <a16:creationId xmlns:a16="http://schemas.microsoft.com/office/drawing/2014/main" id="{F8056976-5A28-4281-9703-3F4F82E9B0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09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3" name="AutoShape 1615">
              <a:extLst>
                <a:ext uri="{FF2B5EF4-FFF2-40B4-BE49-F238E27FC236}">
                  <a16:creationId xmlns:a16="http://schemas.microsoft.com/office/drawing/2014/main" id="{D964502F-DA18-4C2F-A3D5-114A0D0BF5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3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4" name="AutoShape 1616">
              <a:extLst>
                <a:ext uri="{FF2B5EF4-FFF2-40B4-BE49-F238E27FC236}">
                  <a16:creationId xmlns:a16="http://schemas.microsoft.com/office/drawing/2014/main" id="{60C42CA3-6ED9-4C50-B8E5-45B72F8883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18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5" name="AutoShape 1617">
              <a:extLst>
                <a:ext uri="{FF2B5EF4-FFF2-40B4-BE49-F238E27FC236}">
                  <a16:creationId xmlns:a16="http://schemas.microsoft.com/office/drawing/2014/main" id="{9E088C26-AEF6-476F-B315-DFE3B98869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2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6" name="AutoShape 1618">
              <a:extLst>
                <a:ext uri="{FF2B5EF4-FFF2-40B4-BE49-F238E27FC236}">
                  <a16:creationId xmlns:a16="http://schemas.microsoft.com/office/drawing/2014/main" id="{DE4B07A8-D28E-4A67-8285-41994BAB8F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28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7" name="AutoShape 1619">
              <a:extLst>
                <a:ext uri="{FF2B5EF4-FFF2-40B4-BE49-F238E27FC236}">
                  <a16:creationId xmlns:a16="http://schemas.microsoft.com/office/drawing/2014/main" id="{78BBAE01-E44A-4D7B-9BC0-4416C07630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1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8" name="AutoShape 1620">
              <a:extLst>
                <a:ext uri="{FF2B5EF4-FFF2-40B4-BE49-F238E27FC236}">
                  <a16:creationId xmlns:a16="http://schemas.microsoft.com/office/drawing/2014/main" id="{C885ACDD-A371-423C-85DB-3EFC1C2D9F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36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69" name="AutoShape 1621">
              <a:extLst>
                <a:ext uri="{FF2B5EF4-FFF2-40B4-BE49-F238E27FC236}">
                  <a16:creationId xmlns:a16="http://schemas.microsoft.com/office/drawing/2014/main" id="{CBE035B6-0C00-454B-9DF1-767E7AB2C4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0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70" name="AutoShape 1622">
              <a:extLst>
                <a:ext uri="{FF2B5EF4-FFF2-40B4-BE49-F238E27FC236}">
                  <a16:creationId xmlns:a16="http://schemas.microsoft.com/office/drawing/2014/main" id="{9D1F3976-12E0-4E3D-97BD-0DDD39244F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459" y="2123"/>
              <a:ext cx="46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71" name="AutoShape 1623">
              <a:extLst>
                <a:ext uri="{FF2B5EF4-FFF2-40B4-BE49-F238E27FC236}">
                  <a16:creationId xmlns:a16="http://schemas.microsoft.com/office/drawing/2014/main" id="{1B26E831-2E63-498E-AEB5-C84507878A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94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72" name="AutoShape 1624">
              <a:extLst>
                <a:ext uri="{FF2B5EF4-FFF2-40B4-BE49-F238E27FC236}">
                  <a16:creationId xmlns:a16="http://schemas.microsoft.com/office/drawing/2014/main" id="{1346C611-DB0F-4BD2-940E-BDF99FE395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549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73" name="AutoShape 1625">
              <a:extLst>
                <a:ext uri="{FF2B5EF4-FFF2-40B4-BE49-F238E27FC236}">
                  <a16:creationId xmlns:a16="http://schemas.microsoft.com/office/drawing/2014/main" id="{6FC34CB2-EF41-4B81-866E-492BE9171C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85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74" name="AutoShape 1626">
              <a:extLst>
                <a:ext uri="{FF2B5EF4-FFF2-40B4-BE49-F238E27FC236}">
                  <a16:creationId xmlns:a16="http://schemas.microsoft.com/office/drawing/2014/main" id="{8281AFE0-E2B4-4B41-BF5C-CF254851EA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5640" y="2123"/>
              <a:ext cx="45" cy="6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12" name="Group 1864">
            <a:extLst>
              <a:ext uri="{FF2B5EF4-FFF2-40B4-BE49-F238E27FC236}">
                <a16:creationId xmlns:a16="http://schemas.microsoft.com/office/drawing/2014/main" id="{55019562-81CB-4F31-9FE5-98CA52F2660A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508500"/>
            <a:ext cx="8632825" cy="122238"/>
            <a:chOff x="398" y="2931"/>
            <a:chExt cx="5438" cy="77"/>
          </a:xfrm>
        </p:grpSpPr>
        <p:grpSp>
          <p:nvGrpSpPr>
            <p:cNvPr id="29277" name="Group 1629">
              <a:extLst>
                <a:ext uri="{FF2B5EF4-FFF2-40B4-BE49-F238E27FC236}">
                  <a16:creationId xmlns:a16="http://schemas.microsoft.com/office/drawing/2014/main" id="{DC3C2B6A-8FEB-4B65-A3C3-AC2785F78F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931"/>
              <a:ext cx="5438" cy="77"/>
              <a:chOff x="398" y="3113"/>
              <a:chExt cx="5438" cy="77"/>
            </a:xfrm>
          </p:grpSpPr>
          <p:sp>
            <p:nvSpPr>
              <p:cNvPr id="29278" name="AutoShape 1630">
                <a:extLst>
                  <a:ext uri="{FF2B5EF4-FFF2-40B4-BE49-F238E27FC236}">
                    <a16:creationId xmlns:a16="http://schemas.microsoft.com/office/drawing/2014/main" id="{20B038F1-2188-48C7-8825-D709FC7D0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79" name="AutoShape 1631">
                <a:extLst>
                  <a:ext uri="{FF2B5EF4-FFF2-40B4-BE49-F238E27FC236}">
                    <a16:creationId xmlns:a16="http://schemas.microsoft.com/office/drawing/2014/main" id="{1EB3482A-E4ED-4CE0-8C7A-3D7D37904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0" name="AutoShape 1632">
                <a:extLst>
                  <a:ext uri="{FF2B5EF4-FFF2-40B4-BE49-F238E27FC236}">
                    <a16:creationId xmlns:a16="http://schemas.microsoft.com/office/drawing/2014/main" id="{5BE9F78B-4BCD-464B-A214-B18F79EF3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1" name="AutoShape 1633">
                <a:extLst>
                  <a:ext uri="{FF2B5EF4-FFF2-40B4-BE49-F238E27FC236}">
                    <a16:creationId xmlns:a16="http://schemas.microsoft.com/office/drawing/2014/main" id="{4802C26B-3953-4F92-9DFD-C3293D4D0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2" name="AutoShape 1634">
                <a:extLst>
                  <a:ext uri="{FF2B5EF4-FFF2-40B4-BE49-F238E27FC236}">
                    <a16:creationId xmlns:a16="http://schemas.microsoft.com/office/drawing/2014/main" id="{29C1FA88-C4D7-41B4-B8C9-C574B6885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6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3" name="AutoShape 1635">
                <a:extLst>
                  <a:ext uri="{FF2B5EF4-FFF2-40B4-BE49-F238E27FC236}">
                    <a16:creationId xmlns:a16="http://schemas.microsoft.com/office/drawing/2014/main" id="{93AC03EC-4676-4452-861A-527552CCF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7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4" name="AutoShape 1636">
                <a:extLst>
                  <a:ext uri="{FF2B5EF4-FFF2-40B4-BE49-F238E27FC236}">
                    <a16:creationId xmlns:a16="http://schemas.microsoft.com/office/drawing/2014/main" id="{33AD935E-D29B-4B29-A48D-381D4F35B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5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5" name="AutoShape 1637">
                <a:extLst>
                  <a:ext uri="{FF2B5EF4-FFF2-40B4-BE49-F238E27FC236}">
                    <a16:creationId xmlns:a16="http://schemas.microsoft.com/office/drawing/2014/main" id="{2A4937A1-6A26-4A5E-9E5D-DFD643782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5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6" name="AutoShape 1638">
                <a:extLst>
                  <a:ext uri="{FF2B5EF4-FFF2-40B4-BE49-F238E27FC236}">
                    <a16:creationId xmlns:a16="http://schemas.microsoft.com/office/drawing/2014/main" id="{B170480A-7338-49C0-8A0E-847783703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4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7" name="AutoShape 1639">
                <a:extLst>
                  <a:ext uri="{FF2B5EF4-FFF2-40B4-BE49-F238E27FC236}">
                    <a16:creationId xmlns:a16="http://schemas.microsoft.com/office/drawing/2014/main" id="{B77FFB7D-2102-48D9-B2AC-1B8D7A496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4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8" name="AutoShape 1640">
                <a:extLst>
                  <a:ext uri="{FF2B5EF4-FFF2-40B4-BE49-F238E27FC236}">
                    <a16:creationId xmlns:a16="http://schemas.microsoft.com/office/drawing/2014/main" id="{AB3BE5B0-5AC8-4D16-A109-B1BBB0B4A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3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89" name="AutoShape 1641">
                <a:extLst>
                  <a:ext uri="{FF2B5EF4-FFF2-40B4-BE49-F238E27FC236}">
                    <a16:creationId xmlns:a16="http://schemas.microsoft.com/office/drawing/2014/main" id="{8ED65EF9-75E1-44E8-97A1-CE6B3F5B2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3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0" name="AutoShape 1642">
                <a:extLst>
                  <a:ext uri="{FF2B5EF4-FFF2-40B4-BE49-F238E27FC236}">
                    <a16:creationId xmlns:a16="http://schemas.microsoft.com/office/drawing/2014/main" id="{10BFD707-3462-4B4D-80E5-7D79373C6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1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1" name="AutoShape 1643">
                <a:extLst>
                  <a:ext uri="{FF2B5EF4-FFF2-40B4-BE49-F238E27FC236}">
                    <a16:creationId xmlns:a16="http://schemas.microsoft.com/office/drawing/2014/main" id="{E81971D5-3CDC-4D64-8EE4-4D390B75D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2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2" name="AutoShape 1644">
                <a:extLst>
                  <a:ext uri="{FF2B5EF4-FFF2-40B4-BE49-F238E27FC236}">
                    <a16:creationId xmlns:a16="http://schemas.microsoft.com/office/drawing/2014/main" id="{F54E837F-3A38-45DA-AA21-32081A6E5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0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3" name="AutoShape 1645">
                <a:extLst>
                  <a:ext uri="{FF2B5EF4-FFF2-40B4-BE49-F238E27FC236}">
                    <a16:creationId xmlns:a16="http://schemas.microsoft.com/office/drawing/2014/main" id="{43785133-4549-4043-BD87-29D0F24DD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0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4" name="AutoShape 1646">
                <a:extLst>
                  <a:ext uri="{FF2B5EF4-FFF2-40B4-BE49-F238E27FC236}">
                    <a16:creationId xmlns:a16="http://schemas.microsoft.com/office/drawing/2014/main" id="{A334BF72-09D1-4C6B-AF6A-6A8118656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9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5" name="AutoShape 1647">
                <a:extLst>
                  <a:ext uri="{FF2B5EF4-FFF2-40B4-BE49-F238E27FC236}">
                    <a16:creationId xmlns:a16="http://schemas.microsoft.com/office/drawing/2014/main" id="{3406AD3C-15EC-4804-9CBB-6285BC180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9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6" name="AutoShape 1648">
                <a:extLst>
                  <a:ext uri="{FF2B5EF4-FFF2-40B4-BE49-F238E27FC236}">
                    <a16:creationId xmlns:a16="http://schemas.microsoft.com/office/drawing/2014/main" id="{227CAE85-DB53-4D9B-ACF8-E8418CDB0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18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7" name="AutoShape 1649">
                <a:extLst>
                  <a:ext uri="{FF2B5EF4-FFF2-40B4-BE49-F238E27FC236}">
                    <a16:creationId xmlns:a16="http://schemas.microsoft.com/office/drawing/2014/main" id="{30DB7228-ACE4-4BA6-A50E-783AFFCA7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84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8" name="AutoShape 1650">
                <a:extLst>
                  <a:ext uri="{FF2B5EF4-FFF2-40B4-BE49-F238E27FC236}">
                    <a16:creationId xmlns:a16="http://schemas.microsoft.com/office/drawing/2014/main" id="{556590DB-6737-4FA1-A77A-43046B1B5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7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99" name="AutoShape 1651">
                <a:extLst>
                  <a:ext uri="{FF2B5EF4-FFF2-40B4-BE49-F238E27FC236}">
                    <a16:creationId xmlns:a16="http://schemas.microsoft.com/office/drawing/2014/main" id="{48F83D40-9F81-4566-B18E-553B6D0F1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7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0" name="AutoShape 1652">
                <a:extLst>
                  <a:ext uri="{FF2B5EF4-FFF2-40B4-BE49-F238E27FC236}">
                    <a16:creationId xmlns:a16="http://schemas.microsoft.com/office/drawing/2014/main" id="{ACAD61AF-F796-45FB-AB33-5F6C0C61E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5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1" name="AutoShape 1653">
                <a:extLst>
                  <a:ext uri="{FF2B5EF4-FFF2-40B4-BE49-F238E27FC236}">
                    <a16:creationId xmlns:a16="http://schemas.microsoft.com/office/drawing/2014/main" id="{D7AF3559-6944-4B75-9883-0ED49D6A5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6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2" name="AutoShape 1654">
                <a:extLst>
                  <a:ext uri="{FF2B5EF4-FFF2-40B4-BE49-F238E27FC236}">
                    <a16:creationId xmlns:a16="http://schemas.microsoft.com/office/drawing/2014/main" id="{23E2F5A4-7AEA-46E5-82AB-CBB0AF2B2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4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3" name="AutoShape 1655">
                <a:extLst>
                  <a:ext uri="{FF2B5EF4-FFF2-40B4-BE49-F238E27FC236}">
                    <a16:creationId xmlns:a16="http://schemas.microsoft.com/office/drawing/2014/main" id="{ACE25B3A-BC3E-4AC2-8A3D-80BDE1732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4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4" name="AutoShape 1656">
                <a:extLst>
                  <a:ext uri="{FF2B5EF4-FFF2-40B4-BE49-F238E27FC236}">
                    <a16:creationId xmlns:a16="http://schemas.microsoft.com/office/drawing/2014/main" id="{D306BBE9-0810-4568-992B-7A8BC701C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5" name="AutoShape 1657">
                <a:extLst>
                  <a:ext uri="{FF2B5EF4-FFF2-40B4-BE49-F238E27FC236}">
                    <a16:creationId xmlns:a16="http://schemas.microsoft.com/office/drawing/2014/main" id="{226E5119-BB23-4637-B8FB-1895BBAD0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34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6" name="AutoShape 1658">
                <a:extLst>
                  <a:ext uri="{FF2B5EF4-FFF2-40B4-BE49-F238E27FC236}">
                    <a16:creationId xmlns:a16="http://schemas.microsoft.com/office/drawing/2014/main" id="{615103F1-961E-429C-8811-D7529FFB9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1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7" name="AutoShape 1659">
                <a:extLst>
                  <a:ext uri="{FF2B5EF4-FFF2-40B4-BE49-F238E27FC236}">
                    <a16:creationId xmlns:a16="http://schemas.microsoft.com/office/drawing/2014/main" id="{AF166195-E825-40FE-9F49-24082FE51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2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8" name="AutoShape 1660">
                <a:extLst>
                  <a:ext uri="{FF2B5EF4-FFF2-40B4-BE49-F238E27FC236}">
                    <a16:creationId xmlns:a16="http://schemas.microsoft.com/office/drawing/2014/main" id="{421809DB-A99E-4B88-902C-FAA8EDED2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09" name="AutoShape 1661">
                <a:extLst>
                  <a:ext uri="{FF2B5EF4-FFF2-40B4-BE49-F238E27FC236}">
                    <a16:creationId xmlns:a16="http://schemas.microsoft.com/office/drawing/2014/main" id="{21E0EA76-40C1-4CDB-822D-4407A3A48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0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0" name="AutoShape 1662">
                <a:extLst>
                  <a:ext uri="{FF2B5EF4-FFF2-40B4-BE49-F238E27FC236}">
                    <a16:creationId xmlns:a16="http://schemas.microsoft.com/office/drawing/2014/main" id="{CEBB6AF8-DD29-4C8C-90F1-DD4BDE0C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0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1" name="AutoShape 1663">
                <a:extLst>
                  <a:ext uri="{FF2B5EF4-FFF2-40B4-BE49-F238E27FC236}">
                    <a16:creationId xmlns:a16="http://schemas.microsoft.com/office/drawing/2014/main" id="{0395463B-43A0-4C6E-BC91-DFA73B662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8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2" name="AutoShape 1664">
                <a:extLst>
                  <a:ext uri="{FF2B5EF4-FFF2-40B4-BE49-F238E27FC236}">
                    <a16:creationId xmlns:a16="http://schemas.microsoft.com/office/drawing/2014/main" id="{DF505780-BAE1-4EBF-A5CF-11517C236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9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3" name="AutoShape 1665">
                <a:extLst>
                  <a:ext uri="{FF2B5EF4-FFF2-40B4-BE49-F238E27FC236}">
                    <a16:creationId xmlns:a16="http://schemas.microsoft.com/office/drawing/2014/main" id="{E5ADD6F2-4492-4CC5-A10C-08872D5D3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7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4" name="AutoShape 1666">
                <a:extLst>
                  <a:ext uri="{FF2B5EF4-FFF2-40B4-BE49-F238E27FC236}">
                    <a16:creationId xmlns:a16="http://schemas.microsoft.com/office/drawing/2014/main" id="{761818D5-2A6D-4C5C-864D-6A686549D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7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5" name="AutoShape 1667">
                <a:extLst>
                  <a:ext uri="{FF2B5EF4-FFF2-40B4-BE49-F238E27FC236}">
                    <a16:creationId xmlns:a16="http://schemas.microsoft.com/office/drawing/2014/main" id="{B33C3C29-3321-43B7-A880-F81255286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6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6" name="AutoShape 1668">
                <a:extLst>
                  <a:ext uri="{FF2B5EF4-FFF2-40B4-BE49-F238E27FC236}">
                    <a16:creationId xmlns:a16="http://schemas.microsoft.com/office/drawing/2014/main" id="{08778412-670D-43AF-87D2-10CA46D53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6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7" name="AutoShape 1669">
                <a:extLst>
                  <a:ext uri="{FF2B5EF4-FFF2-40B4-BE49-F238E27FC236}">
                    <a16:creationId xmlns:a16="http://schemas.microsoft.com/office/drawing/2014/main" id="{40F6C0BC-CD08-44C4-AA00-7CAD92484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5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8" name="AutoShape 1670">
                <a:extLst>
                  <a:ext uri="{FF2B5EF4-FFF2-40B4-BE49-F238E27FC236}">
                    <a16:creationId xmlns:a16="http://schemas.microsoft.com/office/drawing/2014/main" id="{E9B97FFB-4D39-485B-ACC0-543E63455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5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19" name="AutoShape 1671">
                <a:extLst>
                  <a:ext uri="{FF2B5EF4-FFF2-40B4-BE49-F238E27FC236}">
                    <a16:creationId xmlns:a16="http://schemas.microsoft.com/office/drawing/2014/main" id="{1A1A05E3-5E45-4A21-8BAB-C6D3AAF3B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3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0" name="AutoShape 1672">
                <a:extLst>
                  <a:ext uri="{FF2B5EF4-FFF2-40B4-BE49-F238E27FC236}">
                    <a16:creationId xmlns:a16="http://schemas.microsoft.com/office/drawing/2014/main" id="{8F246F39-5A76-4B12-963F-EA63840B4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4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1" name="AutoShape 1673">
                <a:extLst>
                  <a:ext uri="{FF2B5EF4-FFF2-40B4-BE49-F238E27FC236}">
                    <a16:creationId xmlns:a16="http://schemas.microsoft.com/office/drawing/2014/main" id="{218A170B-F8A1-40F6-AF0F-514CF46FE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2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2" name="AutoShape 1674">
                <a:extLst>
                  <a:ext uri="{FF2B5EF4-FFF2-40B4-BE49-F238E27FC236}">
                    <a16:creationId xmlns:a16="http://schemas.microsoft.com/office/drawing/2014/main" id="{CE4F3953-5D3B-4957-972C-36456C00E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28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3" name="AutoShape 1675">
                <a:extLst>
                  <a:ext uri="{FF2B5EF4-FFF2-40B4-BE49-F238E27FC236}">
                    <a16:creationId xmlns:a16="http://schemas.microsoft.com/office/drawing/2014/main" id="{1EE06174-6AD3-41C2-B5A7-FB89D5A6B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1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4" name="AutoShape 1676">
                <a:extLst>
                  <a:ext uri="{FF2B5EF4-FFF2-40B4-BE49-F238E27FC236}">
                    <a16:creationId xmlns:a16="http://schemas.microsoft.com/office/drawing/2014/main" id="{186941B0-ECE8-4B33-B2F0-D172EAB549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1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5" name="AutoShape 1677">
                <a:extLst>
                  <a:ext uri="{FF2B5EF4-FFF2-40B4-BE49-F238E27FC236}">
                    <a16:creationId xmlns:a16="http://schemas.microsoft.com/office/drawing/2014/main" id="{1F611450-6F3D-4FDE-AC3D-94C250F44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6" name="AutoShape 1678">
                <a:extLst>
                  <a:ext uri="{FF2B5EF4-FFF2-40B4-BE49-F238E27FC236}">
                    <a16:creationId xmlns:a16="http://schemas.microsoft.com/office/drawing/2014/main" id="{3E665418-0F4C-4120-AF62-BFDE9DB6C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0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7" name="AutoShape 1679">
                <a:extLst>
                  <a:ext uri="{FF2B5EF4-FFF2-40B4-BE49-F238E27FC236}">
                    <a16:creationId xmlns:a16="http://schemas.microsoft.com/office/drawing/2014/main" id="{7E2CB0EB-E553-4D8A-B6E8-7BE9E1140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08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8" name="AutoShape 1680">
                <a:extLst>
                  <a:ext uri="{FF2B5EF4-FFF2-40B4-BE49-F238E27FC236}">
                    <a16:creationId xmlns:a16="http://schemas.microsoft.com/office/drawing/2014/main" id="{FAEBDA50-693A-4345-A643-FA1D926E2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29" name="AutoShape 1681">
                <a:extLst>
                  <a:ext uri="{FF2B5EF4-FFF2-40B4-BE49-F238E27FC236}">
                    <a16:creationId xmlns:a16="http://schemas.microsoft.com/office/drawing/2014/main" id="{E8664976-C538-488C-900E-6B522DFDC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7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0" name="AutoShape 1682">
                <a:extLst>
                  <a:ext uri="{FF2B5EF4-FFF2-40B4-BE49-F238E27FC236}">
                    <a16:creationId xmlns:a16="http://schemas.microsoft.com/office/drawing/2014/main" id="{E056473C-7D9D-4207-81DB-2A2F407D9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8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1" name="AutoShape 1683">
                <a:extLst>
                  <a:ext uri="{FF2B5EF4-FFF2-40B4-BE49-F238E27FC236}">
                    <a16:creationId xmlns:a16="http://schemas.microsoft.com/office/drawing/2014/main" id="{FB76A451-9572-4DF7-B9F8-BC73FBD40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6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2" name="AutoShape 1684">
                <a:extLst>
                  <a:ext uri="{FF2B5EF4-FFF2-40B4-BE49-F238E27FC236}">
                    <a16:creationId xmlns:a16="http://schemas.microsoft.com/office/drawing/2014/main" id="{78D3D095-846B-4470-B042-DD1BFF010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6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3" name="AutoShape 1685">
                <a:extLst>
                  <a:ext uri="{FF2B5EF4-FFF2-40B4-BE49-F238E27FC236}">
                    <a16:creationId xmlns:a16="http://schemas.microsoft.com/office/drawing/2014/main" id="{2D84996C-FA1E-42EB-982F-2BCB07F79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5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4" name="AutoShape 1686">
                <a:extLst>
                  <a:ext uri="{FF2B5EF4-FFF2-40B4-BE49-F238E27FC236}">
                    <a16:creationId xmlns:a16="http://schemas.microsoft.com/office/drawing/2014/main" id="{A162B644-5EE2-4ECF-9E9C-1AEDDF324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5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5" name="AutoShape 1687">
                <a:extLst>
                  <a:ext uri="{FF2B5EF4-FFF2-40B4-BE49-F238E27FC236}">
                    <a16:creationId xmlns:a16="http://schemas.microsoft.com/office/drawing/2014/main" id="{512BA88C-DF73-432A-B121-F7002E62E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74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CC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336" name="Group 1688">
              <a:extLst>
                <a:ext uri="{FF2B5EF4-FFF2-40B4-BE49-F238E27FC236}">
                  <a16:creationId xmlns:a16="http://schemas.microsoft.com/office/drawing/2014/main" id="{45544AB5-95C9-4178-A5FF-FAAE84B2F5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2931"/>
              <a:ext cx="5344" cy="77"/>
              <a:chOff x="445" y="3113"/>
              <a:chExt cx="5344" cy="77"/>
            </a:xfrm>
          </p:grpSpPr>
          <p:sp>
            <p:nvSpPr>
              <p:cNvPr id="29337" name="AutoShape 1689">
                <a:extLst>
                  <a:ext uri="{FF2B5EF4-FFF2-40B4-BE49-F238E27FC236}">
                    <a16:creationId xmlns:a16="http://schemas.microsoft.com/office/drawing/2014/main" id="{F8FE70A2-A8CB-4283-B783-DA8FF0B83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8" name="AutoShape 1690">
                <a:extLst>
                  <a:ext uri="{FF2B5EF4-FFF2-40B4-BE49-F238E27FC236}">
                    <a16:creationId xmlns:a16="http://schemas.microsoft.com/office/drawing/2014/main" id="{8AF1089B-B8A1-453F-A363-CB97A416A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39" name="AutoShape 1691">
                <a:extLst>
                  <a:ext uri="{FF2B5EF4-FFF2-40B4-BE49-F238E27FC236}">
                    <a16:creationId xmlns:a16="http://schemas.microsoft.com/office/drawing/2014/main" id="{629EA1E4-D771-4D3F-AE2D-FA9449912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72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0" name="AutoShape 1692">
                <a:extLst>
                  <a:ext uri="{FF2B5EF4-FFF2-40B4-BE49-F238E27FC236}">
                    <a16:creationId xmlns:a16="http://schemas.microsoft.com/office/drawing/2014/main" id="{81804BF0-74F5-49B8-8C17-2C7E18A93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3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1" name="AutoShape 1693">
                <a:extLst>
                  <a:ext uri="{FF2B5EF4-FFF2-40B4-BE49-F238E27FC236}">
                    <a16:creationId xmlns:a16="http://schemas.microsoft.com/office/drawing/2014/main" id="{4862C7BB-F3B1-47C4-8EDA-BC63AAD37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91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2" name="AutoShape 1694">
                <a:extLst>
                  <a:ext uri="{FF2B5EF4-FFF2-40B4-BE49-F238E27FC236}">
                    <a16:creationId xmlns:a16="http://schemas.microsoft.com/office/drawing/2014/main" id="{8C9FF295-3AB0-4C65-81E0-FDDC6E946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2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3" name="AutoShape 1695">
                <a:extLst>
                  <a:ext uri="{FF2B5EF4-FFF2-40B4-BE49-F238E27FC236}">
                    <a16:creationId xmlns:a16="http://schemas.microsoft.com/office/drawing/2014/main" id="{036F0012-D455-4377-8C8D-08DC716C1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0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4" name="AutoShape 1696">
                <a:extLst>
                  <a:ext uri="{FF2B5EF4-FFF2-40B4-BE49-F238E27FC236}">
                    <a16:creationId xmlns:a16="http://schemas.microsoft.com/office/drawing/2014/main" id="{CBB6F621-0A00-4B59-AA82-AF17D0D8F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0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5" name="AutoShape 1697">
                <a:extLst>
                  <a:ext uri="{FF2B5EF4-FFF2-40B4-BE49-F238E27FC236}">
                    <a16:creationId xmlns:a16="http://schemas.microsoft.com/office/drawing/2014/main" id="{89F464C3-BF9B-4427-8791-1D55365CA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8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6" name="AutoShape 1698">
                <a:extLst>
                  <a:ext uri="{FF2B5EF4-FFF2-40B4-BE49-F238E27FC236}">
                    <a16:creationId xmlns:a16="http://schemas.microsoft.com/office/drawing/2014/main" id="{7EC5B29E-0D46-41AC-B1DD-26A7F3BCF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9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7" name="AutoShape 1699">
                <a:extLst>
                  <a:ext uri="{FF2B5EF4-FFF2-40B4-BE49-F238E27FC236}">
                    <a16:creationId xmlns:a16="http://schemas.microsoft.com/office/drawing/2014/main" id="{4A9457E8-9C76-4649-B186-3B78C29B7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7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8" name="AutoShape 1700">
                <a:extLst>
                  <a:ext uri="{FF2B5EF4-FFF2-40B4-BE49-F238E27FC236}">
                    <a16:creationId xmlns:a16="http://schemas.microsoft.com/office/drawing/2014/main" id="{A14035D5-83AB-4432-B1C7-CAC0F9485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8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49" name="AutoShape 1701">
                <a:extLst>
                  <a:ext uri="{FF2B5EF4-FFF2-40B4-BE49-F238E27FC236}">
                    <a16:creationId xmlns:a16="http://schemas.microsoft.com/office/drawing/2014/main" id="{D7B5BBF6-417B-46AD-BD00-A64B408B6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66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0" name="AutoShape 1702">
                <a:extLst>
                  <a:ext uri="{FF2B5EF4-FFF2-40B4-BE49-F238E27FC236}">
                    <a16:creationId xmlns:a16="http://schemas.microsoft.com/office/drawing/2014/main" id="{98490042-5702-4BE6-B43D-A357E8DD3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7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1" name="AutoShape 1703">
                <a:extLst>
                  <a:ext uri="{FF2B5EF4-FFF2-40B4-BE49-F238E27FC236}">
                    <a16:creationId xmlns:a16="http://schemas.microsoft.com/office/drawing/2014/main" id="{33FD1744-A699-4F8C-AC89-3D2E8458D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5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2" name="AutoShape 1704">
                <a:extLst>
                  <a:ext uri="{FF2B5EF4-FFF2-40B4-BE49-F238E27FC236}">
                    <a16:creationId xmlns:a16="http://schemas.microsoft.com/office/drawing/2014/main" id="{E18AE0E6-CF2A-4D4E-9861-A5DFE9A6E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57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3" name="AutoShape 1705">
                <a:extLst>
                  <a:ext uri="{FF2B5EF4-FFF2-40B4-BE49-F238E27FC236}">
                    <a16:creationId xmlns:a16="http://schemas.microsoft.com/office/drawing/2014/main" id="{DD2F8D01-8EE6-42F5-B0B0-719AB10FC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03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4" name="AutoShape 1706">
                <a:extLst>
                  <a:ext uri="{FF2B5EF4-FFF2-40B4-BE49-F238E27FC236}">
                    <a16:creationId xmlns:a16="http://schemas.microsoft.com/office/drawing/2014/main" id="{11019ED4-5156-4A95-A4F9-CD17E9963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5" name="AutoShape 1707">
                <a:extLst>
                  <a:ext uri="{FF2B5EF4-FFF2-40B4-BE49-F238E27FC236}">
                    <a16:creationId xmlns:a16="http://schemas.microsoft.com/office/drawing/2014/main" id="{E38E8D79-FBA5-4CDB-94E6-C4B4B7822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22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6" name="AutoShape 1708">
                <a:extLst>
                  <a:ext uri="{FF2B5EF4-FFF2-40B4-BE49-F238E27FC236}">
                    <a16:creationId xmlns:a16="http://schemas.microsoft.com/office/drawing/2014/main" id="{3B03CFED-BE6F-4B1E-BC62-5B1364D76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3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7" name="AutoShape 1709">
                <a:extLst>
                  <a:ext uri="{FF2B5EF4-FFF2-40B4-BE49-F238E27FC236}">
                    <a16:creationId xmlns:a16="http://schemas.microsoft.com/office/drawing/2014/main" id="{8D904756-519A-4867-ADE5-CB20AB3FD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1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8" name="AutoShape 1710">
                <a:extLst>
                  <a:ext uri="{FF2B5EF4-FFF2-40B4-BE49-F238E27FC236}">
                    <a16:creationId xmlns:a16="http://schemas.microsoft.com/office/drawing/2014/main" id="{F2327060-2E96-42E0-AA3A-FBFB6558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2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59" name="AutoShape 1711">
                <a:extLst>
                  <a:ext uri="{FF2B5EF4-FFF2-40B4-BE49-F238E27FC236}">
                    <a16:creationId xmlns:a16="http://schemas.microsoft.com/office/drawing/2014/main" id="{432BBF00-80E4-47BC-8A30-9DEAF6803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0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0" name="AutoShape 1712">
                <a:extLst>
                  <a:ext uri="{FF2B5EF4-FFF2-40B4-BE49-F238E27FC236}">
                    <a16:creationId xmlns:a16="http://schemas.microsoft.com/office/drawing/2014/main" id="{8E92C41B-7B52-4077-8860-92788C1F7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50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1" name="AutoShape 1713">
                <a:extLst>
                  <a:ext uri="{FF2B5EF4-FFF2-40B4-BE49-F238E27FC236}">
                    <a16:creationId xmlns:a16="http://schemas.microsoft.com/office/drawing/2014/main" id="{5757DC11-535B-4DE0-B240-225CB75FF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78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2" name="AutoShape 1714">
                <a:extLst>
                  <a:ext uri="{FF2B5EF4-FFF2-40B4-BE49-F238E27FC236}">
                    <a16:creationId xmlns:a16="http://schemas.microsoft.com/office/drawing/2014/main" id="{00311DE9-2D0B-4DE9-8357-BC50A569D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9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3" name="AutoShape 1715">
                <a:extLst>
                  <a:ext uri="{FF2B5EF4-FFF2-40B4-BE49-F238E27FC236}">
                    <a16:creationId xmlns:a16="http://schemas.microsoft.com/office/drawing/2014/main" id="{3F92268A-1401-45F1-8724-60DA8E649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97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4" name="AutoShape 1716">
                <a:extLst>
                  <a:ext uri="{FF2B5EF4-FFF2-40B4-BE49-F238E27FC236}">
                    <a16:creationId xmlns:a16="http://schemas.microsoft.com/office/drawing/2014/main" id="{5803CDAD-25B9-4A8B-98E2-85F180239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8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5" name="AutoShape 1717">
                <a:extLst>
                  <a:ext uri="{FF2B5EF4-FFF2-40B4-BE49-F238E27FC236}">
                    <a16:creationId xmlns:a16="http://schemas.microsoft.com/office/drawing/2014/main" id="{6E481AD2-423E-40BE-8D2F-BA928966B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7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6" name="AutoShape 1718">
                <a:extLst>
                  <a:ext uri="{FF2B5EF4-FFF2-40B4-BE49-F238E27FC236}">
                    <a16:creationId xmlns:a16="http://schemas.microsoft.com/office/drawing/2014/main" id="{32730884-F1B7-4BC7-80F2-076EC0987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5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7" name="AutoShape 1719">
                <a:extLst>
                  <a:ext uri="{FF2B5EF4-FFF2-40B4-BE49-F238E27FC236}">
                    <a16:creationId xmlns:a16="http://schemas.microsoft.com/office/drawing/2014/main" id="{1A8AFF4E-ACEC-481F-AFED-5D043CB5E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16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8" name="AutoShape 1720">
                <a:extLst>
                  <a:ext uri="{FF2B5EF4-FFF2-40B4-BE49-F238E27FC236}">
                    <a16:creationId xmlns:a16="http://schemas.microsoft.com/office/drawing/2014/main" id="{A529ECDE-58E2-479C-8699-9269583DD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4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69" name="AutoShape 1721">
                <a:extLst>
                  <a:ext uri="{FF2B5EF4-FFF2-40B4-BE49-F238E27FC236}">
                    <a16:creationId xmlns:a16="http://schemas.microsoft.com/office/drawing/2014/main" id="{5C79ACAD-4D87-4A1C-AED5-E363F106F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5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0" name="AutoShape 1722">
                <a:extLst>
                  <a:ext uri="{FF2B5EF4-FFF2-40B4-BE49-F238E27FC236}">
                    <a16:creationId xmlns:a16="http://schemas.microsoft.com/office/drawing/2014/main" id="{9B677434-B77F-44D7-881E-3B631CE9C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3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1" name="AutoShape 1723">
                <a:extLst>
                  <a:ext uri="{FF2B5EF4-FFF2-40B4-BE49-F238E27FC236}">
                    <a16:creationId xmlns:a16="http://schemas.microsoft.com/office/drawing/2014/main" id="{294656F4-D643-4D5B-A2F8-C6574FE94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3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2" name="AutoShape 1724">
                <a:extLst>
                  <a:ext uri="{FF2B5EF4-FFF2-40B4-BE49-F238E27FC236}">
                    <a16:creationId xmlns:a16="http://schemas.microsoft.com/office/drawing/2014/main" id="{18E54F2A-FAE8-4715-93F3-B3CA84C09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81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3" name="AutoShape 1725">
                <a:extLst>
                  <a:ext uri="{FF2B5EF4-FFF2-40B4-BE49-F238E27FC236}">
                    <a16:creationId xmlns:a16="http://schemas.microsoft.com/office/drawing/2014/main" id="{5DB04D13-F49B-472B-BA4A-EF9DE10D3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2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4" name="AutoShape 1726">
                <a:extLst>
                  <a:ext uri="{FF2B5EF4-FFF2-40B4-BE49-F238E27FC236}">
                    <a16:creationId xmlns:a16="http://schemas.microsoft.com/office/drawing/2014/main" id="{B2DBE823-D80E-41E5-8280-3171AEDB7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00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5" name="AutoShape 1727">
                <a:extLst>
                  <a:ext uri="{FF2B5EF4-FFF2-40B4-BE49-F238E27FC236}">
                    <a16:creationId xmlns:a16="http://schemas.microsoft.com/office/drawing/2014/main" id="{FD5AEDBD-D333-48AD-AE13-7D6099D04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1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6" name="AutoShape 1728">
                <a:extLst>
                  <a:ext uri="{FF2B5EF4-FFF2-40B4-BE49-F238E27FC236}">
                    <a16:creationId xmlns:a16="http://schemas.microsoft.com/office/drawing/2014/main" id="{65078454-092C-4880-9B43-1BE52CE5F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9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7" name="AutoShape 1729">
                <a:extLst>
                  <a:ext uri="{FF2B5EF4-FFF2-40B4-BE49-F238E27FC236}">
                    <a16:creationId xmlns:a16="http://schemas.microsoft.com/office/drawing/2014/main" id="{C7EB7F1D-3143-4FD9-A8B5-573A8F85B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0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8" name="AutoShape 1730">
                <a:extLst>
                  <a:ext uri="{FF2B5EF4-FFF2-40B4-BE49-F238E27FC236}">
                    <a16:creationId xmlns:a16="http://schemas.microsoft.com/office/drawing/2014/main" id="{6DA06203-2855-4183-ADBC-4CDA93867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8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79" name="AutoShape 1731">
                <a:extLst>
                  <a:ext uri="{FF2B5EF4-FFF2-40B4-BE49-F238E27FC236}">
                    <a16:creationId xmlns:a16="http://schemas.microsoft.com/office/drawing/2014/main" id="{E011ABF6-FF6A-4F79-8495-635FE1241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8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0" name="AutoShape 1732">
                <a:extLst>
                  <a:ext uri="{FF2B5EF4-FFF2-40B4-BE49-F238E27FC236}">
                    <a16:creationId xmlns:a16="http://schemas.microsoft.com/office/drawing/2014/main" id="{0DF8CCCE-12EE-48DD-818D-16EB302C8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57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1" name="AutoShape 1733">
                <a:extLst>
                  <a:ext uri="{FF2B5EF4-FFF2-40B4-BE49-F238E27FC236}">
                    <a16:creationId xmlns:a16="http://schemas.microsoft.com/office/drawing/2014/main" id="{B29BFAE1-9B0D-48C5-ADCD-8FA5EDBCF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76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2" name="AutoShape 1734">
                <a:extLst>
                  <a:ext uri="{FF2B5EF4-FFF2-40B4-BE49-F238E27FC236}">
                    <a16:creationId xmlns:a16="http://schemas.microsoft.com/office/drawing/2014/main" id="{AE479227-C694-42C1-B5B5-4663FA0DD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75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3" name="AutoShape 1735">
                <a:extLst>
                  <a:ext uri="{FF2B5EF4-FFF2-40B4-BE49-F238E27FC236}">
                    <a16:creationId xmlns:a16="http://schemas.microsoft.com/office/drawing/2014/main" id="{577009F2-4AA1-4915-87FE-5FC45CE99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4" name="AutoShape 1736">
                <a:extLst>
                  <a:ext uri="{FF2B5EF4-FFF2-40B4-BE49-F238E27FC236}">
                    <a16:creationId xmlns:a16="http://schemas.microsoft.com/office/drawing/2014/main" id="{F6822305-9939-47F4-97B0-950B28F06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4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5" name="AutoShape 1737">
                <a:extLst>
                  <a:ext uri="{FF2B5EF4-FFF2-40B4-BE49-F238E27FC236}">
                    <a16:creationId xmlns:a16="http://schemas.microsoft.com/office/drawing/2014/main" id="{0A029164-76B3-4141-A1C0-11C20D87E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5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6" name="AutoShape 1738">
                <a:extLst>
                  <a:ext uri="{FF2B5EF4-FFF2-40B4-BE49-F238E27FC236}">
                    <a16:creationId xmlns:a16="http://schemas.microsoft.com/office/drawing/2014/main" id="{0E5AF2DD-BD29-4D84-836E-747BA6056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3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7" name="AutoShape 1739">
                <a:extLst>
                  <a:ext uri="{FF2B5EF4-FFF2-40B4-BE49-F238E27FC236}">
                    <a16:creationId xmlns:a16="http://schemas.microsoft.com/office/drawing/2014/main" id="{161DAADE-81B4-42D4-92DF-52BF8CB71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4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8" name="AutoShape 1740">
                <a:extLst>
                  <a:ext uri="{FF2B5EF4-FFF2-40B4-BE49-F238E27FC236}">
                    <a16:creationId xmlns:a16="http://schemas.microsoft.com/office/drawing/2014/main" id="{F8A74BB5-E1A8-4E24-8A5C-1E81D66F1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2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89" name="AutoShape 1741">
                <a:extLst>
                  <a:ext uri="{FF2B5EF4-FFF2-40B4-BE49-F238E27FC236}">
                    <a16:creationId xmlns:a16="http://schemas.microsoft.com/office/drawing/2014/main" id="{8D0ABEDE-AEDA-4E2F-ABC7-3A82CECCF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2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0" name="AutoShape 1742">
                <a:extLst>
                  <a:ext uri="{FF2B5EF4-FFF2-40B4-BE49-F238E27FC236}">
                    <a16:creationId xmlns:a16="http://schemas.microsoft.com/office/drawing/2014/main" id="{019D2041-941A-4C61-80F2-4392D21E2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0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1" name="AutoShape 1743">
                <a:extLst>
                  <a:ext uri="{FF2B5EF4-FFF2-40B4-BE49-F238E27FC236}">
                    <a16:creationId xmlns:a16="http://schemas.microsoft.com/office/drawing/2014/main" id="{71FD3D8E-DBA7-472F-818D-834D5CDF1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1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2" name="AutoShape 1744">
                <a:extLst>
                  <a:ext uri="{FF2B5EF4-FFF2-40B4-BE49-F238E27FC236}">
                    <a16:creationId xmlns:a16="http://schemas.microsoft.com/office/drawing/2014/main" id="{AED2C6CF-DD2B-49EB-8544-8938DD3BC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9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3" name="AutoShape 1745">
                <a:extLst>
                  <a:ext uri="{FF2B5EF4-FFF2-40B4-BE49-F238E27FC236}">
                    <a16:creationId xmlns:a16="http://schemas.microsoft.com/office/drawing/2014/main" id="{D82C567C-0CEE-4154-AA8B-D5D0BA37F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0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511" name="Group 1863">
            <a:extLst>
              <a:ext uri="{FF2B5EF4-FFF2-40B4-BE49-F238E27FC236}">
                <a16:creationId xmlns:a16="http://schemas.microsoft.com/office/drawing/2014/main" id="{416BEB1F-FB29-4E1E-B86D-A2FB1346611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221163"/>
            <a:ext cx="8632825" cy="122237"/>
            <a:chOff x="398" y="2750"/>
            <a:chExt cx="5438" cy="77"/>
          </a:xfrm>
        </p:grpSpPr>
        <p:grpSp>
          <p:nvGrpSpPr>
            <p:cNvPr id="29394" name="Group 1746">
              <a:extLst>
                <a:ext uri="{FF2B5EF4-FFF2-40B4-BE49-F238E27FC236}">
                  <a16:creationId xmlns:a16="http://schemas.microsoft.com/office/drawing/2014/main" id="{8E471C22-13F5-4D45-BCE7-4D38274948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750"/>
              <a:ext cx="5438" cy="77"/>
              <a:chOff x="398" y="3113"/>
              <a:chExt cx="5438" cy="77"/>
            </a:xfrm>
          </p:grpSpPr>
          <p:sp>
            <p:nvSpPr>
              <p:cNvPr id="29395" name="AutoShape 1747">
                <a:extLst>
                  <a:ext uri="{FF2B5EF4-FFF2-40B4-BE49-F238E27FC236}">
                    <a16:creationId xmlns:a16="http://schemas.microsoft.com/office/drawing/2014/main" id="{8908AF67-FC12-4D5E-B228-75DE47E05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6" name="AutoShape 1748">
                <a:extLst>
                  <a:ext uri="{FF2B5EF4-FFF2-40B4-BE49-F238E27FC236}">
                    <a16:creationId xmlns:a16="http://schemas.microsoft.com/office/drawing/2014/main" id="{6513D635-05F4-4AD9-BDEF-C0A3CEDB7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7" name="AutoShape 1749">
                <a:extLst>
                  <a:ext uri="{FF2B5EF4-FFF2-40B4-BE49-F238E27FC236}">
                    <a16:creationId xmlns:a16="http://schemas.microsoft.com/office/drawing/2014/main" id="{60C0EE88-4B0F-404C-B31E-E5CB33073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8" name="AutoShape 1750">
                <a:extLst>
                  <a:ext uri="{FF2B5EF4-FFF2-40B4-BE49-F238E27FC236}">
                    <a16:creationId xmlns:a16="http://schemas.microsoft.com/office/drawing/2014/main" id="{2F3D556C-0844-47B2-9C2C-5B3EAE345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8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99" name="AutoShape 1751">
                <a:extLst>
                  <a:ext uri="{FF2B5EF4-FFF2-40B4-BE49-F238E27FC236}">
                    <a16:creationId xmlns:a16="http://schemas.microsoft.com/office/drawing/2014/main" id="{D92774CC-39F2-48EF-838A-4D7E866EC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6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0" name="AutoShape 1752">
                <a:extLst>
                  <a:ext uri="{FF2B5EF4-FFF2-40B4-BE49-F238E27FC236}">
                    <a16:creationId xmlns:a16="http://schemas.microsoft.com/office/drawing/2014/main" id="{25D5530F-6DB8-47D0-A80C-016836D72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7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1" name="AutoShape 1753">
                <a:extLst>
                  <a:ext uri="{FF2B5EF4-FFF2-40B4-BE49-F238E27FC236}">
                    <a16:creationId xmlns:a16="http://schemas.microsoft.com/office/drawing/2014/main" id="{CA339601-E91A-41BD-970D-17DC725B7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5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2" name="AutoShape 1754">
                <a:extLst>
                  <a:ext uri="{FF2B5EF4-FFF2-40B4-BE49-F238E27FC236}">
                    <a16:creationId xmlns:a16="http://schemas.microsoft.com/office/drawing/2014/main" id="{524A61B6-5A72-4DB2-9F71-E40C6218B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5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3" name="AutoShape 1755">
                <a:extLst>
                  <a:ext uri="{FF2B5EF4-FFF2-40B4-BE49-F238E27FC236}">
                    <a16:creationId xmlns:a16="http://schemas.microsoft.com/office/drawing/2014/main" id="{55274BD4-F3D2-4659-B53F-D0E6917BE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4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4" name="AutoShape 1756">
                <a:extLst>
                  <a:ext uri="{FF2B5EF4-FFF2-40B4-BE49-F238E27FC236}">
                    <a16:creationId xmlns:a16="http://schemas.microsoft.com/office/drawing/2014/main" id="{F454A573-9B94-4C80-B014-D2E2F319A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4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5" name="AutoShape 1757">
                <a:extLst>
                  <a:ext uri="{FF2B5EF4-FFF2-40B4-BE49-F238E27FC236}">
                    <a16:creationId xmlns:a16="http://schemas.microsoft.com/office/drawing/2014/main" id="{9CD62793-A6C8-45B3-B72D-CB83E3104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3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6" name="AutoShape 1758">
                <a:extLst>
                  <a:ext uri="{FF2B5EF4-FFF2-40B4-BE49-F238E27FC236}">
                    <a16:creationId xmlns:a16="http://schemas.microsoft.com/office/drawing/2014/main" id="{145C9302-ED73-4400-8E57-F821F1B19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3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7" name="AutoShape 1759">
                <a:extLst>
                  <a:ext uri="{FF2B5EF4-FFF2-40B4-BE49-F238E27FC236}">
                    <a16:creationId xmlns:a16="http://schemas.microsoft.com/office/drawing/2014/main" id="{E37A0395-B342-4A3E-85C5-86F683439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1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8" name="AutoShape 1760">
                <a:extLst>
                  <a:ext uri="{FF2B5EF4-FFF2-40B4-BE49-F238E27FC236}">
                    <a16:creationId xmlns:a16="http://schemas.microsoft.com/office/drawing/2014/main" id="{FB9D0208-74E1-49B5-8C61-63D7F2986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2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09" name="AutoShape 1761">
                <a:extLst>
                  <a:ext uri="{FF2B5EF4-FFF2-40B4-BE49-F238E27FC236}">
                    <a16:creationId xmlns:a16="http://schemas.microsoft.com/office/drawing/2014/main" id="{191F93E4-BFC4-4E33-868A-9C51FE2557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0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0" name="AutoShape 1762">
                <a:extLst>
                  <a:ext uri="{FF2B5EF4-FFF2-40B4-BE49-F238E27FC236}">
                    <a16:creationId xmlns:a16="http://schemas.microsoft.com/office/drawing/2014/main" id="{EDB3F252-EAB2-4C35-87BF-CBB81C5D1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0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1" name="AutoShape 1763">
                <a:extLst>
                  <a:ext uri="{FF2B5EF4-FFF2-40B4-BE49-F238E27FC236}">
                    <a16:creationId xmlns:a16="http://schemas.microsoft.com/office/drawing/2014/main" id="{F67DD032-C9DA-4D77-8D96-B44F3B1C1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9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2" name="AutoShape 1764">
                <a:extLst>
                  <a:ext uri="{FF2B5EF4-FFF2-40B4-BE49-F238E27FC236}">
                    <a16:creationId xmlns:a16="http://schemas.microsoft.com/office/drawing/2014/main" id="{B9B14B63-428B-4144-A1C3-69799EDF9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9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3" name="AutoShape 1765">
                <a:extLst>
                  <a:ext uri="{FF2B5EF4-FFF2-40B4-BE49-F238E27FC236}">
                    <a16:creationId xmlns:a16="http://schemas.microsoft.com/office/drawing/2014/main" id="{7B5E00CB-596F-4BE6-8159-0335BD40D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18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4" name="AutoShape 1766">
                <a:extLst>
                  <a:ext uri="{FF2B5EF4-FFF2-40B4-BE49-F238E27FC236}">
                    <a16:creationId xmlns:a16="http://schemas.microsoft.com/office/drawing/2014/main" id="{BCEAABA5-58E4-4F91-9F71-2158A3DD5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84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5" name="AutoShape 1767">
                <a:extLst>
                  <a:ext uri="{FF2B5EF4-FFF2-40B4-BE49-F238E27FC236}">
                    <a16:creationId xmlns:a16="http://schemas.microsoft.com/office/drawing/2014/main" id="{15BA3721-9669-4C1D-AFD3-003DBFA93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7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6" name="AutoShape 1768">
                <a:extLst>
                  <a:ext uri="{FF2B5EF4-FFF2-40B4-BE49-F238E27FC236}">
                    <a16:creationId xmlns:a16="http://schemas.microsoft.com/office/drawing/2014/main" id="{F4BA1876-CD0C-4EB0-8F84-14442A721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7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7" name="AutoShape 1769">
                <a:extLst>
                  <a:ext uri="{FF2B5EF4-FFF2-40B4-BE49-F238E27FC236}">
                    <a16:creationId xmlns:a16="http://schemas.microsoft.com/office/drawing/2014/main" id="{1D70849D-7F2A-4313-BFDB-2BABC02F3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5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8" name="AutoShape 1770">
                <a:extLst>
                  <a:ext uri="{FF2B5EF4-FFF2-40B4-BE49-F238E27FC236}">
                    <a16:creationId xmlns:a16="http://schemas.microsoft.com/office/drawing/2014/main" id="{1AC34EFD-9C70-4FC1-A24B-FD5EF1E5C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6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19" name="AutoShape 1771">
                <a:extLst>
                  <a:ext uri="{FF2B5EF4-FFF2-40B4-BE49-F238E27FC236}">
                    <a16:creationId xmlns:a16="http://schemas.microsoft.com/office/drawing/2014/main" id="{2832BA8D-B691-4708-A265-0F4F31A72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4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0" name="AutoShape 1772">
                <a:extLst>
                  <a:ext uri="{FF2B5EF4-FFF2-40B4-BE49-F238E27FC236}">
                    <a16:creationId xmlns:a16="http://schemas.microsoft.com/office/drawing/2014/main" id="{44081B53-D030-4C3C-BCAB-C91E1D6FF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4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1" name="AutoShape 1773">
                <a:extLst>
                  <a:ext uri="{FF2B5EF4-FFF2-40B4-BE49-F238E27FC236}">
                    <a16:creationId xmlns:a16="http://schemas.microsoft.com/office/drawing/2014/main" id="{BAE0B57F-47E7-48B3-8D52-37F17DCB2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3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2" name="AutoShape 1774">
                <a:extLst>
                  <a:ext uri="{FF2B5EF4-FFF2-40B4-BE49-F238E27FC236}">
                    <a16:creationId xmlns:a16="http://schemas.microsoft.com/office/drawing/2014/main" id="{2083CDED-0DD5-42E4-9722-546E0C0ED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34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3" name="AutoShape 1775">
                <a:extLst>
                  <a:ext uri="{FF2B5EF4-FFF2-40B4-BE49-F238E27FC236}">
                    <a16:creationId xmlns:a16="http://schemas.microsoft.com/office/drawing/2014/main" id="{0B0F399E-E569-421D-95F3-24CF57134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1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4" name="AutoShape 1776">
                <a:extLst>
                  <a:ext uri="{FF2B5EF4-FFF2-40B4-BE49-F238E27FC236}">
                    <a16:creationId xmlns:a16="http://schemas.microsoft.com/office/drawing/2014/main" id="{E3DE3F53-61E2-40AD-91E8-91EC5CF1F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2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5" name="AutoShape 1777">
                <a:extLst>
                  <a:ext uri="{FF2B5EF4-FFF2-40B4-BE49-F238E27FC236}">
                    <a16:creationId xmlns:a16="http://schemas.microsoft.com/office/drawing/2014/main" id="{592E474F-3566-4B90-876E-96A8BE8F6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2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6" name="AutoShape 1778">
                <a:extLst>
                  <a:ext uri="{FF2B5EF4-FFF2-40B4-BE49-F238E27FC236}">
                    <a16:creationId xmlns:a16="http://schemas.microsoft.com/office/drawing/2014/main" id="{C4948371-6764-483B-9D02-22E899BFF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0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7" name="AutoShape 1779">
                <a:extLst>
                  <a:ext uri="{FF2B5EF4-FFF2-40B4-BE49-F238E27FC236}">
                    <a16:creationId xmlns:a16="http://schemas.microsoft.com/office/drawing/2014/main" id="{19D04257-DB41-470A-AFCA-FCDC92750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0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8" name="AutoShape 1780">
                <a:extLst>
                  <a:ext uri="{FF2B5EF4-FFF2-40B4-BE49-F238E27FC236}">
                    <a16:creationId xmlns:a16="http://schemas.microsoft.com/office/drawing/2014/main" id="{7B68C8F5-3935-43EE-AFA5-1CD0A9CA7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8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29" name="AutoShape 1781">
                <a:extLst>
                  <a:ext uri="{FF2B5EF4-FFF2-40B4-BE49-F238E27FC236}">
                    <a16:creationId xmlns:a16="http://schemas.microsoft.com/office/drawing/2014/main" id="{FAB692A7-3A94-4B97-848F-6BC3EEDC8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9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0" name="AutoShape 1782">
                <a:extLst>
                  <a:ext uri="{FF2B5EF4-FFF2-40B4-BE49-F238E27FC236}">
                    <a16:creationId xmlns:a16="http://schemas.microsoft.com/office/drawing/2014/main" id="{BCE0BBC0-9FDA-4CAC-9C7A-7C4EEE26E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7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1" name="AutoShape 1783">
                <a:extLst>
                  <a:ext uri="{FF2B5EF4-FFF2-40B4-BE49-F238E27FC236}">
                    <a16:creationId xmlns:a16="http://schemas.microsoft.com/office/drawing/2014/main" id="{20AD473D-C3D1-440E-8EC6-5CE61AE7B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7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2" name="AutoShape 1784">
                <a:extLst>
                  <a:ext uri="{FF2B5EF4-FFF2-40B4-BE49-F238E27FC236}">
                    <a16:creationId xmlns:a16="http://schemas.microsoft.com/office/drawing/2014/main" id="{9F47C643-BA4B-418E-8BAF-FB0964BBA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6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3" name="AutoShape 1785">
                <a:extLst>
                  <a:ext uri="{FF2B5EF4-FFF2-40B4-BE49-F238E27FC236}">
                    <a16:creationId xmlns:a16="http://schemas.microsoft.com/office/drawing/2014/main" id="{122A86E8-3527-4305-B9FB-D0B116946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6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4" name="AutoShape 1786">
                <a:extLst>
                  <a:ext uri="{FF2B5EF4-FFF2-40B4-BE49-F238E27FC236}">
                    <a16:creationId xmlns:a16="http://schemas.microsoft.com/office/drawing/2014/main" id="{6D42C0F6-C7C5-4831-95E1-DD8406DCE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5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5" name="AutoShape 1787">
                <a:extLst>
                  <a:ext uri="{FF2B5EF4-FFF2-40B4-BE49-F238E27FC236}">
                    <a16:creationId xmlns:a16="http://schemas.microsoft.com/office/drawing/2014/main" id="{1C421066-DB9D-44BE-A58C-E8CF07EC1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5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6" name="AutoShape 1788">
                <a:extLst>
                  <a:ext uri="{FF2B5EF4-FFF2-40B4-BE49-F238E27FC236}">
                    <a16:creationId xmlns:a16="http://schemas.microsoft.com/office/drawing/2014/main" id="{2F204B3F-0553-4794-8070-7AB6D21BD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3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7" name="AutoShape 1789">
                <a:extLst>
                  <a:ext uri="{FF2B5EF4-FFF2-40B4-BE49-F238E27FC236}">
                    <a16:creationId xmlns:a16="http://schemas.microsoft.com/office/drawing/2014/main" id="{34ED1D74-1209-43DF-BDE8-598036C9C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4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8" name="AutoShape 1790">
                <a:extLst>
                  <a:ext uri="{FF2B5EF4-FFF2-40B4-BE49-F238E27FC236}">
                    <a16:creationId xmlns:a16="http://schemas.microsoft.com/office/drawing/2014/main" id="{BDF22867-DA79-4B7E-A235-2BC90108C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2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39" name="AutoShape 1791">
                <a:extLst>
                  <a:ext uri="{FF2B5EF4-FFF2-40B4-BE49-F238E27FC236}">
                    <a16:creationId xmlns:a16="http://schemas.microsoft.com/office/drawing/2014/main" id="{725F3420-5D54-43BC-9458-F19B152F07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28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0" name="AutoShape 1792">
                <a:extLst>
                  <a:ext uri="{FF2B5EF4-FFF2-40B4-BE49-F238E27FC236}">
                    <a16:creationId xmlns:a16="http://schemas.microsoft.com/office/drawing/2014/main" id="{879BABE9-EBA3-4D65-9CA4-2E2166249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1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1" name="AutoShape 1793">
                <a:extLst>
                  <a:ext uri="{FF2B5EF4-FFF2-40B4-BE49-F238E27FC236}">
                    <a16:creationId xmlns:a16="http://schemas.microsoft.com/office/drawing/2014/main" id="{A83E58E8-A734-4835-AD72-EC4BEEAE6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1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2" name="AutoShape 1794">
                <a:extLst>
                  <a:ext uri="{FF2B5EF4-FFF2-40B4-BE49-F238E27FC236}">
                    <a16:creationId xmlns:a16="http://schemas.microsoft.com/office/drawing/2014/main" id="{8087BFA8-B908-4D3F-8B98-1D8575EA2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3" name="AutoShape 1795">
                <a:extLst>
                  <a:ext uri="{FF2B5EF4-FFF2-40B4-BE49-F238E27FC236}">
                    <a16:creationId xmlns:a16="http://schemas.microsoft.com/office/drawing/2014/main" id="{5B929E4B-6EAA-4E5C-B249-75C2A67BF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0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4" name="AutoShape 1796">
                <a:extLst>
                  <a:ext uri="{FF2B5EF4-FFF2-40B4-BE49-F238E27FC236}">
                    <a16:creationId xmlns:a16="http://schemas.microsoft.com/office/drawing/2014/main" id="{B008112A-E5D0-4087-84C7-80576EB9D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08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5" name="AutoShape 1797">
                <a:extLst>
                  <a:ext uri="{FF2B5EF4-FFF2-40B4-BE49-F238E27FC236}">
                    <a16:creationId xmlns:a16="http://schemas.microsoft.com/office/drawing/2014/main" id="{819E14F4-EACB-41C9-ADD6-300A75A77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6" name="AutoShape 1798">
                <a:extLst>
                  <a:ext uri="{FF2B5EF4-FFF2-40B4-BE49-F238E27FC236}">
                    <a16:creationId xmlns:a16="http://schemas.microsoft.com/office/drawing/2014/main" id="{12627A5C-05D9-41F2-8DEA-1430CE64F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7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7" name="AutoShape 1799">
                <a:extLst>
                  <a:ext uri="{FF2B5EF4-FFF2-40B4-BE49-F238E27FC236}">
                    <a16:creationId xmlns:a16="http://schemas.microsoft.com/office/drawing/2014/main" id="{FA7D9569-027A-4EA2-B766-B5D3F7EDF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8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8" name="AutoShape 1800">
                <a:extLst>
                  <a:ext uri="{FF2B5EF4-FFF2-40B4-BE49-F238E27FC236}">
                    <a16:creationId xmlns:a16="http://schemas.microsoft.com/office/drawing/2014/main" id="{33B12F92-D8E1-4E0B-B45C-0CF4AAB2F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6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49" name="AutoShape 1801">
                <a:extLst>
                  <a:ext uri="{FF2B5EF4-FFF2-40B4-BE49-F238E27FC236}">
                    <a16:creationId xmlns:a16="http://schemas.microsoft.com/office/drawing/2014/main" id="{9302A472-1064-4D17-A6A4-7D37D36C2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6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0" name="AutoShape 1802">
                <a:extLst>
                  <a:ext uri="{FF2B5EF4-FFF2-40B4-BE49-F238E27FC236}">
                    <a16:creationId xmlns:a16="http://schemas.microsoft.com/office/drawing/2014/main" id="{B4A89F15-4C4E-4FC2-A0EC-BFD094D03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5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1" name="AutoShape 1803">
                <a:extLst>
                  <a:ext uri="{FF2B5EF4-FFF2-40B4-BE49-F238E27FC236}">
                    <a16:creationId xmlns:a16="http://schemas.microsoft.com/office/drawing/2014/main" id="{F1FC1A82-7BBA-4E54-B517-D93F82D51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53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2" name="AutoShape 1804">
                <a:extLst>
                  <a:ext uri="{FF2B5EF4-FFF2-40B4-BE49-F238E27FC236}">
                    <a16:creationId xmlns:a16="http://schemas.microsoft.com/office/drawing/2014/main" id="{D8C264B3-17F7-4873-A5C0-C4E0C0DD2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74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453" name="Group 1805">
              <a:extLst>
                <a:ext uri="{FF2B5EF4-FFF2-40B4-BE49-F238E27FC236}">
                  <a16:creationId xmlns:a16="http://schemas.microsoft.com/office/drawing/2014/main" id="{4BBCCB5D-299F-4B0D-92EE-55B5B14AA6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2750"/>
              <a:ext cx="5344" cy="77"/>
              <a:chOff x="445" y="3113"/>
              <a:chExt cx="5344" cy="77"/>
            </a:xfrm>
          </p:grpSpPr>
          <p:sp>
            <p:nvSpPr>
              <p:cNvPr id="29454" name="AutoShape 1806">
                <a:extLst>
                  <a:ext uri="{FF2B5EF4-FFF2-40B4-BE49-F238E27FC236}">
                    <a16:creationId xmlns:a16="http://schemas.microsoft.com/office/drawing/2014/main" id="{D2CAB75F-00E0-4018-BA03-9F534BA46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5" name="AutoShape 1807">
                <a:extLst>
                  <a:ext uri="{FF2B5EF4-FFF2-40B4-BE49-F238E27FC236}">
                    <a16:creationId xmlns:a16="http://schemas.microsoft.com/office/drawing/2014/main" id="{83E132CE-3A9E-4883-B9C5-2B44C79D1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6" name="AutoShape 1808">
                <a:extLst>
                  <a:ext uri="{FF2B5EF4-FFF2-40B4-BE49-F238E27FC236}">
                    <a16:creationId xmlns:a16="http://schemas.microsoft.com/office/drawing/2014/main" id="{B6284151-EE69-4C6D-B517-3AF2DC2C0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72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7" name="AutoShape 1809">
                <a:extLst>
                  <a:ext uri="{FF2B5EF4-FFF2-40B4-BE49-F238E27FC236}">
                    <a16:creationId xmlns:a16="http://schemas.microsoft.com/office/drawing/2014/main" id="{597C4530-E15E-4992-959D-6E68E4F3F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3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8" name="AutoShape 1810">
                <a:extLst>
                  <a:ext uri="{FF2B5EF4-FFF2-40B4-BE49-F238E27FC236}">
                    <a16:creationId xmlns:a16="http://schemas.microsoft.com/office/drawing/2014/main" id="{D380DEA3-7CA1-4CA6-80B4-E3A156FD1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913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59" name="AutoShape 1811">
                <a:extLst>
                  <a:ext uri="{FF2B5EF4-FFF2-40B4-BE49-F238E27FC236}">
                    <a16:creationId xmlns:a16="http://schemas.microsoft.com/office/drawing/2014/main" id="{5BB606D8-09AE-4097-BA3A-B75D8C71A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2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0" name="AutoShape 1812">
                <a:extLst>
                  <a:ext uri="{FF2B5EF4-FFF2-40B4-BE49-F238E27FC236}">
                    <a16:creationId xmlns:a16="http://schemas.microsoft.com/office/drawing/2014/main" id="{453EB974-7F72-45FC-A187-AFA7947D5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00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1" name="AutoShape 1813">
                <a:extLst>
                  <a:ext uri="{FF2B5EF4-FFF2-40B4-BE49-F238E27FC236}">
                    <a16:creationId xmlns:a16="http://schemas.microsoft.com/office/drawing/2014/main" id="{0723CCDA-45DB-4BB3-B2BE-99B999D5D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0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2" name="AutoShape 1814">
                <a:extLst>
                  <a:ext uri="{FF2B5EF4-FFF2-40B4-BE49-F238E27FC236}">
                    <a16:creationId xmlns:a16="http://schemas.microsoft.com/office/drawing/2014/main" id="{91AC85B6-B2FA-48B1-B41D-B62CADBB8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8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3" name="AutoShape 1815">
                <a:extLst>
                  <a:ext uri="{FF2B5EF4-FFF2-40B4-BE49-F238E27FC236}">
                    <a16:creationId xmlns:a16="http://schemas.microsoft.com/office/drawing/2014/main" id="{F0125D9A-CEC9-4DD4-9757-7489D0C60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9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4" name="AutoShape 1816">
                <a:extLst>
                  <a:ext uri="{FF2B5EF4-FFF2-40B4-BE49-F238E27FC236}">
                    <a16:creationId xmlns:a16="http://schemas.microsoft.com/office/drawing/2014/main" id="{39B26F91-CB64-406D-B3BD-2FB8ED562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7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5" name="AutoShape 1817">
                <a:extLst>
                  <a:ext uri="{FF2B5EF4-FFF2-40B4-BE49-F238E27FC236}">
                    <a16:creationId xmlns:a16="http://schemas.microsoft.com/office/drawing/2014/main" id="{3B7B3274-FCBC-4E94-A96E-7D6F08FD7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8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6" name="AutoShape 1818">
                <a:extLst>
                  <a:ext uri="{FF2B5EF4-FFF2-40B4-BE49-F238E27FC236}">
                    <a16:creationId xmlns:a16="http://schemas.microsoft.com/office/drawing/2014/main" id="{2E0BE6B8-A1D0-4DAE-9A41-460D4DD40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66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7" name="AutoShape 1819">
                <a:extLst>
                  <a:ext uri="{FF2B5EF4-FFF2-40B4-BE49-F238E27FC236}">
                    <a16:creationId xmlns:a16="http://schemas.microsoft.com/office/drawing/2014/main" id="{D09DF688-0C07-4F2F-AAFD-736A7E2FF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70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8" name="AutoShape 1820">
                <a:extLst>
                  <a:ext uri="{FF2B5EF4-FFF2-40B4-BE49-F238E27FC236}">
                    <a16:creationId xmlns:a16="http://schemas.microsoft.com/office/drawing/2014/main" id="{86C93572-B496-48DE-A51F-0ECBF434C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5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69" name="AutoShape 1821">
                <a:extLst>
                  <a:ext uri="{FF2B5EF4-FFF2-40B4-BE49-F238E27FC236}">
                    <a16:creationId xmlns:a16="http://schemas.microsoft.com/office/drawing/2014/main" id="{38B32C5D-4F80-4684-B184-8D5FBE28D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57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0" name="AutoShape 1822">
                <a:extLst>
                  <a:ext uri="{FF2B5EF4-FFF2-40B4-BE49-F238E27FC236}">
                    <a16:creationId xmlns:a16="http://schemas.microsoft.com/office/drawing/2014/main" id="{712788CC-3A55-46C2-A1C1-C9E0AFC22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03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1" name="AutoShape 1823">
                <a:extLst>
                  <a:ext uri="{FF2B5EF4-FFF2-40B4-BE49-F238E27FC236}">
                    <a16:creationId xmlns:a16="http://schemas.microsoft.com/office/drawing/2014/main" id="{62813EC4-EC70-4BFC-89F9-4EEA71D35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4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2" name="AutoShape 1824">
                <a:extLst>
                  <a:ext uri="{FF2B5EF4-FFF2-40B4-BE49-F238E27FC236}">
                    <a16:creationId xmlns:a16="http://schemas.microsoft.com/office/drawing/2014/main" id="{BF345B01-D186-4756-8A48-B1731E098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22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3" name="AutoShape 1825">
                <a:extLst>
                  <a:ext uri="{FF2B5EF4-FFF2-40B4-BE49-F238E27FC236}">
                    <a16:creationId xmlns:a16="http://schemas.microsoft.com/office/drawing/2014/main" id="{19F57EC0-1024-4973-92C3-FD4DA5FF2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3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4" name="AutoShape 1826">
                <a:extLst>
                  <a:ext uri="{FF2B5EF4-FFF2-40B4-BE49-F238E27FC236}">
                    <a16:creationId xmlns:a16="http://schemas.microsoft.com/office/drawing/2014/main" id="{E8293428-D7EF-49FE-BD2D-42F5101EC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1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5" name="AutoShape 1827">
                <a:extLst>
                  <a:ext uri="{FF2B5EF4-FFF2-40B4-BE49-F238E27FC236}">
                    <a16:creationId xmlns:a16="http://schemas.microsoft.com/office/drawing/2014/main" id="{83A60F7B-B69F-4E94-B951-09CEAB060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2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6" name="AutoShape 1828">
                <a:extLst>
                  <a:ext uri="{FF2B5EF4-FFF2-40B4-BE49-F238E27FC236}">
                    <a16:creationId xmlns:a16="http://schemas.microsoft.com/office/drawing/2014/main" id="{7DBE1000-F6FE-4002-A3A5-C9132DCB1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0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7" name="AutoShape 1829">
                <a:extLst>
                  <a:ext uri="{FF2B5EF4-FFF2-40B4-BE49-F238E27FC236}">
                    <a16:creationId xmlns:a16="http://schemas.microsoft.com/office/drawing/2014/main" id="{2C577330-48C3-4DA6-837F-78367FCF7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50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8" name="AutoShape 1830">
                <a:extLst>
                  <a:ext uri="{FF2B5EF4-FFF2-40B4-BE49-F238E27FC236}">
                    <a16:creationId xmlns:a16="http://schemas.microsoft.com/office/drawing/2014/main" id="{4D88754D-63B9-4EE1-AFAE-86C9906E7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78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79" name="AutoShape 1831">
                <a:extLst>
                  <a:ext uri="{FF2B5EF4-FFF2-40B4-BE49-F238E27FC236}">
                    <a16:creationId xmlns:a16="http://schemas.microsoft.com/office/drawing/2014/main" id="{00C26847-A803-490E-A7CA-3E29B3DA3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9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0" name="AutoShape 1832">
                <a:extLst>
                  <a:ext uri="{FF2B5EF4-FFF2-40B4-BE49-F238E27FC236}">
                    <a16:creationId xmlns:a16="http://schemas.microsoft.com/office/drawing/2014/main" id="{66D7E71B-3D8A-4D25-A4D7-113DB08C1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97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1" name="AutoShape 1833">
                <a:extLst>
                  <a:ext uri="{FF2B5EF4-FFF2-40B4-BE49-F238E27FC236}">
                    <a16:creationId xmlns:a16="http://schemas.microsoft.com/office/drawing/2014/main" id="{61B7135F-26FE-467B-93F5-A72D875E9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82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2" name="AutoShape 1834">
                <a:extLst>
                  <a:ext uri="{FF2B5EF4-FFF2-40B4-BE49-F238E27FC236}">
                    <a16:creationId xmlns:a16="http://schemas.microsoft.com/office/drawing/2014/main" id="{4EBE6E01-CCD4-45FF-8FEB-DA5F069B1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7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3" name="AutoShape 1835">
                <a:extLst>
                  <a:ext uri="{FF2B5EF4-FFF2-40B4-BE49-F238E27FC236}">
                    <a16:creationId xmlns:a16="http://schemas.microsoft.com/office/drawing/2014/main" id="{E3369341-D623-4EA5-85AD-BCF816BDC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5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4" name="AutoShape 1836">
                <a:extLst>
                  <a:ext uri="{FF2B5EF4-FFF2-40B4-BE49-F238E27FC236}">
                    <a16:creationId xmlns:a16="http://schemas.microsoft.com/office/drawing/2014/main" id="{4594139F-AD20-4159-A10C-F956A1187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16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5" name="AutoShape 1837">
                <a:extLst>
                  <a:ext uri="{FF2B5EF4-FFF2-40B4-BE49-F238E27FC236}">
                    <a16:creationId xmlns:a16="http://schemas.microsoft.com/office/drawing/2014/main" id="{2790E0B1-3630-4A7D-A9CD-009DA6C3B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4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6" name="AutoShape 1838">
                <a:extLst>
                  <a:ext uri="{FF2B5EF4-FFF2-40B4-BE49-F238E27FC236}">
                    <a16:creationId xmlns:a16="http://schemas.microsoft.com/office/drawing/2014/main" id="{8ECADF37-551A-449B-906F-E2FB155F8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5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7" name="AutoShape 1839">
                <a:extLst>
                  <a:ext uri="{FF2B5EF4-FFF2-40B4-BE49-F238E27FC236}">
                    <a16:creationId xmlns:a16="http://schemas.microsoft.com/office/drawing/2014/main" id="{AF1E4634-A6E9-44E9-9039-DE2E980AB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3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8" name="AutoShape 1840">
                <a:extLst>
                  <a:ext uri="{FF2B5EF4-FFF2-40B4-BE49-F238E27FC236}">
                    <a16:creationId xmlns:a16="http://schemas.microsoft.com/office/drawing/2014/main" id="{B6EAFC44-31CF-4411-BD93-07F1DC4E5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3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89" name="AutoShape 1841">
                <a:extLst>
                  <a:ext uri="{FF2B5EF4-FFF2-40B4-BE49-F238E27FC236}">
                    <a16:creationId xmlns:a16="http://schemas.microsoft.com/office/drawing/2014/main" id="{8482AE59-6B30-4875-B413-9ED0ED8D8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81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0" name="AutoShape 1842">
                <a:extLst>
                  <a:ext uri="{FF2B5EF4-FFF2-40B4-BE49-F238E27FC236}">
                    <a16:creationId xmlns:a16="http://schemas.microsoft.com/office/drawing/2014/main" id="{C4F81D39-741F-427F-995A-8747243A5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25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1" name="AutoShape 1843">
                <a:extLst>
                  <a:ext uri="{FF2B5EF4-FFF2-40B4-BE49-F238E27FC236}">
                    <a16:creationId xmlns:a16="http://schemas.microsoft.com/office/drawing/2014/main" id="{67F7E214-322A-4011-9DDA-6DF0FAF71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009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2" name="AutoShape 1844">
                <a:extLst>
                  <a:ext uri="{FF2B5EF4-FFF2-40B4-BE49-F238E27FC236}">
                    <a16:creationId xmlns:a16="http://schemas.microsoft.com/office/drawing/2014/main" id="{3ED720E9-33B4-4BA7-B923-802E10513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1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3" name="AutoShape 1845">
                <a:extLst>
                  <a:ext uri="{FF2B5EF4-FFF2-40B4-BE49-F238E27FC236}">
                    <a16:creationId xmlns:a16="http://schemas.microsoft.com/office/drawing/2014/main" id="{79202E07-1400-4536-95F7-7642C6163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9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4" name="AutoShape 1846">
                <a:extLst>
                  <a:ext uri="{FF2B5EF4-FFF2-40B4-BE49-F238E27FC236}">
                    <a16:creationId xmlns:a16="http://schemas.microsoft.com/office/drawing/2014/main" id="{BA43C79A-E703-4975-8FE1-1FAE9AADE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0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5" name="AutoShape 1847">
                <a:extLst>
                  <a:ext uri="{FF2B5EF4-FFF2-40B4-BE49-F238E27FC236}">
                    <a16:creationId xmlns:a16="http://schemas.microsoft.com/office/drawing/2014/main" id="{72F362F3-1FB7-4620-9A77-AA9BA5E2C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82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6" name="AutoShape 1848">
                <a:extLst>
                  <a:ext uri="{FF2B5EF4-FFF2-40B4-BE49-F238E27FC236}">
                    <a16:creationId xmlns:a16="http://schemas.microsoft.com/office/drawing/2014/main" id="{B9A55ACC-7C6A-4F60-972C-3FDA4CDF4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89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7" name="AutoShape 1849">
                <a:extLst>
                  <a:ext uri="{FF2B5EF4-FFF2-40B4-BE49-F238E27FC236}">
                    <a16:creationId xmlns:a16="http://schemas.microsoft.com/office/drawing/2014/main" id="{208186D1-F7D2-4848-BBBB-CA065CDD0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57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8" name="AutoShape 1850">
                <a:extLst>
                  <a:ext uri="{FF2B5EF4-FFF2-40B4-BE49-F238E27FC236}">
                    <a16:creationId xmlns:a16="http://schemas.microsoft.com/office/drawing/2014/main" id="{5C400122-EDA7-4436-8203-2566707D5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76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99" name="AutoShape 1851">
                <a:extLst>
                  <a:ext uri="{FF2B5EF4-FFF2-40B4-BE49-F238E27FC236}">
                    <a16:creationId xmlns:a16="http://schemas.microsoft.com/office/drawing/2014/main" id="{EBB48708-2A64-41C7-AC7A-99247CBE9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75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0" name="AutoShape 1852">
                <a:extLst>
                  <a:ext uri="{FF2B5EF4-FFF2-40B4-BE49-F238E27FC236}">
                    <a16:creationId xmlns:a16="http://schemas.microsoft.com/office/drawing/2014/main" id="{BBAABADD-7DF5-44B8-84E0-5923D113D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6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1" name="AutoShape 1853">
                <a:extLst>
                  <a:ext uri="{FF2B5EF4-FFF2-40B4-BE49-F238E27FC236}">
                    <a16:creationId xmlns:a16="http://schemas.microsoft.com/office/drawing/2014/main" id="{0D966D23-C315-46EC-9A3F-291284E94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4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2" name="AutoShape 1854">
                <a:extLst>
                  <a:ext uri="{FF2B5EF4-FFF2-40B4-BE49-F238E27FC236}">
                    <a16:creationId xmlns:a16="http://schemas.microsoft.com/office/drawing/2014/main" id="{A8F34E53-0C4E-4180-80F7-BABF79A77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5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3" name="AutoShape 1855">
                <a:extLst>
                  <a:ext uri="{FF2B5EF4-FFF2-40B4-BE49-F238E27FC236}">
                    <a16:creationId xmlns:a16="http://schemas.microsoft.com/office/drawing/2014/main" id="{91769124-CEB5-4E0F-AE94-8ABC6FECC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3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4" name="AutoShape 1856">
                <a:extLst>
                  <a:ext uri="{FF2B5EF4-FFF2-40B4-BE49-F238E27FC236}">
                    <a16:creationId xmlns:a16="http://schemas.microsoft.com/office/drawing/2014/main" id="{C59B4F01-F9DC-45B8-94C2-BCC0FDFB8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4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5" name="AutoShape 1857">
                <a:extLst>
                  <a:ext uri="{FF2B5EF4-FFF2-40B4-BE49-F238E27FC236}">
                    <a16:creationId xmlns:a16="http://schemas.microsoft.com/office/drawing/2014/main" id="{1E9AF050-9D6B-4926-BB7D-E8A53D075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21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6" name="AutoShape 1858">
                <a:extLst>
                  <a:ext uri="{FF2B5EF4-FFF2-40B4-BE49-F238E27FC236}">
                    <a16:creationId xmlns:a16="http://schemas.microsoft.com/office/drawing/2014/main" id="{0D789E2C-2E58-4D83-8E58-7DD180899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28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7" name="AutoShape 1859">
                <a:extLst>
                  <a:ext uri="{FF2B5EF4-FFF2-40B4-BE49-F238E27FC236}">
                    <a16:creationId xmlns:a16="http://schemas.microsoft.com/office/drawing/2014/main" id="{0888733C-0DE3-4C0B-885C-4B9C81D3E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07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8" name="AutoShape 1860">
                <a:extLst>
                  <a:ext uri="{FF2B5EF4-FFF2-40B4-BE49-F238E27FC236}">
                    <a16:creationId xmlns:a16="http://schemas.microsoft.com/office/drawing/2014/main" id="{D6A71AE1-578E-412D-9F22-99343072A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14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09" name="AutoShape 1861">
                <a:extLst>
                  <a:ext uri="{FF2B5EF4-FFF2-40B4-BE49-F238E27FC236}">
                    <a16:creationId xmlns:a16="http://schemas.microsoft.com/office/drawing/2014/main" id="{F8204134-80A4-4625-B522-006FC003C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96" y="3113"/>
                <a:ext cx="93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10" name="AutoShape 1862">
                <a:extLst>
                  <a:ext uri="{FF2B5EF4-FFF2-40B4-BE49-F238E27FC236}">
                    <a16:creationId xmlns:a16="http://schemas.microsoft.com/office/drawing/2014/main" id="{9A349ADD-98AE-4BCB-AC93-45C4A5710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01" y="3113"/>
                <a:ext cx="94" cy="77"/>
              </a:xfrm>
              <a:prstGeom prst="triangle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633" name="Group 1985">
            <a:extLst>
              <a:ext uri="{FF2B5EF4-FFF2-40B4-BE49-F238E27FC236}">
                <a16:creationId xmlns:a16="http://schemas.microsoft.com/office/drawing/2014/main" id="{015CBD98-F5AA-4F4D-BAE3-762EF1EB267A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717925"/>
            <a:ext cx="8642350" cy="69850"/>
            <a:chOff x="353" y="1414"/>
            <a:chExt cx="5333" cy="22"/>
          </a:xfrm>
        </p:grpSpPr>
        <p:sp>
          <p:nvSpPr>
            <p:cNvPr id="29634" name="AutoShape 1986">
              <a:extLst>
                <a:ext uri="{FF2B5EF4-FFF2-40B4-BE49-F238E27FC236}">
                  <a16:creationId xmlns:a16="http://schemas.microsoft.com/office/drawing/2014/main" id="{7F464C1A-19E1-4CC5-9541-4FE2BFF80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35" name="AutoShape 1987">
              <a:extLst>
                <a:ext uri="{FF2B5EF4-FFF2-40B4-BE49-F238E27FC236}">
                  <a16:creationId xmlns:a16="http://schemas.microsoft.com/office/drawing/2014/main" id="{D8FF8996-18D0-4292-B22D-D0E869F202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36" name="AutoShape 1988">
              <a:extLst>
                <a:ext uri="{FF2B5EF4-FFF2-40B4-BE49-F238E27FC236}">
                  <a16:creationId xmlns:a16="http://schemas.microsoft.com/office/drawing/2014/main" id="{73A28780-EC12-4E80-A85D-2282A4170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37" name="AutoShape 1989">
              <a:extLst>
                <a:ext uri="{FF2B5EF4-FFF2-40B4-BE49-F238E27FC236}">
                  <a16:creationId xmlns:a16="http://schemas.microsoft.com/office/drawing/2014/main" id="{521FC21B-FE8A-49DE-BE66-ACE965FEEF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1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38" name="AutoShape 1990">
              <a:extLst>
                <a:ext uri="{FF2B5EF4-FFF2-40B4-BE49-F238E27FC236}">
                  <a16:creationId xmlns:a16="http://schemas.microsoft.com/office/drawing/2014/main" id="{6E6596DC-6A76-4BE4-B086-F9CA17451D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39" name="AutoShape 1991">
              <a:extLst>
                <a:ext uri="{FF2B5EF4-FFF2-40B4-BE49-F238E27FC236}">
                  <a16:creationId xmlns:a16="http://schemas.microsoft.com/office/drawing/2014/main" id="{16944BAF-6F95-4967-9257-03C1C3A05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0" name="AutoShape 1992">
              <a:extLst>
                <a:ext uri="{FF2B5EF4-FFF2-40B4-BE49-F238E27FC236}">
                  <a16:creationId xmlns:a16="http://schemas.microsoft.com/office/drawing/2014/main" id="{3CC6AA9B-0B14-4B8C-B3DD-0140F8BD2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1" name="AutoShape 1993">
              <a:extLst>
                <a:ext uri="{FF2B5EF4-FFF2-40B4-BE49-F238E27FC236}">
                  <a16:creationId xmlns:a16="http://schemas.microsoft.com/office/drawing/2014/main" id="{B9FEFC04-921A-42E0-B668-E32D6AC2BC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2" name="AutoShape 1994">
              <a:extLst>
                <a:ext uri="{FF2B5EF4-FFF2-40B4-BE49-F238E27FC236}">
                  <a16:creationId xmlns:a16="http://schemas.microsoft.com/office/drawing/2014/main" id="{226E24E5-95B8-413D-A0E7-2AFC81F61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3" name="AutoShape 1995">
              <a:extLst>
                <a:ext uri="{FF2B5EF4-FFF2-40B4-BE49-F238E27FC236}">
                  <a16:creationId xmlns:a16="http://schemas.microsoft.com/office/drawing/2014/main" id="{B7CE8C29-6F05-41B9-B979-F587C4FDBF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1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4" name="AutoShape 1996">
              <a:extLst>
                <a:ext uri="{FF2B5EF4-FFF2-40B4-BE49-F238E27FC236}">
                  <a16:creationId xmlns:a16="http://schemas.microsoft.com/office/drawing/2014/main" id="{775782D9-C9BC-4F86-B6C1-DDCA997280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52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5" name="AutoShape 1997">
              <a:extLst>
                <a:ext uri="{FF2B5EF4-FFF2-40B4-BE49-F238E27FC236}">
                  <a16:creationId xmlns:a16="http://schemas.microsoft.com/office/drawing/2014/main" id="{4BD2324F-82CC-43F7-88F7-C627A0609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6" name="AutoShape 1998">
              <a:extLst>
                <a:ext uri="{FF2B5EF4-FFF2-40B4-BE49-F238E27FC236}">
                  <a16:creationId xmlns:a16="http://schemas.microsoft.com/office/drawing/2014/main" id="{60650F19-D145-411E-9357-0218127FC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7" name="AutoShape 1999">
              <a:extLst>
                <a:ext uri="{FF2B5EF4-FFF2-40B4-BE49-F238E27FC236}">
                  <a16:creationId xmlns:a16="http://schemas.microsoft.com/office/drawing/2014/main" id="{98A5BC61-63E7-4BEC-8198-93D48E9504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8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8" name="AutoShape 2000">
              <a:extLst>
                <a:ext uri="{FF2B5EF4-FFF2-40B4-BE49-F238E27FC236}">
                  <a16:creationId xmlns:a16="http://schemas.microsoft.com/office/drawing/2014/main" id="{843C708F-A400-4719-9408-3143C0F7B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49" name="AutoShape 2001">
              <a:extLst>
                <a:ext uri="{FF2B5EF4-FFF2-40B4-BE49-F238E27FC236}">
                  <a16:creationId xmlns:a16="http://schemas.microsoft.com/office/drawing/2014/main" id="{2EBE2D2B-58D5-43C9-AE02-312116672F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1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0" name="AutoShape 2002">
              <a:extLst>
                <a:ext uri="{FF2B5EF4-FFF2-40B4-BE49-F238E27FC236}">
                  <a16:creationId xmlns:a16="http://schemas.microsoft.com/office/drawing/2014/main" id="{A22EA60F-13AC-4294-831C-04C033DB1F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1" name="AutoShape 2003">
              <a:extLst>
                <a:ext uri="{FF2B5EF4-FFF2-40B4-BE49-F238E27FC236}">
                  <a16:creationId xmlns:a16="http://schemas.microsoft.com/office/drawing/2014/main" id="{7F3EBFB4-1B93-4CF1-991E-2D36ADCA9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2" name="AutoShape 2004">
              <a:extLst>
                <a:ext uri="{FF2B5EF4-FFF2-40B4-BE49-F238E27FC236}">
                  <a16:creationId xmlns:a16="http://schemas.microsoft.com/office/drawing/2014/main" id="{683972CB-775E-48DF-A883-F3D86AB89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3" name="AutoShape 2005">
              <a:extLst>
                <a:ext uri="{FF2B5EF4-FFF2-40B4-BE49-F238E27FC236}">
                  <a16:creationId xmlns:a16="http://schemas.microsoft.com/office/drawing/2014/main" id="{7C0BB61E-F69B-4E39-993A-831B96EC8D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8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4" name="AutoShape 2006">
              <a:extLst>
                <a:ext uri="{FF2B5EF4-FFF2-40B4-BE49-F238E27FC236}">
                  <a16:creationId xmlns:a16="http://schemas.microsoft.com/office/drawing/2014/main" id="{1D95E3C6-1680-43EA-A419-E967D47EB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5" name="AutoShape 2007">
              <a:extLst>
                <a:ext uri="{FF2B5EF4-FFF2-40B4-BE49-F238E27FC236}">
                  <a16:creationId xmlns:a16="http://schemas.microsoft.com/office/drawing/2014/main" id="{557CC13B-5715-48D7-9B77-2815A7DADE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1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6" name="AutoShape 2008">
              <a:extLst>
                <a:ext uri="{FF2B5EF4-FFF2-40B4-BE49-F238E27FC236}">
                  <a16:creationId xmlns:a16="http://schemas.microsoft.com/office/drawing/2014/main" id="{D80196B8-F872-4669-B000-716A299227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4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7" name="AutoShape 2009">
              <a:extLst>
                <a:ext uri="{FF2B5EF4-FFF2-40B4-BE49-F238E27FC236}">
                  <a16:creationId xmlns:a16="http://schemas.microsoft.com/office/drawing/2014/main" id="{79A130F2-3E3D-4C09-8B96-DBFA14589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8" name="AutoShape 2010">
              <a:extLst>
                <a:ext uri="{FF2B5EF4-FFF2-40B4-BE49-F238E27FC236}">
                  <a16:creationId xmlns:a16="http://schemas.microsoft.com/office/drawing/2014/main" id="{CDB5491C-CBA0-4FE5-A6B5-EC5D32826D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59" name="AutoShape 2011">
              <a:extLst>
                <a:ext uri="{FF2B5EF4-FFF2-40B4-BE49-F238E27FC236}">
                  <a16:creationId xmlns:a16="http://schemas.microsoft.com/office/drawing/2014/main" id="{F4D996ED-B0B3-49EA-B0CC-83ECB04F9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0" name="AutoShape 2012">
              <a:extLst>
                <a:ext uri="{FF2B5EF4-FFF2-40B4-BE49-F238E27FC236}">
                  <a16:creationId xmlns:a16="http://schemas.microsoft.com/office/drawing/2014/main" id="{C6A1BE2F-829F-41D9-AFC2-E46EBB325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1" name="AutoShape 2013">
              <a:extLst>
                <a:ext uri="{FF2B5EF4-FFF2-40B4-BE49-F238E27FC236}">
                  <a16:creationId xmlns:a16="http://schemas.microsoft.com/office/drawing/2014/main" id="{99C19BC2-FDFE-430B-9296-AA9AD9D63C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1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2" name="AutoShape 2014">
              <a:extLst>
                <a:ext uri="{FF2B5EF4-FFF2-40B4-BE49-F238E27FC236}">
                  <a16:creationId xmlns:a16="http://schemas.microsoft.com/office/drawing/2014/main" id="{00268FA2-ACBE-4BC0-997D-CC90374F7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3" name="AutoShape 2015">
              <a:extLst>
                <a:ext uri="{FF2B5EF4-FFF2-40B4-BE49-F238E27FC236}">
                  <a16:creationId xmlns:a16="http://schemas.microsoft.com/office/drawing/2014/main" id="{C58E3093-BC76-42D7-A703-F6281704BE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5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4" name="AutoShape 2016">
              <a:extLst>
                <a:ext uri="{FF2B5EF4-FFF2-40B4-BE49-F238E27FC236}">
                  <a16:creationId xmlns:a16="http://schemas.microsoft.com/office/drawing/2014/main" id="{18DF85F4-B0A9-412C-AEB7-B4E40957A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5" name="AutoShape 2017">
              <a:extLst>
                <a:ext uri="{FF2B5EF4-FFF2-40B4-BE49-F238E27FC236}">
                  <a16:creationId xmlns:a16="http://schemas.microsoft.com/office/drawing/2014/main" id="{AEADC1C1-7FB7-469D-958A-F4F7C2371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6" name="AutoShape 2018">
              <a:extLst>
                <a:ext uri="{FF2B5EF4-FFF2-40B4-BE49-F238E27FC236}">
                  <a16:creationId xmlns:a16="http://schemas.microsoft.com/office/drawing/2014/main" id="{D41B7EC7-28E1-42D4-9E8E-2A42055BF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7" name="AutoShape 2019">
              <a:extLst>
                <a:ext uri="{FF2B5EF4-FFF2-40B4-BE49-F238E27FC236}">
                  <a16:creationId xmlns:a16="http://schemas.microsoft.com/office/drawing/2014/main" id="{1FBF12BA-D71A-4FCA-AE34-11451A9422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1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8" name="AutoShape 2020">
              <a:extLst>
                <a:ext uri="{FF2B5EF4-FFF2-40B4-BE49-F238E27FC236}">
                  <a16:creationId xmlns:a16="http://schemas.microsoft.com/office/drawing/2014/main" id="{59920156-A911-4FC4-91B7-6B899A684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69" name="AutoShape 2021">
              <a:extLst>
                <a:ext uri="{FF2B5EF4-FFF2-40B4-BE49-F238E27FC236}">
                  <a16:creationId xmlns:a16="http://schemas.microsoft.com/office/drawing/2014/main" id="{972B8D84-01E5-4190-8061-C66A86271B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4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0" name="AutoShape 2022">
              <a:extLst>
                <a:ext uri="{FF2B5EF4-FFF2-40B4-BE49-F238E27FC236}">
                  <a16:creationId xmlns:a16="http://schemas.microsoft.com/office/drawing/2014/main" id="{30A64C0F-3586-411E-AA4A-419737F703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7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1" name="AutoShape 2023">
              <a:extLst>
                <a:ext uri="{FF2B5EF4-FFF2-40B4-BE49-F238E27FC236}">
                  <a16:creationId xmlns:a16="http://schemas.microsoft.com/office/drawing/2014/main" id="{55AC2745-A4ED-478D-BB9F-7FD5E5479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2" name="AutoShape 2024">
              <a:extLst>
                <a:ext uri="{FF2B5EF4-FFF2-40B4-BE49-F238E27FC236}">
                  <a16:creationId xmlns:a16="http://schemas.microsoft.com/office/drawing/2014/main" id="{D0B39094-D17E-4EDB-B8AC-1B0B4CEF93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7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3" name="AutoShape 2025">
              <a:extLst>
                <a:ext uri="{FF2B5EF4-FFF2-40B4-BE49-F238E27FC236}">
                  <a16:creationId xmlns:a16="http://schemas.microsoft.com/office/drawing/2014/main" id="{49422CC1-C753-44A8-BA4F-E60C985D4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4" name="AutoShape 2026">
              <a:extLst>
                <a:ext uri="{FF2B5EF4-FFF2-40B4-BE49-F238E27FC236}">
                  <a16:creationId xmlns:a16="http://schemas.microsoft.com/office/drawing/2014/main" id="{0EA2A12B-5137-4F69-82DC-681937A2C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5" name="AutoShape 2027">
              <a:extLst>
                <a:ext uri="{FF2B5EF4-FFF2-40B4-BE49-F238E27FC236}">
                  <a16:creationId xmlns:a16="http://schemas.microsoft.com/office/drawing/2014/main" id="{1F6A49A5-14CA-4E7F-8EF5-B74FD5CBA2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41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6" name="AutoShape 2028">
              <a:extLst>
                <a:ext uri="{FF2B5EF4-FFF2-40B4-BE49-F238E27FC236}">
                  <a16:creationId xmlns:a16="http://schemas.microsoft.com/office/drawing/2014/main" id="{60B97271-C808-4080-8E46-CBE80EC08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7" name="AutoShape 2029">
              <a:extLst>
                <a:ext uri="{FF2B5EF4-FFF2-40B4-BE49-F238E27FC236}">
                  <a16:creationId xmlns:a16="http://schemas.microsoft.com/office/drawing/2014/main" id="{D77EFF35-1A62-4744-BC09-9BF8B577F4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7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8" name="AutoShape 2030">
              <a:extLst>
                <a:ext uri="{FF2B5EF4-FFF2-40B4-BE49-F238E27FC236}">
                  <a16:creationId xmlns:a16="http://schemas.microsoft.com/office/drawing/2014/main" id="{C77A0714-52F6-4409-9B56-9D7553B367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0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79" name="AutoShape 2031">
              <a:extLst>
                <a:ext uri="{FF2B5EF4-FFF2-40B4-BE49-F238E27FC236}">
                  <a16:creationId xmlns:a16="http://schemas.microsoft.com/office/drawing/2014/main" id="{FA99D0CC-F880-415F-985D-E332C37EC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0" name="AutoShape 2032">
              <a:extLst>
                <a:ext uri="{FF2B5EF4-FFF2-40B4-BE49-F238E27FC236}">
                  <a16:creationId xmlns:a16="http://schemas.microsoft.com/office/drawing/2014/main" id="{B7D42A9B-B4A6-498E-B65A-1134AC36D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1" name="AutoShape 2033">
              <a:extLst>
                <a:ext uri="{FF2B5EF4-FFF2-40B4-BE49-F238E27FC236}">
                  <a16:creationId xmlns:a16="http://schemas.microsoft.com/office/drawing/2014/main" id="{E0A7BE53-A21C-4C97-AB74-874B575DCA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2" name="AutoShape 2034">
              <a:extLst>
                <a:ext uri="{FF2B5EF4-FFF2-40B4-BE49-F238E27FC236}">
                  <a16:creationId xmlns:a16="http://schemas.microsoft.com/office/drawing/2014/main" id="{3AAFF514-B673-4B0E-A9E8-E27D9C0CF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3" name="AutoShape 2035">
              <a:extLst>
                <a:ext uri="{FF2B5EF4-FFF2-40B4-BE49-F238E27FC236}">
                  <a16:creationId xmlns:a16="http://schemas.microsoft.com/office/drawing/2014/main" id="{B24ACD59-7B53-40D2-92DC-AADA5D6BDA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7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4" name="AutoShape 2036">
              <a:extLst>
                <a:ext uri="{FF2B5EF4-FFF2-40B4-BE49-F238E27FC236}">
                  <a16:creationId xmlns:a16="http://schemas.microsoft.com/office/drawing/2014/main" id="{B495ECCF-449F-43A1-BDD6-EAA71CF08B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7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5" name="AutoShape 2037">
              <a:extLst>
                <a:ext uri="{FF2B5EF4-FFF2-40B4-BE49-F238E27FC236}">
                  <a16:creationId xmlns:a16="http://schemas.microsoft.com/office/drawing/2014/main" id="{A96037B4-7B28-4D40-B4D1-0CB19D3BD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6" name="AutoShape 2038">
              <a:extLst>
                <a:ext uri="{FF2B5EF4-FFF2-40B4-BE49-F238E27FC236}">
                  <a16:creationId xmlns:a16="http://schemas.microsoft.com/office/drawing/2014/main" id="{7E8984CD-4393-4FFD-83ED-7A42DF61B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7" name="AutoShape 2039">
              <a:extLst>
                <a:ext uri="{FF2B5EF4-FFF2-40B4-BE49-F238E27FC236}">
                  <a16:creationId xmlns:a16="http://schemas.microsoft.com/office/drawing/2014/main" id="{9AF2543C-129F-4A15-AF56-5340ECF432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8" name="AutoShape 2040">
              <a:extLst>
                <a:ext uri="{FF2B5EF4-FFF2-40B4-BE49-F238E27FC236}">
                  <a16:creationId xmlns:a16="http://schemas.microsoft.com/office/drawing/2014/main" id="{D3724D30-902B-4467-92A3-06BF555A3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89" name="AutoShape 2041">
              <a:extLst>
                <a:ext uri="{FF2B5EF4-FFF2-40B4-BE49-F238E27FC236}">
                  <a16:creationId xmlns:a16="http://schemas.microsoft.com/office/drawing/2014/main" id="{494DEBA6-B016-4858-B7CD-906043B287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7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0" name="AutoShape 2042">
              <a:extLst>
                <a:ext uri="{FF2B5EF4-FFF2-40B4-BE49-F238E27FC236}">
                  <a16:creationId xmlns:a16="http://schemas.microsoft.com/office/drawing/2014/main" id="{9F63EE87-BB2F-46B4-A90A-DB5BD9A9A1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0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1" name="AutoShape 2043">
              <a:extLst>
                <a:ext uri="{FF2B5EF4-FFF2-40B4-BE49-F238E27FC236}">
                  <a16:creationId xmlns:a16="http://schemas.microsoft.com/office/drawing/2014/main" id="{D46354BE-6A40-45AE-9DF8-F1BAED40B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2" name="AutoShape 2044">
              <a:extLst>
                <a:ext uri="{FF2B5EF4-FFF2-40B4-BE49-F238E27FC236}">
                  <a16:creationId xmlns:a16="http://schemas.microsoft.com/office/drawing/2014/main" id="{10304EB2-3B4D-494B-A91B-B9909287B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3" name="AutoShape 2045">
              <a:extLst>
                <a:ext uri="{FF2B5EF4-FFF2-40B4-BE49-F238E27FC236}">
                  <a16:creationId xmlns:a16="http://schemas.microsoft.com/office/drawing/2014/main" id="{6665B1CB-F8AA-4073-B336-35432B21F4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33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4" name="AutoShape 2046">
              <a:extLst>
                <a:ext uri="{FF2B5EF4-FFF2-40B4-BE49-F238E27FC236}">
                  <a16:creationId xmlns:a16="http://schemas.microsoft.com/office/drawing/2014/main" id="{41ECF67D-AC55-4B54-A99B-82632B621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5" name="AutoShape 2047">
              <a:extLst>
                <a:ext uri="{FF2B5EF4-FFF2-40B4-BE49-F238E27FC236}">
                  <a16:creationId xmlns:a16="http://schemas.microsoft.com/office/drawing/2014/main" id="{06C365A4-9313-4E01-AC09-A4B554995A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6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6" name="AutoShape 2048">
              <a:extLst>
                <a:ext uri="{FF2B5EF4-FFF2-40B4-BE49-F238E27FC236}">
                  <a16:creationId xmlns:a16="http://schemas.microsoft.com/office/drawing/2014/main" id="{834659CC-3E92-4EB6-824D-6E89BB48A0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7" name="AutoShape 2049">
              <a:extLst>
                <a:ext uri="{FF2B5EF4-FFF2-40B4-BE49-F238E27FC236}">
                  <a16:creationId xmlns:a16="http://schemas.microsoft.com/office/drawing/2014/main" id="{D78C6AE9-0041-4531-9A9B-07532D393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8" name="AutoShape 2050">
              <a:extLst>
                <a:ext uri="{FF2B5EF4-FFF2-40B4-BE49-F238E27FC236}">
                  <a16:creationId xmlns:a16="http://schemas.microsoft.com/office/drawing/2014/main" id="{AFAF10D0-612A-4593-A3D8-8356714B92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99" name="AutoShape 2051">
              <a:extLst>
                <a:ext uri="{FF2B5EF4-FFF2-40B4-BE49-F238E27FC236}">
                  <a16:creationId xmlns:a16="http://schemas.microsoft.com/office/drawing/2014/main" id="{8BD937EE-8554-41D6-98EE-CC30340A3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0" name="AutoShape 2052">
              <a:extLst>
                <a:ext uri="{FF2B5EF4-FFF2-40B4-BE49-F238E27FC236}">
                  <a16:creationId xmlns:a16="http://schemas.microsoft.com/office/drawing/2014/main" id="{7CDF184F-7938-4ECB-9180-ED5AD592B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1" name="AutoShape 2053">
              <a:extLst>
                <a:ext uri="{FF2B5EF4-FFF2-40B4-BE49-F238E27FC236}">
                  <a16:creationId xmlns:a16="http://schemas.microsoft.com/office/drawing/2014/main" id="{06FB7251-05E6-46C5-B7E2-5EB2126EF3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2" name="AutoShape 2054">
              <a:extLst>
                <a:ext uri="{FF2B5EF4-FFF2-40B4-BE49-F238E27FC236}">
                  <a16:creationId xmlns:a16="http://schemas.microsoft.com/office/drawing/2014/main" id="{138F08BC-F444-4639-A56F-C40F1A455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3" name="AutoShape 2055">
              <a:extLst>
                <a:ext uri="{FF2B5EF4-FFF2-40B4-BE49-F238E27FC236}">
                  <a16:creationId xmlns:a16="http://schemas.microsoft.com/office/drawing/2014/main" id="{68C2F7DF-FF44-4E24-A641-4F2B1D09F3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0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4" name="AutoShape 2056">
              <a:extLst>
                <a:ext uri="{FF2B5EF4-FFF2-40B4-BE49-F238E27FC236}">
                  <a16:creationId xmlns:a16="http://schemas.microsoft.com/office/drawing/2014/main" id="{C51E9114-AB65-4CE8-97E7-F43F8FB557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34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5" name="AutoShape 2057">
              <a:extLst>
                <a:ext uri="{FF2B5EF4-FFF2-40B4-BE49-F238E27FC236}">
                  <a16:creationId xmlns:a16="http://schemas.microsoft.com/office/drawing/2014/main" id="{5747A1B0-E6F9-4A8C-A761-2686767B6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6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6" name="AutoShape 2058">
              <a:extLst>
                <a:ext uri="{FF2B5EF4-FFF2-40B4-BE49-F238E27FC236}">
                  <a16:creationId xmlns:a16="http://schemas.microsoft.com/office/drawing/2014/main" id="{6876D577-DB90-4C01-9145-92F5AE365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7" name="AutoShape 2059">
              <a:extLst>
                <a:ext uri="{FF2B5EF4-FFF2-40B4-BE49-F238E27FC236}">
                  <a16:creationId xmlns:a16="http://schemas.microsoft.com/office/drawing/2014/main" id="{33807E49-2772-4A8D-8276-473C4F4E57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5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8" name="AutoShape 2060">
              <a:extLst>
                <a:ext uri="{FF2B5EF4-FFF2-40B4-BE49-F238E27FC236}">
                  <a16:creationId xmlns:a16="http://schemas.microsoft.com/office/drawing/2014/main" id="{FC7E7D58-2713-45A4-A10D-701FBF46B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9" name="AutoShape 2061">
              <a:extLst>
                <a:ext uri="{FF2B5EF4-FFF2-40B4-BE49-F238E27FC236}">
                  <a16:creationId xmlns:a16="http://schemas.microsoft.com/office/drawing/2014/main" id="{DD0452F3-3DC4-41A4-87A1-78EB3E80BA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98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0" name="AutoShape 2062">
              <a:extLst>
                <a:ext uri="{FF2B5EF4-FFF2-40B4-BE49-F238E27FC236}">
                  <a16:creationId xmlns:a16="http://schemas.microsoft.com/office/drawing/2014/main" id="{AE128603-6AF2-40C4-A6F6-A12C967009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33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1" name="AutoShape 2063">
              <a:extLst>
                <a:ext uri="{FF2B5EF4-FFF2-40B4-BE49-F238E27FC236}">
                  <a16:creationId xmlns:a16="http://schemas.microsoft.com/office/drawing/2014/main" id="{506B4A16-48A8-413C-BF30-E77F0B075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5" y="1414"/>
              <a:ext cx="88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2" name="AutoShape 2064">
              <a:extLst>
                <a:ext uri="{FF2B5EF4-FFF2-40B4-BE49-F238E27FC236}">
                  <a16:creationId xmlns:a16="http://schemas.microsoft.com/office/drawing/2014/main" id="{73510954-89D7-4052-AD06-3B3B84EACD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31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3" name="AutoShape 2065">
              <a:extLst>
                <a:ext uri="{FF2B5EF4-FFF2-40B4-BE49-F238E27FC236}">
                  <a16:creationId xmlns:a16="http://schemas.microsoft.com/office/drawing/2014/main" id="{8865E49B-AE4F-4EA2-A892-48000DFA1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1414"/>
              <a:ext cx="89" cy="22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719" name="Group 2071">
            <a:extLst>
              <a:ext uri="{FF2B5EF4-FFF2-40B4-BE49-F238E27FC236}">
                <a16:creationId xmlns:a16="http://schemas.microsoft.com/office/drawing/2014/main" id="{5032D591-B97B-4C84-B006-DA77F6CA9239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268413"/>
            <a:ext cx="8466138" cy="122237"/>
            <a:chOff x="353" y="906"/>
            <a:chExt cx="5333" cy="77"/>
          </a:xfrm>
        </p:grpSpPr>
        <p:sp>
          <p:nvSpPr>
            <p:cNvPr id="29720" name="AutoShape 2072">
              <a:extLst>
                <a:ext uri="{FF2B5EF4-FFF2-40B4-BE49-F238E27FC236}">
                  <a16:creationId xmlns:a16="http://schemas.microsoft.com/office/drawing/2014/main" id="{A1135024-5976-448A-9106-A84A41F48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1" name="AutoShape 2073">
              <a:extLst>
                <a:ext uri="{FF2B5EF4-FFF2-40B4-BE49-F238E27FC236}">
                  <a16:creationId xmlns:a16="http://schemas.microsoft.com/office/drawing/2014/main" id="{A34F6BB3-461A-4468-8E1C-6E9E524537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2" name="AutoShape 2074">
              <a:extLst>
                <a:ext uri="{FF2B5EF4-FFF2-40B4-BE49-F238E27FC236}">
                  <a16:creationId xmlns:a16="http://schemas.microsoft.com/office/drawing/2014/main" id="{13AADAB4-C81F-48C1-A606-495F934B9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3" name="AutoShape 2075">
              <a:extLst>
                <a:ext uri="{FF2B5EF4-FFF2-40B4-BE49-F238E27FC236}">
                  <a16:creationId xmlns:a16="http://schemas.microsoft.com/office/drawing/2014/main" id="{C083214E-3436-421B-9F47-8F10358D5C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1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4" name="AutoShape 2076">
              <a:extLst>
                <a:ext uri="{FF2B5EF4-FFF2-40B4-BE49-F238E27FC236}">
                  <a16:creationId xmlns:a16="http://schemas.microsoft.com/office/drawing/2014/main" id="{5DD06748-E640-48DE-9CC3-259827A6AB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5" name="AutoShape 2077">
              <a:extLst>
                <a:ext uri="{FF2B5EF4-FFF2-40B4-BE49-F238E27FC236}">
                  <a16:creationId xmlns:a16="http://schemas.microsoft.com/office/drawing/2014/main" id="{51366855-4570-45EA-AA53-0A62890AA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6" name="AutoShape 2078">
              <a:extLst>
                <a:ext uri="{FF2B5EF4-FFF2-40B4-BE49-F238E27FC236}">
                  <a16:creationId xmlns:a16="http://schemas.microsoft.com/office/drawing/2014/main" id="{67098CF4-69E8-4EA9-8D7B-30DA4BA60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7" name="AutoShape 2079">
              <a:extLst>
                <a:ext uri="{FF2B5EF4-FFF2-40B4-BE49-F238E27FC236}">
                  <a16:creationId xmlns:a16="http://schemas.microsoft.com/office/drawing/2014/main" id="{012E74DB-2404-49A3-9A8F-DE9D8ADAEA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8" name="AutoShape 2080">
              <a:extLst>
                <a:ext uri="{FF2B5EF4-FFF2-40B4-BE49-F238E27FC236}">
                  <a16:creationId xmlns:a16="http://schemas.microsoft.com/office/drawing/2014/main" id="{B523C683-0EB7-4A32-B7FA-76C6B129F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9" name="AutoShape 2081">
              <a:extLst>
                <a:ext uri="{FF2B5EF4-FFF2-40B4-BE49-F238E27FC236}">
                  <a16:creationId xmlns:a16="http://schemas.microsoft.com/office/drawing/2014/main" id="{02C19F7E-7C21-4791-8468-3D48835EF7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1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0" name="AutoShape 2082">
              <a:extLst>
                <a:ext uri="{FF2B5EF4-FFF2-40B4-BE49-F238E27FC236}">
                  <a16:creationId xmlns:a16="http://schemas.microsoft.com/office/drawing/2014/main" id="{597EF2B8-7C9C-487E-ADD2-C069913B08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52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1" name="AutoShape 2083">
              <a:extLst>
                <a:ext uri="{FF2B5EF4-FFF2-40B4-BE49-F238E27FC236}">
                  <a16:creationId xmlns:a16="http://schemas.microsoft.com/office/drawing/2014/main" id="{0E757703-00B8-4C3E-96D8-205ED34D6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2" name="AutoShape 2084">
              <a:extLst>
                <a:ext uri="{FF2B5EF4-FFF2-40B4-BE49-F238E27FC236}">
                  <a16:creationId xmlns:a16="http://schemas.microsoft.com/office/drawing/2014/main" id="{4A59717A-C56F-465D-B8A7-044724E26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3" name="AutoShape 2085">
              <a:extLst>
                <a:ext uri="{FF2B5EF4-FFF2-40B4-BE49-F238E27FC236}">
                  <a16:creationId xmlns:a16="http://schemas.microsoft.com/office/drawing/2014/main" id="{960E6D39-9415-43D1-AA0E-575BB574B2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8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4" name="AutoShape 2086">
              <a:extLst>
                <a:ext uri="{FF2B5EF4-FFF2-40B4-BE49-F238E27FC236}">
                  <a16:creationId xmlns:a16="http://schemas.microsoft.com/office/drawing/2014/main" id="{2CB42AEF-0BF6-4AE2-A22B-EC74B88BE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5" name="AutoShape 2087">
              <a:extLst>
                <a:ext uri="{FF2B5EF4-FFF2-40B4-BE49-F238E27FC236}">
                  <a16:creationId xmlns:a16="http://schemas.microsoft.com/office/drawing/2014/main" id="{E2CA9918-8632-4E13-999B-73351529E0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1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6" name="AutoShape 2088">
              <a:extLst>
                <a:ext uri="{FF2B5EF4-FFF2-40B4-BE49-F238E27FC236}">
                  <a16:creationId xmlns:a16="http://schemas.microsoft.com/office/drawing/2014/main" id="{9ADE3153-5E9D-4A8E-A0BE-ECB879EC62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7" name="AutoShape 2089">
              <a:extLst>
                <a:ext uri="{FF2B5EF4-FFF2-40B4-BE49-F238E27FC236}">
                  <a16:creationId xmlns:a16="http://schemas.microsoft.com/office/drawing/2014/main" id="{B6E6CAB2-6F75-4576-AD16-F1D703533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8" name="AutoShape 2090">
              <a:extLst>
                <a:ext uri="{FF2B5EF4-FFF2-40B4-BE49-F238E27FC236}">
                  <a16:creationId xmlns:a16="http://schemas.microsoft.com/office/drawing/2014/main" id="{872268CF-3863-4C4D-BED7-076EB939A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9" name="AutoShape 2091">
              <a:extLst>
                <a:ext uri="{FF2B5EF4-FFF2-40B4-BE49-F238E27FC236}">
                  <a16:creationId xmlns:a16="http://schemas.microsoft.com/office/drawing/2014/main" id="{90CD28D9-EEB4-484C-BAF1-26C8227CAB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8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0" name="AutoShape 2092">
              <a:extLst>
                <a:ext uri="{FF2B5EF4-FFF2-40B4-BE49-F238E27FC236}">
                  <a16:creationId xmlns:a16="http://schemas.microsoft.com/office/drawing/2014/main" id="{11DA2CDA-3D6D-4113-B1AA-AD425C502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1" name="AutoShape 2093">
              <a:extLst>
                <a:ext uri="{FF2B5EF4-FFF2-40B4-BE49-F238E27FC236}">
                  <a16:creationId xmlns:a16="http://schemas.microsoft.com/office/drawing/2014/main" id="{2E1CD2E1-5C0D-4DC1-B0A2-4A5439CAA1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1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2" name="AutoShape 2094">
              <a:extLst>
                <a:ext uri="{FF2B5EF4-FFF2-40B4-BE49-F238E27FC236}">
                  <a16:creationId xmlns:a16="http://schemas.microsoft.com/office/drawing/2014/main" id="{F267B332-4417-4A34-B51A-CFD65DC678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4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3" name="AutoShape 2095">
              <a:extLst>
                <a:ext uri="{FF2B5EF4-FFF2-40B4-BE49-F238E27FC236}">
                  <a16:creationId xmlns:a16="http://schemas.microsoft.com/office/drawing/2014/main" id="{C7501642-11EF-4AF5-A6EB-1DA3AAD48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4" name="AutoShape 2096">
              <a:extLst>
                <a:ext uri="{FF2B5EF4-FFF2-40B4-BE49-F238E27FC236}">
                  <a16:creationId xmlns:a16="http://schemas.microsoft.com/office/drawing/2014/main" id="{1FFAFAED-7A7E-4712-B22D-99D05A1DC9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4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5" name="AutoShape 2097">
              <a:extLst>
                <a:ext uri="{FF2B5EF4-FFF2-40B4-BE49-F238E27FC236}">
                  <a16:creationId xmlns:a16="http://schemas.microsoft.com/office/drawing/2014/main" id="{8F9775A3-9EC3-487C-BDE3-5E1377E82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6" name="AutoShape 2098">
              <a:extLst>
                <a:ext uri="{FF2B5EF4-FFF2-40B4-BE49-F238E27FC236}">
                  <a16:creationId xmlns:a16="http://schemas.microsoft.com/office/drawing/2014/main" id="{B8E66494-3F1F-4A2F-A956-5A08BC64F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7" name="AutoShape 2099">
              <a:extLst>
                <a:ext uri="{FF2B5EF4-FFF2-40B4-BE49-F238E27FC236}">
                  <a16:creationId xmlns:a16="http://schemas.microsoft.com/office/drawing/2014/main" id="{8A793346-DBB1-4262-9F8F-5C21DCE2A6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1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8" name="AutoShape 2100">
              <a:extLst>
                <a:ext uri="{FF2B5EF4-FFF2-40B4-BE49-F238E27FC236}">
                  <a16:creationId xmlns:a16="http://schemas.microsoft.com/office/drawing/2014/main" id="{759F3CAA-4CB6-42AA-B8E6-99972FE54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9" name="AutoShape 2101">
              <a:extLst>
                <a:ext uri="{FF2B5EF4-FFF2-40B4-BE49-F238E27FC236}">
                  <a16:creationId xmlns:a16="http://schemas.microsoft.com/office/drawing/2014/main" id="{07A3632D-7272-4AE9-8080-AB0B86EA95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5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0" name="AutoShape 2102">
              <a:extLst>
                <a:ext uri="{FF2B5EF4-FFF2-40B4-BE49-F238E27FC236}">
                  <a16:creationId xmlns:a16="http://schemas.microsoft.com/office/drawing/2014/main" id="{8BE29C18-028F-4BE3-B327-376D2D9FB4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1" name="AutoShape 2103">
              <a:extLst>
                <a:ext uri="{FF2B5EF4-FFF2-40B4-BE49-F238E27FC236}">
                  <a16:creationId xmlns:a16="http://schemas.microsoft.com/office/drawing/2014/main" id="{F65E502E-91D4-480D-B9BA-346A7C16E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2" name="AutoShape 2104">
              <a:extLst>
                <a:ext uri="{FF2B5EF4-FFF2-40B4-BE49-F238E27FC236}">
                  <a16:creationId xmlns:a16="http://schemas.microsoft.com/office/drawing/2014/main" id="{B29794B8-4AC7-468D-A817-E8C6E72EA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3" name="AutoShape 2105">
              <a:extLst>
                <a:ext uri="{FF2B5EF4-FFF2-40B4-BE49-F238E27FC236}">
                  <a16:creationId xmlns:a16="http://schemas.microsoft.com/office/drawing/2014/main" id="{0AFA021C-4D9D-4B54-B7A2-C96C0C2DED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1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4" name="AutoShape 2106">
              <a:extLst>
                <a:ext uri="{FF2B5EF4-FFF2-40B4-BE49-F238E27FC236}">
                  <a16:creationId xmlns:a16="http://schemas.microsoft.com/office/drawing/2014/main" id="{90CE7FC6-7D03-4A86-A73A-B42CA235E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5" name="AutoShape 2107">
              <a:extLst>
                <a:ext uri="{FF2B5EF4-FFF2-40B4-BE49-F238E27FC236}">
                  <a16:creationId xmlns:a16="http://schemas.microsoft.com/office/drawing/2014/main" id="{EF72CA44-3D85-4885-A7E5-860CCB9263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4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6" name="AutoShape 2108">
              <a:extLst>
                <a:ext uri="{FF2B5EF4-FFF2-40B4-BE49-F238E27FC236}">
                  <a16:creationId xmlns:a16="http://schemas.microsoft.com/office/drawing/2014/main" id="{1EC4FFB6-2FB2-4CF0-84E5-5DE298CC8F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7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7" name="AutoShape 2109">
              <a:extLst>
                <a:ext uri="{FF2B5EF4-FFF2-40B4-BE49-F238E27FC236}">
                  <a16:creationId xmlns:a16="http://schemas.microsoft.com/office/drawing/2014/main" id="{55E9B24F-6806-43D9-A44A-BAAC9D2FC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8" name="AutoShape 2110">
              <a:extLst>
                <a:ext uri="{FF2B5EF4-FFF2-40B4-BE49-F238E27FC236}">
                  <a16:creationId xmlns:a16="http://schemas.microsoft.com/office/drawing/2014/main" id="{9E6DA0A2-D140-4546-B842-8151556996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7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59" name="AutoShape 2111">
              <a:extLst>
                <a:ext uri="{FF2B5EF4-FFF2-40B4-BE49-F238E27FC236}">
                  <a16:creationId xmlns:a16="http://schemas.microsoft.com/office/drawing/2014/main" id="{C4F170AE-C9CF-4E60-A393-1D552A27F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0" name="AutoShape 2112">
              <a:extLst>
                <a:ext uri="{FF2B5EF4-FFF2-40B4-BE49-F238E27FC236}">
                  <a16:creationId xmlns:a16="http://schemas.microsoft.com/office/drawing/2014/main" id="{DD97EDFB-6333-43A7-9A20-FFFEF6E97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1" name="AutoShape 2113">
              <a:extLst>
                <a:ext uri="{FF2B5EF4-FFF2-40B4-BE49-F238E27FC236}">
                  <a16:creationId xmlns:a16="http://schemas.microsoft.com/office/drawing/2014/main" id="{F4ADEFF8-6CE5-4221-BEDC-597F7EE965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41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2" name="AutoShape 2114">
              <a:extLst>
                <a:ext uri="{FF2B5EF4-FFF2-40B4-BE49-F238E27FC236}">
                  <a16:creationId xmlns:a16="http://schemas.microsoft.com/office/drawing/2014/main" id="{A6393ABB-BEC9-4DDA-820B-F3D479EF1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3" name="AutoShape 2115">
              <a:extLst>
                <a:ext uri="{FF2B5EF4-FFF2-40B4-BE49-F238E27FC236}">
                  <a16:creationId xmlns:a16="http://schemas.microsoft.com/office/drawing/2014/main" id="{2F9E71CD-9FC5-4FA6-912F-A57299A820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7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4" name="AutoShape 2116">
              <a:extLst>
                <a:ext uri="{FF2B5EF4-FFF2-40B4-BE49-F238E27FC236}">
                  <a16:creationId xmlns:a16="http://schemas.microsoft.com/office/drawing/2014/main" id="{6FFFBFAA-94F3-4401-A84B-326B071FA9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0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5" name="AutoShape 2117">
              <a:extLst>
                <a:ext uri="{FF2B5EF4-FFF2-40B4-BE49-F238E27FC236}">
                  <a16:creationId xmlns:a16="http://schemas.microsoft.com/office/drawing/2014/main" id="{C3C8053D-FD40-47E4-B994-4D206DFBB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6" name="AutoShape 2118">
              <a:extLst>
                <a:ext uri="{FF2B5EF4-FFF2-40B4-BE49-F238E27FC236}">
                  <a16:creationId xmlns:a16="http://schemas.microsoft.com/office/drawing/2014/main" id="{A48EFEB7-615F-4934-8B92-F93F67C6F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7" name="AutoShape 2119">
              <a:extLst>
                <a:ext uri="{FF2B5EF4-FFF2-40B4-BE49-F238E27FC236}">
                  <a16:creationId xmlns:a16="http://schemas.microsoft.com/office/drawing/2014/main" id="{F96E7FC7-C773-4082-A07E-6E4E3614B8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8" name="AutoShape 2120">
              <a:extLst>
                <a:ext uri="{FF2B5EF4-FFF2-40B4-BE49-F238E27FC236}">
                  <a16:creationId xmlns:a16="http://schemas.microsoft.com/office/drawing/2014/main" id="{D6D6C0BA-D5E5-46F7-9C40-44AACCB5C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69" name="AutoShape 2121">
              <a:extLst>
                <a:ext uri="{FF2B5EF4-FFF2-40B4-BE49-F238E27FC236}">
                  <a16:creationId xmlns:a16="http://schemas.microsoft.com/office/drawing/2014/main" id="{7AD5CE86-0E90-4947-A26C-49AE55AFE7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7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0" name="AutoShape 2122">
              <a:extLst>
                <a:ext uri="{FF2B5EF4-FFF2-40B4-BE49-F238E27FC236}">
                  <a16:creationId xmlns:a16="http://schemas.microsoft.com/office/drawing/2014/main" id="{C6E0329C-86C6-4F3A-953F-87D9E89A85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7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1" name="AutoShape 2123">
              <a:extLst>
                <a:ext uri="{FF2B5EF4-FFF2-40B4-BE49-F238E27FC236}">
                  <a16:creationId xmlns:a16="http://schemas.microsoft.com/office/drawing/2014/main" id="{6837FEF4-8703-4785-8468-1B13AF495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2" name="AutoShape 2124">
              <a:extLst>
                <a:ext uri="{FF2B5EF4-FFF2-40B4-BE49-F238E27FC236}">
                  <a16:creationId xmlns:a16="http://schemas.microsoft.com/office/drawing/2014/main" id="{D14B84ED-6A5E-42A0-9B42-89864C3AE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3" name="AutoShape 2125">
              <a:extLst>
                <a:ext uri="{FF2B5EF4-FFF2-40B4-BE49-F238E27FC236}">
                  <a16:creationId xmlns:a16="http://schemas.microsoft.com/office/drawing/2014/main" id="{D3104300-4C10-458A-9E19-EC3CCB630E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4" name="AutoShape 2126">
              <a:extLst>
                <a:ext uri="{FF2B5EF4-FFF2-40B4-BE49-F238E27FC236}">
                  <a16:creationId xmlns:a16="http://schemas.microsoft.com/office/drawing/2014/main" id="{42BFE193-EADC-4A3E-A820-BCEBCEAAF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5" name="AutoShape 2127">
              <a:extLst>
                <a:ext uri="{FF2B5EF4-FFF2-40B4-BE49-F238E27FC236}">
                  <a16:creationId xmlns:a16="http://schemas.microsoft.com/office/drawing/2014/main" id="{A8B8809B-7825-4313-B467-66F626C70D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7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6" name="AutoShape 2128">
              <a:extLst>
                <a:ext uri="{FF2B5EF4-FFF2-40B4-BE49-F238E27FC236}">
                  <a16:creationId xmlns:a16="http://schemas.microsoft.com/office/drawing/2014/main" id="{9C839042-928B-4F98-A937-668FBDE716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0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7" name="AutoShape 2129">
              <a:extLst>
                <a:ext uri="{FF2B5EF4-FFF2-40B4-BE49-F238E27FC236}">
                  <a16:creationId xmlns:a16="http://schemas.microsoft.com/office/drawing/2014/main" id="{4C966C8B-4328-46D4-B69F-2D6D21791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8" name="AutoShape 2130">
              <a:extLst>
                <a:ext uri="{FF2B5EF4-FFF2-40B4-BE49-F238E27FC236}">
                  <a16:creationId xmlns:a16="http://schemas.microsoft.com/office/drawing/2014/main" id="{40713A60-8754-48EC-A8CF-F5B927045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9" name="AutoShape 2131">
              <a:extLst>
                <a:ext uri="{FF2B5EF4-FFF2-40B4-BE49-F238E27FC236}">
                  <a16:creationId xmlns:a16="http://schemas.microsoft.com/office/drawing/2014/main" id="{70569636-DF66-4786-98AD-AEE4E34966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33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0" name="AutoShape 2132">
              <a:extLst>
                <a:ext uri="{FF2B5EF4-FFF2-40B4-BE49-F238E27FC236}">
                  <a16:creationId xmlns:a16="http://schemas.microsoft.com/office/drawing/2014/main" id="{233F070B-378E-4196-806E-552B01BD2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1" name="AutoShape 2133">
              <a:extLst>
                <a:ext uri="{FF2B5EF4-FFF2-40B4-BE49-F238E27FC236}">
                  <a16:creationId xmlns:a16="http://schemas.microsoft.com/office/drawing/2014/main" id="{D315D950-54D9-44A4-BC4F-E1DC9748AA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6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2" name="AutoShape 2134">
              <a:extLst>
                <a:ext uri="{FF2B5EF4-FFF2-40B4-BE49-F238E27FC236}">
                  <a16:creationId xmlns:a16="http://schemas.microsoft.com/office/drawing/2014/main" id="{691B7359-66AA-4985-8EBD-4D1B4C6524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0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3" name="AutoShape 2135">
              <a:extLst>
                <a:ext uri="{FF2B5EF4-FFF2-40B4-BE49-F238E27FC236}">
                  <a16:creationId xmlns:a16="http://schemas.microsoft.com/office/drawing/2014/main" id="{5440CAFC-1800-4BC9-ACDD-D099922FD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4" name="AutoShape 2136">
              <a:extLst>
                <a:ext uri="{FF2B5EF4-FFF2-40B4-BE49-F238E27FC236}">
                  <a16:creationId xmlns:a16="http://schemas.microsoft.com/office/drawing/2014/main" id="{E6A7E0B6-E291-4E74-9097-978A072085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5" name="AutoShape 2137">
              <a:extLst>
                <a:ext uri="{FF2B5EF4-FFF2-40B4-BE49-F238E27FC236}">
                  <a16:creationId xmlns:a16="http://schemas.microsoft.com/office/drawing/2014/main" id="{EC716DE5-1659-423F-861F-34DB73CCE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6" name="AutoShape 2138">
              <a:extLst>
                <a:ext uri="{FF2B5EF4-FFF2-40B4-BE49-F238E27FC236}">
                  <a16:creationId xmlns:a16="http://schemas.microsoft.com/office/drawing/2014/main" id="{B8D9742B-C9A8-449F-AAC5-33D8B7A54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7" name="AutoShape 2139">
              <a:extLst>
                <a:ext uri="{FF2B5EF4-FFF2-40B4-BE49-F238E27FC236}">
                  <a16:creationId xmlns:a16="http://schemas.microsoft.com/office/drawing/2014/main" id="{BB3A39C1-3330-4326-B6C7-9F1186BA15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6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8" name="AutoShape 2140">
              <a:extLst>
                <a:ext uri="{FF2B5EF4-FFF2-40B4-BE49-F238E27FC236}">
                  <a16:creationId xmlns:a16="http://schemas.microsoft.com/office/drawing/2014/main" id="{E6085FB9-242D-4689-B5EE-E9C26B350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89" name="AutoShape 2141">
              <a:extLst>
                <a:ext uri="{FF2B5EF4-FFF2-40B4-BE49-F238E27FC236}">
                  <a16:creationId xmlns:a16="http://schemas.microsoft.com/office/drawing/2014/main" id="{85CF5C45-81D7-4150-A940-C143C19410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0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0" name="AutoShape 2142">
              <a:extLst>
                <a:ext uri="{FF2B5EF4-FFF2-40B4-BE49-F238E27FC236}">
                  <a16:creationId xmlns:a16="http://schemas.microsoft.com/office/drawing/2014/main" id="{E3F7F45E-34B7-4AF4-973E-6DB95B78B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734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1" name="AutoShape 2143">
              <a:extLst>
                <a:ext uri="{FF2B5EF4-FFF2-40B4-BE49-F238E27FC236}">
                  <a16:creationId xmlns:a16="http://schemas.microsoft.com/office/drawing/2014/main" id="{5543280F-164C-4C7E-AF97-6E7356784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6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2" name="AutoShape 2144">
              <a:extLst>
                <a:ext uri="{FF2B5EF4-FFF2-40B4-BE49-F238E27FC236}">
                  <a16:creationId xmlns:a16="http://schemas.microsoft.com/office/drawing/2014/main" id="{F9B97FC2-D655-4EAE-8C16-6FDBB0C93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3" name="AutoShape 2145">
              <a:extLst>
                <a:ext uri="{FF2B5EF4-FFF2-40B4-BE49-F238E27FC236}">
                  <a16:creationId xmlns:a16="http://schemas.microsoft.com/office/drawing/2014/main" id="{DBF828FC-B528-4D41-81B8-F0AF671C38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5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4" name="AutoShape 2146">
              <a:extLst>
                <a:ext uri="{FF2B5EF4-FFF2-40B4-BE49-F238E27FC236}">
                  <a16:creationId xmlns:a16="http://schemas.microsoft.com/office/drawing/2014/main" id="{A3461050-DC5B-4EC0-8867-BF5F3A4AC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5" name="AutoShape 2147">
              <a:extLst>
                <a:ext uri="{FF2B5EF4-FFF2-40B4-BE49-F238E27FC236}">
                  <a16:creationId xmlns:a16="http://schemas.microsoft.com/office/drawing/2014/main" id="{8B344B12-9C72-4358-86FB-1DA913FA34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98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6" name="AutoShape 2148">
              <a:extLst>
                <a:ext uri="{FF2B5EF4-FFF2-40B4-BE49-F238E27FC236}">
                  <a16:creationId xmlns:a16="http://schemas.microsoft.com/office/drawing/2014/main" id="{6BB4A9F4-176E-480C-A5B0-CB6F1D2097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33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7" name="AutoShape 2149">
              <a:extLst>
                <a:ext uri="{FF2B5EF4-FFF2-40B4-BE49-F238E27FC236}">
                  <a16:creationId xmlns:a16="http://schemas.microsoft.com/office/drawing/2014/main" id="{7D4C5F44-A872-4A65-82A0-63A48B1A7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5" y="906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8" name="AutoShape 2150">
              <a:extLst>
                <a:ext uri="{FF2B5EF4-FFF2-40B4-BE49-F238E27FC236}">
                  <a16:creationId xmlns:a16="http://schemas.microsoft.com/office/drawing/2014/main" id="{C55BC9A6-6112-4A02-849D-0B6AA65B28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31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99" name="AutoShape 2151">
              <a:extLst>
                <a:ext uri="{FF2B5EF4-FFF2-40B4-BE49-F238E27FC236}">
                  <a16:creationId xmlns:a16="http://schemas.microsoft.com/office/drawing/2014/main" id="{51E09C8A-FBF9-403A-B3A9-7DBB2B500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" y="906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66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800" name="Group 2152">
            <a:extLst>
              <a:ext uri="{FF2B5EF4-FFF2-40B4-BE49-F238E27FC236}">
                <a16:creationId xmlns:a16="http://schemas.microsoft.com/office/drawing/2014/main" id="{4CDEB305-012B-4B41-BF7D-D3C7ED0FD14D}"/>
              </a:ext>
            </a:extLst>
          </p:cNvPr>
          <p:cNvGrpSpPr>
            <a:grpSpLocks/>
          </p:cNvGrpSpPr>
          <p:nvPr/>
        </p:nvGrpSpPr>
        <p:grpSpPr bwMode="auto">
          <a:xfrm>
            <a:off x="768350" y="1558925"/>
            <a:ext cx="8361363" cy="122238"/>
            <a:chOff x="375" y="1480"/>
            <a:chExt cx="5267" cy="77"/>
          </a:xfrm>
        </p:grpSpPr>
        <p:sp>
          <p:nvSpPr>
            <p:cNvPr id="29801" name="AutoShape 2153">
              <a:extLst>
                <a:ext uri="{FF2B5EF4-FFF2-40B4-BE49-F238E27FC236}">
                  <a16:creationId xmlns:a16="http://schemas.microsoft.com/office/drawing/2014/main" id="{BF42FA46-778A-40A8-8127-AF7EF149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2" name="AutoShape 2154">
              <a:extLst>
                <a:ext uri="{FF2B5EF4-FFF2-40B4-BE49-F238E27FC236}">
                  <a16:creationId xmlns:a16="http://schemas.microsoft.com/office/drawing/2014/main" id="{D113D616-F3E1-4491-8A7C-0F6698395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3" name="AutoShape 2155">
              <a:extLst>
                <a:ext uri="{FF2B5EF4-FFF2-40B4-BE49-F238E27FC236}">
                  <a16:creationId xmlns:a16="http://schemas.microsoft.com/office/drawing/2014/main" id="{F08EF253-021C-4FA0-AA81-9E73BE9E7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4" name="AutoShape 2156">
              <a:extLst>
                <a:ext uri="{FF2B5EF4-FFF2-40B4-BE49-F238E27FC236}">
                  <a16:creationId xmlns:a16="http://schemas.microsoft.com/office/drawing/2014/main" id="{8236B423-E878-4433-AF90-58176EF73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5" name="AutoShape 2157">
              <a:extLst>
                <a:ext uri="{FF2B5EF4-FFF2-40B4-BE49-F238E27FC236}">
                  <a16:creationId xmlns:a16="http://schemas.microsoft.com/office/drawing/2014/main" id="{755B2C62-A776-42B3-A58C-C969FBCBB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6" name="AutoShape 2158">
              <a:extLst>
                <a:ext uri="{FF2B5EF4-FFF2-40B4-BE49-F238E27FC236}">
                  <a16:creationId xmlns:a16="http://schemas.microsoft.com/office/drawing/2014/main" id="{E3607E67-BDF5-42AE-A963-326804C8B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7" name="AutoShape 2159">
              <a:extLst>
                <a:ext uri="{FF2B5EF4-FFF2-40B4-BE49-F238E27FC236}">
                  <a16:creationId xmlns:a16="http://schemas.microsoft.com/office/drawing/2014/main" id="{4ECA6419-BAEE-4640-88B1-3BDE0C1BA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8" name="AutoShape 2160">
              <a:extLst>
                <a:ext uri="{FF2B5EF4-FFF2-40B4-BE49-F238E27FC236}">
                  <a16:creationId xmlns:a16="http://schemas.microsoft.com/office/drawing/2014/main" id="{10279315-4590-4240-8771-636F515F6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09" name="AutoShape 2161">
              <a:extLst>
                <a:ext uri="{FF2B5EF4-FFF2-40B4-BE49-F238E27FC236}">
                  <a16:creationId xmlns:a16="http://schemas.microsoft.com/office/drawing/2014/main" id="{46200B85-1885-4D1E-AFB4-0BF91577F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7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0" name="AutoShape 2162">
              <a:extLst>
                <a:ext uri="{FF2B5EF4-FFF2-40B4-BE49-F238E27FC236}">
                  <a16:creationId xmlns:a16="http://schemas.microsoft.com/office/drawing/2014/main" id="{ECA8F1F2-D1A6-44C1-9037-044658D41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1" name="AutoShape 2163">
              <a:extLst>
                <a:ext uri="{FF2B5EF4-FFF2-40B4-BE49-F238E27FC236}">
                  <a16:creationId xmlns:a16="http://schemas.microsoft.com/office/drawing/2014/main" id="{ABF51493-7725-48A2-B081-7B82FA017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2" name="AutoShape 2164">
              <a:extLst>
                <a:ext uri="{FF2B5EF4-FFF2-40B4-BE49-F238E27FC236}">
                  <a16:creationId xmlns:a16="http://schemas.microsoft.com/office/drawing/2014/main" id="{01EBFF03-7333-4A4E-BC99-705C875F3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3" name="AutoShape 2165">
              <a:extLst>
                <a:ext uri="{FF2B5EF4-FFF2-40B4-BE49-F238E27FC236}">
                  <a16:creationId xmlns:a16="http://schemas.microsoft.com/office/drawing/2014/main" id="{1BEB518D-95AF-4924-A8AC-9BCD99B49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4" name="AutoShape 2166">
              <a:extLst>
                <a:ext uri="{FF2B5EF4-FFF2-40B4-BE49-F238E27FC236}">
                  <a16:creationId xmlns:a16="http://schemas.microsoft.com/office/drawing/2014/main" id="{301D0F15-05A8-454A-9C6B-2E87CD475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5" name="AutoShape 2167">
              <a:extLst>
                <a:ext uri="{FF2B5EF4-FFF2-40B4-BE49-F238E27FC236}">
                  <a16:creationId xmlns:a16="http://schemas.microsoft.com/office/drawing/2014/main" id="{AEE76923-75D0-4D20-9A56-7F3ECDABD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4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6" name="AutoShape 2168">
              <a:extLst>
                <a:ext uri="{FF2B5EF4-FFF2-40B4-BE49-F238E27FC236}">
                  <a16:creationId xmlns:a16="http://schemas.microsoft.com/office/drawing/2014/main" id="{859CB9DD-6D7E-48F5-83C4-76BFEFA2F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7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7" name="AutoShape 2169">
              <a:extLst>
                <a:ext uri="{FF2B5EF4-FFF2-40B4-BE49-F238E27FC236}">
                  <a16:creationId xmlns:a16="http://schemas.microsoft.com/office/drawing/2014/main" id="{6629261F-FC07-446F-AE9F-B3F8854CA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8" name="AutoShape 2170">
              <a:extLst>
                <a:ext uri="{FF2B5EF4-FFF2-40B4-BE49-F238E27FC236}">
                  <a16:creationId xmlns:a16="http://schemas.microsoft.com/office/drawing/2014/main" id="{FD2A26E2-EE95-4B59-9B22-A478C262E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19" name="AutoShape 2171">
              <a:extLst>
                <a:ext uri="{FF2B5EF4-FFF2-40B4-BE49-F238E27FC236}">
                  <a16:creationId xmlns:a16="http://schemas.microsoft.com/office/drawing/2014/main" id="{D959BF3C-E45C-4438-A321-953E2FAE5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0" name="AutoShape 2172">
              <a:extLst>
                <a:ext uri="{FF2B5EF4-FFF2-40B4-BE49-F238E27FC236}">
                  <a16:creationId xmlns:a16="http://schemas.microsoft.com/office/drawing/2014/main" id="{52984BD7-5E53-4E62-90C6-CFAA15214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1" name="AutoShape 2173">
              <a:extLst>
                <a:ext uri="{FF2B5EF4-FFF2-40B4-BE49-F238E27FC236}">
                  <a16:creationId xmlns:a16="http://schemas.microsoft.com/office/drawing/2014/main" id="{9CA63D09-7DBC-442C-93CE-32437E848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2" name="AutoShape 2174">
              <a:extLst>
                <a:ext uri="{FF2B5EF4-FFF2-40B4-BE49-F238E27FC236}">
                  <a16:creationId xmlns:a16="http://schemas.microsoft.com/office/drawing/2014/main" id="{B6756914-F0D2-4795-BAD5-8666D937F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3" name="AutoShape 2175">
              <a:extLst>
                <a:ext uri="{FF2B5EF4-FFF2-40B4-BE49-F238E27FC236}">
                  <a16:creationId xmlns:a16="http://schemas.microsoft.com/office/drawing/2014/main" id="{DD6BA5AF-CFAA-43CB-80B3-30D8256E8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4" name="AutoShape 2176">
              <a:extLst>
                <a:ext uri="{FF2B5EF4-FFF2-40B4-BE49-F238E27FC236}">
                  <a16:creationId xmlns:a16="http://schemas.microsoft.com/office/drawing/2014/main" id="{E1DBE794-5CA6-491B-B9A9-7010557AE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5" name="AutoShape 2177">
              <a:extLst>
                <a:ext uri="{FF2B5EF4-FFF2-40B4-BE49-F238E27FC236}">
                  <a16:creationId xmlns:a16="http://schemas.microsoft.com/office/drawing/2014/main" id="{D7B82915-837D-4736-AF52-43A54C0FC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1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6" name="AutoShape 2178">
              <a:extLst>
                <a:ext uri="{FF2B5EF4-FFF2-40B4-BE49-F238E27FC236}">
                  <a16:creationId xmlns:a16="http://schemas.microsoft.com/office/drawing/2014/main" id="{E0F43250-4F88-475F-8E11-92C6B076C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7" name="AutoShape 2179">
              <a:extLst>
                <a:ext uri="{FF2B5EF4-FFF2-40B4-BE49-F238E27FC236}">
                  <a16:creationId xmlns:a16="http://schemas.microsoft.com/office/drawing/2014/main" id="{D08F6BD0-166B-4108-B58D-9CD8D3EAA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7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8" name="AutoShape 2180">
              <a:extLst>
                <a:ext uri="{FF2B5EF4-FFF2-40B4-BE49-F238E27FC236}">
                  <a16:creationId xmlns:a16="http://schemas.microsoft.com/office/drawing/2014/main" id="{3C1481F5-476E-4D4F-BF4D-59639419B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29" name="AutoShape 2181">
              <a:extLst>
                <a:ext uri="{FF2B5EF4-FFF2-40B4-BE49-F238E27FC236}">
                  <a16:creationId xmlns:a16="http://schemas.microsoft.com/office/drawing/2014/main" id="{9A073C26-3F9F-42ED-B790-DFC8E752B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0" name="AutoShape 2182">
              <a:extLst>
                <a:ext uri="{FF2B5EF4-FFF2-40B4-BE49-F238E27FC236}">
                  <a16:creationId xmlns:a16="http://schemas.microsoft.com/office/drawing/2014/main" id="{7B6C0272-3E19-456E-B2F9-96BF59355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1" name="AutoShape 2183">
              <a:extLst>
                <a:ext uri="{FF2B5EF4-FFF2-40B4-BE49-F238E27FC236}">
                  <a16:creationId xmlns:a16="http://schemas.microsoft.com/office/drawing/2014/main" id="{BFC4A9DE-59D8-488F-B276-4CF6178AD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2" name="AutoShape 2184">
              <a:extLst>
                <a:ext uri="{FF2B5EF4-FFF2-40B4-BE49-F238E27FC236}">
                  <a16:creationId xmlns:a16="http://schemas.microsoft.com/office/drawing/2014/main" id="{26ACF45D-C4C1-4651-A72C-9809A9FE7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3" name="AutoShape 2185">
              <a:extLst>
                <a:ext uri="{FF2B5EF4-FFF2-40B4-BE49-F238E27FC236}">
                  <a16:creationId xmlns:a16="http://schemas.microsoft.com/office/drawing/2014/main" id="{75557196-8B90-4474-A209-7A90B4E23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4" name="AutoShape 2186">
              <a:extLst>
                <a:ext uri="{FF2B5EF4-FFF2-40B4-BE49-F238E27FC236}">
                  <a16:creationId xmlns:a16="http://schemas.microsoft.com/office/drawing/2014/main" id="{1D557014-69B3-44C3-90CE-3D7134790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5" name="AutoShape 2187">
              <a:extLst>
                <a:ext uri="{FF2B5EF4-FFF2-40B4-BE49-F238E27FC236}">
                  <a16:creationId xmlns:a16="http://schemas.microsoft.com/office/drawing/2014/main" id="{325C6ACB-602C-4E4C-B176-328354D28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6" name="AutoShape 2188">
              <a:extLst>
                <a:ext uri="{FF2B5EF4-FFF2-40B4-BE49-F238E27FC236}">
                  <a16:creationId xmlns:a16="http://schemas.microsoft.com/office/drawing/2014/main" id="{2A276C29-0D3B-4A2D-8289-F962999C0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7" name="AutoShape 2189">
              <a:extLst>
                <a:ext uri="{FF2B5EF4-FFF2-40B4-BE49-F238E27FC236}">
                  <a16:creationId xmlns:a16="http://schemas.microsoft.com/office/drawing/2014/main" id="{48246611-F53C-446A-B36E-1D48ACEF2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8" name="AutoShape 2190">
              <a:extLst>
                <a:ext uri="{FF2B5EF4-FFF2-40B4-BE49-F238E27FC236}">
                  <a16:creationId xmlns:a16="http://schemas.microsoft.com/office/drawing/2014/main" id="{11C0ABC2-6579-43D0-92B8-2479D79EC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39" name="AutoShape 2191">
              <a:extLst>
                <a:ext uri="{FF2B5EF4-FFF2-40B4-BE49-F238E27FC236}">
                  <a16:creationId xmlns:a16="http://schemas.microsoft.com/office/drawing/2014/main" id="{DA237DAE-BC54-41B1-ACFA-79ADD2555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0" name="AutoShape 2192">
              <a:extLst>
                <a:ext uri="{FF2B5EF4-FFF2-40B4-BE49-F238E27FC236}">
                  <a16:creationId xmlns:a16="http://schemas.microsoft.com/office/drawing/2014/main" id="{F3C964FD-1F37-4E4D-A102-09911DC64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841" name="Group 2193">
            <a:extLst>
              <a:ext uri="{FF2B5EF4-FFF2-40B4-BE49-F238E27FC236}">
                <a16:creationId xmlns:a16="http://schemas.microsoft.com/office/drawing/2014/main" id="{C70DAB32-96EA-4F49-819D-9F916EDC6FF5}"/>
              </a:ext>
            </a:extLst>
          </p:cNvPr>
          <p:cNvGrpSpPr>
            <a:grpSpLocks/>
          </p:cNvGrpSpPr>
          <p:nvPr/>
        </p:nvGrpSpPr>
        <p:grpSpPr bwMode="auto">
          <a:xfrm>
            <a:off x="765175" y="1844675"/>
            <a:ext cx="8361363" cy="122238"/>
            <a:chOff x="419" y="1797"/>
            <a:chExt cx="5267" cy="77"/>
          </a:xfrm>
        </p:grpSpPr>
        <p:sp>
          <p:nvSpPr>
            <p:cNvPr id="29842" name="AutoShape 2194">
              <a:extLst>
                <a:ext uri="{FF2B5EF4-FFF2-40B4-BE49-F238E27FC236}">
                  <a16:creationId xmlns:a16="http://schemas.microsoft.com/office/drawing/2014/main" id="{70B7C7E4-4D80-4DDE-97F5-A4A242B789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3" name="AutoShape 2195">
              <a:extLst>
                <a:ext uri="{FF2B5EF4-FFF2-40B4-BE49-F238E27FC236}">
                  <a16:creationId xmlns:a16="http://schemas.microsoft.com/office/drawing/2014/main" id="{FD6A4646-E583-4FFC-B5D3-CDA06F8C80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8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4" name="AutoShape 2196">
              <a:extLst>
                <a:ext uri="{FF2B5EF4-FFF2-40B4-BE49-F238E27FC236}">
                  <a16:creationId xmlns:a16="http://schemas.microsoft.com/office/drawing/2014/main" id="{D4DA11F7-80DF-4AFA-A2D2-EFBDB11DA4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5" name="AutoShape 2197">
              <a:extLst>
                <a:ext uri="{FF2B5EF4-FFF2-40B4-BE49-F238E27FC236}">
                  <a16:creationId xmlns:a16="http://schemas.microsoft.com/office/drawing/2014/main" id="{D924E35E-7F67-4798-97B7-BC4B13C86A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50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6" name="AutoShape 2198">
              <a:extLst>
                <a:ext uri="{FF2B5EF4-FFF2-40B4-BE49-F238E27FC236}">
                  <a16:creationId xmlns:a16="http://schemas.microsoft.com/office/drawing/2014/main" id="{3F3D0043-D53A-411D-AA82-DD4FA24203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83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7" name="AutoShape 2199">
              <a:extLst>
                <a:ext uri="{FF2B5EF4-FFF2-40B4-BE49-F238E27FC236}">
                  <a16:creationId xmlns:a16="http://schemas.microsoft.com/office/drawing/2014/main" id="{D9C7FBAF-6681-4355-92A2-A65C410881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18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8" name="AutoShape 2200">
              <a:extLst>
                <a:ext uri="{FF2B5EF4-FFF2-40B4-BE49-F238E27FC236}">
                  <a16:creationId xmlns:a16="http://schemas.microsoft.com/office/drawing/2014/main" id="{D3765264-6E5D-40BD-B9AA-E4A5950AFF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49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9" name="AutoShape 2201">
              <a:extLst>
                <a:ext uri="{FF2B5EF4-FFF2-40B4-BE49-F238E27FC236}">
                  <a16:creationId xmlns:a16="http://schemas.microsoft.com/office/drawing/2014/main" id="{91FE3B9E-0D9B-4B31-96F1-4AB98ECC01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1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0" name="AutoShape 2202">
              <a:extLst>
                <a:ext uri="{FF2B5EF4-FFF2-40B4-BE49-F238E27FC236}">
                  <a16:creationId xmlns:a16="http://schemas.microsoft.com/office/drawing/2014/main" id="{5ABF2090-015D-4A3E-A67D-67D7613962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6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1" name="AutoShape 2203">
              <a:extLst>
                <a:ext uri="{FF2B5EF4-FFF2-40B4-BE49-F238E27FC236}">
                  <a16:creationId xmlns:a16="http://schemas.microsoft.com/office/drawing/2014/main" id="{3AC4F475-BE4E-466C-BBC6-7E0C4A6CF5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4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2" name="AutoShape 2204">
              <a:extLst>
                <a:ext uri="{FF2B5EF4-FFF2-40B4-BE49-F238E27FC236}">
                  <a16:creationId xmlns:a16="http://schemas.microsoft.com/office/drawing/2014/main" id="{8607CB03-2DBD-4FC5-8D67-C3ED621104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80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3" name="AutoShape 2205">
              <a:extLst>
                <a:ext uri="{FF2B5EF4-FFF2-40B4-BE49-F238E27FC236}">
                  <a16:creationId xmlns:a16="http://schemas.microsoft.com/office/drawing/2014/main" id="{C5785F02-19B4-4D9E-8CF5-DF723531A1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1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4" name="AutoShape 2206">
              <a:extLst>
                <a:ext uri="{FF2B5EF4-FFF2-40B4-BE49-F238E27FC236}">
                  <a16:creationId xmlns:a16="http://schemas.microsoft.com/office/drawing/2014/main" id="{3C1C94A6-0319-4A22-90C1-F24AF5FC30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13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5" name="AutoShape 2207">
              <a:extLst>
                <a:ext uri="{FF2B5EF4-FFF2-40B4-BE49-F238E27FC236}">
                  <a16:creationId xmlns:a16="http://schemas.microsoft.com/office/drawing/2014/main" id="{A451953C-1E41-48F3-BABA-975DB2A158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78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6" name="AutoShape 2208">
              <a:extLst>
                <a:ext uri="{FF2B5EF4-FFF2-40B4-BE49-F238E27FC236}">
                  <a16:creationId xmlns:a16="http://schemas.microsoft.com/office/drawing/2014/main" id="{C1E48FAD-A1BD-405F-A0F3-670151CAF8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11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7" name="AutoShape 2209">
              <a:extLst>
                <a:ext uri="{FF2B5EF4-FFF2-40B4-BE49-F238E27FC236}">
                  <a16:creationId xmlns:a16="http://schemas.microsoft.com/office/drawing/2014/main" id="{3F8EB201-ED36-4F1E-8749-EE2636E94C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45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8" name="AutoShape 2210">
              <a:extLst>
                <a:ext uri="{FF2B5EF4-FFF2-40B4-BE49-F238E27FC236}">
                  <a16:creationId xmlns:a16="http://schemas.microsoft.com/office/drawing/2014/main" id="{CF7F758C-488A-463F-87BD-95F25E60A0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7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59" name="AutoShape 2211">
              <a:extLst>
                <a:ext uri="{FF2B5EF4-FFF2-40B4-BE49-F238E27FC236}">
                  <a16:creationId xmlns:a16="http://schemas.microsoft.com/office/drawing/2014/main" id="{AA1AA931-0121-44AC-AED6-47BBF60450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0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0" name="AutoShape 2212">
              <a:extLst>
                <a:ext uri="{FF2B5EF4-FFF2-40B4-BE49-F238E27FC236}">
                  <a16:creationId xmlns:a16="http://schemas.microsoft.com/office/drawing/2014/main" id="{458FF3B2-AF2A-4F97-9129-14458DFB08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4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1" name="AutoShape 2213">
              <a:extLst>
                <a:ext uri="{FF2B5EF4-FFF2-40B4-BE49-F238E27FC236}">
                  <a16:creationId xmlns:a16="http://schemas.microsoft.com/office/drawing/2014/main" id="{D6A95B87-298E-49D1-BC20-CE879E7949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4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2" name="AutoShape 2214">
              <a:extLst>
                <a:ext uri="{FF2B5EF4-FFF2-40B4-BE49-F238E27FC236}">
                  <a16:creationId xmlns:a16="http://schemas.microsoft.com/office/drawing/2014/main" id="{09B806E7-3207-4872-826B-7CB647ACDE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0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3" name="AutoShape 2215">
              <a:extLst>
                <a:ext uri="{FF2B5EF4-FFF2-40B4-BE49-F238E27FC236}">
                  <a16:creationId xmlns:a16="http://schemas.microsoft.com/office/drawing/2014/main" id="{CAAE37E6-903F-4FBE-8863-09B6606D5F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3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4" name="AutoShape 2216">
              <a:extLst>
                <a:ext uri="{FF2B5EF4-FFF2-40B4-BE49-F238E27FC236}">
                  <a16:creationId xmlns:a16="http://schemas.microsoft.com/office/drawing/2014/main" id="{5B5A70EF-4160-45F5-9B3F-82C08CF723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5" name="AutoShape 2217">
              <a:extLst>
                <a:ext uri="{FF2B5EF4-FFF2-40B4-BE49-F238E27FC236}">
                  <a16:creationId xmlns:a16="http://schemas.microsoft.com/office/drawing/2014/main" id="{35A89C81-549D-44A6-AE83-AA8FD4521F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05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6" name="AutoShape 2218">
              <a:extLst>
                <a:ext uri="{FF2B5EF4-FFF2-40B4-BE49-F238E27FC236}">
                  <a16:creationId xmlns:a16="http://schemas.microsoft.com/office/drawing/2014/main" id="{86944081-0D3C-483A-A436-5F9883F223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38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7" name="AutoShape 2219">
              <a:extLst>
                <a:ext uri="{FF2B5EF4-FFF2-40B4-BE49-F238E27FC236}">
                  <a16:creationId xmlns:a16="http://schemas.microsoft.com/office/drawing/2014/main" id="{DA156853-0B63-4E5F-B394-D60CF18572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3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8" name="AutoShape 2220">
              <a:extLst>
                <a:ext uri="{FF2B5EF4-FFF2-40B4-BE49-F238E27FC236}">
                  <a16:creationId xmlns:a16="http://schemas.microsoft.com/office/drawing/2014/main" id="{ACB515FF-AACE-49B0-AB7A-0891B73C07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04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69" name="AutoShape 2221">
              <a:extLst>
                <a:ext uri="{FF2B5EF4-FFF2-40B4-BE49-F238E27FC236}">
                  <a16:creationId xmlns:a16="http://schemas.microsoft.com/office/drawing/2014/main" id="{0220A93B-0C22-4C44-93C9-299AB842CA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36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0" name="AutoShape 2222">
              <a:extLst>
                <a:ext uri="{FF2B5EF4-FFF2-40B4-BE49-F238E27FC236}">
                  <a16:creationId xmlns:a16="http://schemas.microsoft.com/office/drawing/2014/main" id="{5058392E-175E-477C-8A4E-263B2B53FE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71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1" name="AutoShape 2223">
              <a:extLst>
                <a:ext uri="{FF2B5EF4-FFF2-40B4-BE49-F238E27FC236}">
                  <a16:creationId xmlns:a16="http://schemas.microsoft.com/office/drawing/2014/main" id="{3CAFCB05-EDFE-400D-BC82-8CCB5A1FE3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0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2" name="AutoShape 2224">
              <a:extLst>
                <a:ext uri="{FF2B5EF4-FFF2-40B4-BE49-F238E27FC236}">
                  <a16:creationId xmlns:a16="http://schemas.microsoft.com/office/drawing/2014/main" id="{4E2E2963-574B-4B30-8FFA-00C09E45CC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535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3" name="AutoShape 2225">
              <a:extLst>
                <a:ext uri="{FF2B5EF4-FFF2-40B4-BE49-F238E27FC236}">
                  <a16:creationId xmlns:a16="http://schemas.microsoft.com/office/drawing/2014/main" id="{312CC3A1-7AAD-46C5-9AE5-05B0DA7EA7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6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4" name="AutoShape 2226">
              <a:extLst>
                <a:ext uri="{FF2B5EF4-FFF2-40B4-BE49-F238E27FC236}">
                  <a16:creationId xmlns:a16="http://schemas.microsoft.com/office/drawing/2014/main" id="{8E44AC4D-ACD3-4F12-B2A6-D73F84AFD4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68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5" name="AutoShape 2227">
              <a:extLst>
                <a:ext uri="{FF2B5EF4-FFF2-40B4-BE49-F238E27FC236}">
                  <a16:creationId xmlns:a16="http://schemas.microsoft.com/office/drawing/2014/main" id="{7C0DAF29-665F-40AD-94F5-C882A31F19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33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6" name="AutoShape 2228">
              <a:extLst>
                <a:ext uri="{FF2B5EF4-FFF2-40B4-BE49-F238E27FC236}">
                  <a16:creationId xmlns:a16="http://schemas.microsoft.com/office/drawing/2014/main" id="{4D8376A6-D6A8-4EBB-BAB8-26B1EDA5BA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66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7" name="AutoShape 2229">
              <a:extLst>
                <a:ext uri="{FF2B5EF4-FFF2-40B4-BE49-F238E27FC236}">
                  <a16:creationId xmlns:a16="http://schemas.microsoft.com/office/drawing/2014/main" id="{807973AA-6E27-44B3-A27E-033E13F39E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00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8" name="AutoShape 2230">
              <a:extLst>
                <a:ext uri="{FF2B5EF4-FFF2-40B4-BE49-F238E27FC236}">
                  <a16:creationId xmlns:a16="http://schemas.microsoft.com/office/drawing/2014/main" id="{6241216B-0807-4178-8F2C-64406CAEC4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3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9" name="AutoShape 2231">
              <a:extLst>
                <a:ext uri="{FF2B5EF4-FFF2-40B4-BE49-F238E27FC236}">
                  <a16:creationId xmlns:a16="http://schemas.microsoft.com/office/drawing/2014/main" id="{A9DB06B8-B477-4756-864C-B3B156FA84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6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0" name="AutoShape 2232">
              <a:extLst>
                <a:ext uri="{FF2B5EF4-FFF2-40B4-BE49-F238E27FC236}">
                  <a16:creationId xmlns:a16="http://schemas.microsoft.com/office/drawing/2014/main" id="{217B750B-C647-4620-86AD-FF53113FC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9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1" name="AutoShape 2233">
              <a:extLst>
                <a:ext uri="{FF2B5EF4-FFF2-40B4-BE49-F238E27FC236}">
                  <a16:creationId xmlns:a16="http://schemas.microsoft.com/office/drawing/2014/main" id="{80AA4E51-6AAD-4B85-89A4-0C37D9153A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9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005" name="Group 2357">
            <a:extLst>
              <a:ext uri="{FF2B5EF4-FFF2-40B4-BE49-F238E27FC236}">
                <a16:creationId xmlns:a16="http://schemas.microsoft.com/office/drawing/2014/main" id="{B5A38242-CEC1-4832-BB3A-426D10E5B5CA}"/>
              </a:ext>
            </a:extLst>
          </p:cNvPr>
          <p:cNvGrpSpPr>
            <a:grpSpLocks/>
          </p:cNvGrpSpPr>
          <p:nvPr/>
        </p:nvGrpSpPr>
        <p:grpSpPr bwMode="auto">
          <a:xfrm>
            <a:off x="698500" y="2514600"/>
            <a:ext cx="8361363" cy="122238"/>
            <a:chOff x="375" y="1480"/>
            <a:chExt cx="5267" cy="77"/>
          </a:xfrm>
        </p:grpSpPr>
        <p:sp>
          <p:nvSpPr>
            <p:cNvPr id="30006" name="AutoShape 2358">
              <a:extLst>
                <a:ext uri="{FF2B5EF4-FFF2-40B4-BE49-F238E27FC236}">
                  <a16:creationId xmlns:a16="http://schemas.microsoft.com/office/drawing/2014/main" id="{A288A8EC-8597-4BD7-8561-DD35F25B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7" name="AutoShape 2359">
              <a:extLst>
                <a:ext uri="{FF2B5EF4-FFF2-40B4-BE49-F238E27FC236}">
                  <a16:creationId xmlns:a16="http://schemas.microsoft.com/office/drawing/2014/main" id="{3C0BBB3C-202E-4CE2-B1F0-5FD9226A9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8" name="AutoShape 2360">
              <a:extLst>
                <a:ext uri="{FF2B5EF4-FFF2-40B4-BE49-F238E27FC236}">
                  <a16:creationId xmlns:a16="http://schemas.microsoft.com/office/drawing/2014/main" id="{D3DDBBD4-45A2-410F-BACF-0FC6C4C12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9" name="AutoShape 2361">
              <a:extLst>
                <a:ext uri="{FF2B5EF4-FFF2-40B4-BE49-F238E27FC236}">
                  <a16:creationId xmlns:a16="http://schemas.microsoft.com/office/drawing/2014/main" id="{66C7CA8B-0FDC-48C3-AB42-9A5E3F651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0" name="AutoShape 2362">
              <a:extLst>
                <a:ext uri="{FF2B5EF4-FFF2-40B4-BE49-F238E27FC236}">
                  <a16:creationId xmlns:a16="http://schemas.microsoft.com/office/drawing/2014/main" id="{C0A5387A-1351-4C31-8732-E133C5E66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1" name="AutoShape 2363">
              <a:extLst>
                <a:ext uri="{FF2B5EF4-FFF2-40B4-BE49-F238E27FC236}">
                  <a16:creationId xmlns:a16="http://schemas.microsoft.com/office/drawing/2014/main" id="{8D32793A-F0ED-4628-9C47-6552AA02A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2" name="AutoShape 2364">
              <a:extLst>
                <a:ext uri="{FF2B5EF4-FFF2-40B4-BE49-F238E27FC236}">
                  <a16:creationId xmlns:a16="http://schemas.microsoft.com/office/drawing/2014/main" id="{556B8123-BA8E-4106-B207-BE6F0E247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3" name="AutoShape 2365">
              <a:extLst>
                <a:ext uri="{FF2B5EF4-FFF2-40B4-BE49-F238E27FC236}">
                  <a16:creationId xmlns:a16="http://schemas.microsoft.com/office/drawing/2014/main" id="{53A89DD4-9207-4C9E-8BAA-04D59C901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4" name="AutoShape 2366">
              <a:extLst>
                <a:ext uri="{FF2B5EF4-FFF2-40B4-BE49-F238E27FC236}">
                  <a16:creationId xmlns:a16="http://schemas.microsoft.com/office/drawing/2014/main" id="{9FBCF9BD-4CA9-4CCF-B1AC-A6A7191C5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7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5" name="AutoShape 2367">
              <a:extLst>
                <a:ext uri="{FF2B5EF4-FFF2-40B4-BE49-F238E27FC236}">
                  <a16:creationId xmlns:a16="http://schemas.microsoft.com/office/drawing/2014/main" id="{7E64F6A1-B1C3-44C8-96D0-09B7D3246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6" name="AutoShape 2368">
              <a:extLst>
                <a:ext uri="{FF2B5EF4-FFF2-40B4-BE49-F238E27FC236}">
                  <a16:creationId xmlns:a16="http://schemas.microsoft.com/office/drawing/2014/main" id="{E0075929-D7CB-4C24-B3F0-1542FA60E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7" name="AutoShape 2369">
              <a:extLst>
                <a:ext uri="{FF2B5EF4-FFF2-40B4-BE49-F238E27FC236}">
                  <a16:creationId xmlns:a16="http://schemas.microsoft.com/office/drawing/2014/main" id="{C17C69E0-C54D-499A-94E7-C8D070FD3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8" name="AutoShape 2370">
              <a:extLst>
                <a:ext uri="{FF2B5EF4-FFF2-40B4-BE49-F238E27FC236}">
                  <a16:creationId xmlns:a16="http://schemas.microsoft.com/office/drawing/2014/main" id="{86D26488-C2BB-468E-A403-43B370E78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9" name="AutoShape 2371">
              <a:extLst>
                <a:ext uri="{FF2B5EF4-FFF2-40B4-BE49-F238E27FC236}">
                  <a16:creationId xmlns:a16="http://schemas.microsoft.com/office/drawing/2014/main" id="{401E3108-7101-4329-8637-9AB7B266B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0" name="AutoShape 2372">
              <a:extLst>
                <a:ext uri="{FF2B5EF4-FFF2-40B4-BE49-F238E27FC236}">
                  <a16:creationId xmlns:a16="http://schemas.microsoft.com/office/drawing/2014/main" id="{4F8628B8-6067-44BD-9791-C3D5EB97D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4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1" name="AutoShape 2373">
              <a:extLst>
                <a:ext uri="{FF2B5EF4-FFF2-40B4-BE49-F238E27FC236}">
                  <a16:creationId xmlns:a16="http://schemas.microsoft.com/office/drawing/2014/main" id="{D6A16CA1-FB54-46E4-B590-16251BAFB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7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2" name="AutoShape 2374">
              <a:extLst>
                <a:ext uri="{FF2B5EF4-FFF2-40B4-BE49-F238E27FC236}">
                  <a16:creationId xmlns:a16="http://schemas.microsoft.com/office/drawing/2014/main" id="{F930EA2A-88E7-4409-A7B9-DE8A6113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3" name="AutoShape 2375">
              <a:extLst>
                <a:ext uri="{FF2B5EF4-FFF2-40B4-BE49-F238E27FC236}">
                  <a16:creationId xmlns:a16="http://schemas.microsoft.com/office/drawing/2014/main" id="{518651AF-BCD6-4624-B9D7-498090F04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4" name="AutoShape 2376">
              <a:extLst>
                <a:ext uri="{FF2B5EF4-FFF2-40B4-BE49-F238E27FC236}">
                  <a16:creationId xmlns:a16="http://schemas.microsoft.com/office/drawing/2014/main" id="{072993B4-3D49-4CDA-88BA-466A1134B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5" name="AutoShape 2377">
              <a:extLst>
                <a:ext uri="{FF2B5EF4-FFF2-40B4-BE49-F238E27FC236}">
                  <a16:creationId xmlns:a16="http://schemas.microsoft.com/office/drawing/2014/main" id="{024A7516-C334-45C6-9CF5-89D15B7F0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6" name="AutoShape 2378">
              <a:extLst>
                <a:ext uri="{FF2B5EF4-FFF2-40B4-BE49-F238E27FC236}">
                  <a16:creationId xmlns:a16="http://schemas.microsoft.com/office/drawing/2014/main" id="{21E7865D-0917-400B-AE20-6DE8F8388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7" name="AutoShape 2379">
              <a:extLst>
                <a:ext uri="{FF2B5EF4-FFF2-40B4-BE49-F238E27FC236}">
                  <a16:creationId xmlns:a16="http://schemas.microsoft.com/office/drawing/2014/main" id="{A2804CD4-C254-4438-A38F-A07D66A5B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8" name="AutoShape 2380">
              <a:extLst>
                <a:ext uri="{FF2B5EF4-FFF2-40B4-BE49-F238E27FC236}">
                  <a16:creationId xmlns:a16="http://schemas.microsoft.com/office/drawing/2014/main" id="{DBBED85E-6CFB-4370-A850-6A0B528C6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29" name="AutoShape 2381">
              <a:extLst>
                <a:ext uri="{FF2B5EF4-FFF2-40B4-BE49-F238E27FC236}">
                  <a16:creationId xmlns:a16="http://schemas.microsoft.com/office/drawing/2014/main" id="{F3FBE154-A709-4245-8F89-98F0C254F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0" name="AutoShape 2382">
              <a:extLst>
                <a:ext uri="{FF2B5EF4-FFF2-40B4-BE49-F238E27FC236}">
                  <a16:creationId xmlns:a16="http://schemas.microsoft.com/office/drawing/2014/main" id="{F87D7EAF-C247-483E-A0D3-A1CEF21AE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1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1" name="AutoShape 2383">
              <a:extLst>
                <a:ext uri="{FF2B5EF4-FFF2-40B4-BE49-F238E27FC236}">
                  <a16:creationId xmlns:a16="http://schemas.microsoft.com/office/drawing/2014/main" id="{00E6AEB8-0AEB-478A-B6EF-43782DB05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2" name="AutoShape 2384">
              <a:extLst>
                <a:ext uri="{FF2B5EF4-FFF2-40B4-BE49-F238E27FC236}">
                  <a16:creationId xmlns:a16="http://schemas.microsoft.com/office/drawing/2014/main" id="{F1FAE7BE-9C66-4358-A5D8-EBF186F77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7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3" name="AutoShape 2385">
              <a:extLst>
                <a:ext uri="{FF2B5EF4-FFF2-40B4-BE49-F238E27FC236}">
                  <a16:creationId xmlns:a16="http://schemas.microsoft.com/office/drawing/2014/main" id="{4596FC78-BC19-4527-86E2-FAA0F1E03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4" name="AutoShape 2386">
              <a:extLst>
                <a:ext uri="{FF2B5EF4-FFF2-40B4-BE49-F238E27FC236}">
                  <a16:creationId xmlns:a16="http://schemas.microsoft.com/office/drawing/2014/main" id="{10E04378-CCD8-4664-AF28-242FCC81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5" name="AutoShape 2387">
              <a:extLst>
                <a:ext uri="{FF2B5EF4-FFF2-40B4-BE49-F238E27FC236}">
                  <a16:creationId xmlns:a16="http://schemas.microsoft.com/office/drawing/2014/main" id="{60CCFAE5-5F72-4D44-A5CE-FBE20BF64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6" name="AutoShape 2388">
              <a:extLst>
                <a:ext uri="{FF2B5EF4-FFF2-40B4-BE49-F238E27FC236}">
                  <a16:creationId xmlns:a16="http://schemas.microsoft.com/office/drawing/2014/main" id="{49264B1A-0030-413E-8FDB-CDF4738C5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7" name="AutoShape 2389">
              <a:extLst>
                <a:ext uri="{FF2B5EF4-FFF2-40B4-BE49-F238E27FC236}">
                  <a16:creationId xmlns:a16="http://schemas.microsoft.com/office/drawing/2014/main" id="{674529CD-D55D-4721-842D-28A9F7DB6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8" name="AutoShape 2390">
              <a:extLst>
                <a:ext uri="{FF2B5EF4-FFF2-40B4-BE49-F238E27FC236}">
                  <a16:creationId xmlns:a16="http://schemas.microsoft.com/office/drawing/2014/main" id="{8CA8B0C3-C76B-48A1-98C4-2BBE6C734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" y="1480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39" name="AutoShape 2391">
              <a:extLst>
                <a:ext uri="{FF2B5EF4-FFF2-40B4-BE49-F238E27FC236}">
                  <a16:creationId xmlns:a16="http://schemas.microsoft.com/office/drawing/2014/main" id="{8DD9992E-43C5-4910-AC69-B13D1D110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0" name="AutoShape 2392">
              <a:extLst>
                <a:ext uri="{FF2B5EF4-FFF2-40B4-BE49-F238E27FC236}">
                  <a16:creationId xmlns:a16="http://schemas.microsoft.com/office/drawing/2014/main" id="{B6D1BDD8-ECBF-40D6-9317-8B2E9A27A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1" name="AutoShape 2393">
              <a:extLst>
                <a:ext uri="{FF2B5EF4-FFF2-40B4-BE49-F238E27FC236}">
                  <a16:creationId xmlns:a16="http://schemas.microsoft.com/office/drawing/2014/main" id="{C78FBA35-C06B-4413-9180-EA741EC72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2" name="AutoShape 2394">
              <a:extLst>
                <a:ext uri="{FF2B5EF4-FFF2-40B4-BE49-F238E27FC236}">
                  <a16:creationId xmlns:a16="http://schemas.microsoft.com/office/drawing/2014/main" id="{EC001732-A9D7-48BA-A379-BF5C65847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5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3" name="AutoShape 2395">
              <a:extLst>
                <a:ext uri="{FF2B5EF4-FFF2-40B4-BE49-F238E27FC236}">
                  <a16:creationId xmlns:a16="http://schemas.microsoft.com/office/drawing/2014/main" id="{BBC3B91A-D7EA-4394-9317-274A3F0DA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8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4" name="AutoShape 2396">
              <a:extLst>
                <a:ext uri="{FF2B5EF4-FFF2-40B4-BE49-F238E27FC236}">
                  <a16:creationId xmlns:a16="http://schemas.microsoft.com/office/drawing/2014/main" id="{D0B3CCEA-8B66-4028-9418-38F27C1FC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5" name="AutoShape 2397">
              <a:extLst>
                <a:ext uri="{FF2B5EF4-FFF2-40B4-BE49-F238E27FC236}">
                  <a16:creationId xmlns:a16="http://schemas.microsoft.com/office/drawing/2014/main" id="{D44E4C75-09E4-4CD5-BEF0-7CAC087C6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" y="1480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046" name="Group 2398">
            <a:extLst>
              <a:ext uri="{FF2B5EF4-FFF2-40B4-BE49-F238E27FC236}">
                <a16:creationId xmlns:a16="http://schemas.microsoft.com/office/drawing/2014/main" id="{38CE547B-49AE-4462-8063-03F8DBFFA1EF}"/>
              </a:ext>
            </a:extLst>
          </p:cNvPr>
          <p:cNvGrpSpPr>
            <a:grpSpLocks/>
          </p:cNvGrpSpPr>
          <p:nvPr/>
        </p:nvGrpSpPr>
        <p:grpSpPr bwMode="auto">
          <a:xfrm>
            <a:off x="768350" y="2514600"/>
            <a:ext cx="8361363" cy="122238"/>
            <a:chOff x="419" y="1797"/>
            <a:chExt cx="5267" cy="77"/>
          </a:xfrm>
        </p:grpSpPr>
        <p:sp>
          <p:nvSpPr>
            <p:cNvPr id="30047" name="AutoShape 2399">
              <a:extLst>
                <a:ext uri="{FF2B5EF4-FFF2-40B4-BE49-F238E27FC236}">
                  <a16:creationId xmlns:a16="http://schemas.microsoft.com/office/drawing/2014/main" id="{19FA619A-B1F8-46B8-95EB-7A1663F37D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8" name="AutoShape 2400">
              <a:extLst>
                <a:ext uri="{FF2B5EF4-FFF2-40B4-BE49-F238E27FC236}">
                  <a16:creationId xmlns:a16="http://schemas.microsoft.com/office/drawing/2014/main" id="{F23CBF35-000F-46ED-9E69-F9EFAB589A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8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49" name="AutoShape 2401">
              <a:extLst>
                <a:ext uri="{FF2B5EF4-FFF2-40B4-BE49-F238E27FC236}">
                  <a16:creationId xmlns:a16="http://schemas.microsoft.com/office/drawing/2014/main" id="{4EFF0E54-F440-4CBD-BCB0-BF3313914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0" name="AutoShape 2402">
              <a:extLst>
                <a:ext uri="{FF2B5EF4-FFF2-40B4-BE49-F238E27FC236}">
                  <a16:creationId xmlns:a16="http://schemas.microsoft.com/office/drawing/2014/main" id="{D1F4FD3C-3361-4C5A-B5D3-33EDE7ADCC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50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1" name="AutoShape 2403">
              <a:extLst>
                <a:ext uri="{FF2B5EF4-FFF2-40B4-BE49-F238E27FC236}">
                  <a16:creationId xmlns:a16="http://schemas.microsoft.com/office/drawing/2014/main" id="{0336C39C-B3EF-46CE-8E77-C5D3FEFAF3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83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2" name="AutoShape 2404">
              <a:extLst>
                <a:ext uri="{FF2B5EF4-FFF2-40B4-BE49-F238E27FC236}">
                  <a16:creationId xmlns:a16="http://schemas.microsoft.com/office/drawing/2014/main" id="{B26D73BC-02D1-4D85-ACAE-32E6DA4ED1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18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3" name="AutoShape 2405">
              <a:extLst>
                <a:ext uri="{FF2B5EF4-FFF2-40B4-BE49-F238E27FC236}">
                  <a16:creationId xmlns:a16="http://schemas.microsoft.com/office/drawing/2014/main" id="{58187D05-8B38-4996-84B4-F84FCE0F46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49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4" name="AutoShape 2406">
              <a:extLst>
                <a:ext uri="{FF2B5EF4-FFF2-40B4-BE49-F238E27FC236}">
                  <a16:creationId xmlns:a16="http://schemas.microsoft.com/office/drawing/2014/main" id="{21142A71-DB84-4B22-9275-ED6705434F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81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5" name="AutoShape 2407">
              <a:extLst>
                <a:ext uri="{FF2B5EF4-FFF2-40B4-BE49-F238E27FC236}">
                  <a16:creationId xmlns:a16="http://schemas.microsoft.com/office/drawing/2014/main" id="{CA48AF74-BC27-43D4-8195-42AE3A5381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6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6" name="AutoShape 2408">
              <a:extLst>
                <a:ext uri="{FF2B5EF4-FFF2-40B4-BE49-F238E27FC236}">
                  <a16:creationId xmlns:a16="http://schemas.microsoft.com/office/drawing/2014/main" id="{E19D7D9D-DFBD-46D8-AE29-47F5AA0EB7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4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7" name="AutoShape 2409">
              <a:extLst>
                <a:ext uri="{FF2B5EF4-FFF2-40B4-BE49-F238E27FC236}">
                  <a16:creationId xmlns:a16="http://schemas.microsoft.com/office/drawing/2014/main" id="{473B96B4-FC3F-4CAB-B5B5-B856C54C44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80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8" name="AutoShape 2410">
              <a:extLst>
                <a:ext uri="{FF2B5EF4-FFF2-40B4-BE49-F238E27FC236}">
                  <a16:creationId xmlns:a16="http://schemas.microsoft.com/office/drawing/2014/main" id="{65E05D74-B6FD-4102-8759-A8FBF9440D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1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9" name="AutoShape 2411">
              <a:extLst>
                <a:ext uri="{FF2B5EF4-FFF2-40B4-BE49-F238E27FC236}">
                  <a16:creationId xmlns:a16="http://schemas.microsoft.com/office/drawing/2014/main" id="{B115E2DB-378B-408B-A8CD-8259EB1EC6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13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0" name="AutoShape 2412">
              <a:extLst>
                <a:ext uri="{FF2B5EF4-FFF2-40B4-BE49-F238E27FC236}">
                  <a16:creationId xmlns:a16="http://schemas.microsoft.com/office/drawing/2014/main" id="{C06B5BD4-5B87-477F-9449-C781F91995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78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1" name="AutoShape 2413">
              <a:extLst>
                <a:ext uri="{FF2B5EF4-FFF2-40B4-BE49-F238E27FC236}">
                  <a16:creationId xmlns:a16="http://schemas.microsoft.com/office/drawing/2014/main" id="{78FA523F-9430-44E2-9C2C-F2FEEFEE9B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11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2" name="AutoShape 2414">
              <a:extLst>
                <a:ext uri="{FF2B5EF4-FFF2-40B4-BE49-F238E27FC236}">
                  <a16:creationId xmlns:a16="http://schemas.microsoft.com/office/drawing/2014/main" id="{653932D4-4A6E-4E16-B25B-BC580437E0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45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3" name="AutoShape 2415">
              <a:extLst>
                <a:ext uri="{FF2B5EF4-FFF2-40B4-BE49-F238E27FC236}">
                  <a16:creationId xmlns:a16="http://schemas.microsoft.com/office/drawing/2014/main" id="{4D9482DC-AE73-4C31-BE4D-B27E0F2FBC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7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4" name="AutoShape 2416">
              <a:extLst>
                <a:ext uri="{FF2B5EF4-FFF2-40B4-BE49-F238E27FC236}">
                  <a16:creationId xmlns:a16="http://schemas.microsoft.com/office/drawing/2014/main" id="{7DDDB463-1F22-4E6C-9E0D-4003EEBD4C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0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5" name="AutoShape 2417">
              <a:extLst>
                <a:ext uri="{FF2B5EF4-FFF2-40B4-BE49-F238E27FC236}">
                  <a16:creationId xmlns:a16="http://schemas.microsoft.com/office/drawing/2014/main" id="{204FAD12-0EDA-41E6-A4B9-D424A93A7C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4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6" name="AutoShape 2418">
              <a:extLst>
                <a:ext uri="{FF2B5EF4-FFF2-40B4-BE49-F238E27FC236}">
                  <a16:creationId xmlns:a16="http://schemas.microsoft.com/office/drawing/2014/main" id="{C0DF0FA4-F22E-4B42-9A2C-5F69142692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4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7" name="AutoShape 2419">
              <a:extLst>
                <a:ext uri="{FF2B5EF4-FFF2-40B4-BE49-F238E27FC236}">
                  <a16:creationId xmlns:a16="http://schemas.microsoft.com/office/drawing/2014/main" id="{A7862E86-C578-4E55-8589-305470C7CA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0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8" name="AutoShape 2420">
              <a:extLst>
                <a:ext uri="{FF2B5EF4-FFF2-40B4-BE49-F238E27FC236}">
                  <a16:creationId xmlns:a16="http://schemas.microsoft.com/office/drawing/2014/main" id="{5CFBC37E-1B19-4B38-A08A-42B794B996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3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9" name="AutoShape 2421">
              <a:extLst>
                <a:ext uri="{FF2B5EF4-FFF2-40B4-BE49-F238E27FC236}">
                  <a16:creationId xmlns:a16="http://schemas.microsoft.com/office/drawing/2014/main" id="{FD3A2AE2-7567-444A-A2A1-765F15B8D3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0" name="AutoShape 2422">
              <a:extLst>
                <a:ext uri="{FF2B5EF4-FFF2-40B4-BE49-F238E27FC236}">
                  <a16:creationId xmlns:a16="http://schemas.microsoft.com/office/drawing/2014/main" id="{9451853F-322C-41AE-A6B8-8F384E6FD6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05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1" name="AutoShape 2423">
              <a:extLst>
                <a:ext uri="{FF2B5EF4-FFF2-40B4-BE49-F238E27FC236}">
                  <a16:creationId xmlns:a16="http://schemas.microsoft.com/office/drawing/2014/main" id="{636D1AAD-445A-4AD2-B74A-E3C67FEBDC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38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2" name="AutoShape 2424">
              <a:extLst>
                <a:ext uri="{FF2B5EF4-FFF2-40B4-BE49-F238E27FC236}">
                  <a16:creationId xmlns:a16="http://schemas.microsoft.com/office/drawing/2014/main" id="{E7BA24F9-D65D-4E16-B058-5144A58FD9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3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3" name="AutoShape 2425">
              <a:extLst>
                <a:ext uri="{FF2B5EF4-FFF2-40B4-BE49-F238E27FC236}">
                  <a16:creationId xmlns:a16="http://schemas.microsoft.com/office/drawing/2014/main" id="{642092DD-F4D7-4189-A4D6-1C6967250D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04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4" name="AutoShape 2426">
              <a:extLst>
                <a:ext uri="{FF2B5EF4-FFF2-40B4-BE49-F238E27FC236}">
                  <a16:creationId xmlns:a16="http://schemas.microsoft.com/office/drawing/2014/main" id="{86039F65-CAF2-401C-9F56-48E92FA827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36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5" name="AutoShape 2427">
              <a:extLst>
                <a:ext uri="{FF2B5EF4-FFF2-40B4-BE49-F238E27FC236}">
                  <a16:creationId xmlns:a16="http://schemas.microsoft.com/office/drawing/2014/main" id="{20D57B9D-F1D9-4555-A59C-25F1D19067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71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6" name="AutoShape 2428">
              <a:extLst>
                <a:ext uri="{FF2B5EF4-FFF2-40B4-BE49-F238E27FC236}">
                  <a16:creationId xmlns:a16="http://schemas.microsoft.com/office/drawing/2014/main" id="{086CE9D2-A5D0-46DB-9F2B-9B0A6C0479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0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7" name="AutoShape 2429">
              <a:extLst>
                <a:ext uri="{FF2B5EF4-FFF2-40B4-BE49-F238E27FC236}">
                  <a16:creationId xmlns:a16="http://schemas.microsoft.com/office/drawing/2014/main" id="{66EE9A40-5AAA-4D53-BBD5-DA57BB4927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535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8" name="AutoShape 2430">
              <a:extLst>
                <a:ext uri="{FF2B5EF4-FFF2-40B4-BE49-F238E27FC236}">
                  <a16:creationId xmlns:a16="http://schemas.microsoft.com/office/drawing/2014/main" id="{BD371F33-D618-4277-8322-F84C354C79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6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79" name="AutoShape 2431">
              <a:extLst>
                <a:ext uri="{FF2B5EF4-FFF2-40B4-BE49-F238E27FC236}">
                  <a16:creationId xmlns:a16="http://schemas.microsoft.com/office/drawing/2014/main" id="{421DABCA-9BF7-4C64-BFBF-2A4620A215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68" y="1797"/>
              <a:ext cx="88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0" name="AutoShape 2432">
              <a:extLst>
                <a:ext uri="{FF2B5EF4-FFF2-40B4-BE49-F238E27FC236}">
                  <a16:creationId xmlns:a16="http://schemas.microsoft.com/office/drawing/2014/main" id="{F2B8F773-F8D4-4851-934C-1063E5F834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33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1" name="AutoShape 2433">
              <a:extLst>
                <a:ext uri="{FF2B5EF4-FFF2-40B4-BE49-F238E27FC236}">
                  <a16:creationId xmlns:a16="http://schemas.microsoft.com/office/drawing/2014/main" id="{B755E838-D6C0-48DE-B4CC-ED8D5DE250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66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2" name="AutoShape 2434">
              <a:extLst>
                <a:ext uri="{FF2B5EF4-FFF2-40B4-BE49-F238E27FC236}">
                  <a16:creationId xmlns:a16="http://schemas.microsoft.com/office/drawing/2014/main" id="{21684501-516D-4C32-8E77-91EB9BCC79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00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3" name="AutoShape 2435">
              <a:extLst>
                <a:ext uri="{FF2B5EF4-FFF2-40B4-BE49-F238E27FC236}">
                  <a16:creationId xmlns:a16="http://schemas.microsoft.com/office/drawing/2014/main" id="{A9F6BA1C-365E-47DE-8F65-791CB3172F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32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4" name="AutoShape 2436">
              <a:extLst>
                <a:ext uri="{FF2B5EF4-FFF2-40B4-BE49-F238E27FC236}">
                  <a16:creationId xmlns:a16="http://schemas.microsoft.com/office/drawing/2014/main" id="{B974FD6D-8769-42B0-B51F-5CC50478CF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64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5" name="AutoShape 2437">
              <a:extLst>
                <a:ext uri="{FF2B5EF4-FFF2-40B4-BE49-F238E27FC236}">
                  <a16:creationId xmlns:a16="http://schemas.microsoft.com/office/drawing/2014/main" id="{2D33ABF4-A73D-4FEB-86AA-13F72F06FF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99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6" name="AutoShape 2438">
              <a:extLst>
                <a:ext uri="{FF2B5EF4-FFF2-40B4-BE49-F238E27FC236}">
                  <a16:creationId xmlns:a16="http://schemas.microsoft.com/office/drawing/2014/main" id="{38ECC767-4148-4929-8565-BA1617BD93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97" y="1797"/>
              <a:ext cx="89" cy="77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211" name="Group 2563">
            <a:extLst>
              <a:ext uri="{FF2B5EF4-FFF2-40B4-BE49-F238E27FC236}">
                <a16:creationId xmlns:a16="http://schemas.microsoft.com/office/drawing/2014/main" id="{774E72A7-9620-4974-BADA-FC08EBB8EC87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852738"/>
            <a:ext cx="8577263" cy="242887"/>
            <a:chOff x="398" y="1933"/>
            <a:chExt cx="5403" cy="153"/>
          </a:xfrm>
        </p:grpSpPr>
        <p:grpSp>
          <p:nvGrpSpPr>
            <p:cNvPr id="30088" name="Group 2440">
              <a:extLst>
                <a:ext uri="{FF2B5EF4-FFF2-40B4-BE49-F238E27FC236}">
                  <a16:creationId xmlns:a16="http://schemas.microsoft.com/office/drawing/2014/main" id="{9B8565E3-93CA-4D9B-B9DA-6AD9EF553D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009"/>
              <a:ext cx="5403" cy="77"/>
              <a:chOff x="393" y="2251"/>
              <a:chExt cx="5311" cy="77"/>
            </a:xfrm>
          </p:grpSpPr>
          <p:sp>
            <p:nvSpPr>
              <p:cNvPr id="30089" name="AutoShape 2441">
                <a:extLst>
                  <a:ext uri="{FF2B5EF4-FFF2-40B4-BE49-F238E27FC236}">
                    <a16:creationId xmlns:a16="http://schemas.microsoft.com/office/drawing/2014/main" id="{318591D3-D64C-4426-8EBA-8D8D6A20D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0" name="AutoShape 2442">
                <a:extLst>
                  <a:ext uri="{FF2B5EF4-FFF2-40B4-BE49-F238E27FC236}">
                    <a16:creationId xmlns:a16="http://schemas.microsoft.com/office/drawing/2014/main" id="{13E796C1-09F0-4A7E-BCAE-B42BBB370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1" name="AutoShape 2443">
                <a:extLst>
                  <a:ext uri="{FF2B5EF4-FFF2-40B4-BE49-F238E27FC236}">
                    <a16:creationId xmlns:a16="http://schemas.microsoft.com/office/drawing/2014/main" id="{329789E9-3706-4055-8B03-D5C58B58A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5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2" name="AutoShape 2444">
                <a:extLst>
                  <a:ext uri="{FF2B5EF4-FFF2-40B4-BE49-F238E27FC236}">
                    <a16:creationId xmlns:a16="http://schemas.microsoft.com/office/drawing/2014/main" id="{21FFFBCF-4CCF-4971-849B-5C1222D17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70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3" name="AutoShape 2445">
                <a:extLst>
                  <a:ext uri="{FF2B5EF4-FFF2-40B4-BE49-F238E27FC236}">
                    <a16:creationId xmlns:a16="http://schemas.microsoft.com/office/drawing/2014/main" id="{5E2F0DF9-72C5-442B-8B88-AC79D5D77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83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4" name="AutoShape 2446">
                <a:extLst>
                  <a:ext uri="{FF2B5EF4-FFF2-40B4-BE49-F238E27FC236}">
                    <a16:creationId xmlns:a16="http://schemas.microsoft.com/office/drawing/2014/main" id="{9199A04C-3DCD-451E-A470-D8EEC243D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48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5" name="AutoShape 2447">
                <a:extLst>
                  <a:ext uri="{FF2B5EF4-FFF2-40B4-BE49-F238E27FC236}">
                    <a16:creationId xmlns:a16="http://schemas.microsoft.com/office/drawing/2014/main" id="{2105BBD8-6E7B-4DB0-BF43-0322FF5C9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1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6" name="AutoShape 2448">
                <a:extLst>
                  <a:ext uri="{FF2B5EF4-FFF2-40B4-BE49-F238E27FC236}">
                    <a16:creationId xmlns:a16="http://schemas.microsoft.com/office/drawing/2014/main" id="{7B24E21C-E9E8-4C10-B96D-9267FDC5F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24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7" name="AutoShape 2449">
                <a:extLst>
                  <a:ext uri="{FF2B5EF4-FFF2-40B4-BE49-F238E27FC236}">
                    <a16:creationId xmlns:a16="http://schemas.microsoft.com/office/drawing/2014/main" id="{F17F80BC-067A-4AE3-B062-1955533F3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9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8" name="AutoShape 2450">
                <a:extLst>
                  <a:ext uri="{FF2B5EF4-FFF2-40B4-BE49-F238E27FC236}">
                    <a16:creationId xmlns:a16="http://schemas.microsoft.com/office/drawing/2014/main" id="{354A03DE-C114-4AB1-8CD8-F9EEFC26C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0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99" name="AutoShape 2451">
                <a:extLst>
                  <a:ext uri="{FF2B5EF4-FFF2-40B4-BE49-F238E27FC236}">
                    <a16:creationId xmlns:a16="http://schemas.microsoft.com/office/drawing/2014/main" id="{FF54D653-A626-47D2-9150-99596ADA8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36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0" name="AutoShape 2452">
                <a:extLst>
                  <a:ext uri="{FF2B5EF4-FFF2-40B4-BE49-F238E27FC236}">
                    <a16:creationId xmlns:a16="http://schemas.microsoft.com/office/drawing/2014/main" id="{1CAAB873-3D5B-411E-8B4F-E5B094EB6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7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1" name="AutoShape 2453">
                <a:extLst>
                  <a:ext uri="{FF2B5EF4-FFF2-40B4-BE49-F238E27FC236}">
                    <a16:creationId xmlns:a16="http://schemas.microsoft.com/office/drawing/2014/main" id="{BAF8A296-4FAB-4407-9883-8B06A0A23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4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2" name="AutoShape 2454">
                <a:extLst>
                  <a:ext uri="{FF2B5EF4-FFF2-40B4-BE49-F238E27FC236}">
                    <a16:creationId xmlns:a16="http://schemas.microsoft.com/office/drawing/2014/main" id="{792F00CE-5F0A-4C2F-BDE6-BB4F38AAA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5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3" name="AutoShape 2455">
                <a:extLst>
                  <a:ext uri="{FF2B5EF4-FFF2-40B4-BE49-F238E27FC236}">
                    <a16:creationId xmlns:a16="http://schemas.microsoft.com/office/drawing/2014/main" id="{56373138-CEF7-4C92-9CEB-FF57082D1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2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4" name="AutoShape 2456">
                <a:extLst>
                  <a:ext uri="{FF2B5EF4-FFF2-40B4-BE49-F238E27FC236}">
                    <a16:creationId xmlns:a16="http://schemas.microsoft.com/office/drawing/2014/main" id="{746C89B0-CF54-4B90-874C-EDD5DB1DB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33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5" name="AutoShape 2457">
                <a:extLst>
                  <a:ext uri="{FF2B5EF4-FFF2-40B4-BE49-F238E27FC236}">
                    <a16:creationId xmlns:a16="http://schemas.microsoft.com/office/drawing/2014/main" id="{97F05442-0E53-4B54-A188-DBE968BF8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9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6" name="AutoShape 2458">
                <a:extLst>
                  <a:ext uri="{FF2B5EF4-FFF2-40B4-BE49-F238E27FC236}">
                    <a16:creationId xmlns:a16="http://schemas.microsoft.com/office/drawing/2014/main" id="{7F77BE7A-0977-4E3F-A44D-6FC621A6D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0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7" name="AutoShape 2459">
                <a:extLst>
                  <a:ext uri="{FF2B5EF4-FFF2-40B4-BE49-F238E27FC236}">
                    <a16:creationId xmlns:a16="http://schemas.microsoft.com/office/drawing/2014/main" id="{33918EFD-B625-44C0-AC09-768733DB9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74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8" name="AutoShape 2460">
                <a:extLst>
                  <a:ext uri="{FF2B5EF4-FFF2-40B4-BE49-F238E27FC236}">
                    <a16:creationId xmlns:a16="http://schemas.microsoft.com/office/drawing/2014/main" id="{A06D877F-B7C4-4F63-A3A3-504CEB4A2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8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9" name="AutoShape 2461">
                <a:extLst>
                  <a:ext uri="{FF2B5EF4-FFF2-40B4-BE49-F238E27FC236}">
                    <a16:creationId xmlns:a16="http://schemas.microsoft.com/office/drawing/2014/main" id="{6AEA8000-6ACF-49F4-A005-CBB1246A2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5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0" name="AutoShape 2462">
                <a:extLst>
                  <a:ext uri="{FF2B5EF4-FFF2-40B4-BE49-F238E27FC236}">
                    <a16:creationId xmlns:a16="http://schemas.microsoft.com/office/drawing/2014/main" id="{F15B682D-D335-4028-8CEC-BCDDCF8D1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16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1" name="AutoShape 2463">
                <a:extLst>
                  <a:ext uri="{FF2B5EF4-FFF2-40B4-BE49-F238E27FC236}">
                    <a16:creationId xmlns:a16="http://schemas.microsoft.com/office/drawing/2014/main" id="{30B4B704-FEAE-42D4-B16A-0EDCED94E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2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2" name="AutoShape 2464">
                <a:extLst>
                  <a:ext uri="{FF2B5EF4-FFF2-40B4-BE49-F238E27FC236}">
                    <a16:creationId xmlns:a16="http://schemas.microsoft.com/office/drawing/2014/main" id="{4B55D1F9-4DAE-4AC1-8AB9-4246332E3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40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3" name="AutoShape 2465">
                <a:extLst>
                  <a:ext uri="{FF2B5EF4-FFF2-40B4-BE49-F238E27FC236}">
                    <a16:creationId xmlns:a16="http://schemas.microsoft.com/office/drawing/2014/main" id="{45466B50-0EAC-4D2E-88AA-E11DD0E24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06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4" name="AutoShape 2466">
                <a:extLst>
                  <a:ext uri="{FF2B5EF4-FFF2-40B4-BE49-F238E27FC236}">
                    <a16:creationId xmlns:a16="http://schemas.microsoft.com/office/drawing/2014/main" id="{28D92B94-7769-4DC7-8BAB-67D8CE67B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1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5" name="AutoShape 2467">
                <a:extLst>
                  <a:ext uri="{FF2B5EF4-FFF2-40B4-BE49-F238E27FC236}">
                    <a16:creationId xmlns:a16="http://schemas.microsoft.com/office/drawing/2014/main" id="{9E10837E-E7D3-458B-B971-B83015E0C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8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6" name="AutoShape 2468">
                <a:extLst>
                  <a:ext uri="{FF2B5EF4-FFF2-40B4-BE49-F238E27FC236}">
                    <a16:creationId xmlns:a16="http://schemas.microsoft.com/office/drawing/2014/main" id="{109754E0-3B53-4D09-8D80-984E27268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7" name="AutoShape 2469">
                <a:extLst>
                  <a:ext uri="{FF2B5EF4-FFF2-40B4-BE49-F238E27FC236}">
                    <a16:creationId xmlns:a16="http://schemas.microsoft.com/office/drawing/2014/main" id="{C60E633F-061D-42FF-828F-440B66764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96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8" name="AutoShape 2470">
                <a:extLst>
                  <a:ext uri="{FF2B5EF4-FFF2-40B4-BE49-F238E27FC236}">
                    <a16:creationId xmlns:a16="http://schemas.microsoft.com/office/drawing/2014/main" id="{10C68ABE-332B-42BE-A796-0B7D7155C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7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9" name="AutoShape 2471">
                <a:extLst>
                  <a:ext uri="{FF2B5EF4-FFF2-40B4-BE49-F238E27FC236}">
                    <a16:creationId xmlns:a16="http://schemas.microsoft.com/office/drawing/2014/main" id="{0AC40924-E042-4EA4-9A49-C959480F5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3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0" name="AutoShape 2472">
                <a:extLst>
                  <a:ext uri="{FF2B5EF4-FFF2-40B4-BE49-F238E27FC236}">
                    <a16:creationId xmlns:a16="http://schemas.microsoft.com/office/drawing/2014/main" id="{B83C3F20-87CD-4D1B-B146-BD935B8F4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4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1" name="AutoShape 2473">
                <a:extLst>
                  <a:ext uri="{FF2B5EF4-FFF2-40B4-BE49-F238E27FC236}">
                    <a16:creationId xmlns:a16="http://schemas.microsoft.com/office/drawing/2014/main" id="{61AED7C5-A220-49EF-AFC7-37B6ECA24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1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2" name="AutoShape 2474">
                <a:extLst>
                  <a:ext uri="{FF2B5EF4-FFF2-40B4-BE49-F238E27FC236}">
                    <a16:creationId xmlns:a16="http://schemas.microsoft.com/office/drawing/2014/main" id="{88456F8C-6E08-4717-A94F-1DB0D7632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225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3" name="AutoShape 2475">
                <a:extLst>
                  <a:ext uri="{FF2B5EF4-FFF2-40B4-BE49-F238E27FC236}">
                    <a16:creationId xmlns:a16="http://schemas.microsoft.com/office/drawing/2014/main" id="{2207C4FD-7FA4-4653-8637-42FB5A8AC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9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4" name="AutoShape 2476">
                <a:extLst>
                  <a:ext uri="{FF2B5EF4-FFF2-40B4-BE49-F238E27FC236}">
                    <a16:creationId xmlns:a16="http://schemas.microsoft.com/office/drawing/2014/main" id="{460D0672-FAED-4519-853E-B12651C60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03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5" name="AutoShape 2477">
                <a:extLst>
                  <a:ext uri="{FF2B5EF4-FFF2-40B4-BE49-F238E27FC236}">
                    <a16:creationId xmlns:a16="http://schemas.microsoft.com/office/drawing/2014/main" id="{D8760DAA-AD2D-47E1-9DF9-D6D3FEC1A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66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6" name="AutoShape 2478">
                <a:extLst>
                  <a:ext uri="{FF2B5EF4-FFF2-40B4-BE49-F238E27FC236}">
                    <a16:creationId xmlns:a16="http://schemas.microsoft.com/office/drawing/2014/main" id="{CA9CD712-52ED-4593-A2F7-7095795DB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9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7" name="AutoShape 2479">
                <a:extLst>
                  <a:ext uri="{FF2B5EF4-FFF2-40B4-BE49-F238E27FC236}">
                    <a16:creationId xmlns:a16="http://schemas.microsoft.com/office/drawing/2014/main" id="{94CEC6FB-1A7C-4DC3-8D7F-AB18BB35D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8" name="AutoShape 2480">
                <a:extLst>
                  <a:ext uri="{FF2B5EF4-FFF2-40B4-BE49-F238E27FC236}">
                    <a16:creationId xmlns:a16="http://schemas.microsoft.com/office/drawing/2014/main" id="{203F3E0D-6D46-4D94-B2CC-FAA9BD217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5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9" name="AutoShape 2481">
                <a:extLst>
                  <a:ext uri="{FF2B5EF4-FFF2-40B4-BE49-F238E27FC236}">
                    <a16:creationId xmlns:a16="http://schemas.microsoft.com/office/drawing/2014/main" id="{0AAD874D-BE90-4F3D-B19F-5531476C4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2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0" name="AutoShape 2482">
                <a:extLst>
                  <a:ext uri="{FF2B5EF4-FFF2-40B4-BE49-F238E27FC236}">
                    <a16:creationId xmlns:a16="http://schemas.microsoft.com/office/drawing/2014/main" id="{1AF9ABB3-25A7-43EA-A6F8-55ECCDB6B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3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1" name="AutoShape 2483">
                <a:extLst>
                  <a:ext uri="{FF2B5EF4-FFF2-40B4-BE49-F238E27FC236}">
                    <a16:creationId xmlns:a16="http://schemas.microsoft.com/office/drawing/2014/main" id="{D72861D6-D39B-4CC0-9A73-425933C9C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0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2" name="AutoShape 2484">
                <a:extLst>
                  <a:ext uri="{FF2B5EF4-FFF2-40B4-BE49-F238E27FC236}">
                    <a16:creationId xmlns:a16="http://schemas.microsoft.com/office/drawing/2014/main" id="{5D6B69F7-12F5-4AD3-BA44-120141928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11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3" name="AutoShape 2485">
                <a:extLst>
                  <a:ext uri="{FF2B5EF4-FFF2-40B4-BE49-F238E27FC236}">
                    <a16:creationId xmlns:a16="http://schemas.microsoft.com/office/drawing/2014/main" id="{BEC241FA-1097-4C2E-A535-8D3CFFA3F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7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4" name="AutoShape 2486">
                <a:extLst>
                  <a:ext uri="{FF2B5EF4-FFF2-40B4-BE49-F238E27FC236}">
                    <a16:creationId xmlns:a16="http://schemas.microsoft.com/office/drawing/2014/main" id="{9BD77E58-A6A0-4D81-B1CD-C1DBD5C71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88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5" name="AutoShape 2487">
                <a:extLst>
                  <a:ext uri="{FF2B5EF4-FFF2-40B4-BE49-F238E27FC236}">
                    <a16:creationId xmlns:a16="http://schemas.microsoft.com/office/drawing/2014/main" id="{F54D8782-A79C-4135-9067-61B845510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5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6" name="AutoShape 2488">
                <a:extLst>
                  <a:ext uri="{FF2B5EF4-FFF2-40B4-BE49-F238E27FC236}">
                    <a16:creationId xmlns:a16="http://schemas.microsoft.com/office/drawing/2014/main" id="{4C24A35C-98BE-46A5-9E80-05716A634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46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7" name="AutoShape 2489">
                <a:extLst>
                  <a:ext uri="{FF2B5EF4-FFF2-40B4-BE49-F238E27FC236}">
                    <a16:creationId xmlns:a16="http://schemas.microsoft.com/office/drawing/2014/main" id="{9B393349-3E16-498E-BC31-02EE31586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29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8" name="AutoShape 2490">
                <a:extLst>
                  <a:ext uri="{FF2B5EF4-FFF2-40B4-BE49-F238E27FC236}">
                    <a16:creationId xmlns:a16="http://schemas.microsoft.com/office/drawing/2014/main" id="{735E654E-5235-4A05-A099-598CFEFFC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40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39" name="AutoShape 2491">
                <a:extLst>
                  <a:ext uri="{FF2B5EF4-FFF2-40B4-BE49-F238E27FC236}">
                    <a16:creationId xmlns:a16="http://schemas.microsoft.com/office/drawing/2014/main" id="{54D50E53-A772-46AB-B847-10E6F8461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0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0" name="AutoShape 2492">
                <a:extLst>
                  <a:ext uri="{FF2B5EF4-FFF2-40B4-BE49-F238E27FC236}">
                    <a16:creationId xmlns:a16="http://schemas.microsoft.com/office/drawing/2014/main" id="{77299F04-5C4E-4AFC-92B5-321944AD7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1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1" name="AutoShape 2493">
                <a:extLst>
                  <a:ext uri="{FF2B5EF4-FFF2-40B4-BE49-F238E27FC236}">
                    <a16:creationId xmlns:a16="http://schemas.microsoft.com/office/drawing/2014/main" id="{A183EED7-023D-4159-B068-5F795EECD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083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2" name="AutoShape 2494">
                <a:extLst>
                  <a:ext uri="{FF2B5EF4-FFF2-40B4-BE49-F238E27FC236}">
                    <a16:creationId xmlns:a16="http://schemas.microsoft.com/office/drawing/2014/main" id="{BF42C5FB-57B0-4E55-BDC0-1BA14EA2F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995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3" name="AutoShape 2495">
                <a:extLst>
                  <a:ext uri="{FF2B5EF4-FFF2-40B4-BE49-F238E27FC236}">
                    <a16:creationId xmlns:a16="http://schemas.microsoft.com/office/drawing/2014/main" id="{C08CAA1C-D2FD-4106-81B9-96767F12B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61" y="2251"/>
                <a:ext cx="88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4" name="AutoShape 2496">
                <a:extLst>
                  <a:ext uri="{FF2B5EF4-FFF2-40B4-BE49-F238E27FC236}">
                    <a16:creationId xmlns:a16="http://schemas.microsoft.com/office/drawing/2014/main" id="{4885C910-8C59-4F8F-89B0-B945E49DE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72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5" name="AutoShape 2497">
                <a:extLst>
                  <a:ext uri="{FF2B5EF4-FFF2-40B4-BE49-F238E27FC236}">
                    <a16:creationId xmlns:a16="http://schemas.microsoft.com/office/drawing/2014/main" id="{BA940240-9973-4808-8466-7B993F1E9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37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6" name="AutoShape 2498">
                <a:extLst>
                  <a:ext uri="{FF2B5EF4-FFF2-40B4-BE49-F238E27FC236}">
                    <a16:creationId xmlns:a16="http://schemas.microsoft.com/office/drawing/2014/main" id="{E0AC5F43-C80C-4AF6-B83E-032C08B35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48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7" name="AutoShape 2499">
                <a:extLst>
                  <a:ext uri="{FF2B5EF4-FFF2-40B4-BE49-F238E27FC236}">
                    <a16:creationId xmlns:a16="http://schemas.microsoft.com/office/drawing/2014/main" id="{B30D8B70-8729-4281-B14F-6B252B9AD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615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8" name="AutoShape 2500">
                <a:extLst>
                  <a:ext uri="{FF2B5EF4-FFF2-40B4-BE49-F238E27FC236}">
                    <a16:creationId xmlns:a16="http://schemas.microsoft.com/office/drawing/2014/main" id="{81E798AD-DFE5-4E2F-B0C1-C36B28941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26" y="2251"/>
                <a:ext cx="89" cy="77"/>
              </a:xfrm>
              <a:prstGeom prst="triangle">
                <a:avLst>
                  <a:gd name="adj" fmla="val 50000"/>
                </a:avLst>
              </a:prstGeom>
              <a:solidFill>
                <a:srgbClr val="00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149" name="Group 2501">
              <a:extLst>
                <a:ext uri="{FF2B5EF4-FFF2-40B4-BE49-F238E27FC236}">
                  <a16:creationId xmlns:a16="http://schemas.microsoft.com/office/drawing/2014/main" id="{FBAA588E-3862-4B7D-B4C8-E968A871AA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933"/>
              <a:ext cx="5403" cy="76"/>
              <a:chOff x="393" y="2175"/>
              <a:chExt cx="5311" cy="76"/>
            </a:xfrm>
          </p:grpSpPr>
          <p:sp>
            <p:nvSpPr>
              <p:cNvPr id="30150" name="AutoShape 2502">
                <a:extLst>
                  <a:ext uri="{FF2B5EF4-FFF2-40B4-BE49-F238E27FC236}">
                    <a16:creationId xmlns:a16="http://schemas.microsoft.com/office/drawing/2014/main" id="{7B76958B-8979-4E2C-A897-257A7384D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1" name="AutoShape 2503">
                <a:extLst>
                  <a:ext uri="{FF2B5EF4-FFF2-40B4-BE49-F238E27FC236}">
                    <a16:creationId xmlns:a16="http://schemas.microsoft.com/office/drawing/2014/main" id="{9FD1A321-A945-4F9D-BD09-9AD665F9F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2" name="AutoShape 2504">
                <a:extLst>
                  <a:ext uri="{FF2B5EF4-FFF2-40B4-BE49-F238E27FC236}">
                    <a16:creationId xmlns:a16="http://schemas.microsoft.com/office/drawing/2014/main" id="{A3F04F67-52A9-4358-A748-04B5EC561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65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3" name="AutoShape 2505">
                <a:extLst>
                  <a:ext uri="{FF2B5EF4-FFF2-40B4-BE49-F238E27FC236}">
                    <a16:creationId xmlns:a16="http://schemas.microsoft.com/office/drawing/2014/main" id="{37FD834B-72EF-46AF-935C-830B77B81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70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4" name="AutoShape 2506">
                <a:extLst>
                  <a:ext uri="{FF2B5EF4-FFF2-40B4-BE49-F238E27FC236}">
                    <a16:creationId xmlns:a16="http://schemas.microsoft.com/office/drawing/2014/main" id="{DA6A743F-F5FD-4CB6-B377-2A8FAE667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83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5" name="AutoShape 2507">
                <a:extLst>
                  <a:ext uri="{FF2B5EF4-FFF2-40B4-BE49-F238E27FC236}">
                    <a16:creationId xmlns:a16="http://schemas.microsoft.com/office/drawing/2014/main" id="{0DC34082-7D86-42E5-8E51-BB07DA79D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748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6" name="AutoShape 2508">
                <a:extLst>
                  <a:ext uri="{FF2B5EF4-FFF2-40B4-BE49-F238E27FC236}">
                    <a16:creationId xmlns:a16="http://schemas.microsoft.com/office/drawing/2014/main" id="{5731F722-E267-4AA7-AB66-3B44E69C1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01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7" name="AutoShape 2509">
                <a:extLst>
                  <a:ext uri="{FF2B5EF4-FFF2-40B4-BE49-F238E27FC236}">
                    <a16:creationId xmlns:a16="http://schemas.microsoft.com/office/drawing/2014/main" id="{8892F19D-6BA5-480A-A91C-031022191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924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8" name="AutoShape 2510">
                <a:extLst>
                  <a:ext uri="{FF2B5EF4-FFF2-40B4-BE49-F238E27FC236}">
                    <a16:creationId xmlns:a16="http://schemas.microsoft.com/office/drawing/2014/main" id="{123B381C-A856-4612-97A4-79A811397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9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9" name="AutoShape 2511">
                <a:extLst>
                  <a:ext uri="{FF2B5EF4-FFF2-40B4-BE49-F238E27FC236}">
                    <a16:creationId xmlns:a16="http://schemas.microsoft.com/office/drawing/2014/main" id="{689AD0B3-2451-4EA7-B426-84BE3CD64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10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0" name="AutoShape 2512">
                <a:extLst>
                  <a:ext uri="{FF2B5EF4-FFF2-40B4-BE49-F238E27FC236}">
                    <a16:creationId xmlns:a16="http://schemas.microsoft.com/office/drawing/2014/main" id="{6A6DFD26-7300-4F75-B2E7-462A35BBB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36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1" name="AutoShape 2513">
                <a:extLst>
                  <a:ext uri="{FF2B5EF4-FFF2-40B4-BE49-F238E27FC236}">
                    <a16:creationId xmlns:a16="http://schemas.microsoft.com/office/drawing/2014/main" id="{4601AA71-9D72-4260-A1C5-C52CF5A55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27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2" name="AutoShape 2514">
                <a:extLst>
                  <a:ext uri="{FF2B5EF4-FFF2-40B4-BE49-F238E27FC236}">
                    <a16:creationId xmlns:a16="http://schemas.microsoft.com/office/drawing/2014/main" id="{48BF5787-67F6-4336-8669-6D4FBC21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54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3" name="AutoShape 2515">
                <a:extLst>
                  <a:ext uri="{FF2B5EF4-FFF2-40B4-BE49-F238E27FC236}">
                    <a16:creationId xmlns:a16="http://schemas.microsoft.com/office/drawing/2014/main" id="{6DDA2255-9465-4604-9ED6-0BF3CA5EF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45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4" name="AutoShape 2516">
                <a:extLst>
                  <a:ext uri="{FF2B5EF4-FFF2-40B4-BE49-F238E27FC236}">
                    <a16:creationId xmlns:a16="http://schemas.microsoft.com/office/drawing/2014/main" id="{A9063923-5E9D-4417-912C-D30341BF3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72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5" name="AutoShape 2517">
                <a:extLst>
                  <a:ext uri="{FF2B5EF4-FFF2-40B4-BE49-F238E27FC236}">
                    <a16:creationId xmlns:a16="http://schemas.microsoft.com/office/drawing/2014/main" id="{644FFF68-95E8-48F4-B5DC-7FA328FA9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633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6" name="AutoShape 2518">
                <a:extLst>
                  <a:ext uri="{FF2B5EF4-FFF2-40B4-BE49-F238E27FC236}">
                    <a16:creationId xmlns:a16="http://schemas.microsoft.com/office/drawing/2014/main" id="{148641EF-9935-46B5-B1D2-123EFA570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9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7" name="AutoShape 2519">
                <a:extLst>
                  <a:ext uri="{FF2B5EF4-FFF2-40B4-BE49-F238E27FC236}">
                    <a16:creationId xmlns:a16="http://schemas.microsoft.com/office/drawing/2014/main" id="{3D74978E-433B-4C9B-A294-55BC73C67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80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8" name="AutoShape 2520">
                <a:extLst>
                  <a:ext uri="{FF2B5EF4-FFF2-40B4-BE49-F238E27FC236}">
                    <a16:creationId xmlns:a16="http://schemas.microsoft.com/office/drawing/2014/main" id="{5D33E2E8-9A6E-4C61-91BF-FB6F8F409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074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9" name="AutoShape 2521">
                <a:extLst>
                  <a:ext uri="{FF2B5EF4-FFF2-40B4-BE49-F238E27FC236}">
                    <a16:creationId xmlns:a16="http://schemas.microsoft.com/office/drawing/2014/main" id="{E8EFF6CE-089E-4579-87E1-E3FC7D3F5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198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0" name="AutoShape 2522">
                <a:extLst>
                  <a:ext uri="{FF2B5EF4-FFF2-40B4-BE49-F238E27FC236}">
                    <a16:creationId xmlns:a16="http://schemas.microsoft.com/office/drawing/2014/main" id="{969D6FF3-8E10-45EF-B355-43E1E82AA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25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1" name="AutoShape 2523">
                <a:extLst>
                  <a:ext uri="{FF2B5EF4-FFF2-40B4-BE49-F238E27FC236}">
                    <a16:creationId xmlns:a16="http://schemas.microsoft.com/office/drawing/2014/main" id="{030CC28B-1F4A-4555-A7B4-C6E9EB2AC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16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2" name="AutoShape 2524">
                <a:extLst>
                  <a:ext uri="{FF2B5EF4-FFF2-40B4-BE49-F238E27FC236}">
                    <a16:creationId xmlns:a16="http://schemas.microsoft.com/office/drawing/2014/main" id="{7CFDAF0B-B585-4F33-8948-B91C37BF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42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3" name="AutoShape 2525">
                <a:extLst>
                  <a:ext uri="{FF2B5EF4-FFF2-40B4-BE49-F238E27FC236}">
                    <a16:creationId xmlns:a16="http://schemas.microsoft.com/office/drawing/2014/main" id="{A60C6B67-3365-4E77-9098-1D1D4A680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340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4" name="AutoShape 2526">
                <a:extLst>
                  <a:ext uri="{FF2B5EF4-FFF2-40B4-BE49-F238E27FC236}">
                    <a16:creationId xmlns:a16="http://schemas.microsoft.com/office/drawing/2014/main" id="{6D8626E5-C72F-4E44-80F8-AF2DFD4A4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06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5" name="AutoShape 2527">
                <a:extLst>
                  <a:ext uri="{FF2B5EF4-FFF2-40B4-BE49-F238E27FC236}">
                    <a16:creationId xmlns:a16="http://schemas.microsoft.com/office/drawing/2014/main" id="{DA541A13-1625-47F5-BB5E-D9ADA7FC0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51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6" name="AutoShape 2528">
                <a:extLst>
                  <a:ext uri="{FF2B5EF4-FFF2-40B4-BE49-F238E27FC236}">
                    <a16:creationId xmlns:a16="http://schemas.microsoft.com/office/drawing/2014/main" id="{F1D25068-C1CA-4B18-897E-615633BE6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78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7" name="AutoShape 2529">
                <a:extLst>
                  <a:ext uri="{FF2B5EF4-FFF2-40B4-BE49-F238E27FC236}">
                    <a16:creationId xmlns:a16="http://schemas.microsoft.com/office/drawing/2014/main" id="{D6874CDC-5BE1-4E47-B5DB-4643F1908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69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8" name="AutoShape 2530">
                <a:extLst>
                  <a:ext uri="{FF2B5EF4-FFF2-40B4-BE49-F238E27FC236}">
                    <a16:creationId xmlns:a16="http://schemas.microsoft.com/office/drawing/2014/main" id="{1AA10301-3769-4732-8BF9-B8F319651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96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9" name="AutoShape 2531">
                <a:extLst>
                  <a:ext uri="{FF2B5EF4-FFF2-40B4-BE49-F238E27FC236}">
                    <a16:creationId xmlns:a16="http://schemas.microsoft.com/office/drawing/2014/main" id="{C461AB9B-FA98-435A-A2AB-BA112D568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287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0" name="AutoShape 2532">
                <a:extLst>
                  <a:ext uri="{FF2B5EF4-FFF2-40B4-BE49-F238E27FC236}">
                    <a16:creationId xmlns:a16="http://schemas.microsoft.com/office/drawing/2014/main" id="{A4F2859F-9554-458B-B7D1-EE0AACD0B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13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1" name="AutoShape 2533">
                <a:extLst>
                  <a:ext uri="{FF2B5EF4-FFF2-40B4-BE49-F238E27FC236}">
                    <a16:creationId xmlns:a16="http://schemas.microsoft.com/office/drawing/2014/main" id="{0ECB9CFD-55F1-47B9-83BA-EEBA76536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04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2" name="AutoShape 2534">
                <a:extLst>
                  <a:ext uri="{FF2B5EF4-FFF2-40B4-BE49-F238E27FC236}">
                    <a16:creationId xmlns:a16="http://schemas.microsoft.com/office/drawing/2014/main" id="{0AE2A9A4-4808-4539-B096-8D35AF543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31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3" name="AutoShape 2535">
                <a:extLst>
                  <a:ext uri="{FF2B5EF4-FFF2-40B4-BE49-F238E27FC236}">
                    <a16:creationId xmlns:a16="http://schemas.microsoft.com/office/drawing/2014/main" id="{766707A2-1ADD-4972-8FF8-F16BC7AE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225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4" name="AutoShape 2536">
                <a:extLst>
                  <a:ext uri="{FF2B5EF4-FFF2-40B4-BE49-F238E27FC236}">
                    <a16:creationId xmlns:a16="http://schemas.microsoft.com/office/drawing/2014/main" id="{F2222BA9-FB2E-4C95-8B7B-4018932F02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9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5" name="AutoShape 2537">
                <a:extLst>
                  <a:ext uri="{FF2B5EF4-FFF2-40B4-BE49-F238E27FC236}">
                    <a16:creationId xmlns:a16="http://schemas.microsoft.com/office/drawing/2014/main" id="{B1076134-76CE-40FC-8D99-B0CF43757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403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6" name="AutoShape 2538">
                <a:extLst>
                  <a:ext uri="{FF2B5EF4-FFF2-40B4-BE49-F238E27FC236}">
                    <a16:creationId xmlns:a16="http://schemas.microsoft.com/office/drawing/2014/main" id="{AA309954-115E-4AA8-AEE2-4171F9BD0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6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7" name="AutoShape 2539">
                <a:extLst>
                  <a:ext uri="{FF2B5EF4-FFF2-40B4-BE49-F238E27FC236}">
                    <a16:creationId xmlns:a16="http://schemas.microsoft.com/office/drawing/2014/main" id="{2053EA65-AB21-4FA3-91AE-EC4AF72A6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579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8" name="AutoShape 2540">
                <a:extLst>
                  <a:ext uri="{FF2B5EF4-FFF2-40B4-BE49-F238E27FC236}">
                    <a16:creationId xmlns:a16="http://schemas.microsoft.com/office/drawing/2014/main" id="{CD3949BF-7C5E-4D1F-8CEB-083DC095C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84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9" name="AutoShape 2541">
                <a:extLst>
                  <a:ext uri="{FF2B5EF4-FFF2-40B4-BE49-F238E27FC236}">
                    <a16:creationId xmlns:a16="http://schemas.microsoft.com/office/drawing/2014/main" id="{E0B94772-1A3B-4222-85CC-5FB7348F0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75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0" name="AutoShape 2542">
                <a:extLst>
                  <a:ext uri="{FF2B5EF4-FFF2-40B4-BE49-F238E27FC236}">
                    <a16:creationId xmlns:a16="http://schemas.microsoft.com/office/drawing/2014/main" id="{DA970483-6382-4F5F-AC3E-4DC4EDD07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02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1" name="AutoShape 2543">
                <a:extLst>
                  <a:ext uri="{FF2B5EF4-FFF2-40B4-BE49-F238E27FC236}">
                    <a16:creationId xmlns:a16="http://schemas.microsoft.com/office/drawing/2014/main" id="{27EC8A04-8D1D-4ABD-BCA3-4B0E89BC9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93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2" name="AutoShape 2544">
                <a:extLst>
                  <a:ext uri="{FF2B5EF4-FFF2-40B4-BE49-F238E27FC236}">
                    <a16:creationId xmlns:a16="http://schemas.microsoft.com/office/drawing/2014/main" id="{3C2B9566-5DA2-4D47-B70D-E430A6CB0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0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3" name="AutoShape 2545">
                <a:extLst>
                  <a:ext uri="{FF2B5EF4-FFF2-40B4-BE49-F238E27FC236}">
                    <a16:creationId xmlns:a16="http://schemas.microsoft.com/office/drawing/2014/main" id="{A1EBBBB6-85E5-44D5-9DBE-5267CFFD7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1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4" name="AutoShape 2546">
                <a:extLst>
                  <a:ext uri="{FF2B5EF4-FFF2-40B4-BE49-F238E27FC236}">
                    <a16:creationId xmlns:a16="http://schemas.microsoft.com/office/drawing/2014/main" id="{CA9CA3F6-7873-4F82-B431-B36AFB378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37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5" name="AutoShape 2547">
                <a:extLst>
                  <a:ext uri="{FF2B5EF4-FFF2-40B4-BE49-F238E27FC236}">
                    <a16:creationId xmlns:a16="http://schemas.microsoft.com/office/drawing/2014/main" id="{8F3E3953-CD1F-4561-A622-1B76AFF53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288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6" name="AutoShape 2548">
                <a:extLst>
                  <a:ext uri="{FF2B5EF4-FFF2-40B4-BE49-F238E27FC236}">
                    <a16:creationId xmlns:a16="http://schemas.microsoft.com/office/drawing/2014/main" id="{FBE17328-FECA-4855-9F62-3F1799B68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55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7" name="AutoShape 2549">
                <a:extLst>
                  <a:ext uri="{FF2B5EF4-FFF2-40B4-BE49-F238E27FC236}">
                    <a16:creationId xmlns:a16="http://schemas.microsoft.com/office/drawing/2014/main" id="{E599478C-F1B0-4968-88FF-CC235A995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46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8" name="AutoShape 2550">
                <a:extLst>
                  <a:ext uri="{FF2B5EF4-FFF2-40B4-BE49-F238E27FC236}">
                    <a16:creationId xmlns:a16="http://schemas.microsoft.com/office/drawing/2014/main" id="{C385F337-8B8D-4089-A8E2-064956950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729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9" name="AutoShape 2551">
                <a:extLst>
                  <a:ext uri="{FF2B5EF4-FFF2-40B4-BE49-F238E27FC236}">
                    <a16:creationId xmlns:a16="http://schemas.microsoft.com/office/drawing/2014/main" id="{12DDD4DF-4444-444A-AAB7-471E80E65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640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0" name="AutoShape 2552">
                <a:extLst>
                  <a:ext uri="{FF2B5EF4-FFF2-40B4-BE49-F238E27FC236}">
                    <a16:creationId xmlns:a16="http://schemas.microsoft.com/office/drawing/2014/main" id="{7860CF0C-E094-40A4-9BDB-B88030D37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0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1" name="AutoShape 2553">
                <a:extLst>
                  <a:ext uri="{FF2B5EF4-FFF2-40B4-BE49-F238E27FC236}">
                    <a16:creationId xmlns:a16="http://schemas.microsoft.com/office/drawing/2014/main" id="{F5F9C2A7-6D2C-42E6-8778-277C9E3105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81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2" name="AutoShape 2554">
                <a:extLst>
                  <a:ext uri="{FF2B5EF4-FFF2-40B4-BE49-F238E27FC236}">
                    <a16:creationId xmlns:a16="http://schemas.microsoft.com/office/drawing/2014/main" id="{3C6A8DA3-FEAE-4C7B-8EE6-673556D47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083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3" name="AutoShape 2555">
                <a:extLst>
                  <a:ext uri="{FF2B5EF4-FFF2-40B4-BE49-F238E27FC236}">
                    <a16:creationId xmlns:a16="http://schemas.microsoft.com/office/drawing/2014/main" id="{B2AABACF-15C8-43F0-ACAF-1BCBF58A82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95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4" name="AutoShape 2556">
                <a:extLst>
                  <a:ext uri="{FF2B5EF4-FFF2-40B4-BE49-F238E27FC236}">
                    <a16:creationId xmlns:a16="http://schemas.microsoft.com/office/drawing/2014/main" id="{321C8D7D-1D8B-4414-BE7C-0CC0AE483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261" y="2175"/>
                <a:ext cx="88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5" name="AutoShape 2557">
                <a:extLst>
                  <a:ext uri="{FF2B5EF4-FFF2-40B4-BE49-F238E27FC236}">
                    <a16:creationId xmlns:a16="http://schemas.microsoft.com/office/drawing/2014/main" id="{66E96F4D-2A1F-418A-896E-0ACA6994A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72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6" name="AutoShape 2558">
                <a:extLst>
                  <a:ext uri="{FF2B5EF4-FFF2-40B4-BE49-F238E27FC236}">
                    <a16:creationId xmlns:a16="http://schemas.microsoft.com/office/drawing/2014/main" id="{EDBEF94B-C81B-458A-B59E-4B9739032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437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7" name="AutoShape 2559">
                <a:extLst>
                  <a:ext uri="{FF2B5EF4-FFF2-40B4-BE49-F238E27FC236}">
                    <a16:creationId xmlns:a16="http://schemas.microsoft.com/office/drawing/2014/main" id="{5A0B9A7D-756C-4C30-B359-BE2C5F220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348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8" name="AutoShape 2560">
                <a:extLst>
                  <a:ext uri="{FF2B5EF4-FFF2-40B4-BE49-F238E27FC236}">
                    <a16:creationId xmlns:a16="http://schemas.microsoft.com/office/drawing/2014/main" id="{0AB7BA02-BB5F-42D0-91AF-EFC86C088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615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9" name="AutoShape 2561">
                <a:extLst>
                  <a:ext uri="{FF2B5EF4-FFF2-40B4-BE49-F238E27FC236}">
                    <a16:creationId xmlns:a16="http://schemas.microsoft.com/office/drawing/2014/main" id="{3EC22BBB-B48A-4443-A54E-6E05C906A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526" y="2175"/>
                <a:ext cx="89" cy="76"/>
              </a:xfrm>
              <a:prstGeom prst="triangle">
                <a:avLst>
                  <a:gd name="adj" fmla="val 50000"/>
                </a:avLst>
              </a:prstGeom>
              <a:solidFill>
                <a:srgbClr val="00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D5649908-F38F-4369-9002-85EBFFAF7C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円形の飾り線</a:t>
            </a:r>
          </a:p>
        </p:txBody>
      </p: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6D7CF098-DFD7-4E4D-A47C-5ACAE3A62B08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1052513"/>
            <a:ext cx="8353425" cy="360362"/>
            <a:chOff x="444" y="799"/>
            <a:chExt cx="5262" cy="227"/>
          </a:xfrm>
        </p:grpSpPr>
        <p:sp>
          <p:nvSpPr>
            <p:cNvPr id="22542" name="Oval 14">
              <a:extLst>
                <a:ext uri="{FF2B5EF4-FFF2-40B4-BE49-F238E27FC236}">
                  <a16:creationId xmlns:a16="http://schemas.microsoft.com/office/drawing/2014/main" id="{8A7044CA-D817-49B2-8730-9A73E6265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3" name="Oval 15">
              <a:extLst>
                <a:ext uri="{FF2B5EF4-FFF2-40B4-BE49-F238E27FC236}">
                  <a16:creationId xmlns:a16="http://schemas.microsoft.com/office/drawing/2014/main" id="{E1193AD0-B2F3-433C-AB50-51D94D1E5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4" name="Oval 16">
              <a:extLst>
                <a:ext uri="{FF2B5EF4-FFF2-40B4-BE49-F238E27FC236}">
                  <a16:creationId xmlns:a16="http://schemas.microsoft.com/office/drawing/2014/main" id="{A4F4D6F1-EC8D-4D27-B57C-A284808DD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5" name="Oval 17">
              <a:extLst>
                <a:ext uri="{FF2B5EF4-FFF2-40B4-BE49-F238E27FC236}">
                  <a16:creationId xmlns:a16="http://schemas.microsoft.com/office/drawing/2014/main" id="{1DEEB54C-4D25-4DEA-96A6-FC2E153D4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6" name="Oval 18">
              <a:extLst>
                <a:ext uri="{FF2B5EF4-FFF2-40B4-BE49-F238E27FC236}">
                  <a16:creationId xmlns:a16="http://schemas.microsoft.com/office/drawing/2014/main" id="{F8C92A5E-3409-40DB-9AA2-E7E6E96B3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7" name="Oval 19">
              <a:extLst>
                <a:ext uri="{FF2B5EF4-FFF2-40B4-BE49-F238E27FC236}">
                  <a16:creationId xmlns:a16="http://schemas.microsoft.com/office/drawing/2014/main" id="{B69C3731-FA7F-46B5-9F0C-42BC77AE4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8" name="Oval 20">
              <a:extLst>
                <a:ext uri="{FF2B5EF4-FFF2-40B4-BE49-F238E27FC236}">
                  <a16:creationId xmlns:a16="http://schemas.microsoft.com/office/drawing/2014/main" id="{D7FA9DDA-2BC0-49A9-9191-4C0C9C56B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9" name="Oval 21">
              <a:extLst>
                <a:ext uri="{FF2B5EF4-FFF2-40B4-BE49-F238E27FC236}">
                  <a16:creationId xmlns:a16="http://schemas.microsoft.com/office/drawing/2014/main" id="{3343264E-29C7-444D-916A-0E6D59E16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0" name="Oval 22">
              <a:extLst>
                <a:ext uri="{FF2B5EF4-FFF2-40B4-BE49-F238E27FC236}">
                  <a16:creationId xmlns:a16="http://schemas.microsoft.com/office/drawing/2014/main" id="{8CB3495E-2CA6-4A2E-89CE-844B49101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1" name="Oval 23">
              <a:extLst>
                <a:ext uri="{FF2B5EF4-FFF2-40B4-BE49-F238E27FC236}">
                  <a16:creationId xmlns:a16="http://schemas.microsoft.com/office/drawing/2014/main" id="{5C650C77-D88B-4DB6-AD72-878BD50FD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2" name="Oval 24">
              <a:extLst>
                <a:ext uri="{FF2B5EF4-FFF2-40B4-BE49-F238E27FC236}">
                  <a16:creationId xmlns:a16="http://schemas.microsoft.com/office/drawing/2014/main" id="{D701D4EB-4ED3-4EB6-A879-C5DEC4818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3" name="Oval 25">
              <a:extLst>
                <a:ext uri="{FF2B5EF4-FFF2-40B4-BE49-F238E27FC236}">
                  <a16:creationId xmlns:a16="http://schemas.microsoft.com/office/drawing/2014/main" id="{00E8FD2E-99E6-497C-94BD-3E187A99A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4" name="Oval 26">
              <a:extLst>
                <a:ext uri="{FF2B5EF4-FFF2-40B4-BE49-F238E27FC236}">
                  <a16:creationId xmlns:a16="http://schemas.microsoft.com/office/drawing/2014/main" id="{D174526C-5587-43D7-B0C8-DE4CD6F5C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5" name="Oval 27">
              <a:extLst>
                <a:ext uri="{FF2B5EF4-FFF2-40B4-BE49-F238E27FC236}">
                  <a16:creationId xmlns:a16="http://schemas.microsoft.com/office/drawing/2014/main" id="{539A0B77-0D86-41A7-8092-41CA6E967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6" name="Oval 28">
              <a:extLst>
                <a:ext uri="{FF2B5EF4-FFF2-40B4-BE49-F238E27FC236}">
                  <a16:creationId xmlns:a16="http://schemas.microsoft.com/office/drawing/2014/main" id="{A66BFE1E-4ACB-4DC7-B837-AA173834E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7" name="Oval 29">
              <a:extLst>
                <a:ext uri="{FF2B5EF4-FFF2-40B4-BE49-F238E27FC236}">
                  <a16:creationId xmlns:a16="http://schemas.microsoft.com/office/drawing/2014/main" id="{6FC4A095-11B3-421E-B9AD-45F0F8020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8" name="Oval 30">
              <a:extLst>
                <a:ext uri="{FF2B5EF4-FFF2-40B4-BE49-F238E27FC236}">
                  <a16:creationId xmlns:a16="http://schemas.microsoft.com/office/drawing/2014/main" id="{05CC884C-623B-4B3F-BC28-2FAAC8199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9" name="Oval 31">
              <a:extLst>
                <a:ext uri="{FF2B5EF4-FFF2-40B4-BE49-F238E27FC236}">
                  <a16:creationId xmlns:a16="http://schemas.microsoft.com/office/drawing/2014/main" id="{CCEED25F-1A74-420D-BAEE-73E1C4DA8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0" name="Oval 32">
              <a:extLst>
                <a:ext uri="{FF2B5EF4-FFF2-40B4-BE49-F238E27FC236}">
                  <a16:creationId xmlns:a16="http://schemas.microsoft.com/office/drawing/2014/main" id="{30FE454B-7D3C-4E58-BFCA-909EB0FF8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1" name="Oval 33">
              <a:extLst>
                <a:ext uri="{FF2B5EF4-FFF2-40B4-BE49-F238E27FC236}">
                  <a16:creationId xmlns:a16="http://schemas.microsoft.com/office/drawing/2014/main" id="{34F31327-1246-4E19-8544-B2042A800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2" name="Oval 34">
              <a:extLst>
                <a:ext uri="{FF2B5EF4-FFF2-40B4-BE49-F238E27FC236}">
                  <a16:creationId xmlns:a16="http://schemas.microsoft.com/office/drawing/2014/main" id="{F8A54B94-9FCB-4611-8392-34C4C845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3" name="Oval 35">
              <a:extLst>
                <a:ext uri="{FF2B5EF4-FFF2-40B4-BE49-F238E27FC236}">
                  <a16:creationId xmlns:a16="http://schemas.microsoft.com/office/drawing/2014/main" id="{551DC586-EDAD-4571-BA90-C3ACEC225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4" name="Oval 36">
              <a:extLst>
                <a:ext uri="{FF2B5EF4-FFF2-40B4-BE49-F238E27FC236}">
                  <a16:creationId xmlns:a16="http://schemas.microsoft.com/office/drawing/2014/main" id="{98C987E4-7C67-4B10-AB66-14983BE7A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5" name="Oval 37">
              <a:extLst>
                <a:ext uri="{FF2B5EF4-FFF2-40B4-BE49-F238E27FC236}">
                  <a16:creationId xmlns:a16="http://schemas.microsoft.com/office/drawing/2014/main" id="{10672471-55ED-4AD6-8BBB-3983E9D02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6" name="Oval 38">
              <a:extLst>
                <a:ext uri="{FF2B5EF4-FFF2-40B4-BE49-F238E27FC236}">
                  <a16:creationId xmlns:a16="http://schemas.microsoft.com/office/drawing/2014/main" id="{6E856613-D6F6-4F40-84DF-D05BDE79F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7" name="Oval 39">
              <a:extLst>
                <a:ext uri="{FF2B5EF4-FFF2-40B4-BE49-F238E27FC236}">
                  <a16:creationId xmlns:a16="http://schemas.microsoft.com/office/drawing/2014/main" id="{6B74EFA2-C25D-4A3C-AC3C-6AFA85F8D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8" name="Oval 40">
              <a:extLst>
                <a:ext uri="{FF2B5EF4-FFF2-40B4-BE49-F238E27FC236}">
                  <a16:creationId xmlns:a16="http://schemas.microsoft.com/office/drawing/2014/main" id="{2A188521-1992-4BA2-A97A-5552B8D1C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9" name="Oval 41">
              <a:extLst>
                <a:ext uri="{FF2B5EF4-FFF2-40B4-BE49-F238E27FC236}">
                  <a16:creationId xmlns:a16="http://schemas.microsoft.com/office/drawing/2014/main" id="{E65B5120-269D-45A9-988B-41637D3FC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0" name="Oval 42">
              <a:extLst>
                <a:ext uri="{FF2B5EF4-FFF2-40B4-BE49-F238E27FC236}">
                  <a16:creationId xmlns:a16="http://schemas.microsoft.com/office/drawing/2014/main" id="{7EB61B7B-806A-4184-8E82-1354786DB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1" name="Oval 43">
              <a:extLst>
                <a:ext uri="{FF2B5EF4-FFF2-40B4-BE49-F238E27FC236}">
                  <a16:creationId xmlns:a16="http://schemas.microsoft.com/office/drawing/2014/main" id="{28D81CE0-AB6A-4BBA-ADE3-CEF4D1B81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2" name="Oval 44">
              <a:extLst>
                <a:ext uri="{FF2B5EF4-FFF2-40B4-BE49-F238E27FC236}">
                  <a16:creationId xmlns:a16="http://schemas.microsoft.com/office/drawing/2014/main" id="{CE508C2D-BC96-4A80-B127-D150CC38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3" name="Oval 45">
              <a:extLst>
                <a:ext uri="{FF2B5EF4-FFF2-40B4-BE49-F238E27FC236}">
                  <a16:creationId xmlns:a16="http://schemas.microsoft.com/office/drawing/2014/main" id="{ED2A17FF-154C-4736-9F35-A6EEEA13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4" name="Oval 46">
              <a:extLst>
                <a:ext uri="{FF2B5EF4-FFF2-40B4-BE49-F238E27FC236}">
                  <a16:creationId xmlns:a16="http://schemas.microsoft.com/office/drawing/2014/main" id="{2B2F9D56-84CE-47CB-BD61-0A0DEDF76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5" name="Oval 47">
              <a:extLst>
                <a:ext uri="{FF2B5EF4-FFF2-40B4-BE49-F238E27FC236}">
                  <a16:creationId xmlns:a16="http://schemas.microsoft.com/office/drawing/2014/main" id="{CA6EFDFF-1BBD-479E-A68D-8A3D12934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6" name="Oval 48">
              <a:extLst>
                <a:ext uri="{FF2B5EF4-FFF2-40B4-BE49-F238E27FC236}">
                  <a16:creationId xmlns:a16="http://schemas.microsoft.com/office/drawing/2014/main" id="{45F12B13-7628-4CAB-96B7-F62E3738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7" name="Oval 49">
              <a:extLst>
                <a:ext uri="{FF2B5EF4-FFF2-40B4-BE49-F238E27FC236}">
                  <a16:creationId xmlns:a16="http://schemas.microsoft.com/office/drawing/2014/main" id="{95608934-49D5-4CB1-BAB9-0E96B5E25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8" name="Oval 50">
              <a:extLst>
                <a:ext uri="{FF2B5EF4-FFF2-40B4-BE49-F238E27FC236}">
                  <a16:creationId xmlns:a16="http://schemas.microsoft.com/office/drawing/2014/main" id="{37385CAD-6822-4F70-8C9E-1C83DD399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9" name="Oval 51">
              <a:extLst>
                <a:ext uri="{FF2B5EF4-FFF2-40B4-BE49-F238E27FC236}">
                  <a16:creationId xmlns:a16="http://schemas.microsoft.com/office/drawing/2014/main" id="{EA1B2BFB-BA7D-4CBA-9BF5-B5067F804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799"/>
              <a:ext cx="227" cy="227"/>
            </a:xfrm>
            <a:prstGeom prst="ellips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08" name="Group 180">
            <a:extLst>
              <a:ext uri="{FF2B5EF4-FFF2-40B4-BE49-F238E27FC236}">
                <a16:creationId xmlns:a16="http://schemas.microsoft.com/office/drawing/2014/main" id="{BFE1940B-611C-417B-BD69-926867D5E65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628775"/>
            <a:ext cx="8569325" cy="144463"/>
            <a:chOff x="398" y="1071"/>
            <a:chExt cx="5398" cy="91"/>
          </a:xfrm>
        </p:grpSpPr>
        <p:sp>
          <p:nvSpPr>
            <p:cNvPr id="22581" name="Oval 53">
              <a:extLst>
                <a:ext uri="{FF2B5EF4-FFF2-40B4-BE49-F238E27FC236}">
                  <a16:creationId xmlns:a16="http://schemas.microsoft.com/office/drawing/2014/main" id="{67A58735-9934-4D51-A089-487E94336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2" name="Oval 54">
              <a:extLst>
                <a:ext uri="{FF2B5EF4-FFF2-40B4-BE49-F238E27FC236}">
                  <a16:creationId xmlns:a16="http://schemas.microsoft.com/office/drawing/2014/main" id="{98218F4B-8729-426F-BCAA-9B59DEB33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3" name="Oval 55">
              <a:extLst>
                <a:ext uri="{FF2B5EF4-FFF2-40B4-BE49-F238E27FC236}">
                  <a16:creationId xmlns:a16="http://schemas.microsoft.com/office/drawing/2014/main" id="{B4C9F125-4D25-4643-80A0-C273ED33D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4" name="Oval 56">
              <a:extLst>
                <a:ext uri="{FF2B5EF4-FFF2-40B4-BE49-F238E27FC236}">
                  <a16:creationId xmlns:a16="http://schemas.microsoft.com/office/drawing/2014/main" id="{A069B269-FC66-41D8-98A2-3EC9BD373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5" name="Oval 57">
              <a:extLst>
                <a:ext uri="{FF2B5EF4-FFF2-40B4-BE49-F238E27FC236}">
                  <a16:creationId xmlns:a16="http://schemas.microsoft.com/office/drawing/2014/main" id="{56B10DAF-30E2-4487-AE66-3D5104125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6" name="Oval 58">
              <a:extLst>
                <a:ext uri="{FF2B5EF4-FFF2-40B4-BE49-F238E27FC236}">
                  <a16:creationId xmlns:a16="http://schemas.microsoft.com/office/drawing/2014/main" id="{13F8F505-51A5-4A36-B791-8EFB44E34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7" name="Oval 59">
              <a:extLst>
                <a:ext uri="{FF2B5EF4-FFF2-40B4-BE49-F238E27FC236}">
                  <a16:creationId xmlns:a16="http://schemas.microsoft.com/office/drawing/2014/main" id="{2341E7D4-E704-4352-967D-A671A5E0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8" name="Oval 60">
              <a:extLst>
                <a:ext uri="{FF2B5EF4-FFF2-40B4-BE49-F238E27FC236}">
                  <a16:creationId xmlns:a16="http://schemas.microsoft.com/office/drawing/2014/main" id="{D3D6002B-A644-474C-90CF-A06A1695B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9" name="Oval 61">
              <a:extLst>
                <a:ext uri="{FF2B5EF4-FFF2-40B4-BE49-F238E27FC236}">
                  <a16:creationId xmlns:a16="http://schemas.microsoft.com/office/drawing/2014/main" id="{79720957-4CBC-4098-B3C1-C2EFD5CEE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0" name="Oval 62">
              <a:extLst>
                <a:ext uri="{FF2B5EF4-FFF2-40B4-BE49-F238E27FC236}">
                  <a16:creationId xmlns:a16="http://schemas.microsoft.com/office/drawing/2014/main" id="{74265AE0-26AE-4F54-8160-F5CDDB9FF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1" name="Oval 63">
              <a:extLst>
                <a:ext uri="{FF2B5EF4-FFF2-40B4-BE49-F238E27FC236}">
                  <a16:creationId xmlns:a16="http://schemas.microsoft.com/office/drawing/2014/main" id="{9DFA4D0D-B09B-4393-8261-DD6A5789B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2" name="Oval 64">
              <a:extLst>
                <a:ext uri="{FF2B5EF4-FFF2-40B4-BE49-F238E27FC236}">
                  <a16:creationId xmlns:a16="http://schemas.microsoft.com/office/drawing/2014/main" id="{4307C52F-24CB-48D6-A898-E4EA03367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3" name="Oval 65">
              <a:extLst>
                <a:ext uri="{FF2B5EF4-FFF2-40B4-BE49-F238E27FC236}">
                  <a16:creationId xmlns:a16="http://schemas.microsoft.com/office/drawing/2014/main" id="{20376134-9140-4F8E-A31B-F53117007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4" name="Oval 66">
              <a:extLst>
                <a:ext uri="{FF2B5EF4-FFF2-40B4-BE49-F238E27FC236}">
                  <a16:creationId xmlns:a16="http://schemas.microsoft.com/office/drawing/2014/main" id="{334440B8-8C87-47D2-9E12-C1C254526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5" name="Oval 67">
              <a:extLst>
                <a:ext uri="{FF2B5EF4-FFF2-40B4-BE49-F238E27FC236}">
                  <a16:creationId xmlns:a16="http://schemas.microsoft.com/office/drawing/2014/main" id="{9695CB2D-8B2F-4EC9-9530-DD8B332B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6" name="Oval 68">
              <a:extLst>
                <a:ext uri="{FF2B5EF4-FFF2-40B4-BE49-F238E27FC236}">
                  <a16:creationId xmlns:a16="http://schemas.microsoft.com/office/drawing/2014/main" id="{A35E4CB1-21C0-434B-8EBE-205572CFE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7" name="Oval 69">
              <a:extLst>
                <a:ext uri="{FF2B5EF4-FFF2-40B4-BE49-F238E27FC236}">
                  <a16:creationId xmlns:a16="http://schemas.microsoft.com/office/drawing/2014/main" id="{81B46976-9A95-402F-BAF1-0039101D0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8" name="Oval 70">
              <a:extLst>
                <a:ext uri="{FF2B5EF4-FFF2-40B4-BE49-F238E27FC236}">
                  <a16:creationId xmlns:a16="http://schemas.microsoft.com/office/drawing/2014/main" id="{896DE1A2-5DCD-4631-A2A0-670E81BD9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9" name="Oval 71">
              <a:extLst>
                <a:ext uri="{FF2B5EF4-FFF2-40B4-BE49-F238E27FC236}">
                  <a16:creationId xmlns:a16="http://schemas.microsoft.com/office/drawing/2014/main" id="{0F4CC0B9-BF63-4EE4-9CFA-F1822B818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0" name="Oval 72">
              <a:extLst>
                <a:ext uri="{FF2B5EF4-FFF2-40B4-BE49-F238E27FC236}">
                  <a16:creationId xmlns:a16="http://schemas.microsoft.com/office/drawing/2014/main" id="{AB8B2E8E-553B-4DC8-AF1C-20F455096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1" name="Oval 73">
              <a:extLst>
                <a:ext uri="{FF2B5EF4-FFF2-40B4-BE49-F238E27FC236}">
                  <a16:creationId xmlns:a16="http://schemas.microsoft.com/office/drawing/2014/main" id="{B402FDCC-C61E-4BA6-BC8B-E2A13E8C6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2" name="Oval 74">
              <a:extLst>
                <a:ext uri="{FF2B5EF4-FFF2-40B4-BE49-F238E27FC236}">
                  <a16:creationId xmlns:a16="http://schemas.microsoft.com/office/drawing/2014/main" id="{0FE54A23-A5F4-4DCB-AFF3-94CD1379A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5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3" name="Oval 75">
              <a:extLst>
                <a:ext uri="{FF2B5EF4-FFF2-40B4-BE49-F238E27FC236}">
                  <a16:creationId xmlns:a16="http://schemas.microsoft.com/office/drawing/2014/main" id="{2136FF13-72CB-4014-93F3-735F00295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4" name="Oval 76">
              <a:extLst>
                <a:ext uri="{FF2B5EF4-FFF2-40B4-BE49-F238E27FC236}">
                  <a16:creationId xmlns:a16="http://schemas.microsoft.com/office/drawing/2014/main" id="{0D7C095E-2ED9-4A82-9F9F-35AB100C2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5" name="Oval 77">
              <a:extLst>
                <a:ext uri="{FF2B5EF4-FFF2-40B4-BE49-F238E27FC236}">
                  <a16:creationId xmlns:a16="http://schemas.microsoft.com/office/drawing/2014/main" id="{0AC3CEC4-6AD2-49E7-9E28-BF872FC2A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6" name="Oval 78">
              <a:extLst>
                <a:ext uri="{FF2B5EF4-FFF2-40B4-BE49-F238E27FC236}">
                  <a16:creationId xmlns:a16="http://schemas.microsoft.com/office/drawing/2014/main" id="{BF41FB5B-1F64-4649-9ADC-2B41076CC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7" name="Oval 79">
              <a:extLst>
                <a:ext uri="{FF2B5EF4-FFF2-40B4-BE49-F238E27FC236}">
                  <a16:creationId xmlns:a16="http://schemas.microsoft.com/office/drawing/2014/main" id="{E0102468-499B-4CF9-82CC-6194DF1A0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8" name="Oval 80">
              <a:extLst>
                <a:ext uri="{FF2B5EF4-FFF2-40B4-BE49-F238E27FC236}">
                  <a16:creationId xmlns:a16="http://schemas.microsoft.com/office/drawing/2014/main" id="{DC296A92-6CA1-4678-9E7A-FA26B7317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2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9" name="Oval 81">
              <a:extLst>
                <a:ext uri="{FF2B5EF4-FFF2-40B4-BE49-F238E27FC236}">
                  <a16:creationId xmlns:a16="http://schemas.microsoft.com/office/drawing/2014/main" id="{A2C8DB38-41EE-4DF5-BEC4-E7134F9EE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0" name="Oval 82">
              <a:extLst>
                <a:ext uri="{FF2B5EF4-FFF2-40B4-BE49-F238E27FC236}">
                  <a16:creationId xmlns:a16="http://schemas.microsoft.com/office/drawing/2014/main" id="{35168D16-323C-4DB9-8240-E58E880BB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1" name="Oval 83">
              <a:extLst>
                <a:ext uri="{FF2B5EF4-FFF2-40B4-BE49-F238E27FC236}">
                  <a16:creationId xmlns:a16="http://schemas.microsoft.com/office/drawing/2014/main" id="{7E51C9EE-7899-43F8-AFE4-131CA7BDE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2" name="Oval 84">
              <a:extLst>
                <a:ext uri="{FF2B5EF4-FFF2-40B4-BE49-F238E27FC236}">
                  <a16:creationId xmlns:a16="http://schemas.microsoft.com/office/drawing/2014/main" id="{80E063C1-2A56-425A-9622-492ACB921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3" name="Oval 85">
              <a:extLst>
                <a:ext uri="{FF2B5EF4-FFF2-40B4-BE49-F238E27FC236}">
                  <a16:creationId xmlns:a16="http://schemas.microsoft.com/office/drawing/2014/main" id="{BC1CDEF0-232F-4840-9A62-60C0F2FCD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4" name="Oval 86">
              <a:extLst>
                <a:ext uri="{FF2B5EF4-FFF2-40B4-BE49-F238E27FC236}">
                  <a16:creationId xmlns:a16="http://schemas.microsoft.com/office/drawing/2014/main" id="{42C8B412-B1F7-4084-A790-3986DF8BB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5" name="Oval 87">
              <a:extLst>
                <a:ext uri="{FF2B5EF4-FFF2-40B4-BE49-F238E27FC236}">
                  <a16:creationId xmlns:a16="http://schemas.microsoft.com/office/drawing/2014/main" id="{0959E16D-1F59-4D23-B0E9-A50E78F69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6" name="Oval 88">
              <a:extLst>
                <a:ext uri="{FF2B5EF4-FFF2-40B4-BE49-F238E27FC236}">
                  <a16:creationId xmlns:a16="http://schemas.microsoft.com/office/drawing/2014/main" id="{772B8FF8-4722-426B-9AE5-A336177B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0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7" name="Oval 89">
              <a:extLst>
                <a:ext uri="{FF2B5EF4-FFF2-40B4-BE49-F238E27FC236}">
                  <a16:creationId xmlns:a16="http://schemas.microsoft.com/office/drawing/2014/main" id="{57C6808F-0F04-41D0-A68C-83DEFF8E3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6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8" name="Oval 90">
              <a:extLst>
                <a:ext uri="{FF2B5EF4-FFF2-40B4-BE49-F238E27FC236}">
                  <a16:creationId xmlns:a16="http://schemas.microsoft.com/office/drawing/2014/main" id="{C6221591-A5E7-4B33-9969-23DDD03D5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2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9" name="Oval 91">
              <a:extLst>
                <a:ext uri="{FF2B5EF4-FFF2-40B4-BE49-F238E27FC236}">
                  <a16:creationId xmlns:a16="http://schemas.microsoft.com/office/drawing/2014/main" id="{253AB472-DD43-424C-AB35-716DBE794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0" name="Oval 92">
              <a:extLst>
                <a:ext uri="{FF2B5EF4-FFF2-40B4-BE49-F238E27FC236}">
                  <a16:creationId xmlns:a16="http://schemas.microsoft.com/office/drawing/2014/main" id="{67FD0ADC-5222-4235-84F8-4B734BE5B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107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07" name="Group 179">
            <a:extLst>
              <a:ext uri="{FF2B5EF4-FFF2-40B4-BE49-F238E27FC236}">
                <a16:creationId xmlns:a16="http://schemas.microsoft.com/office/drawing/2014/main" id="{20159009-B319-47A1-8A8A-5F1D1C801826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1989138"/>
            <a:ext cx="8569325" cy="144462"/>
            <a:chOff x="399" y="1253"/>
            <a:chExt cx="5398" cy="91"/>
          </a:xfrm>
        </p:grpSpPr>
        <p:grpSp>
          <p:nvGrpSpPr>
            <p:cNvPr id="22663" name="Group 135">
              <a:extLst>
                <a:ext uri="{FF2B5EF4-FFF2-40B4-BE49-F238E27FC236}">
                  <a16:creationId xmlns:a16="http://schemas.microsoft.com/office/drawing/2014/main" id="{91E7D9B3-8804-42AD-9093-329975802B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1253"/>
              <a:ext cx="5262" cy="91"/>
              <a:chOff x="399" y="1253"/>
              <a:chExt cx="5262" cy="91"/>
            </a:xfrm>
          </p:grpSpPr>
          <p:sp>
            <p:nvSpPr>
              <p:cNvPr id="22622" name="Oval 94">
                <a:extLst>
                  <a:ext uri="{FF2B5EF4-FFF2-40B4-BE49-F238E27FC236}">
                    <a16:creationId xmlns:a16="http://schemas.microsoft.com/office/drawing/2014/main" id="{25B30B3D-B515-4A1D-828A-FF67815A5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4" name="Oval 96">
                <a:extLst>
                  <a:ext uri="{FF2B5EF4-FFF2-40B4-BE49-F238E27FC236}">
                    <a16:creationId xmlns:a16="http://schemas.microsoft.com/office/drawing/2014/main" id="{85187C06-4758-4346-A166-04C9CA93E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6" name="Oval 98">
                <a:extLst>
                  <a:ext uri="{FF2B5EF4-FFF2-40B4-BE49-F238E27FC236}">
                    <a16:creationId xmlns:a16="http://schemas.microsoft.com/office/drawing/2014/main" id="{2FA1C175-8BB1-4989-AB81-E01B2B91B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8" name="Oval 100">
                <a:extLst>
                  <a:ext uri="{FF2B5EF4-FFF2-40B4-BE49-F238E27FC236}">
                    <a16:creationId xmlns:a16="http://schemas.microsoft.com/office/drawing/2014/main" id="{824483DE-575F-4A7B-A89E-484B7A3E8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0" name="Oval 102">
                <a:extLst>
                  <a:ext uri="{FF2B5EF4-FFF2-40B4-BE49-F238E27FC236}">
                    <a16:creationId xmlns:a16="http://schemas.microsoft.com/office/drawing/2014/main" id="{C2A72194-B4C0-424C-8DB4-843A089A9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2" name="Oval 104">
                <a:extLst>
                  <a:ext uri="{FF2B5EF4-FFF2-40B4-BE49-F238E27FC236}">
                    <a16:creationId xmlns:a16="http://schemas.microsoft.com/office/drawing/2014/main" id="{EE61B05D-FAF4-4D2E-A8B7-8C84D883E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4" name="Oval 106">
                <a:extLst>
                  <a:ext uri="{FF2B5EF4-FFF2-40B4-BE49-F238E27FC236}">
                    <a16:creationId xmlns:a16="http://schemas.microsoft.com/office/drawing/2014/main" id="{ABA3B9BD-018B-4D72-82E8-1F8555D18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6" name="Oval 108">
                <a:extLst>
                  <a:ext uri="{FF2B5EF4-FFF2-40B4-BE49-F238E27FC236}">
                    <a16:creationId xmlns:a16="http://schemas.microsoft.com/office/drawing/2014/main" id="{F50CC005-6C1A-448B-B301-75AF2AD23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8" name="Oval 110">
                <a:extLst>
                  <a:ext uri="{FF2B5EF4-FFF2-40B4-BE49-F238E27FC236}">
                    <a16:creationId xmlns:a16="http://schemas.microsoft.com/office/drawing/2014/main" id="{9AC0D7F6-BC75-4E7F-86A2-AE48D63C3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0" name="Oval 112">
                <a:extLst>
                  <a:ext uri="{FF2B5EF4-FFF2-40B4-BE49-F238E27FC236}">
                    <a16:creationId xmlns:a16="http://schemas.microsoft.com/office/drawing/2014/main" id="{DF8381B6-A68B-4C7F-B01C-308C8AE81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2" name="Oval 114">
                <a:extLst>
                  <a:ext uri="{FF2B5EF4-FFF2-40B4-BE49-F238E27FC236}">
                    <a16:creationId xmlns:a16="http://schemas.microsoft.com/office/drawing/2014/main" id="{E5FF9FA6-ACB2-44CA-8FE9-70F3C0CAA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4" name="Oval 116">
                <a:extLst>
                  <a:ext uri="{FF2B5EF4-FFF2-40B4-BE49-F238E27FC236}">
                    <a16:creationId xmlns:a16="http://schemas.microsoft.com/office/drawing/2014/main" id="{DEA33702-48C4-4E5B-AA44-0FC5D26E4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6" name="Oval 118">
                <a:extLst>
                  <a:ext uri="{FF2B5EF4-FFF2-40B4-BE49-F238E27FC236}">
                    <a16:creationId xmlns:a16="http://schemas.microsoft.com/office/drawing/2014/main" id="{F1EFA7C5-2910-44DF-8BBE-323DDF71A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8" name="Oval 120">
                <a:extLst>
                  <a:ext uri="{FF2B5EF4-FFF2-40B4-BE49-F238E27FC236}">
                    <a16:creationId xmlns:a16="http://schemas.microsoft.com/office/drawing/2014/main" id="{E9369A76-315B-463B-90FE-328ABD4CE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0" name="Oval 122">
                <a:extLst>
                  <a:ext uri="{FF2B5EF4-FFF2-40B4-BE49-F238E27FC236}">
                    <a16:creationId xmlns:a16="http://schemas.microsoft.com/office/drawing/2014/main" id="{F8F430E2-6D39-4922-8305-A18297574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2" name="Oval 124">
                <a:extLst>
                  <a:ext uri="{FF2B5EF4-FFF2-40B4-BE49-F238E27FC236}">
                    <a16:creationId xmlns:a16="http://schemas.microsoft.com/office/drawing/2014/main" id="{A7E87A29-7DFC-4B66-8A07-1716E263C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4" name="Oval 126">
                <a:extLst>
                  <a:ext uri="{FF2B5EF4-FFF2-40B4-BE49-F238E27FC236}">
                    <a16:creationId xmlns:a16="http://schemas.microsoft.com/office/drawing/2014/main" id="{E16F9A75-F369-4C7C-B535-E723AC930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6" name="Oval 128">
                <a:extLst>
                  <a:ext uri="{FF2B5EF4-FFF2-40B4-BE49-F238E27FC236}">
                    <a16:creationId xmlns:a16="http://schemas.microsoft.com/office/drawing/2014/main" id="{6BC8362C-30E8-4B33-915F-05468263E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8" name="Oval 130">
                <a:extLst>
                  <a:ext uri="{FF2B5EF4-FFF2-40B4-BE49-F238E27FC236}">
                    <a16:creationId xmlns:a16="http://schemas.microsoft.com/office/drawing/2014/main" id="{CC110057-7952-4E0A-BD82-9E775AF99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0" name="Oval 132">
                <a:extLst>
                  <a:ext uri="{FF2B5EF4-FFF2-40B4-BE49-F238E27FC236}">
                    <a16:creationId xmlns:a16="http://schemas.microsoft.com/office/drawing/2014/main" id="{99B79CDE-81E5-4DB7-A477-03D7EC306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662" name="Group 134">
              <a:extLst>
                <a:ext uri="{FF2B5EF4-FFF2-40B4-BE49-F238E27FC236}">
                  <a16:creationId xmlns:a16="http://schemas.microsoft.com/office/drawing/2014/main" id="{B963F387-19C9-46DD-9E23-2AA49FC76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253"/>
              <a:ext cx="5262" cy="91"/>
              <a:chOff x="535" y="1253"/>
              <a:chExt cx="5262" cy="91"/>
            </a:xfrm>
          </p:grpSpPr>
          <p:sp>
            <p:nvSpPr>
              <p:cNvPr id="22623" name="Oval 95">
                <a:extLst>
                  <a:ext uri="{FF2B5EF4-FFF2-40B4-BE49-F238E27FC236}">
                    <a16:creationId xmlns:a16="http://schemas.microsoft.com/office/drawing/2014/main" id="{1D3B9F1F-285F-4E2C-94C7-750D8F9D0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5" name="Oval 97">
                <a:extLst>
                  <a:ext uri="{FF2B5EF4-FFF2-40B4-BE49-F238E27FC236}">
                    <a16:creationId xmlns:a16="http://schemas.microsoft.com/office/drawing/2014/main" id="{9DA89E4E-444F-4673-AFE4-7CDF22EDF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7" name="Oval 99">
                <a:extLst>
                  <a:ext uri="{FF2B5EF4-FFF2-40B4-BE49-F238E27FC236}">
                    <a16:creationId xmlns:a16="http://schemas.microsoft.com/office/drawing/2014/main" id="{6D55A2B9-7166-4AAD-ADB1-D2E46DCAB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9" name="Oval 101">
                <a:extLst>
                  <a:ext uri="{FF2B5EF4-FFF2-40B4-BE49-F238E27FC236}">
                    <a16:creationId xmlns:a16="http://schemas.microsoft.com/office/drawing/2014/main" id="{E290B397-E6B7-4CDC-A594-2C39E2688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1" name="Oval 103">
                <a:extLst>
                  <a:ext uri="{FF2B5EF4-FFF2-40B4-BE49-F238E27FC236}">
                    <a16:creationId xmlns:a16="http://schemas.microsoft.com/office/drawing/2014/main" id="{B2696620-8902-4BF3-9848-E8C407886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3" name="Oval 105">
                <a:extLst>
                  <a:ext uri="{FF2B5EF4-FFF2-40B4-BE49-F238E27FC236}">
                    <a16:creationId xmlns:a16="http://schemas.microsoft.com/office/drawing/2014/main" id="{F93C2242-6EF1-4AAB-A2DB-F8BDC076E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6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5" name="Oval 107">
                <a:extLst>
                  <a:ext uri="{FF2B5EF4-FFF2-40B4-BE49-F238E27FC236}">
                    <a16:creationId xmlns:a16="http://schemas.microsoft.com/office/drawing/2014/main" id="{BCA59403-58C2-4892-8080-98382311A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7" name="Oval 109">
                <a:extLst>
                  <a:ext uri="{FF2B5EF4-FFF2-40B4-BE49-F238E27FC236}">
                    <a16:creationId xmlns:a16="http://schemas.microsoft.com/office/drawing/2014/main" id="{27F31F52-81B0-42E6-9CF9-D898B051D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9" name="Oval 111">
                <a:extLst>
                  <a:ext uri="{FF2B5EF4-FFF2-40B4-BE49-F238E27FC236}">
                    <a16:creationId xmlns:a16="http://schemas.microsoft.com/office/drawing/2014/main" id="{18A49261-A504-4949-900D-BF91BCE80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1" name="Oval 113">
                <a:extLst>
                  <a:ext uri="{FF2B5EF4-FFF2-40B4-BE49-F238E27FC236}">
                    <a16:creationId xmlns:a16="http://schemas.microsoft.com/office/drawing/2014/main" id="{DE947DF6-5401-414C-9724-8D53066D5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3" name="Oval 115">
                <a:extLst>
                  <a:ext uri="{FF2B5EF4-FFF2-40B4-BE49-F238E27FC236}">
                    <a16:creationId xmlns:a16="http://schemas.microsoft.com/office/drawing/2014/main" id="{DE9CE2B4-A134-4789-94F9-022BCA3A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5" name="Oval 117">
                <a:extLst>
                  <a:ext uri="{FF2B5EF4-FFF2-40B4-BE49-F238E27FC236}">
                    <a16:creationId xmlns:a16="http://schemas.microsoft.com/office/drawing/2014/main" id="{142B90FB-3631-4BB3-9FA1-FB7530A2C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7" name="Oval 119">
                <a:extLst>
                  <a:ext uri="{FF2B5EF4-FFF2-40B4-BE49-F238E27FC236}">
                    <a16:creationId xmlns:a16="http://schemas.microsoft.com/office/drawing/2014/main" id="{1E4AD7E8-FE8F-40BA-ABC8-1CED0C723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9" name="Oval 121">
                <a:extLst>
                  <a:ext uri="{FF2B5EF4-FFF2-40B4-BE49-F238E27FC236}">
                    <a16:creationId xmlns:a16="http://schemas.microsoft.com/office/drawing/2014/main" id="{C9228DDF-EA5F-43F2-B9BC-C47BEE85B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1" name="Oval 123">
                <a:extLst>
                  <a:ext uri="{FF2B5EF4-FFF2-40B4-BE49-F238E27FC236}">
                    <a16:creationId xmlns:a16="http://schemas.microsoft.com/office/drawing/2014/main" id="{40ADBC11-73F5-41E4-BED8-8C9FE6593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3" name="Oval 125">
                <a:extLst>
                  <a:ext uri="{FF2B5EF4-FFF2-40B4-BE49-F238E27FC236}">
                    <a16:creationId xmlns:a16="http://schemas.microsoft.com/office/drawing/2014/main" id="{327EB204-9841-46F2-B6FF-4FB22D2DF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5" name="Oval 127">
                <a:extLst>
                  <a:ext uri="{FF2B5EF4-FFF2-40B4-BE49-F238E27FC236}">
                    <a16:creationId xmlns:a16="http://schemas.microsoft.com/office/drawing/2014/main" id="{CD26674A-CBB1-41E1-AACB-C6FFC9988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7" name="Oval 129">
                <a:extLst>
                  <a:ext uri="{FF2B5EF4-FFF2-40B4-BE49-F238E27FC236}">
                    <a16:creationId xmlns:a16="http://schemas.microsoft.com/office/drawing/2014/main" id="{98C0F976-768E-48F4-971D-90990C044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9" name="Oval 131">
                <a:extLst>
                  <a:ext uri="{FF2B5EF4-FFF2-40B4-BE49-F238E27FC236}">
                    <a16:creationId xmlns:a16="http://schemas.microsoft.com/office/drawing/2014/main" id="{A9ADD4DC-D120-4B06-8BA0-C3A485DB5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1" name="Oval 133">
                <a:extLst>
                  <a:ext uri="{FF2B5EF4-FFF2-40B4-BE49-F238E27FC236}">
                    <a16:creationId xmlns:a16="http://schemas.microsoft.com/office/drawing/2014/main" id="{51FA56C4-2076-431D-A338-A4F53352B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6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794" name="Group 266">
            <a:extLst>
              <a:ext uri="{FF2B5EF4-FFF2-40B4-BE49-F238E27FC236}">
                <a16:creationId xmlns:a16="http://schemas.microsoft.com/office/drawing/2014/main" id="{DB8D11E7-25CB-4A1B-9F4E-9832C6FFA70F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2349500"/>
            <a:ext cx="8569325" cy="287338"/>
            <a:chOff x="399" y="1480"/>
            <a:chExt cx="5398" cy="181"/>
          </a:xfrm>
        </p:grpSpPr>
        <p:grpSp>
          <p:nvGrpSpPr>
            <p:cNvPr id="22664" name="Group 136">
              <a:extLst>
                <a:ext uri="{FF2B5EF4-FFF2-40B4-BE49-F238E27FC236}">
                  <a16:creationId xmlns:a16="http://schemas.microsoft.com/office/drawing/2014/main" id="{17DB9207-5345-427F-AAEC-3E3EF16528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1480"/>
              <a:ext cx="5262" cy="91"/>
              <a:chOff x="399" y="1253"/>
              <a:chExt cx="5262" cy="91"/>
            </a:xfrm>
          </p:grpSpPr>
          <p:sp>
            <p:nvSpPr>
              <p:cNvPr id="22665" name="Oval 137">
                <a:extLst>
                  <a:ext uri="{FF2B5EF4-FFF2-40B4-BE49-F238E27FC236}">
                    <a16:creationId xmlns:a16="http://schemas.microsoft.com/office/drawing/2014/main" id="{EA0B4B7C-548B-47B4-8BF8-3EBF3EC10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6" name="Oval 138">
                <a:extLst>
                  <a:ext uri="{FF2B5EF4-FFF2-40B4-BE49-F238E27FC236}">
                    <a16:creationId xmlns:a16="http://schemas.microsoft.com/office/drawing/2014/main" id="{4E96ED6B-4927-4836-B67C-CA37C5860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7" name="Oval 139">
                <a:extLst>
                  <a:ext uri="{FF2B5EF4-FFF2-40B4-BE49-F238E27FC236}">
                    <a16:creationId xmlns:a16="http://schemas.microsoft.com/office/drawing/2014/main" id="{26BFFE78-6C92-4BBA-B98F-542655DD7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8" name="Oval 140">
                <a:extLst>
                  <a:ext uri="{FF2B5EF4-FFF2-40B4-BE49-F238E27FC236}">
                    <a16:creationId xmlns:a16="http://schemas.microsoft.com/office/drawing/2014/main" id="{82A80CDF-6AB0-489B-9AA3-13C1FD230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9" name="Oval 141">
                <a:extLst>
                  <a:ext uri="{FF2B5EF4-FFF2-40B4-BE49-F238E27FC236}">
                    <a16:creationId xmlns:a16="http://schemas.microsoft.com/office/drawing/2014/main" id="{F164829D-9619-4F1D-97BB-813BC06EE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0" name="Oval 142">
                <a:extLst>
                  <a:ext uri="{FF2B5EF4-FFF2-40B4-BE49-F238E27FC236}">
                    <a16:creationId xmlns:a16="http://schemas.microsoft.com/office/drawing/2014/main" id="{6CBC5691-C5E9-4D89-B2B9-87CACC8651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1" name="Oval 143">
                <a:extLst>
                  <a:ext uri="{FF2B5EF4-FFF2-40B4-BE49-F238E27FC236}">
                    <a16:creationId xmlns:a16="http://schemas.microsoft.com/office/drawing/2014/main" id="{2DA7597D-F461-4BAA-995D-104611C31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2" name="Oval 144">
                <a:extLst>
                  <a:ext uri="{FF2B5EF4-FFF2-40B4-BE49-F238E27FC236}">
                    <a16:creationId xmlns:a16="http://schemas.microsoft.com/office/drawing/2014/main" id="{2B33B710-5DA3-4733-9DA0-E07B6501D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3" name="Oval 145">
                <a:extLst>
                  <a:ext uri="{FF2B5EF4-FFF2-40B4-BE49-F238E27FC236}">
                    <a16:creationId xmlns:a16="http://schemas.microsoft.com/office/drawing/2014/main" id="{A147831E-F979-438A-B562-06318F284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4" name="Oval 146">
                <a:extLst>
                  <a:ext uri="{FF2B5EF4-FFF2-40B4-BE49-F238E27FC236}">
                    <a16:creationId xmlns:a16="http://schemas.microsoft.com/office/drawing/2014/main" id="{AAD5961A-8DEE-4FF3-B654-CDDE956F5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5" name="Oval 147">
                <a:extLst>
                  <a:ext uri="{FF2B5EF4-FFF2-40B4-BE49-F238E27FC236}">
                    <a16:creationId xmlns:a16="http://schemas.microsoft.com/office/drawing/2014/main" id="{829F6DF7-73CC-40A5-8CC9-D370BB9FB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6" name="Oval 148">
                <a:extLst>
                  <a:ext uri="{FF2B5EF4-FFF2-40B4-BE49-F238E27FC236}">
                    <a16:creationId xmlns:a16="http://schemas.microsoft.com/office/drawing/2014/main" id="{748BFCEF-5811-496E-BDDC-7798BDE3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7" name="Oval 149">
                <a:extLst>
                  <a:ext uri="{FF2B5EF4-FFF2-40B4-BE49-F238E27FC236}">
                    <a16:creationId xmlns:a16="http://schemas.microsoft.com/office/drawing/2014/main" id="{88567FD9-D6A6-473B-B87C-48CBD3E09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8" name="Oval 150">
                <a:extLst>
                  <a:ext uri="{FF2B5EF4-FFF2-40B4-BE49-F238E27FC236}">
                    <a16:creationId xmlns:a16="http://schemas.microsoft.com/office/drawing/2014/main" id="{337F0AC1-7A8A-4843-AD13-3FF079ED8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9" name="Oval 151">
                <a:extLst>
                  <a:ext uri="{FF2B5EF4-FFF2-40B4-BE49-F238E27FC236}">
                    <a16:creationId xmlns:a16="http://schemas.microsoft.com/office/drawing/2014/main" id="{BE47B61A-1929-4607-8CBC-ABF0D5CE1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0" name="Oval 152">
                <a:extLst>
                  <a:ext uri="{FF2B5EF4-FFF2-40B4-BE49-F238E27FC236}">
                    <a16:creationId xmlns:a16="http://schemas.microsoft.com/office/drawing/2014/main" id="{B2CE4777-13D3-4262-B942-BC4CB8053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1" name="Oval 153">
                <a:extLst>
                  <a:ext uri="{FF2B5EF4-FFF2-40B4-BE49-F238E27FC236}">
                    <a16:creationId xmlns:a16="http://schemas.microsoft.com/office/drawing/2014/main" id="{95BEFDBA-F889-4E38-B978-DE862E585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2" name="Oval 154">
                <a:extLst>
                  <a:ext uri="{FF2B5EF4-FFF2-40B4-BE49-F238E27FC236}">
                    <a16:creationId xmlns:a16="http://schemas.microsoft.com/office/drawing/2014/main" id="{77CFDB22-9B1A-40C1-B6FC-CE04CA3E4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3" name="Oval 155">
                <a:extLst>
                  <a:ext uri="{FF2B5EF4-FFF2-40B4-BE49-F238E27FC236}">
                    <a16:creationId xmlns:a16="http://schemas.microsoft.com/office/drawing/2014/main" id="{55DE4D94-F230-42D8-931C-9DD1B6CF6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4" name="Oval 156">
                <a:extLst>
                  <a:ext uri="{FF2B5EF4-FFF2-40B4-BE49-F238E27FC236}">
                    <a16:creationId xmlns:a16="http://schemas.microsoft.com/office/drawing/2014/main" id="{217399E1-1981-4889-A309-BA2C95D09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1253"/>
                <a:ext cx="91" cy="91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685" name="Group 157">
              <a:extLst>
                <a:ext uri="{FF2B5EF4-FFF2-40B4-BE49-F238E27FC236}">
                  <a16:creationId xmlns:a16="http://schemas.microsoft.com/office/drawing/2014/main" id="{9447C6CC-23F7-4BFF-8BF0-E20E7CE237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570"/>
              <a:ext cx="5262" cy="91"/>
              <a:chOff x="535" y="1253"/>
              <a:chExt cx="5262" cy="91"/>
            </a:xfrm>
          </p:grpSpPr>
          <p:sp>
            <p:nvSpPr>
              <p:cNvPr id="22686" name="Oval 158">
                <a:extLst>
                  <a:ext uri="{FF2B5EF4-FFF2-40B4-BE49-F238E27FC236}">
                    <a16:creationId xmlns:a16="http://schemas.microsoft.com/office/drawing/2014/main" id="{8D6F5B22-D9A6-4F1A-976D-E4F51BD87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7" name="Oval 159">
                <a:extLst>
                  <a:ext uri="{FF2B5EF4-FFF2-40B4-BE49-F238E27FC236}">
                    <a16:creationId xmlns:a16="http://schemas.microsoft.com/office/drawing/2014/main" id="{6231126B-7327-47CA-9C46-541422983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8" name="Oval 160">
                <a:extLst>
                  <a:ext uri="{FF2B5EF4-FFF2-40B4-BE49-F238E27FC236}">
                    <a16:creationId xmlns:a16="http://schemas.microsoft.com/office/drawing/2014/main" id="{8E0E5B55-DA4E-4C63-AF8A-2D49C9AB9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9" name="Oval 161">
                <a:extLst>
                  <a:ext uri="{FF2B5EF4-FFF2-40B4-BE49-F238E27FC236}">
                    <a16:creationId xmlns:a16="http://schemas.microsoft.com/office/drawing/2014/main" id="{9D7ABD5D-7642-4ED2-AA72-B11B4073B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0" name="Oval 162">
                <a:extLst>
                  <a:ext uri="{FF2B5EF4-FFF2-40B4-BE49-F238E27FC236}">
                    <a16:creationId xmlns:a16="http://schemas.microsoft.com/office/drawing/2014/main" id="{01EFB975-7D08-4B60-A88D-F83C1AA86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1" name="Oval 163">
                <a:extLst>
                  <a:ext uri="{FF2B5EF4-FFF2-40B4-BE49-F238E27FC236}">
                    <a16:creationId xmlns:a16="http://schemas.microsoft.com/office/drawing/2014/main" id="{714081DD-34CB-4247-AACC-20355A7D8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6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2" name="Oval 164">
                <a:extLst>
                  <a:ext uri="{FF2B5EF4-FFF2-40B4-BE49-F238E27FC236}">
                    <a16:creationId xmlns:a16="http://schemas.microsoft.com/office/drawing/2014/main" id="{555AE840-03A7-4AB0-BC37-0F8C18DF5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3" name="Oval 165">
                <a:extLst>
                  <a:ext uri="{FF2B5EF4-FFF2-40B4-BE49-F238E27FC236}">
                    <a16:creationId xmlns:a16="http://schemas.microsoft.com/office/drawing/2014/main" id="{4C5F9796-21EF-4D5E-8CDE-BC3F363CE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4" name="Oval 166">
                <a:extLst>
                  <a:ext uri="{FF2B5EF4-FFF2-40B4-BE49-F238E27FC236}">
                    <a16:creationId xmlns:a16="http://schemas.microsoft.com/office/drawing/2014/main" id="{087B0D38-883C-46CC-883D-4829462C2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5" name="Oval 167">
                <a:extLst>
                  <a:ext uri="{FF2B5EF4-FFF2-40B4-BE49-F238E27FC236}">
                    <a16:creationId xmlns:a16="http://schemas.microsoft.com/office/drawing/2014/main" id="{80FE8B75-CB36-4338-AF8A-C0DD508C3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6" name="Oval 168">
                <a:extLst>
                  <a:ext uri="{FF2B5EF4-FFF2-40B4-BE49-F238E27FC236}">
                    <a16:creationId xmlns:a16="http://schemas.microsoft.com/office/drawing/2014/main" id="{AFE8085F-B3E8-4778-BBEA-7DC1B02D5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7" name="Oval 169">
                <a:extLst>
                  <a:ext uri="{FF2B5EF4-FFF2-40B4-BE49-F238E27FC236}">
                    <a16:creationId xmlns:a16="http://schemas.microsoft.com/office/drawing/2014/main" id="{FA936F44-A39E-4AF6-B4C5-204BB8EF5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8" name="Oval 170">
                <a:extLst>
                  <a:ext uri="{FF2B5EF4-FFF2-40B4-BE49-F238E27FC236}">
                    <a16:creationId xmlns:a16="http://schemas.microsoft.com/office/drawing/2014/main" id="{A10653A3-D9BB-4B33-8EE9-2F01EC670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9" name="Oval 171">
                <a:extLst>
                  <a:ext uri="{FF2B5EF4-FFF2-40B4-BE49-F238E27FC236}">
                    <a16:creationId xmlns:a16="http://schemas.microsoft.com/office/drawing/2014/main" id="{298A4B98-2E9F-425A-BC52-433B5461B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0" name="Oval 172">
                <a:extLst>
                  <a:ext uri="{FF2B5EF4-FFF2-40B4-BE49-F238E27FC236}">
                    <a16:creationId xmlns:a16="http://schemas.microsoft.com/office/drawing/2014/main" id="{2C060128-A798-4DEE-92F8-D17080CD8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1" name="Oval 173">
                <a:extLst>
                  <a:ext uri="{FF2B5EF4-FFF2-40B4-BE49-F238E27FC236}">
                    <a16:creationId xmlns:a16="http://schemas.microsoft.com/office/drawing/2014/main" id="{B654359D-2371-48D1-9470-2383CCB1F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2" name="Oval 174">
                <a:extLst>
                  <a:ext uri="{FF2B5EF4-FFF2-40B4-BE49-F238E27FC236}">
                    <a16:creationId xmlns:a16="http://schemas.microsoft.com/office/drawing/2014/main" id="{79CEC21C-F56F-4865-B968-6C0152A31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3" name="Oval 175">
                <a:extLst>
                  <a:ext uri="{FF2B5EF4-FFF2-40B4-BE49-F238E27FC236}">
                    <a16:creationId xmlns:a16="http://schemas.microsoft.com/office/drawing/2014/main" id="{ADCEC878-EB61-4F98-A842-D9776A49D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4" name="Oval 176">
                <a:extLst>
                  <a:ext uri="{FF2B5EF4-FFF2-40B4-BE49-F238E27FC236}">
                    <a16:creationId xmlns:a16="http://schemas.microsoft.com/office/drawing/2014/main" id="{3D1FBADA-6B56-488D-A7F8-C3610B12E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5" name="Oval 177">
                <a:extLst>
                  <a:ext uri="{FF2B5EF4-FFF2-40B4-BE49-F238E27FC236}">
                    <a16:creationId xmlns:a16="http://schemas.microsoft.com/office/drawing/2014/main" id="{2BCA4DF1-B442-42B2-B406-08B11E4A7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6" y="1253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793" name="Group 265">
            <a:extLst>
              <a:ext uri="{FF2B5EF4-FFF2-40B4-BE49-F238E27FC236}">
                <a16:creationId xmlns:a16="http://schemas.microsoft.com/office/drawing/2014/main" id="{7239ACF1-6AF0-47B3-9CBD-F08EB779F33C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2852738"/>
            <a:ext cx="8426450" cy="217487"/>
            <a:chOff x="489" y="2069"/>
            <a:chExt cx="5308" cy="137"/>
          </a:xfrm>
        </p:grpSpPr>
        <p:grpSp>
          <p:nvGrpSpPr>
            <p:cNvPr id="22709" name="Group 181">
              <a:extLst>
                <a:ext uri="{FF2B5EF4-FFF2-40B4-BE49-F238E27FC236}">
                  <a16:creationId xmlns:a16="http://schemas.microsoft.com/office/drawing/2014/main" id="{92D9B7A4-5DF3-4A93-9419-B066FD9563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115"/>
              <a:ext cx="5262" cy="91"/>
              <a:chOff x="399" y="1253"/>
              <a:chExt cx="5262" cy="91"/>
            </a:xfrm>
          </p:grpSpPr>
          <p:sp>
            <p:nvSpPr>
              <p:cNvPr id="22710" name="Oval 182">
                <a:extLst>
                  <a:ext uri="{FF2B5EF4-FFF2-40B4-BE49-F238E27FC236}">
                    <a16:creationId xmlns:a16="http://schemas.microsoft.com/office/drawing/2014/main" id="{0193B908-3E73-4B62-ABE8-1A21CC15B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1" name="Oval 183">
                <a:extLst>
                  <a:ext uri="{FF2B5EF4-FFF2-40B4-BE49-F238E27FC236}">
                    <a16:creationId xmlns:a16="http://schemas.microsoft.com/office/drawing/2014/main" id="{5D43F88A-E08E-44A2-915F-0AA312627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2" name="Oval 184">
                <a:extLst>
                  <a:ext uri="{FF2B5EF4-FFF2-40B4-BE49-F238E27FC236}">
                    <a16:creationId xmlns:a16="http://schemas.microsoft.com/office/drawing/2014/main" id="{52194811-D60D-41D7-B3E1-0820FB6CA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3" name="Oval 185">
                <a:extLst>
                  <a:ext uri="{FF2B5EF4-FFF2-40B4-BE49-F238E27FC236}">
                    <a16:creationId xmlns:a16="http://schemas.microsoft.com/office/drawing/2014/main" id="{3A9A8F5A-D956-4753-A4C9-09E04D5DF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4" name="Oval 186">
                <a:extLst>
                  <a:ext uri="{FF2B5EF4-FFF2-40B4-BE49-F238E27FC236}">
                    <a16:creationId xmlns:a16="http://schemas.microsoft.com/office/drawing/2014/main" id="{77385B97-4BBB-463F-B185-BE4CDFCE2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5" name="Oval 187">
                <a:extLst>
                  <a:ext uri="{FF2B5EF4-FFF2-40B4-BE49-F238E27FC236}">
                    <a16:creationId xmlns:a16="http://schemas.microsoft.com/office/drawing/2014/main" id="{62136761-EA9D-4CCA-A723-DD85CB8E9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6" name="Oval 188">
                <a:extLst>
                  <a:ext uri="{FF2B5EF4-FFF2-40B4-BE49-F238E27FC236}">
                    <a16:creationId xmlns:a16="http://schemas.microsoft.com/office/drawing/2014/main" id="{560EDEE1-8F61-43AA-8161-C7569F0A5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7" name="Oval 189">
                <a:extLst>
                  <a:ext uri="{FF2B5EF4-FFF2-40B4-BE49-F238E27FC236}">
                    <a16:creationId xmlns:a16="http://schemas.microsoft.com/office/drawing/2014/main" id="{358112CD-2B0D-4307-AE70-CCED18920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8" name="Oval 190">
                <a:extLst>
                  <a:ext uri="{FF2B5EF4-FFF2-40B4-BE49-F238E27FC236}">
                    <a16:creationId xmlns:a16="http://schemas.microsoft.com/office/drawing/2014/main" id="{2A758460-7B71-4D83-B98D-11E024E8E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9" name="Oval 191">
                <a:extLst>
                  <a:ext uri="{FF2B5EF4-FFF2-40B4-BE49-F238E27FC236}">
                    <a16:creationId xmlns:a16="http://schemas.microsoft.com/office/drawing/2014/main" id="{588CC969-A031-4C75-858F-1C9B06EBB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0" name="Oval 192">
                <a:extLst>
                  <a:ext uri="{FF2B5EF4-FFF2-40B4-BE49-F238E27FC236}">
                    <a16:creationId xmlns:a16="http://schemas.microsoft.com/office/drawing/2014/main" id="{47E79085-9FE6-49BA-BA08-1E04A36D1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1" name="Oval 193">
                <a:extLst>
                  <a:ext uri="{FF2B5EF4-FFF2-40B4-BE49-F238E27FC236}">
                    <a16:creationId xmlns:a16="http://schemas.microsoft.com/office/drawing/2014/main" id="{BA170570-6A5C-469F-A610-2A3F622C0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2" name="Oval 194">
                <a:extLst>
                  <a:ext uri="{FF2B5EF4-FFF2-40B4-BE49-F238E27FC236}">
                    <a16:creationId xmlns:a16="http://schemas.microsoft.com/office/drawing/2014/main" id="{134A54E3-6B70-4E96-8217-762E18FF9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3" name="Oval 195">
                <a:extLst>
                  <a:ext uri="{FF2B5EF4-FFF2-40B4-BE49-F238E27FC236}">
                    <a16:creationId xmlns:a16="http://schemas.microsoft.com/office/drawing/2014/main" id="{249F52AE-838A-49D8-8226-7AC4AAD18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4" name="Oval 196">
                <a:extLst>
                  <a:ext uri="{FF2B5EF4-FFF2-40B4-BE49-F238E27FC236}">
                    <a16:creationId xmlns:a16="http://schemas.microsoft.com/office/drawing/2014/main" id="{71C4B7A3-88D2-4028-BCC2-41525EAA5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5" name="Oval 197">
                <a:extLst>
                  <a:ext uri="{FF2B5EF4-FFF2-40B4-BE49-F238E27FC236}">
                    <a16:creationId xmlns:a16="http://schemas.microsoft.com/office/drawing/2014/main" id="{786C709A-F668-4F1C-B1B3-CEE2B289F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6" name="Oval 198">
                <a:extLst>
                  <a:ext uri="{FF2B5EF4-FFF2-40B4-BE49-F238E27FC236}">
                    <a16:creationId xmlns:a16="http://schemas.microsoft.com/office/drawing/2014/main" id="{4F31E953-3C5A-41CF-B1F5-3BF5F4CDA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7" name="Oval 199">
                <a:extLst>
                  <a:ext uri="{FF2B5EF4-FFF2-40B4-BE49-F238E27FC236}">
                    <a16:creationId xmlns:a16="http://schemas.microsoft.com/office/drawing/2014/main" id="{B2298E6B-488A-4C7F-A9EC-E37FC00F0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8" name="Oval 200">
                <a:extLst>
                  <a:ext uri="{FF2B5EF4-FFF2-40B4-BE49-F238E27FC236}">
                    <a16:creationId xmlns:a16="http://schemas.microsoft.com/office/drawing/2014/main" id="{684F8F05-66AF-4EE4-B137-8CF9861DD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29" name="Oval 201">
                <a:extLst>
                  <a:ext uri="{FF2B5EF4-FFF2-40B4-BE49-F238E27FC236}">
                    <a16:creationId xmlns:a16="http://schemas.microsoft.com/office/drawing/2014/main" id="{BAC465E6-1BED-4858-916F-1031C2518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1253"/>
                <a:ext cx="91" cy="91"/>
              </a:xfrm>
              <a:prstGeom prst="ellipse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751" name="Group 223">
              <a:extLst>
                <a:ext uri="{FF2B5EF4-FFF2-40B4-BE49-F238E27FC236}">
                  <a16:creationId xmlns:a16="http://schemas.microsoft.com/office/drawing/2014/main" id="{5C01DFD2-1EC6-48FA-964A-4A07B00E8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069"/>
              <a:ext cx="5262" cy="91"/>
              <a:chOff x="399" y="1253"/>
              <a:chExt cx="5262" cy="91"/>
            </a:xfrm>
          </p:grpSpPr>
          <p:sp>
            <p:nvSpPr>
              <p:cNvPr id="22752" name="Oval 224">
                <a:extLst>
                  <a:ext uri="{FF2B5EF4-FFF2-40B4-BE49-F238E27FC236}">
                    <a16:creationId xmlns:a16="http://schemas.microsoft.com/office/drawing/2014/main" id="{DE73B64C-3BC6-40DB-8699-1223AF631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3" name="Oval 225">
                <a:extLst>
                  <a:ext uri="{FF2B5EF4-FFF2-40B4-BE49-F238E27FC236}">
                    <a16:creationId xmlns:a16="http://schemas.microsoft.com/office/drawing/2014/main" id="{66FE5C91-74D9-436F-80BA-5E6B5C6B0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4" name="Oval 226">
                <a:extLst>
                  <a:ext uri="{FF2B5EF4-FFF2-40B4-BE49-F238E27FC236}">
                    <a16:creationId xmlns:a16="http://schemas.microsoft.com/office/drawing/2014/main" id="{8C3B5CF8-CB55-4930-9D4B-7164D63E5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5" name="Oval 227">
                <a:extLst>
                  <a:ext uri="{FF2B5EF4-FFF2-40B4-BE49-F238E27FC236}">
                    <a16:creationId xmlns:a16="http://schemas.microsoft.com/office/drawing/2014/main" id="{536CDB90-BC1B-41C6-819B-DBB0A3613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6" name="Oval 228">
                <a:extLst>
                  <a:ext uri="{FF2B5EF4-FFF2-40B4-BE49-F238E27FC236}">
                    <a16:creationId xmlns:a16="http://schemas.microsoft.com/office/drawing/2014/main" id="{9970B315-0043-42F1-8C65-5DE817BFD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7" name="Oval 229">
                <a:extLst>
                  <a:ext uri="{FF2B5EF4-FFF2-40B4-BE49-F238E27FC236}">
                    <a16:creationId xmlns:a16="http://schemas.microsoft.com/office/drawing/2014/main" id="{BAC4E68D-3407-43F8-993A-A4077629A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8" name="Oval 230">
                <a:extLst>
                  <a:ext uri="{FF2B5EF4-FFF2-40B4-BE49-F238E27FC236}">
                    <a16:creationId xmlns:a16="http://schemas.microsoft.com/office/drawing/2014/main" id="{7CDE3554-F342-4A1B-918B-7F52F5C3A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9" name="Oval 231">
                <a:extLst>
                  <a:ext uri="{FF2B5EF4-FFF2-40B4-BE49-F238E27FC236}">
                    <a16:creationId xmlns:a16="http://schemas.microsoft.com/office/drawing/2014/main" id="{2EBE7EB6-7E40-4E35-9B07-E4DB08E19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0" name="Oval 232">
                <a:extLst>
                  <a:ext uri="{FF2B5EF4-FFF2-40B4-BE49-F238E27FC236}">
                    <a16:creationId xmlns:a16="http://schemas.microsoft.com/office/drawing/2014/main" id="{308E084F-4A5E-461A-9E98-9793F234F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1" name="Oval 233">
                <a:extLst>
                  <a:ext uri="{FF2B5EF4-FFF2-40B4-BE49-F238E27FC236}">
                    <a16:creationId xmlns:a16="http://schemas.microsoft.com/office/drawing/2014/main" id="{7424FBEB-10AB-47B4-8C07-3D7282783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2" name="Oval 234">
                <a:extLst>
                  <a:ext uri="{FF2B5EF4-FFF2-40B4-BE49-F238E27FC236}">
                    <a16:creationId xmlns:a16="http://schemas.microsoft.com/office/drawing/2014/main" id="{ACA109A8-B609-4984-A3EA-11C9EB7D9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3" name="Oval 235">
                <a:extLst>
                  <a:ext uri="{FF2B5EF4-FFF2-40B4-BE49-F238E27FC236}">
                    <a16:creationId xmlns:a16="http://schemas.microsoft.com/office/drawing/2014/main" id="{29BEBF6F-560C-440C-95E8-22CC1BF56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4" name="Oval 236">
                <a:extLst>
                  <a:ext uri="{FF2B5EF4-FFF2-40B4-BE49-F238E27FC236}">
                    <a16:creationId xmlns:a16="http://schemas.microsoft.com/office/drawing/2014/main" id="{3723D264-A2B6-4FC7-AD22-B09E1A6F7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5" name="Oval 237">
                <a:extLst>
                  <a:ext uri="{FF2B5EF4-FFF2-40B4-BE49-F238E27FC236}">
                    <a16:creationId xmlns:a16="http://schemas.microsoft.com/office/drawing/2014/main" id="{DE44A7D5-02A7-465E-8502-635549C8E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6" name="Oval 238">
                <a:extLst>
                  <a:ext uri="{FF2B5EF4-FFF2-40B4-BE49-F238E27FC236}">
                    <a16:creationId xmlns:a16="http://schemas.microsoft.com/office/drawing/2014/main" id="{A7F9FAD2-EAD8-44ED-86EC-E9F47EA06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7" name="Oval 239">
                <a:extLst>
                  <a:ext uri="{FF2B5EF4-FFF2-40B4-BE49-F238E27FC236}">
                    <a16:creationId xmlns:a16="http://schemas.microsoft.com/office/drawing/2014/main" id="{51A48597-97DC-4B57-81DC-201BB6DFF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8" name="Oval 240">
                <a:extLst>
                  <a:ext uri="{FF2B5EF4-FFF2-40B4-BE49-F238E27FC236}">
                    <a16:creationId xmlns:a16="http://schemas.microsoft.com/office/drawing/2014/main" id="{753B8F78-9EDE-42F0-A54E-917BC65AE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9" name="Oval 241">
                <a:extLst>
                  <a:ext uri="{FF2B5EF4-FFF2-40B4-BE49-F238E27FC236}">
                    <a16:creationId xmlns:a16="http://schemas.microsoft.com/office/drawing/2014/main" id="{4798CED5-726A-4A95-BCC7-5633F4341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0" name="Oval 242">
                <a:extLst>
                  <a:ext uri="{FF2B5EF4-FFF2-40B4-BE49-F238E27FC236}">
                    <a16:creationId xmlns:a16="http://schemas.microsoft.com/office/drawing/2014/main" id="{46A2023D-E16E-4A01-87ED-FB4AB82E8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1" name="Oval 243">
                <a:extLst>
                  <a:ext uri="{FF2B5EF4-FFF2-40B4-BE49-F238E27FC236}">
                    <a16:creationId xmlns:a16="http://schemas.microsoft.com/office/drawing/2014/main" id="{AF3F5C33-35D7-41B2-9122-E24A4DCBA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1253"/>
                <a:ext cx="91" cy="91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772" name="Group 244">
              <a:extLst>
                <a:ext uri="{FF2B5EF4-FFF2-40B4-BE49-F238E27FC236}">
                  <a16:creationId xmlns:a16="http://schemas.microsoft.com/office/drawing/2014/main" id="{2C34A774-65A7-47D7-BABA-CAEF222A0D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115"/>
              <a:ext cx="5262" cy="91"/>
              <a:chOff x="399" y="1253"/>
              <a:chExt cx="5262" cy="91"/>
            </a:xfrm>
          </p:grpSpPr>
          <p:sp>
            <p:nvSpPr>
              <p:cNvPr id="22773" name="Oval 245">
                <a:extLst>
                  <a:ext uri="{FF2B5EF4-FFF2-40B4-BE49-F238E27FC236}">
                    <a16:creationId xmlns:a16="http://schemas.microsoft.com/office/drawing/2014/main" id="{7490871A-8E34-44A6-A752-CF4D329B1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4" name="Oval 246">
                <a:extLst>
                  <a:ext uri="{FF2B5EF4-FFF2-40B4-BE49-F238E27FC236}">
                    <a16:creationId xmlns:a16="http://schemas.microsoft.com/office/drawing/2014/main" id="{E4917347-A58E-4989-97B4-9018508C5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5" name="Oval 247">
                <a:extLst>
                  <a:ext uri="{FF2B5EF4-FFF2-40B4-BE49-F238E27FC236}">
                    <a16:creationId xmlns:a16="http://schemas.microsoft.com/office/drawing/2014/main" id="{2B54903A-19F4-4A0A-9F98-CED5BD9E9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6" name="Oval 248">
                <a:extLst>
                  <a:ext uri="{FF2B5EF4-FFF2-40B4-BE49-F238E27FC236}">
                    <a16:creationId xmlns:a16="http://schemas.microsoft.com/office/drawing/2014/main" id="{8EAB4D9A-60B0-49BB-96F0-4F93FDBAE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7" name="Oval 249">
                <a:extLst>
                  <a:ext uri="{FF2B5EF4-FFF2-40B4-BE49-F238E27FC236}">
                    <a16:creationId xmlns:a16="http://schemas.microsoft.com/office/drawing/2014/main" id="{F507B198-7219-4743-A497-2E129B1D3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8" name="Oval 250">
                <a:extLst>
                  <a:ext uri="{FF2B5EF4-FFF2-40B4-BE49-F238E27FC236}">
                    <a16:creationId xmlns:a16="http://schemas.microsoft.com/office/drawing/2014/main" id="{7E744283-1FC0-4308-BDEF-38778316F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9" name="Oval 251">
                <a:extLst>
                  <a:ext uri="{FF2B5EF4-FFF2-40B4-BE49-F238E27FC236}">
                    <a16:creationId xmlns:a16="http://schemas.microsoft.com/office/drawing/2014/main" id="{FE1A0E0E-4B6C-4720-A736-B44FEAE7D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0" name="Oval 252">
                <a:extLst>
                  <a:ext uri="{FF2B5EF4-FFF2-40B4-BE49-F238E27FC236}">
                    <a16:creationId xmlns:a16="http://schemas.microsoft.com/office/drawing/2014/main" id="{FDC305E1-2845-4E40-9DBF-358F35E4C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1" name="Oval 253">
                <a:extLst>
                  <a:ext uri="{FF2B5EF4-FFF2-40B4-BE49-F238E27FC236}">
                    <a16:creationId xmlns:a16="http://schemas.microsoft.com/office/drawing/2014/main" id="{5B4470C3-FCF7-4C98-8865-30E823D04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2" name="Oval 254">
                <a:extLst>
                  <a:ext uri="{FF2B5EF4-FFF2-40B4-BE49-F238E27FC236}">
                    <a16:creationId xmlns:a16="http://schemas.microsoft.com/office/drawing/2014/main" id="{95A702E1-DBAE-44CE-89EE-4BB5988AA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3" name="Oval 255">
                <a:extLst>
                  <a:ext uri="{FF2B5EF4-FFF2-40B4-BE49-F238E27FC236}">
                    <a16:creationId xmlns:a16="http://schemas.microsoft.com/office/drawing/2014/main" id="{4C43B56A-D69B-4794-A2E8-5028C462D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4" name="Oval 256">
                <a:extLst>
                  <a:ext uri="{FF2B5EF4-FFF2-40B4-BE49-F238E27FC236}">
                    <a16:creationId xmlns:a16="http://schemas.microsoft.com/office/drawing/2014/main" id="{AB193F97-323B-40CE-985D-76A77FD99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5" name="Oval 257">
                <a:extLst>
                  <a:ext uri="{FF2B5EF4-FFF2-40B4-BE49-F238E27FC236}">
                    <a16:creationId xmlns:a16="http://schemas.microsoft.com/office/drawing/2014/main" id="{C0A64F59-98C6-48E0-AB87-E6E92E412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6" name="Oval 258">
                <a:extLst>
                  <a:ext uri="{FF2B5EF4-FFF2-40B4-BE49-F238E27FC236}">
                    <a16:creationId xmlns:a16="http://schemas.microsoft.com/office/drawing/2014/main" id="{4C23A711-AF67-4D35-829D-2F39A263D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7" name="Oval 259">
                <a:extLst>
                  <a:ext uri="{FF2B5EF4-FFF2-40B4-BE49-F238E27FC236}">
                    <a16:creationId xmlns:a16="http://schemas.microsoft.com/office/drawing/2014/main" id="{FC63EA58-E927-4FDD-805C-53098B04E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8" name="Oval 260">
                <a:extLst>
                  <a:ext uri="{FF2B5EF4-FFF2-40B4-BE49-F238E27FC236}">
                    <a16:creationId xmlns:a16="http://schemas.microsoft.com/office/drawing/2014/main" id="{408E2F2A-B5FC-4A7F-8FD8-6CF7DC366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9" name="Oval 261">
                <a:extLst>
                  <a:ext uri="{FF2B5EF4-FFF2-40B4-BE49-F238E27FC236}">
                    <a16:creationId xmlns:a16="http://schemas.microsoft.com/office/drawing/2014/main" id="{19B4B811-B272-4193-B53E-35286A43E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90" name="Oval 262">
                <a:extLst>
                  <a:ext uri="{FF2B5EF4-FFF2-40B4-BE49-F238E27FC236}">
                    <a16:creationId xmlns:a16="http://schemas.microsoft.com/office/drawing/2014/main" id="{939690E9-0DDA-458F-93F3-0CA0E80A0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91" name="Oval 263">
                <a:extLst>
                  <a:ext uri="{FF2B5EF4-FFF2-40B4-BE49-F238E27FC236}">
                    <a16:creationId xmlns:a16="http://schemas.microsoft.com/office/drawing/2014/main" id="{26BB9963-7C15-43AA-B4B2-EC60FEAB8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92" name="Oval 264">
                <a:extLst>
                  <a:ext uri="{FF2B5EF4-FFF2-40B4-BE49-F238E27FC236}">
                    <a16:creationId xmlns:a16="http://schemas.microsoft.com/office/drawing/2014/main" id="{F23579E6-344D-4724-8312-EB65DDC50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1253"/>
                <a:ext cx="91" cy="91"/>
              </a:xfrm>
              <a:prstGeom prst="ellipse">
                <a:avLst/>
              </a:prstGeom>
              <a:solidFill>
                <a:srgbClr val="99CC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848" name="Group 320">
            <a:extLst>
              <a:ext uri="{FF2B5EF4-FFF2-40B4-BE49-F238E27FC236}">
                <a16:creationId xmlns:a16="http://schemas.microsoft.com/office/drawing/2014/main" id="{117BB56E-2647-406C-9143-E455245ABD2F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357563"/>
            <a:ext cx="8643938" cy="217487"/>
            <a:chOff x="398" y="2115"/>
            <a:chExt cx="5445" cy="137"/>
          </a:xfrm>
        </p:grpSpPr>
        <p:sp>
          <p:nvSpPr>
            <p:cNvPr id="22795" name="Oval 267">
              <a:extLst>
                <a:ext uri="{FF2B5EF4-FFF2-40B4-BE49-F238E27FC236}">
                  <a16:creationId xmlns:a16="http://schemas.microsoft.com/office/drawing/2014/main" id="{0DF04288-0B8C-40E5-BC07-14447161C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1" name="Oval 273">
              <a:extLst>
                <a:ext uri="{FF2B5EF4-FFF2-40B4-BE49-F238E27FC236}">
                  <a16:creationId xmlns:a16="http://schemas.microsoft.com/office/drawing/2014/main" id="{B3F52437-1AFD-4515-A13B-005D0CFA9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2" name="Oval 274">
              <a:extLst>
                <a:ext uri="{FF2B5EF4-FFF2-40B4-BE49-F238E27FC236}">
                  <a16:creationId xmlns:a16="http://schemas.microsoft.com/office/drawing/2014/main" id="{3849FFEB-1439-4C0C-8BAE-82E2C33B1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3" name="Oval 275">
              <a:extLst>
                <a:ext uri="{FF2B5EF4-FFF2-40B4-BE49-F238E27FC236}">
                  <a16:creationId xmlns:a16="http://schemas.microsoft.com/office/drawing/2014/main" id="{857EBD05-AB27-4728-BEC0-D642AB683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4" name="Oval 276">
              <a:extLst>
                <a:ext uri="{FF2B5EF4-FFF2-40B4-BE49-F238E27FC236}">
                  <a16:creationId xmlns:a16="http://schemas.microsoft.com/office/drawing/2014/main" id="{C8ADA1F4-6E7F-4613-971B-9032C6D31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5" name="Oval 277">
              <a:extLst>
                <a:ext uri="{FF2B5EF4-FFF2-40B4-BE49-F238E27FC236}">
                  <a16:creationId xmlns:a16="http://schemas.microsoft.com/office/drawing/2014/main" id="{0C9FC02A-CEFA-4512-ADA2-848258E36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6" name="Oval 278">
              <a:extLst>
                <a:ext uri="{FF2B5EF4-FFF2-40B4-BE49-F238E27FC236}">
                  <a16:creationId xmlns:a16="http://schemas.microsoft.com/office/drawing/2014/main" id="{EEBBDDD9-6DDD-41FF-8C02-459FAF124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7" name="Oval 279">
              <a:extLst>
                <a:ext uri="{FF2B5EF4-FFF2-40B4-BE49-F238E27FC236}">
                  <a16:creationId xmlns:a16="http://schemas.microsoft.com/office/drawing/2014/main" id="{8922FFA9-34F6-4383-A252-A0814E11D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8" name="Oval 280">
              <a:extLst>
                <a:ext uri="{FF2B5EF4-FFF2-40B4-BE49-F238E27FC236}">
                  <a16:creationId xmlns:a16="http://schemas.microsoft.com/office/drawing/2014/main" id="{217798BA-8FAD-4493-9DC2-7C6D1D854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9" name="Oval 281">
              <a:extLst>
                <a:ext uri="{FF2B5EF4-FFF2-40B4-BE49-F238E27FC236}">
                  <a16:creationId xmlns:a16="http://schemas.microsoft.com/office/drawing/2014/main" id="{40CA1BCA-F670-4559-B597-720A004E5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0" name="Oval 282">
              <a:extLst>
                <a:ext uri="{FF2B5EF4-FFF2-40B4-BE49-F238E27FC236}">
                  <a16:creationId xmlns:a16="http://schemas.microsoft.com/office/drawing/2014/main" id="{94FCAB91-72F5-4570-A25F-BA3771F79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1" name="Oval 283">
              <a:extLst>
                <a:ext uri="{FF2B5EF4-FFF2-40B4-BE49-F238E27FC236}">
                  <a16:creationId xmlns:a16="http://schemas.microsoft.com/office/drawing/2014/main" id="{4D543C30-D87E-4546-93DD-9D828CF12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2" name="Oval 284">
              <a:extLst>
                <a:ext uri="{FF2B5EF4-FFF2-40B4-BE49-F238E27FC236}">
                  <a16:creationId xmlns:a16="http://schemas.microsoft.com/office/drawing/2014/main" id="{73016945-EE76-4861-8EB5-44DA84C3A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0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3" name="Oval 285">
              <a:extLst>
                <a:ext uri="{FF2B5EF4-FFF2-40B4-BE49-F238E27FC236}">
                  <a16:creationId xmlns:a16="http://schemas.microsoft.com/office/drawing/2014/main" id="{404CF388-A7FA-4100-9365-C127469DF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4" name="Oval 286">
              <a:extLst>
                <a:ext uri="{FF2B5EF4-FFF2-40B4-BE49-F238E27FC236}">
                  <a16:creationId xmlns:a16="http://schemas.microsoft.com/office/drawing/2014/main" id="{97ADCC17-33AA-465A-946E-2780C9008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5" name="Oval 287">
              <a:extLst>
                <a:ext uri="{FF2B5EF4-FFF2-40B4-BE49-F238E27FC236}">
                  <a16:creationId xmlns:a16="http://schemas.microsoft.com/office/drawing/2014/main" id="{68F30C44-3BA9-4BF7-BF0D-77C3F3BFB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6" name="Oval 288">
              <a:extLst>
                <a:ext uri="{FF2B5EF4-FFF2-40B4-BE49-F238E27FC236}">
                  <a16:creationId xmlns:a16="http://schemas.microsoft.com/office/drawing/2014/main" id="{EAE7B2F4-FAE2-40DB-97C1-48EDE13D0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7" name="Oval 289">
              <a:extLst>
                <a:ext uri="{FF2B5EF4-FFF2-40B4-BE49-F238E27FC236}">
                  <a16:creationId xmlns:a16="http://schemas.microsoft.com/office/drawing/2014/main" id="{D9D53495-6BC2-45F4-8AB6-77AF7C974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8" name="Oval 290">
              <a:extLst>
                <a:ext uri="{FF2B5EF4-FFF2-40B4-BE49-F238E27FC236}">
                  <a16:creationId xmlns:a16="http://schemas.microsoft.com/office/drawing/2014/main" id="{0DA6858C-F5B0-4D9E-9629-8F23B3B4A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9" name="Oval 291">
              <a:extLst>
                <a:ext uri="{FF2B5EF4-FFF2-40B4-BE49-F238E27FC236}">
                  <a16:creationId xmlns:a16="http://schemas.microsoft.com/office/drawing/2014/main" id="{7FB74664-1FBA-4BF9-A244-916C41774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0" name="Oval 292">
              <a:extLst>
                <a:ext uri="{FF2B5EF4-FFF2-40B4-BE49-F238E27FC236}">
                  <a16:creationId xmlns:a16="http://schemas.microsoft.com/office/drawing/2014/main" id="{D6D47EBA-E949-49DF-856E-399BF9FC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1" name="Oval 293">
              <a:extLst>
                <a:ext uri="{FF2B5EF4-FFF2-40B4-BE49-F238E27FC236}">
                  <a16:creationId xmlns:a16="http://schemas.microsoft.com/office/drawing/2014/main" id="{5DC36540-213E-404F-B524-133EF4461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2" name="Oval 294">
              <a:extLst>
                <a:ext uri="{FF2B5EF4-FFF2-40B4-BE49-F238E27FC236}">
                  <a16:creationId xmlns:a16="http://schemas.microsoft.com/office/drawing/2014/main" id="{295B8906-147B-49EF-BDB3-E803D3D3E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3" name="Oval 295">
              <a:extLst>
                <a:ext uri="{FF2B5EF4-FFF2-40B4-BE49-F238E27FC236}">
                  <a16:creationId xmlns:a16="http://schemas.microsoft.com/office/drawing/2014/main" id="{69F45337-FF2B-457C-AE66-19C394EA3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4" name="Oval 296">
              <a:extLst>
                <a:ext uri="{FF2B5EF4-FFF2-40B4-BE49-F238E27FC236}">
                  <a16:creationId xmlns:a16="http://schemas.microsoft.com/office/drawing/2014/main" id="{57BFCFA2-68AB-496A-9DC8-67595943F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3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5" name="Oval 297">
              <a:extLst>
                <a:ext uri="{FF2B5EF4-FFF2-40B4-BE49-F238E27FC236}">
                  <a16:creationId xmlns:a16="http://schemas.microsoft.com/office/drawing/2014/main" id="{0B4D3A08-9315-4C4C-8838-FAAA02D3F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6" name="Oval 298">
              <a:extLst>
                <a:ext uri="{FF2B5EF4-FFF2-40B4-BE49-F238E27FC236}">
                  <a16:creationId xmlns:a16="http://schemas.microsoft.com/office/drawing/2014/main" id="{134F2713-3691-4DE3-AF2F-DC781241C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5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7" name="Oval 299">
              <a:extLst>
                <a:ext uri="{FF2B5EF4-FFF2-40B4-BE49-F238E27FC236}">
                  <a16:creationId xmlns:a16="http://schemas.microsoft.com/office/drawing/2014/main" id="{0671123B-8514-4CA5-B6DF-DDD6447D7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2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8" name="Oval 300">
              <a:extLst>
                <a:ext uri="{FF2B5EF4-FFF2-40B4-BE49-F238E27FC236}">
                  <a16:creationId xmlns:a16="http://schemas.microsoft.com/office/drawing/2014/main" id="{E76FE5A6-9469-42ED-A19F-DCC8E5D74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9" name="Oval 301">
              <a:extLst>
                <a:ext uri="{FF2B5EF4-FFF2-40B4-BE49-F238E27FC236}">
                  <a16:creationId xmlns:a16="http://schemas.microsoft.com/office/drawing/2014/main" id="{51C8F468-F19D-477C-8C42-4516EAED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0" name="Oval 302">
              <a:extLst>
                <a:ext uri="{FF2B5EF4-FFF2-40B4-BE49-F238E27FC236}">
                  <a16:creationId xmlns:a16="http://schemas.microsoft.com/office/drawing/2014/main" id="{0DBDB668-7ED8-430B-A44C-AC67FCD64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1" name="Oval 303">
              <a:extLst>
                <a:ext uri="{FF2B5EF4-FFF2-40B4-BE49-F238E27FC236}">
                  <a16:creationId xmlns:a16="http://schemas.microsoft.com/office/drawing/2014/main" id="{F762154D-CE41-4543-80BB-969CAACC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2" name="Oval 304">
              <a:extLst>
                <a:ext uri="{FF2B5EF4-FFF2-40B4-BE49-F238E27FC236}">
                  <a16:creationId xmlns:a16="http://schemas.microsoft.com/office/drawing/2014/main" id="{0148E185-2611-4110-B588-371D95C60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3" name="Oval 305">
              <a:extLst>
                <a:ext uri="{FF2B5EF4-FFF2-40B4-BE49-F238E27FC236}">
                  <a16:creationId xmlns:a16="http://schemas.microsoft.com/office/drawing/2014/main" id="{B46EF921-175A-41DD-85AC-0EEA65409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4" name="Oval 306">
              <a:extLst>
                <a:ext uri="{FF2B5EF4-FFF2-40B4-BE49-F238E27FC236}">
                  <a16:creationId xmlns:a16="http://schemas.microsoft.com/office/drawing/2014/main" id="{CF88D640-431D-451D-A4B5-E8099BF9B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5" name="Oval 307">
              <a:extLst>
                <a:ext uri="{FF2B5EF4-FFF2-40B4-BE49-F238E27FC236}">
                  <a16:creationId xmlns:a16="http://schemas.microsoft.com/office/drawing/2014/main" id="{31EAC020-5E4A-4174-B308-8941579FD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6" name="Oval 308">
              <a:extLst>
                <a:ext uri="{FF2B5EF4-FFF2-40B4-BE49-F238E27FC236}">
                  <a16:creationId xmlns:a16="http://schemas.microsoft.com/office/drawing/2014/main" id="{E759E7DC-53AD-410B-B2DA-D4E12851C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7" name="Oval 309">
              <a:extLst>
                <a:ext uri="{FF2B5EF4-FFF2-40B4-BE49-F238E27FC236}">
                  <a16:creationId xmlns:a16="http://schemas.microsoft.com/office/drawing/2014/main" id="{07C67910-C193-4783-9A1C-7B6B30409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8" name="Oval 310">
              <a:extLst>
                <a:ext uri="{FF2B5EF4-FFF2-40B4-BE49-F238E27FC236}">
                  <a16:creationId xmlns:a16="http://schemas.microsoft.com/office/drawing/2014/main" id="{7D8ECC17-27DF-4E78-8433-E7BE359EE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9" name="Oval 311">
              <a:extLst>
                <a:ext uri="{FF2B5EF4-FFF2-40B4-BE49-F238E27FC236}">
                  <a16:creationId xmlns:a16="http://schemas.microsoft.com/office/drawing/2014/main" id="{119C36E6-6D22-4F1C-A489-00240D247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6" y="2115"/>
              <a:ext cx="137" cy="1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31" name="Group 403">
            <a:extLst>
              <a:ext uri="{FF2B5EF4-FFF2-40B4-BE49-F238E27FC236}">
                <a16:creationId xmlns:a16="http://schemas.microsoft.com/office/drawing/2014/main" id="{DD0BFBE9-0E34-400A-9617-07E964E317F6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860800"/>
            <a:ext cx="8643938" cy="217488"/>
            <a:chOff x="398" y="2432"/>
            <a:chExt cx="5445" cy="137"/>
          </a:xfrm>
        </p:grpSpPr>
        <p:grpSp>
          <p:nvGrpSpPr>
            <p:cNvPr id="22849" name="Group 321">
              <a:extLst>
                <a:ext uri="{FF2B5EF4-FFF2-40B4-BE49-F238E27FC236}">
                  <a16:creationId xmlns:a16="http://schemas.microsoft.com/office/drawing/2014/main" id="{77C40C32-D352-4092-9A9C-0A6EF46F50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432"/>
              <a:ext cx="5445" cy="137"/>
              <a:chOff x="398" y="2115"/>
              <a:chExt cx="5445" cy="137"/>
            </a:xfrm>
          </p:grpSpPr>
          <p:sp>
            <p:nvSpPr>
              <p:cNvPr id="22850" name="Oval 322">
                <a:extLst>
                  <a:ext uri="{FF2B5EF4-FFF2-40B4-BE49-F238E27FC236}">
                    <a16:creationId xmlns:a16="http://schemas.microsoft.com/office/drawing/2014/main" id="{FECEE139-4153-4021-8953-1919F6DFE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1" name="Oval 323">
                <a:extLst>
                  <a:ext uri="{FF2B5EF4-FFF2-40B4-BE49-F238E27FC236}">
                    <a16:creationId xmlns:a16="http://schemas.microsoft.com/office/drawing/2014/main" id="{DD09E12B-73FD-4A75-88B5-8391685AE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2" name="Oval 324">
                <a:extLst>
                  <a:ext uri="{FF2B5EF4-FFF2-40B4-BE49-F238E27FC236}">
                    <a16:creationId xmlns:a16="http://schemas.microsoft.com/office/drawing/2014/main" id="{DD2E5412-0227-4BEA-AF4C-A5056C133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3" name="Oval 325">
                <a:extLst>
                  <a:ext uri="{FF2B5EF4-FFF2-40B4-BE49-F238E27FC236}">
                    <a16:creationId xmlns:a16="http://schemas.microsoft.com/office/drawing/2014/main" id="{C795D9E6-2422-4116-985C-D8130C503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4" name="Oval 326">
                <a:extLst>
                  <a:ext uri="{FF2B5EF4-FFF2-40B4-BE49-F238E27FC236}">
                    <a16:creationId xmlns:a16="http://schemas.microsoft.com/office/drawing/2014/main" id="{A137BD82-3EE8-454D-B358-5E4502B3B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5" name="Oval 327">
                <a:extLst>
                  <a:ext uri="{FF2B5EF4-FFF2-40B4-BE49-F238E27FC236}">
                    <a16:creationId xmlns:a16="http://schemas.microsoft.com/office/drawing/2014/main" id="{37E05828-BE16-476E-B52C-D5A408484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6" name="Oval 328">
                <a:extLst>
                  <a:ext uri="{FF2B5EF4-FFF2-40B4-BE49-F238E27FC236}">
                    <a16:creationId xmlns:a16="http://schemas.microsoft.com/office/drawing/2014/main" id="{78287808-6B62-4577-952E-22B4EB249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7" name="Oval 329">
                <a:extLst>
                  <a:ext uri="{FF2B5EF4-FFF2-40B4-BE49-F238E27FC236}">
                    <a16:creationId xmlns:a16="http://schemas.microsoft.com/office/drawing/2014/main" id="{366D04BB-C2FB-4D26-9FD0-A2AAE17C8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8" name="Oval 330">
                <a:extLst>
                  <a:ext uri="{FF2B5EF4-FFF2-40B4-BE49-F238E27FC236}">
                    <a16:creationId xmlns:a16="http://schemas.microsoft.com/office/drawing/2014/main" id="{CE095D5A-A659-4331-B7B0-03D45226F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6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9" name="Oval 331">
                <a:extLst>
                  <a:ext uri="{FF2B5EF4-FFF2-40B4-BE49-F238E27FC236}">
                    <a16:creationId xmlns:a16="http://schemas.microsoft.com/office/drawing/2014/main" id="{D5DE3C1C-1AD3-477B-A996-59CF6601E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0" name="Oval 332">
                <a:extLst>
                  <a:ext uri="{FF2B5EF4-FFF2-40B4-BE49-F238E27FC236}">
                    <a16:creationId xmlns:a16="http://schemas.microsoft.com/office/drawing/2014/main" id="{595F1110-9A2B-4D44-AF78-A3370B4D7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1" name="Oval 333">
                <a:extLst>
                  <a:ext uri="{FF2B5EF4-FFF2-40B4-BE49-F238E27FC236}">
                    <a16:creationId xmlns:a16="http://schemas.microsoft.com/office/drawing/2014/main" id="{0D994BD6-73DB-4CD6-AD34-37A64FF4D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2" name="Oval 334">
                <a:extLst>
                  <a:ext uri="{FF2B5EF4-FFF2-40B4-BE49-F238E27FC236}">
                    <a16:creationId xmlns:a16="http://schemas.microsoft.com/office/drawing/2014/main" id="{00C19F45-626F-499D-B6B2-990D0A576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3" name="Oval 335">
                <a:extLst>
                  <a:ext uri="{FF2B5EF4-FFF2-40B4-BE49-F238E27FC236}">
                    <a16:creationId xmlns:a16="http://schemas.microsoft.com/office/drawing/2014/main" id="{99D200D1-FB88-4A04-B362-1AD8B981B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4" name="Oval 336">
                <a:extLst>
                  <a:ext uri="{FF2B5EF4-FFF2-40B4-BE49-F238E27FC236}">
                    <a16:creationId xmlns:a16="http://schemas.microsoft.com/office/drawing/2014/main" id="{2BC1C36A-EC70-41F0-B06B-8091B0F0F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5" name="Oval 337">
                <a:extLst>
                  <a:ext uri="{FF2B5EF4-FFF2-40B4-BE49-F238E27FC236}">
                    <a16:creationId xmlns:a16="http://schemas.microsoft.com/office/drawing/2014/main" id="{634B3068-8872-43A5-96C1-39C60E0A8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6" name="Oval 338">
                <a:extLst>
                  <a:ext uri="{FF2B5EF4-FFF2-40B4-BE49-F238E27FC236}">
                    <a16:creationId xmlns:a16="http://schemas.microsoft.com/office/drawing/2014/main" id="{34CCE12F-7D6C-4083-BC1C-9A19FBB7B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7" name="Oval 339">
                <a:extLst>
                  <a:ext uri="{FF2B5EF4-FFF2-40B4-BE49-F238E27FC236}">
                    <a16:creationId xmlns:a16="http://schemas.microsoft.com/office/drawing/2014/main" id="{593F8742-D5DF-4BAF-B9D7-F470BA1B8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8" name="Oval 340">
                <a:extLst>
                  <a:ext uri="{FF2B5EF4-FFF2-40B4-BE49-F238E27FC236}">
                    <a16:creationId xmlns:a16="http://schemas.microsoft.com/office/drawing/2014/main" id="{2FC6FC15-1B8C-42F3-80ED-A72BCF514A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9" name="Oval 341">
                <a:extLst>
                  <a:ext uri="{FF2B5EF4-FFF2-40B4-BE49-F238E27FC236}">
                    <a16:creationId xmlns:a16="http://schemas.microsoft.com/office/drawing/2014/main" id="{C20576C2-9583-4947-B41A-3EE3F0B0A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0" name="Oval 342">
                <a:extLst>
                  <a:ext uri="{FF2B5EF4-FFF2-40B4-BE49-F238E27FC236}">
                    <a16:creationId xmlns:a16="http://schemas.microsoft.com/office/drawing/2014/main" id="{ACB708F6-EEC9-4599-9201-B991FD9B1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1" name="Oval 343">
                <a:extLst>
                  <a:ext uri="{FF2B5EF4-FFF2-40B4-BE49-F238E27FC236}">
                    <a16:creationId xmlns:a16="http://schemas.microsoft.com/office/drawing/2014/main" id="{0CEE97BF-56BB-4EAC-A7A5-594A6B65F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2" name="Oval 344">
                <a:extLst>
                  <a:ext uri="{FF2B5EF4-FFF2-40B4-BE49-F238E27FC236}">
                    <a16:creationId xmlns:a16="http://schemas.microsoft.com/office/drawing/2014/main" id="{9F413866-FDEE-4B2E-B452-483859F44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3" name="Oval 345">
                <a:extLst>
                  <a:ext uri="{FF2B5EF4-FFF2-40B4-BE49-F238E27FC236}">
                    <a16:creationId xmlns:a16="http://schemas.microsoft.com/office/drawing/2014/main" id="{AFE79260-B020-4513-AD14-C6C3D7A8E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4" name="Oval 346">
                <a:extLst>
                  <a:ext uri="{FF2B5EF4-FFF2-40B4-BE49-F238E27FC236}">
                    <a16:creationId xmlns:a16="http://schemas.microsoft.com/office/drawing/2014/main" id="{6212E363-7932-41C1-858B-8E870C136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3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5" name="Oval 347">
                <a:extLst>
                  <a:ext uri="{FF2B5EF4-FFF2-40B4-BE49-F238E27FC236}">
                    <a16:creationId xmlns:a16="http://schemas.microsoft.com/office/drawing/2014/main" id="{B4BF303A-E8F4-4442-8F3F-375CB5527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6" name="Oval 348">
                <a:extLst>
                  <a:ext uri="{FF2B5EF4-FFF2-40B4-BE49-F238E27FC236}">
                    <a16:creationId xmlns:a16="http://schemas.microsoft.com/office/drawing/2014/main" id="{C5F4A88E-2EDD-4699-B3E0-585E291F0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7" name="Oval 349">
                <a:extLst>
                  <a:ext uri="{FF2B5EF4-FFF2-40B4-BE49-F238E27FC236}">
                    <a16:creationId xmlns:a16="http://schemas.microsoft.com/office/drawing/2014/main" id="{39415884-D93B-4A60-8D7A-1A351428B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2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8" name="Oval 350">
                <a:extLst>
                  <a:ext uri="{FF2B5EF4-FFF2-40B4-BE49-F238E27FC236}">
                    <a16:creationId xmlns:a16="http://schemas.microsoft.com/office/drawing/2014/main" id="{3CB9C972-4988-4FC7-83C5-A88117FC0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9" name="Oval 351">
                <a:extLst>
                  <a:ext uri="{FF2B5EF4-FFF2-40B4-BE49-F238E27FC236}">
                    <a16:creationId xmlns:a16="http://schemas.microsoft.com/office/drawing/2014/main" id="{CD2AA9EA-3F35-4BF5-AD44-AC038BC66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4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0" name="Oval 352">
                <a:extLst>
                  <a:ext uri="{FF2B5EF4-FFF2-40B4-BE49-F238E27FC236}">
                    <a16:creationId xmlns:a16="http://schemas.microsoft.com/office/drawing/2014/main" id="{28C3F1CC-CDF6-4885-A943-C0CE86334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9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1" name="Oval 353">
                <a:extLst>
                  <a:ext uri="{FF2B5EF4-FFF2-40B4-BE49-F238E27FC236}">
                    <a16:creationId xmlns:a16="http://schemas.microsoft.com/office/drawing/2014/main" id="{6344E49A-8182-468C-94A4-6DF2B33FE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6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2" name="Oval 354">
                <a:extLst>
                  <a:ext uri="{FF2B5EF4-FFF2-40B4-BE49-F238E27FC236}">
                    <a16:creationId xmlns:a16="http://schemas.microsoft.com/office/drawing/2014/main" id="{82B98C64-F75F-4C24-85EC-B912070E3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3" name="Oval 355">
                <a:extLst>
                  <a:ext uri="{FF2B5EF4-FFF2-40B4-BE49-F238E27FC236}">
                    <a16:creationId xmlns:a16="http://schemas.microsoft.com/office/drawing/2014/main" id="{79F2A5BC-C603-40F6-B8E8-903F16CA3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0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4" name="Oval 356">
                <a:extLst>
                  <a:ext uri="{FF2B5EF4-FFF2-40B4-BE49-F238E27FC236}">
                    <a16:creationId xmlns:a16="http://schemas.microsoft.com/office/drawing/2014/main" id="{FFB2ADC7-DEF3-40BA-868F-69EDB59DD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5" name="Oval 357">
                <a:extLst>
                  <a:ext uri="{FF2B5EF4-FFF2-40B4-BE49-F238E27FC236}">
                    <a16:creationId xmlns:a16="http://schemas.microsoft.com/office/drawing/2014/main" id="{B2BFF90B-0952-4FBA-B36D-676C00F48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6" name="Oval 358">
                <a:extLst>
                  <a:ext uri="{FF2B5EF4-FFF2-40B4-BE49-F238E27FC236}">
                    <a16:creationId xmlns:a16="http://schemas.microsoft.com/office/drawing/2014/main" id="{4DC0DC56-2EF4-4777-9E89-0944FC705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7" name="Oval 359">
                <a:extLst>
                  <a:ext uri="{FF2B5EF4-FFF2-40B4-BE49-F238E27FC236}">
                    <a16:creationId xmlns:a16="http://schemas.microsoft.com/office/drawing/2014/main" id="{427C54B5-C0DC-4CF0-BC39-40FAADFD3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4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8" name="Oval 360">
                <a:extLst>
                  <a:ext uri="{FF2B5EF4-FFF2-40B4-BE49-F238E27FC236}">
                    <a16:creationId xmlns:a16="http://schemas.microsoft.com/office/drawing/2014/main" id="{4F1CC362-BE01-4BD8-AAE2-BA76F707F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9" name="Oval 361">
                <a:extLst>
                  <a:ext uri="{FF2B5EF4-FFF2-40B4-BE49-F238E27FC236}">
                    <a16:creationId xmlns:a16="http://schemas.microsoft.com/office/drawing/2014/main" id="{CDE05E08-25C7-497B-BED2-77606CA9C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6" y="2115"/>
                <a:ext cx="137" cy="13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890" name="Group 362">
              <a:extLst>
                <a:ext uri="{FF2B5EF4-FFF2-40B4-BE49-F238E27FC236}">
                  <a16:creationId xmlns:a16="http://schemas.microsoft.com/office/drawing/2014/main" id="{00649071-2CA2-4939-B425-CD9F32F8E8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432"/>
              <a:ext cx="5445" cy="137"/>
              <a:chOff x="398" y="2115"/>
              <a:chExt cx="5445" cy="137"/>
            </a:xfrm>
          </p:grpSpPr>
          <p:sp>
            <p:nvSpPr>
              <p:cNvPr id="22891" name="Oval 363">
                <a:extLst>
                  <a:ext uri="{FF2B5EF4-FFF2-40B4-BE49-F238E27FC236}">
                    <a16:creationId xmlns:a16="http://schemas.microsoft.com/office/drawing/2014/main" id="{B7105994-2136-44BB-A938-56546BFAF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2" name="Oval 364">
                <a:extLst>
                  <a:ext uri="{FF2B5EF4-FFF2-40B4-BE49-F238E27FC236}">
                    <a16:creationId xmlns:a16="http://schemas.microsoft.com/office/drawing/2014/main" id="{43999BEF-9509-48B9-9ED1-4A9A7A2D8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3" name="Oval 365">
                <a:extLst>
                  <a:ext uri="{FF2B5EF4-FFF2-40B4-BE49-F238E27FC236}">
                    <a16:creationId xmlns:a16="http://schemas.microsoft.com/office/drawing/2014/main" id="{1C74DEAD-9174-4E05-8520-3F4345119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4" name="Oval 366">
                <a:extLst>
                  <a:ext uri="{FF2B5EF4-FFF2-40B4-BE49-F238E27FC236}">
                    <a16:creationId xmlns:a16="http://schemas.microsoft.com/office/drawing/2014/main" id="{C1132D76-0883-44BE-8A36-4B0263493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5" name="Oval 367">
                <a:extLst>
                  <a:ext uri="{FF2B5EF4-FFF2-40B4-BE49-F238E27FC236}">
                    <a16:creationId xmlns:a16="http://schemas.microsoft.com/office/drawing/2014/main" id="{B53AFBBF-0460-4B1D-857F-7B43AF476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6" name="Oval 368">
                <a:extLst>
                  <a:ext uri="{FF2B5EF4-FFF2-40B4-BE49-F238E27FC236}">
                    <a16:creationId xmlns:a16="http://schemas.microsoft.com/office/drawing/2014/main" id="{D8160ECC-BEFB-490A-A55D-BFEFB318E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7" name="Oval 369">
                <a:extLst>
                  <a:ext uri="{FF2B5EF4-FFF2-40B4-BE49-F238E27FC236}">
                    <a16:creationId xmlns:a16="http://schemas.microsoft.com/office/drawing/2014/main" id="{F2CCAE0E-EAFD-41DD-9E3F-14365310C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8" name="Oval 370">
                <a:extLst>
                  <a:ext uri="{FF2B5EF4-FFF2-40B4-BE49-F238E27FC236}">
                    <a16:creationId xmlns:a16="http://schemas.microsoft.com/office/drawing/2014/main" id="{104C1A60-D250-43C4-BF53-4F53CA0EE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9" name="Oval 371">
                <a:extLst>
                  <a:ext uri="{FF2B5EF4-FFF2-40B4-BE49-F238E27FC236}">
                    <a16:creationId xmlns:a16="http://schemas.microsoft.com/office/drawing/2014/main" id="{8209E5A9-EAA8-4F2B-AF8A-3BBA5F80C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6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0" name="Oval 372">
                <a:extLst>
                  <a:ext uri="{FF2B5EF4-FFF2-40B4-BE49-F238E27FC236}">
                    <a16:creationId xmlns:a16="http://schemas.microsoft.com/office/drawing/2014/main" id="{49BEEEEA-BFBF-445C-A0EA-9FC1C4E70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1" name="Oval 373">
                <a:extLst>
                  <a:ext uri="{FF2B5EF4-FFF2-40B4-BE49-F238E27FC236}">
                    <a16:creationId xmlns:a16="http://schemas.microsoft.com/office/drawing/2014/main" id="{A15F8812-5066-47D2-94CE-B6279D2AC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2" name="Oval 374">
                <a:extLst>
                  <a:ext uri="{FF2B5EF4-FFF2-40B4-BE49-F238E27FC236}">
                    <a16:creationId xmlns:a16="http://schemas.microsoft.com/office/drawing/2014/main" id="{B5397A5E-F596-462E-934D-C2A44B79A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3" name="Oval 375">
                <a:extLst>
                  <a:ext uri="{FF2B5EF4-FFF2-40B4-BE49-F238E27FC236}">
                    <a16:creationId xmlns:a16="http://schemas.microsoft.com/office/drawing/2014/main" id="{23AC7317-B456-4DB6-80DE-63BD1B91E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4" name="Oval 376">
                <a:extLst>
                  <a:ext uri="{FF2B5EF4-FFF2-40B4-BE49-F238E27FC236}">
                    <a16:creationId xmlns:a16="http://schemas.microsoft.com/office/drawing/2014/main" id="{E41B019F-480A-48A0-8285-13E0A8D73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5" name="Oval 377">
                <a:extLst>
                  <a:ext uri="{FF2B5EF4-FFF2-40B4-BE49-F238E27FC236}">
                    <a16:creationId xmlns:a16="http://schemas.microsoft.com/office/drawing/2014/main" id="{AC1D7E71-A084-49C2-9E66-069DD9D0F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6" name="Oval 378">
                <a:extLst>
                  <a:ext uri="{FF2B5EF4-FFF2-40B4-BE49-F238E27FC236}">
                    <a16:creationId xmlns:a16="http://schemas.microsoft.com/office/drawing/2014/main" id="{7587E221-3D88-47CE-8C19-5EB34BF2C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7" name="Oval 379">
                <a:extLst>
                  <a:ext uri="{FF2B5EF4-FFF2-40B4-BE49-F238E27FC236}">
                    <a16:creationId xmlns:a16="http://schemas.microsoft.com/office/drawing/2014/main" id="{02378CAC-34E2-43A6-81FF-1CAF5E3DC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8" name="Oval 380">
                <a:extLst>
                  <a:ext uri="{FF2B5EF4-FFF2-40B4-BE49-F238E27FC236}">
                    <a16:creationId xmlns:a16="http://schemas.microsoft.com/office/drawing/2014/main" id="{70AC764B-BD75-41E9-90C6-AEDAFA04C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9" name="Oval 381">
                <a:extLst>
                  <a:ext uri="{FF2B5EF4-FFF2-40B4-BE49-F238E27FC236}">
                    <a16:creationId xmlns:a16="http://schemas.microsoft.com/office/drawing/2014/main" id="{44CF8B83-128D-4AE1-A12C-DF2D6BA04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0" name="Oval 382">
                <a:extLst>
                  <a:ext uri="{FF2B5EF4-FFF2-40B4-BE49-F238E27FC236}">
                    <a16:creationId xmlns:a16="http://schemas.microsoft.com/office/drawing/2014/main" id="{F16049B0-CAA0-4371-B542-986AC103F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1" name="Oval 383">
                <a:extLst>
                  <a:ext uri="{FF2B5EF4-FFF2-40B4-BE49-F238E27FC236}">
                    <a16:creationId xmlns:a16="http://schemas.microsoft.com/office/drawing/2014/main" id="{4492337B-D358-4991-9BD4-363BEBC74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2" name="Oval 384">
                <a:extLst>
                  <a:ext uri="{FF2B5EF4-FFF2-40B4-BE49-F238E27FC236}">
                    <a16:creationId xmlns:a16="http://schemas.microsoft.com/office/drawing/2014/main" id="{3A192006-96C9-475D-8939-7904D6CD0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3" name="Oval 385">
                <a:extLst>
                  <a:ext uri="{FF2B5EF4-FFF2-40B4-BE49-F238E27FC236}">
                    <a16:creationId xmlns:a16="http://schemas.microsoft.com/office/drawing/2014/main" id="{7BCA122E-EF90-4B7F-B0F3-52668459F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4" name="Oval 386">
                <a:extLst>
                  <a:ext uri="{FF2B5EF4-FFF2-40B4-BE49-F238E27FC236}">
                    <a16:creationId xmlns:a16="http://schemas.microsoft.com/office/drawing/2014/main" id="{47FE96C9-3224-4C1E-844D-EEA24A4EE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5" name="Oval 387">
                <a:extLst>
                  <a:ext uri="{FF2B5EF4-FFF2-40B4-BE49-F238E27FC236}">
                    <a16:creationId xmlns:a16="http://schemas.microsoft.com/office/drawing/2014/main" id="{E0128998-0987-4394-8E18-C61FBBB14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3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6" name="Oval 388">
                <a:extLst>
                  <a:ext uri="{FF2B5EF4-FFF2-40B4-BE49-F238E27FC236}">
                    <a16:creationId xmlns:a16="http://schemas.microsoft.com/office/drawing/2014/main" id="{C42D62E1-23A4-4794-9151-1F074E42D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7" name="Oval 389">
                <a:extLst>
                  <a:ext uri="{FF2B5EF4-FFF2-40B4-BE49-F238E27FC236}">
                    <a16:creationId xmlns:a16="http://schemas.microsoft.com/office/drawing/2014/main" id="{7B13A4D1-F08C-446D-8CF8-A85367598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8" name="Oval 390">
                <a:extLst>
                  <a:ext uri="{FF2B5EF4-FFF2-40B4-BE49-F238E27FC236}">
                    <a16:creationId xmlns:a16="http://schemas.microsoft.com/office/drawing/2014/main" id="{8B3C6701-72C0-4AEE-9034-DD4826C15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2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9" name="Oval 391">
                <a:extLst>
                  <a:ext uri="{FF2B5EF4-FFF2-40B4-BE49-F238E27FC236}">
                    <a16:creationId xmlns:a16="http://schemas.microsoft.com/office/drawing/2014/main" id="{88D20B2B-BB0A-44F8-85C7-F634A8BF9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0" name="Oval 392">
                <a:extLst>
                  <a:ext uri="{FF2B5EF4-FFF2-40B4-BE49-F238E27FC236}">
                    <a16:creationId xmlns:a16="http://schemas.microsoft.com/office/drawing/2014/main" id="{59DFF330-3418-4D82-8B8C-80E14BD3F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4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1" name="Oval 393">
                <a:extLst>
                  <a:ext uri="{FF2B5EF4-FFF2-40B4-BE49-F238E27FC236}">
                    <a16:creationId xmlns:a16="http://schemas.microsoft.com/office/drawing/2014/main" id="{72B7C4D3-6BD5-42B2-A1C7-7B5C282F2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9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2" name="Oval 394">
                <a:extLst>
                  <a:ext uri="{FF2B5EF4-FFF2-40B4-BE49-F238E27FC236}">
                    <a16:creationId xmlns:a16="http://schemas.microsoft.com/office/drawing/2014/main" id="{B1F0F9C8-0474-485D-BCDC-3DDF9A40D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6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3" name="Oval 395">
                <a:extLst>
                  <a:ext uri="{FF2B5EF4-FFF2-40B4-BE49-F238E27FC236}">
                    <a16:creationId xmlns:a16="http://schemas.microsoft.com/office/drawing/2014/main" id="{861909BD-385F-4F8B-9F05-5FCA0101A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4" name="Oval 396">
                <a:extLst>
                  <a:ext uri="{FF2B5EF4-FFF2-40B4-BE49-F238E27FC236}">
                    <a16:creationId xmlns:a16="http://schemas.microsoft.com/office/drawing/2014/main" id="{CFC2ACCA-E84E-4254-8302-3408F3C1A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0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5" name="Oval 397">
                <a:extLst>
                  <a:ext uri="{FF2B5EF4-FFF2-40B4-BE49-F238E27FC236}">
                    <a16:creationId xmlns:a16="http://schemas.microsoft.com/office/drawing/2014/main" id="{ACD67676-FF8C-4775-9793-48F8C71DA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6" name="Oval 398">
                <a:extLst>
                  <a:ext uri="{FF2B5EF4-FFF2-40B4-BE49-F238E27FC236}">
                    <a16:creationId xmlns:a16="http://schemas.microsoft.com/office/drawing/2014/main" id="{584C4D2F-E86F-46D3-BA5D-BC2D061B4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7" name="Oval 399">
                <a:extLst>
                  <a:ext uri="{FF2B5EF4-FFF2-40B4-BE49-F238E27FC236}">
                    <a16:creationId xmlns:a16="http://schemas.microsoft.com/office/drawing/2014/main" id="{05BCDF0C-B1CE-48BE-98A5-6C052D657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8" name="Oval 400">
                <a:extLst>
                  <a:ext uri="{FF2B5EF4-FFF2-40B4-BE49-F238E27FC236}">
                    <a16:creationId xmlns:a16="http://schemas.microsoft.com/office/drawing/2014/main" id="{8450FFAD-E661-4616-ABE0-A5D501CB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4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9" name="Oval 401">
                <a:extLst>
                  <a:ext uri="{FF2B5EF4-FFF2-40B4-BE49-F238E27FC236}">
                    <a16:creationId xmlns:a16="http://schemas.microsoft.com/office/drawing/2014/main" id="{482AFE2E-4F5C-4208-B2C1-7F4802FEA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0" name="Oval 402">
                <a:extLst>
                  <a:ext uri="{FF2B5EF4-FFF2-40B4-BE49-F238E27FC236}">
                    <a16:creationId xmlns:a16="http://schemas.microsoft.com/office/drawing/2014/main" id="{24632882-6C25-4E17-B56A-03B8F21A4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6" y="2115"/>
                <a:ext cx="137" cy="1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053" name="Group 525">
            <a:extLst>
              <a:ext uri="{FF2B5EF4-FFF2-40B4-BE49-F238E27FC236}">
                <a16:creationId xmlns:a16="http://schemas.microsoft.com/office/drawing/2014/main" id="{444A569A-B267-4DF7-A464-4BEA8F4136C4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365625"/>
            <a:ext cx="8642350" cy="288925"/>
            <a:chOff x="398" y="2750"/>
            <a:chExt cx="5444" cy="182"/>
          </a:xfrm>
        </p:grpSpPr>
        <p:sp>
          <p:nvSpPr>
            <p:cNvPr id="22932" name="Oval 404">
              <a:extLst>
                <a:ext uri="{FF2B5EF4-FFF2-40B4-BE49-F238E27FC236}">
                  <a16:creationId xmlns:a16="http://schemas.microsoft.com/office/drawing/2014/main" id="{4F96CDDC-FB57-4E6C-9436-48BFDA9F8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3" name="Oval 405">
              <a:extLst>
                <a:ext uri="{FF2B5EF4-FFF2-40B4-BE49-F238E27FC236}">
                  <a16:creationId xmlns:a16="http://schemas.microsoft.com/office/drawing/2014/main" id="{057DA2DD-6A9C-4996-BA65-D13D6BB24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4" name="Oval 406">
              <a:extLst>
                <a:ext uri="{FF2B5EF4-FFF2-40B4-BE49-F238E27FC236}">
                  <a16:creationId xmlns:a16="http://schemas.microsoft.com/office/drawing/2014/main" id="{06F15E8A-631A-46A3-9C78-0A8B96AC9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5" name="Oval 407">
              <a:extLst>
                <a:ext uri="{FF2B5EF4-FFF2-40B4-BE49-F238E27FC236}">
                  <a16:creationId xmlns:a16="http://schemas.microsoft.com/office/drawing/2014/main" id="{CCA156BB-AB6A-45EE-A233-B5C42C7A5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6" name="Oval 408">
              <a:extLst>
                <a:ext uri="{FF2B5EF4-FFF2-40B4-BE49-F238E27FC236}">
                  <a16:creationId xmlns:a16="http://schemas.microsoft.com/office/drawing/2014/main" id="{8AEFCA5D-3B51-4AB6-AFB3-4CCE11C95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7" name="Oval 409">
              <a:extLst>
                <a:ext uri="{FF2B5EF4-FFF2-40B4-BE49-F238E27FC236}">
                  <a16:creationId xmlns:a16="http://schemas.microsoft.com/office/drawing/2014/main" id="{C0A7F7CA-3B46-41BD-988D-75B505CE6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8" name="Oval 410">
              <a:extLst>
                <a:ext uri="{FF2B5EF4-FFF2-40B4-BE49-F238E27FC236}">
                  <a16:creationId xmlns:a16="http://schemas.microsoft.com/office/drawing/2014/main" id="{CC022931-0657-4BC6-9F0E-3785A5964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9" name="Oval 411">
              <a:extLst>
                <a:ext uri="{FF2B5EF4-FFF2-40B4-BE49-F238E27FC236}">
                  <a16:creationId xmlns:a16="http://schemas.microsoft.com/office/drawing/2014/main" id="{262F41BE-CE77-4FFA-89DF-1CB4D5CCA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0" name="Oval 412">
              <a:extLst>
                <a:ext uri="{FF2B5EF4-FFF2-40B4-BE49-F238E27FC236}">
                  <a16:creationId xmlns:a16="http://schemas.microsoft.com/office/drawing/2014/main" id="{BD71A963-AC90-489F-9286-07B3D3AA5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1" name="Oval 413">
              <a:extLst>
                <a:ext uri="{FF2B5EF4-FFF2-40B4-BE49-F238E27FC236}">
                  <a16:creationId xmlns:a16="http://schemas.microsoft.com/office/drawing/2014/main" id="{E89E816D-FB1B-41BD-B8DC-F884AAC6D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2" name="Oval 414">
              <a:extLst>
                <a:ext uri="{FF2B5EF4-FFF2-40B4-BE49-F238E27FC236}">
                  <a16:creationId xmlns:a16="http://schemas.microsoft.com/office/drawing/2014/main" id="{2CF4E510-4274-486B-A9A9-1C5D3A356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3" name="Oval 415">
              <a:extLst>
                <a:ext uri="{FF2B5EF4-FFF2-40B4-BE49-F238E27FC236}">
                  <a16:creationId xmlns:a16="http://schemas.microsoft.com/office/drawing/2014/main" id="{580CC54A-FC54-47FF-8654-EE75FF96C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4" name="Oval 416">
              <a:extLst>
                <a:ext uri="{FF2B5EF4-FFF2-40B4-BE49-F238E27FC236}">
                  <a16:creationId xmlns:a16="http://schemas.microsoft.com/office/drawing/2014/main" id="{8F470A63-0C4A-4F3D-8675-93CE98CED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5" name="Oval 417">
              <a:extLst>
                <a:ext uri="{FF2B5EF4-FFF2-40B4-BE49-F238E27FC236}">
                  <a16:creationId xmlns:a16="http://schemas.microsoft.com/office/drawing/2014/main" id="{6A14B498-A895-402E-AA58-03E99A8EB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6" name="Oval 418">
              <a:extLst>
                <a:ext uri="{FF2B5EF4-FFF2-40B4-BE49-F238E27FC236}">
                  <a16:creationId xmlns:a16="http://schemas.microsoft.com/office/drawing/2014/main" id="{F45B76CC-0072-48CE-AA87-C8500CA80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7" name="Oval 419">
              <a:extLst>
                <a:ext uri="{FF2B5EF4-FFF2-40B4-BE49-F238E27FC236}">
                  <a16:creationId xmlns:a16="http://schemas.microsoft.com/office/drawing/2014/main" id="{A71E6650-882E-4399-925A-81C0BD994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8" name="Oval 420">
              <a:extLst>
                <a:ext uri="{FF2B5EF4-FFF2-40B4-BE49-F238E27FC236}">
                  <a16:creationId xmlns:a16="http://schemas.microsoft.com/office/drawing/2014/main" id="{400DDFF3-7B29-46F7-A4B3-A2552F226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9" name="Oval 421">
              <a:extLst>
                <a:ext uri="{FF2B5EF4-FFF2-40B4-BE49-F238E27FC236}">
                  <a16:creationId xmlns:a16="http://schemas.microsoft.com/office/drawing/2014/main" id="{65FD7719-7A91-49E2-9377-0EC72F2E9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0" name="Oval 422">
              <a:extLst>
                <a:ext uri="{FF2B5EF4-FFF2-40B4-BE49-F238E27FC236}">
                  <a16:creationId xmlns:a16="http://schemas.microsoft.com/office/drawing/2014/main" id="{DCCDFECA-E55A-4D21-B064-2CC2C1F2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1" name="Oval 423">
              <a:extLst>
                <a:ext uri="{FF2B5EF4-FFF2-40B4-BE49-F238E27FC236}">
                  <a16:creationId xmlns:a16="http://schemas.microsoft.com/office/drawing/2014/main" id="{3F30BA94-DBEB-4FB3-AD9F-7319C7033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2" name="Oval 424">
              <a:extLst>
                <a:ext uri="{FF2B5EF4-FFF2-40B4-BE49-F238E27FC236}">
                  <a16:creationId xmlns:a16="http://schemas.microsoft.com/office/drawing/2014/main" id="{46B9F600-5E1A-4018-8DF8-30B3D40FA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3" name="Oval 425">
              <a:extLst>
                <a:ext uri="{FF2B5EF4-FFF2-40B4-BE49-F238E27FC236}">
                  <a16:creationId xmlns:a16="http://schemas.microsoft.com/office/drawing/2014/main" id="{DE1E35B4-2807-4B60-BFCC-AAF7B0A37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4" name="Oval 426">
              <a:extLst>
                <a:ext uri="{FF2B5EF4-FFF2-40B4-BE49-F238E27FC236}">
                  <a16:creationId xmlns:a16="http://schemas.microsoft.com/office/drawing/2014/main" id="{83A4FA25-0A5C-4D3B-87B7-535CA6472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5" name="Oval 427">
              <a:extLst>
                <a:ext uri="{FF2B5EF4-FFF2-40B4-BE49-F238E27FC236}">
                  <a16:creationId xmlns:a16="http://schemas.microsoft.com/office/drawing/2014/main" id="{BB74D57A-1F04-4F96-AFFB-29F429323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6" name="Oval 428">
              <a:extLst>
                <a:ext uri="{FF2B5EF4-FFF2-40B4-BE49-F238E27FC236}">
                  <a16:creationId xmlns:a16="http://schemas.microsoft.com/office/drawing/2014/main" id="{4B483981-429E-4E76-B4A7-B78D48A1F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7" name="Oval 429">
              <a:extLst>
                <a:ext uri="{FF2B5EF4-FFF2-40B4-BE49-F238E27FC236}">
                  <a16:creationId xmlns:a16="http://schemas.microsoft.com/office/drawing/2014/main" id="{A13716DE-8291-4B16-8AB1-345170EE8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8" name="Oval 430">
              <a:extLst>
                <a:ext uri="{FF2B5EF4-FFF2-40B4-BE49-F238E27FC236}">
                  <a16:creationId xmlns:a16="http://schemas.microsoft.com/office/drawing/2014/main" id="{AD5B2CB8-D89E-4984-8634-B744A9418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9" name="Oval 431">
              <a:extLst>
                <a:ext uri="{FF2B5EF4-FFF2-40B4-BE49-F238E27FC236}">
                  <a16:creationId xmlns:a16="http://schemas.microsoft.com/office/drawing/2014/main" id="{39E0B8C0-552F-4407-B5AB-B5C5DD0FE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0" name="Oval 432">
              <a:extLst>
                <a:ext uri="{FF2B5EF4-FFF2-40B4-BE49-F238E27FC236}">
                  <a16:creationId xmlns:a16="http://schemas.microsoft.com/office/drawing/2014/main" id="{8FEE36D6-9D9F-4809-995C-5678F3C96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1" name="Oval 433">
              <a:extLst>
                <a:ext uri="{FF2B5EF4-FFF2-40B4-BE49-F238E27FC236}">
                  <a16:creationId xmlns:a16="http://schemas.microsoft.com/office/drawing/2014/main" id="{54CA9605-BFEE-4B66-859F-9DE527BDC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2" name="Oval 434">
              <a:extLst>
                <a:ext uri="{FF2B5EF4-FFF2-40B4-BE49-F238E27FC236}">
                  <a16:creationId xmlns:a16="http://schemas.microsoft.com/office/drawing/2014/main" id="{BE820D1C-93A4-4621-81C2-714ABF502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3" name="Oval 435">
              <a:extLst>
                <a:ext uri="{FF2B5EF4-FFF2-40B4-BE49-F238E27FC236}">
                  <a16:creationId xmlns:a16="http://schemas.microsoft.com/office/drawing/2014/main" id="{9D951120-1869-4663-B7BC-A7EE20C48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4" name="Oval 436">
              <a:extLst>
                <a:ext uri="{FF2B5EF4-FFF2-40B4-BE49-F238E27FC236}">
                  <a16:creationId xmlns:a16="http://schemas.microsoft.com/office/drawing/2014/main" id="{55D76ED8-03BA-461B-A493-4B439F2E5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5" name="Oval 437">
              <a:extLst>
                <a:ext uri="{FF2B5EF4-FFF2-40B4-BE49-F238E27FC236}">
                  <a16:creationId xmlns:a16="http://schemas.microsoft.com/office/drawing/2014/main" id="{6D4CD52F-AF49-4EBC-B16E-391BE787E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6" name="Oval 438">
              <a:extLst>
                <a:ext uri="{FF2B5EF4-FFF2-40B4-BE49-F238E27FC236}">
                  <a16:creationId xmlns:a16="http://schemas.microsoft.com/office/drawing/2014/main" id="{680FF902-9871-4D22-AD72-6A632670F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7" name="Oval 439">
              <a:extLst>
                <a:ext uri="{FF2B5EF4-FFF2-40B4-BE49-F238E27FC236}">
                  <a16:creationId xmlns:a16="http://schemas.microsoft.com/office/drawing/2014/main" id="{FE869C68-A0C9-45ED-B063-10D1578B6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8" name="Oval 440">
              <a:extLst>
                <a:ext uri="{FF2B5EF4-FFF2-40B4-BE49-F238E27FC236}">
                  <a16:creationId xmlns:a16="http://schemas.microsoft.com/office/drawing/2014/main" id="{1418520D-620C-440C-8C6E-A56B0BBA4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9" name="Oval 441">
              <a:extLst>
                <a:ext uri="{FF2B5EF4-FFF2-40B4-BE49-F238E27FC236}">
                  <a16:creationId xmlns:a16="http://schemas.microsoft.com/office/drawing/2014/main" id="{92D2C083-0FD1-4E97-9AB6-E7E5195CD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0" name="Oval 442">
              <a:extLst>
                <a:ext uri="{FF2B5EF4-FFF2-40B4-BE49-F238E27FC236}">
                  <a16:creationId xmlns:a16="http://schemas.microsoft.com/office/drawing/2014/main" id="{05F0129A-D4FB-4BA4-B1BC-2102388A6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1" name="Oval 443">
              <a:extLst>
                <a:ext uri="{FF2B5EF4-FFF2-40B4-BE49-F238E27FC236}">
                  <a16:creationId xmlns:a16="http://schemas.microsoft.com/office/drawing/2014/main" id="{5593FE68-92E6-48CB-8A15-4D3B31258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2" name="Oval 444">
              <a:extLst>
                <a:ext uri="{FF2B5EF4-FFF2-40B4-BE49-F238E27FC236}">
                  <a16:creationId xmlns:a16="http://schemas.microsoft.com/office/drawing/2014/main" id="{4C8436F9-CF7D-4F39-9A82-BD539317C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3" name="Oval 445">
              <a:extLst>
                <a:ext uri="{FF2B5EF4-FFF2-40B4-BE49-F238E27FC236}">
                  <a16:creationId xmlns:a16="http://schemas.microsoft.com/office/drawing/2014/main" id="{EE258619-8424-4F36-B0F2-46DA4422B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4" name="Oval 446">
              <a:extLst>
                <a:ext uri="{FF2B5EF4-FFF2-40B4-BE49-F238E27FC236}">
                  <a16:creationId xmlns:a16="http://schemas.microsoft.com/office/drawing/2014/main" id="{7B3E48D9-F7FC-496B-BA7F-01397A4D8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5" name="Oval 447">
              <a:extLst>
                <a:ext uri="{FF2B5EF4-FFF2-40B4-BE49-F238E27FC236}">
                  <a16:creationId xmlns:a16="http://schemas.microsoft.com/office/drawing/2014/main" id="{29A999FF-1CE5-49D2-B766-CF8CD5163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6" name="Oval 448">
              <a:extLst>
                <a:ext uri="{FF2B5EF4-FFF2-40B4-BE49-F238E27FC236}">
                  <a16:creationId xmlns:a16="http://schemas.microsoft.com/office/drawing/2014/main" id="{C94D70DA-CC08-491E-87EC-F90E09E42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7" name="Oval 449">
              <a:extLst>
                <a:ext uri="{FF2B5EF4-FFF2-40B4-BE49-F238E27FC236}">
                  <a16:creationId xmlns:a16="http://schemas.microsoft.com/office/drawing/2014/main" id="{8BBF226B-AD8D-4D15-8ACD-4861FF48A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8" name="Oval 450">
              <a:extLst>
                <a:ext uri="{FF2B5EF4-FFF2-40B4-BE49-F238E27FC236}">
                  <a16:creationId xmlns:a16="http://schemas.microsoft.com/office/drawing/2014/main" id="{A96E9AEE-1688-496F-A074-AED27D0FE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9" name="Oval 451">
              <a:extLst>
                <a:ext uri="{FF2B5EF4-FFF2-40B4-BE49-F238E27FC236}">
                  <a16:creationId xmlns:a16="http://schemas.microsoft.com/office/drawing/2014/main" id="{2FAFFD32-2C7C-4125-813A-02751E1BA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0" name="Oval 452">
              <a:extLst>
                <a:ext uri="{FF2B5EF4-FFF2-40B4-BE49-F238E27FC236}">
                  <a16:creationId xmlns:a16="http://schemas.microsoft.com/office/drawing/2014/main" id="{930B9DDC-62EA-4CAF-BF8F-7831D74F2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1" name="Oval 453">
              <a:extLst>
                <a:ext uri="{FF2B5EF4-FFF2-40B4-BE49-F238E27FC236}">
                  <a16:creationId xmlns:a16="http://schemas.microsoft.com/office/drawing/2014/main" id="{E09C5D3B-6927-4C37-8615-32697307E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2" name="Oval 454">
              <a:extLst>
                <a:ext uri="{FF2B5EF4-FFF2-40B4-BE49-F238E27FC236}">
                  <a16:creationId xmlns:a16="http://schemas.microsoft.com/office/drawing/2014/main" id="{73C8C8A1-310A-44D5-A684-C84F2C8D3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3" name="Oval 455">
              <a:extLst>
                <a:ext uri="{FF2B5EF4-FFF2-40B4-BE49-F238E27FC236}">
                  <a16:creationId xmlns:a16="http://schemas.microsoft.com/office/drawing/2014/main" id="{6D31C97F-5ACF-46D8-BD31-A8BD044BA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4" name="Oval 456">
              <a:extLst>
                <a:ext uri="{FF2B5EF4-FFF2-40B4-BE49-F238E27FC236}">
                  <a16:creationId xmlns:a16="http://schemas.microsoft.com/office/drawing/2014/main" id="{5FE5B6F4-B4D4-4158-9063-60D4DAC7C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5" name="Oval 457">
              <a:extLst>
                <a:ext uri="{FF2B5EF4-FFF2-40B4-BE49-F238E27FC236}">
                  <a16:creationId xmlns:a16="http://schemas.microsoft.com/office/drawing/2014/main" id="{0248FBC8-EF84-47E5-A87C-416171AA6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6" name="Oval 458">
              <a:extLst>
                <a:ext uri="{FF2B5EF4-FFF2-40B4-BE49-F238E27FC236}">
                  <a16:creationId xmlns:a16="http://schemas.microsoft.com/office/drawing/2014/main" id="{EFD70DB7-816A-44BD-8F20-FB41971B4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7" name="Oval 459">
              <a:extLst>
                <a:ext uri="{FF2B5EF4-FFF2-40B4-BE49-F238E27FC236}">
                  <a16:creationId xmlns:a16="http://schemas.microsoft.com/office/drawing/2014/main" id="{B840A923-DE50-489C-93D3-4DA78C442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8" name="Oval 460">
              <a:extLst>
                <a:ext uri="{FF2B5EF4-FFF2-40B4-BE49-F238E27FC236}">
                  <a16:creationId xmlns:a16="http://schemas.microsoft.com/office/drawing/2014/main" id="{88783C1F-54AE-434E-AA3D-FCA26EF31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9" name="Oval 461">
              <a:extLst>
                <a:ext uri="{FF2B5EF4-FFF2-40B4-BE49-F238E27FC236}">
                  <a16:creationId xmlns:a16="http://schemas.microsoft.com/office/drawing/2014/main" id="{5479AC51-C465-4BAB-9FA0-EDFCB1D58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0" name="Oval 462">
              <a:extLst>
                <a:ext uri="{FF2B5EF4-FFF2-40B4-BE49-F238E27FC236}">
                  <a16:creationId xmlns:a16="http://schemas.microsoft.com/office/drawing/2014/main" id="{664A937D-D0C7-4102-AACE-21DDD9019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2750"/>
              <a:ext cx="182" cy="182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054" name="Group 526">
            <a:extLst>
              <a:ext uri="{FF2B5EF4-FFF2-40B4-BE49-F238E27FC236}">
                <a16:creationId xmlns:a16="http://schemas.microsoft.com/office/drawing/2014/main" id="{05CD6F92-59A3-43A6-A58B-1FD0C96B0AC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868863"/>
            <a:ext cx="8642350" cy="288925"/>
            <a:chOff x="398" y="3067"/>
            <a:chExt cx="5444" cy="182"/>
          </a:xfrm>
        </p:grpSpPr>
        <p:sp>
          <p:nvSpPr>
            <p:cNvPr id="22993" name="Oval 465">
              <a:extLst>
                <a:ext uri="{FF2B5EF4-FFF2-40B4-BE49-F238E27FC236}">
                  <a16:creationId xmlns:a16="http://schemas.microsoft.com/office/drawing/2014/main" id="{FE6B6BD2-6C28-4DDE-9D45-597CAB95D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4" name="Oval 466">
              <a:extLst>
                <a:ext uri="{FF2B5EF4-FFF2-40B4-BE49-F238E27FC236}">
                  <a16:creationId xmlns:a16="http://schemas.microsoft.com/office/drawing/2014/main" id="{F7F9EB60-CF06-42FF-9A2D-3BE283D76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5" name="Oval 467">
              <a:extLst>
                <a:ext uri="{FF2B5EF4-FFF2-40B4-BE49-F238E27FC236}">
                  <a16:creationId xmlns:a16="http://schemas.microsoft.com/office/drawing/2014/main" id="{90D21BF9-1C49-4A87-BCED-BC8FA5F10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6" name="Oval 468">
              <a:extLst>
                <a:ext uri="{FF2B5EF4-FFF2-40B4-BE49-F238E27FC236}">
                  <a16:creationId xmlns:a16="http://schemas.microsoft.com/office/drawing/2014/main" id="{31DF6936-627A-4444-A0D4-57BCE6F75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7" name="Oval 469">
              <a:extLst>
                <a:ext uri="{FF2B5EF4-FFF2-40B4-BE49-F238E27FC236}">
                  <a16:creationId xmlns:a16="http://schemas.microsoft.com/office/drawing/2014/main" id="{1F28F036-F674-4746-8E20-BDEA00C06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8" name="Oval 470">
              <a:extLst>
                <a:ext uri="{FF2B5EF4-FFF2-40B4-BE49-F238E27FC236}">
                  <a16:creationId xmlns:a16="http://schemas.microsoft.com/office/drawing/2014/main" id="{7B3C98BE-992F-4A06-8F24-85C6EE656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99" name="Oval 471">
              <a:extLst>
                <a:ext uri="{FF2B5EF4-FFF2-40B4-BE49-F238E27FC236}">
                  <a16:creationId xmlns:a16="http://schemas.microsoft.com/office/drawing/2014/main" id="{5B845485-47EC-4981-88CD-CFBB8DE94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0" name="Oval 472">
              <a:extLst>
                <a:ext uri="{FF2B5EF4-FFF2-40B4-BE49-F238E27FC236}">
                  <a16:creationId xmlns:a16="http://schemas.microsoft.com/office/drawing/2014/main" id="{7BAC1D70-5CC7-4DA8-AD68-AD3358B9D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1" name="Oval 473">
              <a:extLst>
                <a:ext uri="{FF2B5EF4-FFF2-40B4-BE49-F238E27FC236}">
                  <a16:creationId xmlns:a16="http://schemas.microsoft.com/office/drawing/2014/main" id="{3839A5FD-5BD9-40ED-A23E-852508669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2" name="Oval 474">
              <a:extLst>
                <a:ext uri="{FF2B5EF4-FFF2-40B4-BE49-F238E27FC236}">
                  <a16:creationId xmlns:a16="http://schemas.microsoft.com/office/drawing/2014/main" id="{2417B6FD-3036-4E4F-BD0C-79285900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3" name="Oval 475">
              <a:extLst>
                <a:ext uri="{FF2B5EF4-FFF2-40B4-BE49-F238E27FC236}">
                  <a16:creationId xmlns:a16="http://schemas.microsoft.com/office/drawing/2014/main" id="{083B9E07-6FEC-45B3-9C78-3E00B577E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4" name="Oval 476">
              <a:extLst>
                <a:ext uri="{FF2B5EF4-FFF2-40B4-BE49-F238E27FC236}">
                  <a16:creationId xmlns:a16="http://schemas.microsoft.com/office/drawing/2014/main" id="{D34E9B2C-7729-4EEE-8B34-30EB8D89F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5" name="Oval 477">
              <a:extLst>
                <a:ext uri="{FF2B5EF4-FFF2-40B4-BE49-F238E27FC236}">
                  <a16:creationId xmlns:a16="http://schemas.microsoft.com/office/drawing/2014/main" id="{E27AB4AF-5DCE-4643-A9EA-2845A7FE7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6" name="Oval 478">
              <a:extLst>
                <a:ext uri="{FF2B5EF4-FFF2-40B4-BE49-F238E27FC236}">
                  <a16:creationId xmlns:a16="http://schemas.microsoft.com/office/drawing/2014/main" id="{7B847268-89C8-4C6D-9EAB-42E1B2D91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7" name="Oval 479">
              <a:extLst>
                <a:ext uri="{FF2B5EF4-FFF2-40B4-BE49-F238E27FC236}">
                  <a16:creationId xmlns:a16="http://schemas.microsoft.com/office/drawing/2014/main" id="{FC7B36E2-58DB-4F8D-94A9-0A13C6D0A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8" name="Oval 480">
              <a:extLst>
                <a:ext uri="{FF2B5EF4-FFF2-40B4-BE49-F238E27FC236}">
                  <a16:creationId xmlns:a16="http://schemas.microsoft.com/office/drawing/2014/main" id="{059AA139-3F74-491D-914F-126370B73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9" name="Oval 481">
              <a:extLst>
                <a:ext uri="{FF2B5EF4-FFF2-40B4-BE49-F238E27FC236}">
                  <a16:creationId xmlns:a16="http://schemas.microsoft.com/office/drawing/2014/main" id="{B024538D-8961-46FB-B442-C3BAF9BCA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0" name="Oval 482">
              <a:extLst>
                <a:ext uri="{FF2B5EF4-FFF2-40B4-BE49-F238E27FC236}">
                  <a16:creationId xmlns:a16="http://schemas.microsoft.com/office/drawing/2014/main" id="{515BDEA6-3356-4BA2-B236-3A5EC03CD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1" name="Oval 483">
              <a:extLst>
                <a:ext uri="{FF2B5EF4-FFF2-40B4-BE49-F238E27FC236}">
                  <a16:creationId xmlns:a16="http://schemas.microsoft.com/office/drawing/2014/main" id="{632FA247-A5BC-4A3D-97F1-93E567337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2" name="Oval 484">
              <a:extLst>
                <a:ext uri="{FF2B5EF4-FFF2-40B4-BE49-F238E27FC236}">
                  <a16:creationId xmlns:a16="http://schemas.microsoft.com/office/drawing/2014/main" id="{D2F401B0-48C8-4F24-AD1C-5DF95E435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3" name="Oval 485">
              <a:extLst>
                <a:ext uri="{FF2B5EF4-FFF2-40B4-BE49-F238E27FC236}">
                  <a16:creationId xmlns:a16="http://schemas.microsoft.com/office/drawing/2014/main" id="{F5356C2F-3C52-4B0C-9067-236811726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4" name="Oval 486">
              <a:extLst>
                <a:ext uri="{FF2B5EF4-FFF2-40B4-BE49-F238E27FC236}">
                  <a16:creationId xmlns:a16="http://schemas.microsoft.com/office/drawing/2014/main" id="{BD3DCABD-9961-483E-B9C6-2837A16EF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5" name="Oval 487">
              <a:extLst>
                <a:ext uri="{FF2B5EF4-FFF2-40B4-BE49-F238E27FC236}">
                  <a16:creationId xmlns:a16="http://schemas.microsoft.com/office/drawing/2014/main" id="{670828D9-C31D-477E-9718-95F43580A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6" name="Oval 488">
              <a:extLst>
                <a:ext uri="{FF2B5EF4-FFF2-40B4-BE49-F238E27FC236}">
                  <a16:creationId xmlns:a16="http://schemas.microsoft.com/office/drawing/2014/main" id="{9E195431-5898-47C0-A8D6-961874606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7" name="Oval 489">
              <a:extLst>
                <a:ext uri="{FF2B5EF4-FFF2-40B4-BE49-F238E27FC236}">
                  <a16:creationId xmlns:a16="http://schemas.microsoft.com/office/drawing/2014/main" id="{F6079EF3-6282-4DE3-9E4F-7316CD990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8" name="Oval 490">
              <a:extLst>
                <a:ext uri="{FF2B5EF4-FFF2-40B4-BE49-F238E27FC236}">
                  <a16:creationId xmlns:a16="http://schemas.microsoft.com/office/drawing/2014/main" id="{A83B890F-58BE-472C-9A47-AB5B78465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9" name="Oval 491">
              <a:extLst>
                <a:ext uri="{FF2B5EF4-FFF2-40B4-BE49-F238E27FC236}">
                  <a16:creationId xmlns:a16="http://schemas.microsoft.com/office/drawing/2014/main" id="{D1DCD45B-E134-4313-BD5C-BA0C3FB14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0" name="Oval 492">
              <a:extLst>
                <a:ext uri="{FF2B5EF4-FFF2-40B4-BE49-F238E27FC236}">
                  <a16:creationId xmlns:a16="http://schemas.microsoft.com/office/drawing/2014/main" id="{57669697-83A9-4BC1-BA73-5757B9389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1" name="Oval 493">
              <a:extLst>
                <a:ext uri="{FF2B5EF4-FFF2-40B4-BE49-F238E27FC236}">
                  <a16:creationId xmlns:a16="http://schemas.microsoft.com/office/drawing/2014/main" id="{68C26EB8-E2B6-4662-B385-4918500BD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2" name="Oval 494">
              <a:extLst>
                <a:ext uri="{FF2B5EF4-FFF2-40B4-BE49-F238E27FC236}">
                  <a16:creationId xmlns:a16="http://schemas.microsoft.com/office/drawing/2014/main" id="{2EF9A968-54F1-42C5-8257-EF4C593C9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3" name="Oval 495">
              <a:extLst>
                <a:ext uri="{FF2B5EF4-FFF2-40B4-BE49-F238E27FC236}">
                  <a16:creationId xmlns:a16="http://schemas.microsoft.com/office/drawing/2014/main" id="{1C15B8BE-BAD1-4063-B5A9-DA4302F94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4" name="Oval 496">
              <a:extLst>
                <a:ext uri="{FF2B5EF4-FFF2-40B4-BE49-F238E27FC236}">
                  <a16:creationId xmlns:a16="http://schemas.microsoft.com/office/drawing/2014/main" id="{268C5E84-B0EE-400E-970C-43137A76B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5" name="Oval 497">
              <a:extLst>
                <a:ext uri="{FF2B5EF4-FFF2-40B4-BE49-F238E27FC236}">
                  <a16:creationId xmlns:a16="http://schemas.microsoft.com/office/drawing/2014/main" id="{D87CCB3D-9A90-4714-919F-9D675CAF3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6" name="Oval 498">
              <a:extLst>
                <a:ext uri="{FF2B5EF4-FFF2-40B4-BE49-F238E27FC236}">
                  <a16:creationId xmlns:a16="http://schemas.microsoft.com/office/drawing/2014/main" id="{CE9E482D-2405-4518-A325-BC594FD7D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7" name="Oval 499">
              <a:extLst>
                <a:ext uri="{FF2B5EF4-FFF2-40B4-BE49-F238E27FC236}">
                  <a16:creationId xmlns:a16="http://schemas.microsoft.com/office/drawing/2014/main" id="{E8E73712-554F-493F-A801-A666A9449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8" name="Oval 500">
              <a:extLst>
                <a:ext uri="{FF2B5EF4-FFF2-40B4-BE49-F238E27FC236}">
                  <a16:creationId xmlns:a16="http://schemas.microsoft.com/office/drawing/2014/main" id="{82D53C77-E70C-4878-87C9-A7FFF95AE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9" name="Oval 501">
              <a:extLst>
                <a:ext uri="{FF2B5EF4-FFF2-40B4-BE49-F238E27FC236}">
                  <a16:creationId xmlns:a16="http://schemas.microsoft.com/office/drawing/2014/main" id="{52FC0272-4956-4913-A209-1EF63659E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0" name="Oval 502">
              <a:extLst>
                <a:ext uri="{FF2B5EF4-FFF2-40B4-BE49-F238E27FC236}">
                  <a16:creationId xmlns:a16="http://schemas.microsoft.com/office/drawing/2014/main" id="{DEA4B64A-175F-4092-87C1-32D3D4904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1" name="Oval 503">
              <a:extLst>
                <a:ext uri="{FF2B5EF4-FFF2-40B4-BE49-F238E27FC236}">
                  <a16:creationId xmlns:a16="http://schemas.microsoft.com/office/drawing/2014/main" id="{78030A3E-C9E7-4C96-95F3-2B1B8D8CF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2" name="Oval 504">
              <a:extLst>
                <a:ext uri="{FF2B5EF4-FFF2-40B4-BE49-F238E27FC236}">
                  <a16:creationId xmlns:a16="http://schemas.microsoft.com/office/drawing/2014/main" id="{46BA274D-37B0-49E8-B135-30EDC33FC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3" name="Oval 505">
              <a:extLst>
                <a:ext uri="{FF2B5EF4-FFF2-40B4-BE49-F238E27FC236}">
                  <a16:creationId xmlns:a16="http://schemas.microsoft.com/office/drawing/2014/main" id="{81BDC53A-D832-471D-BA3F-CFD96A0C3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4" name="Oval 506">
              <a:extLst>
                <a:ext uri="{FF2B5EF4-FFF2-40B4-BE49-F238E27FC236}">
                  <a16:creationId xmlns:a16="http://schemas.microsoft.com/office/drawing/2014/main" id="{2874F8A1-134C-4B2C-8620-80E21B3F9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5" name="Oval 507">
              <a:extLst>
                <a:ext uri="{FF2B5EF4-FFF2-40B4-BE49-F238E27FC236}">
                  <a16:creationId xmlns:a16="http://schemas.microsoft.com/office/drawing/2014/main" id="{36C3391D-8698-4801-B62F-D732BDA24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6" name="Oval 508">
              <a:extLst>
                <a:ext uri="{FF2B5EF4-FFF2-40B4-BE49-F238E27FC236}">
                  <a16:creationId xmlns:a16="http://schemas.microsoft.com/office/drawing/2014/main" id="{BAD1A8FA-8726-4D3C-A9F1-AF1E15C24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7" name="Oval 509">
              <a:extLst>
                <a:ext uri="{FF2B5EF4-FFF2-40B4-BE49-F238E27FC236}">
                  <a16:creationId xmlns:a16="http://schemas.microsoft.com/office/drawing/2014/main" id="{74614304-DCAB-419F-B64B-E78844F73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8" name="Oval 510">
              <a:extLst>
                <a:ext uri="{FF2B5EF4-FFF2-40B4-BE49-F238E27FC236}">
                  <a16:creationId xmlns:a16="http://schemas.microsoft.com/office/drawing/2014/main" id="{A3D18A62-112E-475C-9699-90162F7BD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9" name="Oval 511">
              <a:extLst>
                <a:ext uri="{FF2B5EF4-FFF2-40B4-BE49-F238E27FC236}">
                  <a16:creationId xmlns:a16="http://schemas.microsoft.com/office/drawing/2014/main" id="{FFEB5298-3757-4462-920A-A438DD68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0" name="Oval 512">
              <a:extLst>
                <a:ext uri="{FF2B5EF4-FFF2-40B4-BE49-F238E27FC236}">
                  <a16:creationId xmlns:a16="http://schemas.microsoft.com/office/drawing/2014/main" id="{86CFD58C-D3CC-4EB3-B23A-8E1C5C61A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1" name="Oval 513">
              <a:extLst>
                <a:ext uri="{FF2B5EF4-FFF2-40B4-BE49-F238E27FC236}">
                  <a16:creationId xmlns:a16="http://schemas.microsoft.com/office/drawing/2014/main" id="{8A094237-5293-43CF-ADC9-389F26563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2" name="Oval 514">
              <a:extLst>
                <a:ext uri="{FF2B5EF4-FFF2-40B4-BE49-F238E27FC236}">
                  <a16:creationId xmlns:a16="http://schemas.microsoft.com/office/drawing/2014/main" id="{BC753457-9609-4446-A0CC-EA625BB29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3" name="Oval 515">
              <a:extLst>
                <a:ext uri="{FF2B5EF4-FFF2-40B4-BE49-F238E27FC236}">
                  <a16:creationId xmlns:a16="http://schemas.microsoft.com/office/drawing/2014/main" id="{054F0EF7-37F8-4FDD-992C-520864BDB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4" name="Oval 516">
              <a:extLst>
                <a:ext uri="{FF2B5EF4-FFF2-40B4-BE49-F238E27FC236}">
                  <a16:creationId xmlns:a16="http://schemas.microsoft.com/office/drawing/2014/main" id="{E2CD59BD-CBA0-43F3-B488-1C1A71915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5" name="Oval 517">
              <a:extLst>
                <a:ext uri="{FF2B5EF4-FFF2-40B4-BE49-F238E27FC236}">
                  <a16:creationId xmlns:a16="http://schemas.microsoft.com/office/drawing/2014/main" id="{81E8DC0B-36E2-414A-BBA2-941327F4F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6" name="Oval 518">
              <a:extLst>
                <a:ext uri="{FF2B5EF4-FFF2-40B4-BE49-F238E27FC236}">
                  <a16:creationId xmlns:a16="http://schemas.microsoft.com/office/drawing/2014/main" id="{C9ACC884-03C3-4949-B1FB-243ED1A6A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7" name="Oval 519">
              <a:extLst>
                <a:ext uri="{FF2B5EF4-FFF2-40B4-BE49-F238E27FC236}">
                  <a16:creationId xmlns:a16="http://schemas.microsoft.com/office/drawing/2014/main" id="{C7EFF28A-B015-4691-9609-C4CC529B4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8" name="Oval 520">
              <a:extLst>
                <a:ext uri="{FF2B5EF4-FFF2-40B4-BE49-F238E27FC236}">
                  <a16:creationId xmlns:a16="http://schemas.microsoft.com/office/drawing/2014/main" id="{E270E379-DA11-4C40-BBE0-2DBE910E3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9" name="Oval 521">
              <a:extLst>
                <a:ext uri="{FF2B5EF4-FFF2-40B4-BE49-F238E27FC236}">
                  <a16:creationId xmlns:a16="http://schemas.microsoft.com/office/drawing/2014/main" id="{592E8B30-BA12-40B6-869F-4E3D97D7B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50" name="Oval 522">
              <a:extLst>
                <a:ext uri="{FF2B5EF4-FFF2-40B4-BE49-F238E27FC236}">
                  <a16:creationId xmlns:a16="http://schemas.microsoft.com/office/drawing/2014/main" id="{0CBCFB99-50A1-457B-B882-457B27EAA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51" name="Oval 523">
              <a:extLst>
                <a:ext uri="{FF2B5EF4-FFF2-40B4-BE49-F238E27FC236}">
                  <a16:creationId xmlns:a16="http://schemas.microsoft.com/office/drawing/2014/main" id="{1C3FEDD0-3832-47D9-807B-280A28D50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3067"/>
              <a:ext cx="182" cy="182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245" name="Group 717">
            <a:extLst>
              <a:ext uri="{FF2B5EF4-FFF2-40B4-BE49-F238E27FC236}">
                <a16:creationId xmlns:a16="http://schemas.microsoft.com/office/drawing/2014/main" id="{01A36B0E-81D8-4FF1-B64F-EB82B1CF4073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805488"/>
            <a:ext cx="8424862" cy="269875"/>
            <a:chOff x="489" y="3385"/>
            <a:chExt cx="5307" cy="170"/>
          </a:xfrm>
        </p:grpSpPr>
        <p:grpSp>
          <p:nvGrpSpPr>
            <p:cNvPr id="23246" name="Group 718">
              <a:extLst>
                <a:ext uri="{FF2B5EF4-FFF2-40B4-BE49-F238E27FC236}">
                  <a16:creationId xmlns:a16="http://schemas.microsoft.com/office/drawing/2014/main" id="{6CC4263D-BDA4-4E38-883E-970BA90944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3385"/>
              <a:ext cx="408" cy="170"/>
              <a:chOff x="353" y="3385"/>
              <a:chExt cx="544" cy="227"/>
            </a:xfrm>
          </p:grpSpPr>
          <p:grpSp>
            <p:nvGrpSpPr>
              <p:cNvPr id="23247" name="Group 719">
                <a:extLst>
                  <a:ext uri="{FF2B5EF4-FFF2-40B4-BE49-F238E27FC236}">
                    <a16:creationId xmlns:a16="http://schemas.microsoft.com/office/drawing/2014/main" id="{E9FC77A4-B378-4D57-9EEA-8CFA3947FE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248" name="Oval 720">
                  <a:extLst>
                    <a:ext uri="{FF2B5EF4-FFF2-40B4-BE49-F238E27FC236}">
                      <a16:creationId xmlns:a16="http://schemas.microsoft.com/office/drawing/2014/main" id="{FE4AE6B1-D725-4C68-818D-375414ED8D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49" name="Oval 721">
                  <a:extLst>
                    <a:ext uri="{FF2B5EF4-FFF2-40B4-BE49-F238E27FC236}">
                      <a16:creationId xmlns:a16="http://schemas.microsoft.com/office/drawing/2014/main" id="{10F96F95-23A1-447D-A8EB-78A4787C21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50" name="Oval 722">
                  <a:extLst>
                    <a:ext uri="{FF2B5EF4-FFF2-40B4-BE49-F238E27FC236}">
                      <a16:creationId xmlns:a16="http://schemas.microsoft.com/office/drawing/2014/main" id="{032CD8E8-3C33-49CA-BB56-2CBC97953C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51" name="Group 723">
                <a:extLst>
                  <a:ext uri="{FF2B5EF4-FFF2-40B4-BE49-F238E27FC236}">
                    <a16:creationId xmlns:a16="http://schemas.microsoft.com/office/drawing/2014/main" id="{5F27550E-566E-40B1-A802-212AFA0421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252" name="Oval 724">
                  <a:extLst>
                    <a:ext uri="{FF2B5EF4-FFF2-40B4-BE49-F238E27FC236}">
                      <a16:creationId xmlns:a16="http://schemas.microsoft.com/office/drawing/2014/main" id="{C8DBF192-AE5E-422F-BB83-45868DC5B6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53" name="Oval 725">
                  <a:extLst>
                    <a:ext uri="{FF2B5EF4-FFF2-40B4-BE49-F238E27FC236}">
                      <a16:creationId xmlns:a16="http://schemas.microsoft.com/office/drawing/2014/main" id="{0E344021-F345-4EC4-8D72-902C695500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54" name="Oval 726">
                  <a:extLst>
                    <a:ext uri="{FF2B5EF4-FFF2-40B4-BE49-F238E27FC236}">
                      <a16:creationId xmlns:a16="http://schemas.microsoft.com/office/drawing/2014/main" id="{E0A77D8B-CDE4-457A-90DF-D1CB236F25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55" name="Group 727">
                <a:extLst>
                  <a:ext uri="{FF2B5EF4-FFF2-40B4-BE49-F238E27FC236}">
                    <a16:creationId xmlns:a16="http://schemas.microsoft.com/office/drawing/2014/main" id="{A0F27D36-EF28-4748-A9C0-EF021A72EB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256" name="Oval 728">
                  <a:extLst>
                    <a:ext uri="{FF2B5EF4-FFF2-40B4-BE49-F238E27FC236}">
                      <a16:creationId xmlns:a16="http://schemas.microsoft.com/office/drawing/2014/main" id="{03036CA3-5F1D-49AC-A939-CA10A37AF2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57" name="Oval 729">
                  <a:extLst>
                    <a:ext uri="{FF2B5EF4-FFF2-40B4-BE49-F238E27FC236}">
                      <a16:creationId xmlns:a16="http://schemas.microsoft.com/office/drawing/2014/main" id="{EA9B1448-3598-4135-91BE-7832EFE591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58" name="Oval 730">
                  <a:extLst>
                    <a:ext uri="{FF2B5EF4-FFF2-40B4-BE49-F238E27FC236}">
                      <a16:creationId xmlns:a16="http://schemas.microsoft.com/office/drawing/2014/main" id="{DB82BD7D-6411-4016-90E4-6EE468BDC2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259" name="Group 731">
              <a:extLst>
                <a:ext uri="{FF2B5EF4-FFF2-40B4-BE49-F238E27FC236}">
                  <a16:creationId xmlns:a16="http://schemas.microsoft.com/office/drawing/2014/main" id="{676A3B64-B803-4608-8E97-BF6A351125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3385"/>
              <a:ext cx="408" cy="170"/>
              <a:chOff x="353" y="3385"/>
              <a:chExt cx="544" cy="227"/>
            </a:xfrm>
          </p:grpSpPr>
          <p:grpSp>
            <p:nvGrpSpPr>
              <p:cNvPr id="23260" name="Group 732">
                <a:extLst>
                  <a:ext uri="{FF2B5EF4-FFF2-40B4-BE49-F238E27FC236}">
                    <a16:creationId xmlns:a16="http://schemas.microsoft.com/office/drawing/2014/main" id="{1A5018EE-B250-42F3-8A54-4D00762EBC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261" name="Oval 733">
                  <a:extLst>
                    <a:ext uri="{FF2B5EF4-FFF2-40B4-BE49-F238E27FC236}">
                      <a16:creationId xmlns:a16="http://schemas.microsoft.com/office/drawing/2014/main" id="{149FEFBB-F924-43E4-BBED-E117878E36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62" name="Oval 734">
                  <a:extLst>
                    <a:ext uri="{FF2B5EF4-FFF2-40B4-BE49-F238E27FC236}">
                      <a16:creationId xmlns:a16="http://schemas.microsoft.com/office/drawing/2014/main" id="{0D3F7D2C-8DC6-44C3-8E89-2CADB97E3D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63" name="Oval 735">
                  <a:extLst>
                    <a:ext uri="{FF2B5EF4-FFF2-40B4-BE49-F238E27FC236}">
                      <a16:creationId xmlns:a16="http://schemas.microsoft.com/office/drawing/2014/main" id="{CC4BCBD4-244C-442F-A364-FC9F185EFA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64" name="Group 736">
                <a:extLst>
                  <a:ext uri="{FF2B5EF4-FFF2-40B4-BE49-F238E27FC236}">
                    <a16:creationId xmlns:a16="http://schemas.microsoft.com/office/drawing/2014/main" id="{08AB9A19-B357-49ED-9503-7CA7AA68BC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265" name="Oval 737">
                  <a:extLst>
                    <a:ext uri="{FF2B5EF4-FFF2-40B4-BE49-F238E27FC236}">
                      <a16:creationId xmlns:a16="http://schemas.microsoft.com/office/drawing/2014/main" id="{47F7C073-1904-443A-99FE-9BF17088C9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66" name="Oval 738">
                  <a:extLst>
                    <a:ext uri="{FF2B5EF4-FFF2-40B4-BE49-F238E27FC236}">
                      <a16:creationId xmlns:a16="http://schemas.microsoft.com/office/drawing/2014/main" id="{E44831EF-F900-4E56-9BDB-3BBEBABF7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67" name="Oval 739">
                  <a:extLst>
                    <a:ext uri="{FF2B5EF4-FFF2-40B4-BE49-F238E27FC236}">
                      <a16:creationId xmlns:a16="http://schemas.microsoft.com/office/drawing/2014/main" id="{E86178EF-1FEC-4F32-A6BA-5519AE98E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68" name="Group 740">
                <a:extLst>
                  <a:ext uri="{FF2B5EF4-FFF2-40B4-BE49-F238E27FC236}">
                    <a16:creationId xmlns:a16="http://schemas.microsoft.com/office/drawing/2014/main" id="{CB2C6167-70D0-4D50-AB36-022B4CE9A5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269" name="Oval 741">
                  <a:extLst>
                    <a:ext uri="{FF2B5EF4-FFF2-40B4-BE49-F238E27FC236}">
                      <a16:creationId xmlns:a16="http://schemas.microsoft.com/office/drawing/2014/main" id="{11BE0E71-14CB-40C8-9C8D-0B85F86856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70" name="Oval 742">
                  <a:extLst>
                    <a:ext uri="{FF2B5EF4-FFF2-40B4-BE49-F238E27FC236}">
                      <a16:creationId xmlns:a16="http://schemas.microsoft.com/office/drawing/2014/main" id="{E2EA6E0B-D027-4FDE-B33F-8BE7D5D054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71" name="Oval 743">
                  <a:extLst>
                    <a:ext uri="{FF2B5EF4-FFF2-40B4-BE49-F238E27FC236}">
                      <a16:creationId xmlns:a16="http://schemas.microsoft.com/office/drawing/2014/main" id="{F1A748D3-0997-430C-99A9-9DC3449E08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272" name="Group 744">
              <a:extLst>
                <a:ext uri="{FF2B5EF4-FFF2-40B4-BE49-F238E27FC236}">
                  <a16:creationId xmlns:a16="http://schemas.microsoft.com/office/drawing/2014/main" id="{8DDBA07A-AA7F-42F1-9248-733C2AAF6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3385"/>
              <a:ext cx="408" cy="170"/>
              <a:chOff x="353" y="3385"/>
              <a:chExt cx="544" cy="227"/>
            </a:xfrm>
          </p:grpSpPr>
          <p:grpSp>
            <p:nvGrpSpPr>
              <p:cNvPr id="23273" name="Group 745">
                <a:extLst>
                  <a:ext uri="{FF2B5EF4-FFF2-40B4-BE49-F238E27FC236}">
                    <a16:creationId xmlns:a16="http://schemas.microsoft.com/office/drawing/2014/main" id="{198D8143-08B8-4D13-86B4-B608CD1B03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274" name="Oval 746">
                  <a:extLst>
                    <a:ext uri="{FF2B5EF4-FFF2-40B4-BE49-F238E27FC236}">
                      <a16:creationId xmlns:a16="http://schemas.microsoft.com/office/drawing/2014/main" id="{39CF4DFC-E69D-481F-8980-61DEEEC364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75" name="Oval 747">
                  <a:extLst>
                    <a:ext uri="{FF2B5EF4-FFF2-40B4-BE49-F238E27FC236}">
                      <a16:creationId xmlns:a16="http://schemas.microsoft.com/office/drawing/2014/main" id="{96A2D7D3-006F-4C24-97FB-7AF013E3E1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76" name="Oval 748">
                  <a:extLst>
                    <a:ext uri="{FF2B5EF4-FFF2-40B4-BE49-F238E27FC236}">
                      <a16:creationId xmlns:a16="http://schemas.microsoft.com/office/drawing/2014/main" id="{9FA4896C-E4D8-462C-9BBD-D06FB42560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77" name="Group 749">
                <a:extLst>
                  <a:ext uri="{FF2B5EF4-FFF2-40B4-BE49-F238E27FC236}">
                    <a16:creationId xmlns:a16="http://schemas.microsoft.com/office/drawing/2014/main" id="{3E055DF2-9942-472A-B497-1AA7348851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278" name="Oval 750">
                  <a:extLst>
                    <a:ext uri="{FF2B5EF4-FFF2-40B4-BE49-F238E27FC236}">
                      <a16:creationId xmlns:a16="http://schemas.microsoft.com/office/drawing/2014/main" id="{ACD8EFF8-3522-43E8-A361-049FAD1DE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79" name="Oval 751">
                  <a:extLst>
                    <a:ext uri="{FF2B5EF4-FFF2-40B4-BE49-F238E27FC236}">
                      <a16:creationId xmlns:a16="http://schemas.microsoft.com/office/drawing/2014/main" id="{EBB1FD11-DF76-4D47-99EC-9954EF7393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80" name="Oval 752">
                  <a:extLst>
                    <a:ext uri="{FF2B5EF4-FFF2-40B4-BE49-F238E27FC236}">
                      <a16:creationId xmlns:a16="http://schemas.microsoft.com/office/drawing/2014/main" id="{E280F337-CEC4-46CF-9E2A-4AB456EBCA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81" name="Group 753">
                <a:extLst>
                  <a:ext uri="{FF2B5EF4-FFF2-40B4-BE49-F238E27FC236}">
                    <a16:creationId xmlns:a16="http://schemas.microsoft.com/office/drawing/2014/main" id="{CB44B9AC-C4D1-4E52-AB7E-B4F6AF7C8B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282" name="Oval 754">
                  <a:extLst>
                    <a:ext uri="{FF2B5EF4-FFF2-40B4-BE49-F238E27FC236}">
                      <a16:creationId xmlns:a16="http://schemas.microsoft.com/office/drawing/2014/main" id="{503E5B2C-1364-4CB6-9618-55475A9D92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83" name="Oval 755">
                  <a:extLst>
                    <a:ext uri="{FF2B5EF4-FFF2-40B4-BE49-F238E27FC236}">
                      <a16:creationId xmlns:a16="http://schemas.microsoft.com/office/drawing/2014/main" id="{6692AB44-47C4-4F64-AC29-3B26988BA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84" name="Oval 756">
                  <a:extLst>
                    <a:ext uri="{FF2B5EF4-FFF2-40B4-BE49-F238E27FC236}">
                      <a16:creationId xmlns:a16="http://schemas.microsoft.com/office/drawing/2014/main" id="{25BD839E-9CF4-48C7-918D-CD153436D0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285" name="Group 757">
              <a:extLst>
                <a:ext uri="{FF2B5EF4-FFF2-40B4-BE49-F238E27FC236}">
                  <a16:creationId xmlns:a16="http://schemas.microsoft.com/office/drawing/2014/main" id="{257C3FEC-D804-41BF-857C-3698D65DFC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3385"/>
              <a:ext cx="408" cy="170"/>
              <a:chOff x="353" y="3385"/>
              <a:chExt cx="544" cy="227"/>
            </a:xfrm>
          </p:grpSpPr>
          <p:grpSp>
            <p:nvGrpSpPr>
              <p:cNvPr id="23286" name="Group 758">
                <a:extLst>
                  <a:ext uri="{FF2B5EF4-FFF2-40B4-BE49-F238E27FC236}">
                    <a16:creationId xmlns:a16="http://schemas.microsoft.com/office/drawing/2014/main" id="{672BBAC8-443B-4258-9021-4AED6520B5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287" name="Oval 759">
                  <a:extLst>
                    <a:ext uri="{FF2B5EF4-FFF2-40B4-BE49-F238E27FC236}">
                      <a16:creationId xmlns:a16="http://schemas.microsoft.com/office/drawing/2014/main" id="{BE78EEF6-9D34-4359-B611-6F0874A63E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88" name="Oval 760">
                  <a:extLst>
                    <a:ext uri="{FF2B5EF4-FFF2-40B4-BE49-F238E27FC236}">
                      <a16:creationId xmlns:a16="http://schemas.microsoft.com/office/drawing/2014/main" id="{E49BFACF-A918-4D68-A382-147943EE49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89" name="Oval 761">
                  <a:extLst>
                    <a:ext uri="{FF2B5EF4-FFF2-40B4-BE49-F238E27FC236}">
                      <a16:creationId xmlns:a16="http://schemas.microsoft.com/office/drawing/2014/main" id="{43BD2643-6593-4C94-995D-D1EEA3F3C0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90" name="Group 762">
                <a:extLst>
                  <a:ext uri="{FF2B5EF4-FFF2-40B4-BE49-F238E27FC236}">
                    <a16:creationId xmlns:a16="http://schemas.microsoft.com/office/drawing/2014/main" id="{C88E395B-736E-44E2-9373-FFC0FFF7E8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291" name="Oval 763">
                  <a:extLst>
                    <a:ext uri="{FF2B5EF4-FFF2-40B4-BE49-F238E27FC236}">
                      <a16:creationId xmlns:a16="http://schemas.microsoft.com/office/drawing/2014/main" id="{B9E89380-FDE5-4857-AD8E-C2778B4C78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92" name="Oval 764">
                  <a:extLst>
                    <a:ext uri="{FF2B5EF4-FFF2-40B4-BE49-F238E27FC236}">
                      <a16:creationId xmlns:a16="http://schemas.microsoft.com/office/drawing/2014/main" id="{AB48022A-7DF6-4B12-B3F1-BC4753BDD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93" name="Oval 765">
                  <a:extLst>
                    <a:ext uri="{FF2B5EF4-FFF2-40B4-BE49-F238E27FC236}">
                      <a16:creationId xmlns:a16="http://schemas.microsoft.com/office/drawing/2014/main" id="{0421A810-23AD-41E9-AD96-9E8C30E0B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94" name="Group 766">
                <a:extLst>
                  <a:ext uri="{FF2B5EF4-FFF2-40B4-BE49-F238E27FC236}">
                    <a16:creationId xmlns:a16="http://schemas.microsoft.com/office/drawing/2014/main" id="{02E3B11B-09F5-4B45-8930-AA0F247966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295" name="Oval 767">
                  <a:extLst>
                    <a:ext uri="{FF2B5EF4-FFF2-40B4-BE49-F238E27FC236}">
                      <a16:creationId xmlns:a16="http://schemas.microsoft.com/office/drawing/2014/main" id="{43DDAB96-8CC7-4343-B4F2-45A860984C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96" name="Oval 768">
                  <a:extLst>
                    <a:ext uri="{FF2B5EF4-FFF2-40B4-BE49-F238E27FC236}">
                      <a16:creationId xmlns:a16="http://schemas.microsoft.com/office/drawing/2014/main" id="{BCD1171A-1419-4FE8-A91E-9FAAAF7D4B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97" name="Oval 769">
                  <a:extLst>
                    <a:ext uri="{FF2B5EF4-FFF2-40B4-BE49-F238E27FC236}">
                      <a16:creationId xmlns:a16="http://schemas.microsoft.com/office/drawing/2014/main" id="{735BC658-9D8F-4DDD-8872-F2F6DC5E2B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298" name="Group 770">
              <a:extLst>
                <a:ext uri="{FF2B5EF4-FFF2-40B4-BE49-F238E27FC236}">
                  <a16:creationId xmlns:a16="http://schemas.microsoft.com/office/drawing/2014/main" id="{44769058-00B9-4CB5-A35E-4B4DAE46E1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1" y="3385"/>
              <a:ext cx="408" cy="170"/>
              <a:chOff x="353" y="3385"/>
              <a:chExt cx="544" cy="227"/>
            </a:xfrm>
          </p:grpSpPr>
          <p:grpSp>
            <p:nvGrpSpPr>
              <p:cNvPr id="23299" name="Group 771">
                <a:extLst>
                  <a:ext uri="{FF2B5EF4-FFF2-40B4-BE49-F238E27FC236}">
                    <a16:creationId xmlns:a16="http://schemas.microsoft.com/office/drawing/2014/main" id="{0DE16AE2-08DF-44F5-96A9-5768DDB2FF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00" name="Oval 772">
                  <a:extLst>
                    <a:ext uri="{FF2B5EF4-FFF2-40B4-BE49-F238E27FC236}">
                      <a16:creationId xmlns:a16="http://schemas.microsoft.com/office/drawing/2014/main" id="{F95DAE11-4F34-4B5A-AD0F-99B2E509E5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01" name="Oval 773">
                  <a:extLst>
                    <a:ext uri="{FF2B5EF4-FFF2-40B4-BE49-F238E27FC236}">
                      <a16:creationId xmlns:a16="http://schemas.microsoft.com/office/drawing/2014/main" id="{CE538F44-1100-4BD3-81D8-D38CE45B87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02" name="Oval 774">
                  <a:extLst>
                    <a:ext uri="{FF2B5EF4-FFF2-40B4-BE49-F238E27FC236}">
                      <a16:creationId xmlns:a16="http://schemas.microsoft.com/office/drawing/2014/main" id="{1C168F31-AC21-4DF8-AA27-60D3FD0AC3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03" name="Group 775">
                <a:extLst>
                  <a:ext uri="{FF2B5EF4-FFF2-40B4-BE49-F238E27FC236}">
                    <a16:creationId xmlns:a16="http://schemas.microsoft.com/office/drawing/2014/main" id="{3AFC7C92-B547-485F-9CAB-755588CD3F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04" name="Oval 776">
                  <a:extLst>
                    <a:ext uri="{FF2B5EF4-FFF2-40B4-BE49-F238E27FC236}">
                      <a16:creationId xmlns:a16="http://schemas.microsoft.com/office/drawing/2014/main" id="{1329C205-BB67-465E-8C94-7431B203E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05" name="Oval 777">
                  <a:extLst>
                    <a:ext uri="{FF2B5EF4-FFF2-40B4-BE49-F238E27FC236}">
                      <a16:creationId xmlns:a16="http://schemas.microsoft.com/office/drawing/2014/main" id="{270A5038-87A4-4B4C-B5AA-93012E457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06" name="Oval 778">
                  <a:extLst>
                    <a:ext uri="{FF2B5EF4-FFF2-40B4-BE49-F238E27FC236}">
                      <a16:creationId xmlns:a16="http://schemas.microsoft.com/office/drawing/2014/main" id="{3E3F8E76-35BB-4EA5-BEA2-4CB3A2AC9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07" name="Group 779">
                <a:extLst>
                  <a:ext uri="{FF2B5EF4-FFF2-40B4-BE49-F238E27FC236}">
                    <a16:creationId xmlns:a16="http://schemas.microsoft.com/office/drawing/2014/main" id="{FDAF3385-EDBF-4724-A3EB-1EE0065B1D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08" name="Oval 780">
                  <a:extLst>
                    <a:ext uri="{FF2B5EF4-FFF2-40B4-BE49-F238E27FC236}">
                      <a16:creationId xmlns:a16="http://schemas.microsoft.com/office/drawing/2014/main" id="{02B8C914-6394-44A7-B306-89BA4813AC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09" name="Oval 781">
                  <a:extLst>
                    <a:ext uri="{FF2B5EF4-FFF2-40B4-BE49-F238E27FC236}">
                      <a16:creationId xmlns:a16="http://schemas.microsoft.com/office/drawing/2014/main" id="{C3CC31F2-23F3-4880-9D91-F6EBD38A7B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10" name="Oval 782">
                  <a:extLst>
                    <a:ext uri="{FF2B5EF4-FFF2-40B4-BE49-F238E27FC236}">
                      <a16:creationId xmlns:a16="http://schemas.microsoft.com/office/drawing/2014/main" id="{1B2ED566-6B62-4567-A94F-4C99A6ABF9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11" name="Group 783">
              <a:extLst>
                <a:ext uri="{FF2B5EF4-FFF2-40B4-BE49-F238E27FC236}">
                  <a16:creationId xmlns:a16="http://schemas.microsoft.com/office/drawing/2014/main" id="{20A4C688-E86D-4E58-9262-724CF6A412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29" y="3385"/>
              <a:ext cx="408" cy="170"/>
              <a:chOff x="353" y="3385"/>
              <a:chExt cx="544" cy="227"/>
            </a:xfrm>
          </p:grpSpPr>
          <p:grpSp>
            <p:nvGrpSpPr>
              <p:cNvPr id="23312" name="Group 784">
                <a:extLst>
                  <a:ext uri="{FF2B5EF4-FFF2-40B4-BE49-F238E27FC236}">
                    <a16:creationId xmlns:a16="http://schemas.microsoft.com/office/drawing/2014/main" id="{66551528-0DEC-4359-B9FF-CE19B98D48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13" name="Oval 785">
                  <a:extLst>
                    <a:ext uri="{FF2B5EF4-FFF2-40B4-BE49-F238E27FC236}">
                      <a16:creationId xmlns:a16="http://schemas.microsoft.com/office/drawing/2014/main" id="{C51E5DDA-5B50-4C6C-AE45-33B3371EB5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14" name="Oval 786">
                  <a:extLst>
                    <a:ext uri="{FF2B5EF4-FFF2-40B4-BE49-F238E27FC236}">
                      <a16:creationId xmlns:a16="http://schemas.microsoft.com/office/drawing/2014/main" id="{5F43BBC3-E52D-4D8D-A009-D7E8027D62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15" name="Oval 787">
                  <a:extLst>
                    <a:ext uri="{FF2B5EF4-FFF2-40B4-BE49-F238E27FC236}">
                      <a16:creationId xmlns:a16="http://schemas.microsoft.com/office/drawing/2014/main" id="{2FB090F5-5732-49AE-8AA7-2292B4976A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16" name="Group 788">
                <a:extLst>
                  <a:ext uri="{FF2B5EF4-FFF2-40B4-BE49-F238E27FC236}">
                    <a16:creationId xmlns:a16="http://schemas.microsoft.com/office/drawing/2014/main" id="{0CFDBB06-92C2-4E27-A4B3-65564C182D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17" name="Oval 789">
                  <a:extLst>
                    <a:ext uri="{FF2B5EF4-FFF2-40B4-BE49-F238E27FC236}">
                      <a16:creationId xmlns:a16="http://schemas.microsoft.com/office/drawing/2014/main" id="{956CE6CA-03BA-4A63-BF04-2DB6387A5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18" name="Oval 790">
                  <a:extLst>
                    <a:ext uri="{FF2B5EF4-FFF2-40B4-BE49-F238E27FC236}">
                      <a16:creationId xmlns:a16="http://schemas.microsoft.com/office/drawing/2014/main" id="{86DD878E-6613-43DC-BB5A-DAC04FFC83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19" name="Oval 791">
                  <a:extLst>
                    <a:ext uri="{FF2B5EF4-FFF2-40B4-BE49-F238E27FC236}">
                      <a16:creationId xmlns:a16="http://schemas.microsoft.com/office/drawing/2014/main" id="{644F9CA9-16FE-4BC8-B7C1-D99F17098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20" name="Group 792">
                <a:extLst>
                  <a:ext uri="{FF2B5EF4-FFF2-40B4-BE49-F238E27FC236}">
                    <a16:creationId xmlns:a16="http://schemas.microsoft.com/office/drawing/2014/main" id="{1D5F1DF2-FC77-44DB-9D3F-A9B9FF40B3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21" name="Oval 793">
                  <a:extLst>
                    <a:ext uri="{FF2B5EF4-FFF2-40B4-BE49-F238E27FC236}">
                      <a16:creationId xmlns:a16="http://schemas.microsoft.com/office/drawing/2014/main" id="{78C4CD90-A7BD-482A-876E-E38B0E80A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22" name="Oval 794">
                  <a:extLst>
                    <a:ext uri="{FF2B5EF4-FFF2-40B4-BE49-F238E27FC236}">
                      <a16:creationId xmlns:a16="http://schemas.microsoft.com/office/drawing/2014/main" id="{CB47AA67-A607-4B2D-BED8-9C8572B86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23" name="Oval 795">
                  <a:extLst>
                    <a:ext uri="{FF2B5EF4-FFF2-40B4-BE49-F238E27FC236}">
                      <a16:creationId xmlns:a16="http://schemas.microsoft.com/office/drawing/2014/main" id="{BCB2DF55-C550-476D-BAD5-F0C4D07610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24" name="Group 796">
              <a:extLst>
                <a:ext uri="{FF2B5EF4-FFF2-40B4-BE49-F238E27FC236}">
                  <a16:creationId xmlns:a16="http://schemas.microsoft.com/office/drawing/2014/main" id="{D7A4DECF-E915-410D-91BA-B31DF9E29A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3385"/>
              <a:ext cx="408" cy="170"/>
              <a:chOff x="353" y="3385"/>
              <a:chExt cx="544" cy="227"/>
            </a:xfrm>
          </p:grpSpPr>
          <p:grpSp>
            <p:nvGrpSpPr>
              <p:cNvPr id="23325" name="Group 797">
                <a:extLst>
                  <a:ext uri="{FF2B5EF4-FFF2-40B4-BE49-F238E27FC236}">
                    <a16:creationId xmlns:a16="http://schemas.microsoft.com/office/drawing/2014/main" id="{17C644DA-A611-49AF-B450-93EE521D93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26" name="Oval 798">
                  <a:extLst>
                    <a:ext uri="{FF2B5EF4-FFF2-40B4-BE49-F238E27FC236}">
                      <a16:creationId xmlns:a16="http://schemas.microsoft.com/office/drawing/2014/main" id="{DB944D82-75A5-4F46-BA64-051A2CF76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27" name="Oval 799">
                  <a:extLst>
                    <a:ext uri="{FF2B5EF4-FFF2-40B4-BE49-F238E27FC236}">
                      <a16:creationId xmlns:a16="http://schemas.microsoft.com/office/drawing/2014/main" id="{0ED2D2A7-8E79-4068-9BDB-5FC4193AEF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28" name="Oval 800">
                  <a:extLst>
                    <a:ext uri="{FF2B5EF4-FFF2-40B4-BE49-F238E27FC236}">
                      <a16:creationId xmlns:a16="http://schemas.microsoft.com/office/drawing/2014/main" id="{797392BD-0E19-43BD-A1A1-C2D9F0F5F0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29" name="Group 801">
                <a:extLst>
                  <a:ext uri="{FF2B5EF4-FFF2-40B4-BE49-F238E27FC236}">
                    <a16:creationId xmlns:a16="http://schemas.microsoft.com/office/drawing/2014/main" id="{6295A229-D3A5-435F-8B7C-B6678B509F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30" name="Oval 802">
                  <a:extLst>
                    <a:ext uri="{FF2B5EF4-FFF2-40B4-BE49-F238E27FC236}">
                      <a16:creationId xmlns:a16="http://schemas.microsoft.com/office/drawing/2014/main" id="{B8B1AEF1-FF98-455D-8578-6E650F19C7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31" name="Oval 803">
                  <a:extLst>
                    <a:ext uri="{FF2B5EF4-FFF2-40B4-BE49-F238E27FC236}">
                      <a16:creationId xmlns:a16="http://schemas.microsoft.com/office/drawing/2014/main" id="{35B45CB4-AB0E-492F-9388-676A71F1CD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32" name="Oval 804">
                  <a:extLst>
                    <a:ext uri="{FF2B5EF4-FFF2-40B4-BE49-F238E27FC236}">
                      <a16:creationId xmlns:a16="http://schemas.microsoft.com/office/drawing/2014/main" id="{5178D0C1-3FCD-4840-948B-6FABB6686F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33" name="Group 805">
                <a:extLst>
                  <a:ext uri="{FF2B5EF4-FFF2-40B4-BE49-F238E27FC236}">
                    <a16:creationId xmlns:a16="http://schemas.microsoft.com/office/drawing/2014/main" id="{BAE2074E-C6D1-40FC-A913-306546B5A5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34" name="Oval 806">
                  <a:extLst>
                    <a:ext uri="{FF2B5EF4-FFF2-40B4-BE49-F238E27FC236}">
                      <a16:creationId xmlns:a16="http://schemas.microsoft.com/office/drawing/2014/main" id="{0F31F302-7117-43B4-8F20-8D25578680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35" name="Oval 807">
                  <a:extLst>
                    <a:ext uri="{FF2B5EF4-FFF2-40B4-BE49-F238E27FC236}">
                      <a16:creationId xmlns:a16="http://schemas.microsoft.com/office/drawing/2014/main" id="{2CFB09B1-262D-4463-A08D-E4E1BEE652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36" name="Oval 808">
                  <a:extLst>
                    <a:ext uri="{FF2B5EF4-FFF2-40B4-BE49-F238E27FC236}">
                      <a16:creationId xmlns:a16="http://schemas.microsoft.com/office/drawing/2014/main" id="{57F84052-B05B-4CAF-9626-E400837412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37" name="Group 809">
              <a:extLst>
                <a:ext uri="{FF2B5EF4-FFF2-40B4-BE49-F238E27FC236}">
                  <a16:creationId xmlns:a16="http://schemas.microsoft.com/office/drawing/2014/main" id="{191A825E-7CA2-4BA0-B3FF-71B8C588E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6" y="3385"/>
              <a:ext cx="408" cy="170"/>
              <a:chOff x="353" y="3385"/>
              <a:chExt cx="544" cy="227"/>
            </a:xfrm>
          </p:grpSpPr>
          <p:grpSp>
            <p:nvGrpSpPr>
              <p:cNvPr id="23338" name="Group 810">
                <a:extLst>
                  <a:ext uri="{FF2B5EF4-FFF2-40B4-BE49-F238E27FC236}">
                    <a16:creationId xmlns:a16="http://schemas.microsoft.com/office/drawing/2014/main" id="{7F787C8B-77B4-4E42-83C9-B5CDE3DB20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39" name="Oval 811">
                  <a:extLst>
                    <a:ext uri="{FF2B5EF4-FFF2-40B4-BE49-F238E27FC236}">
                      <a16:creationId xmlns:a16="http://schemas.microsoft.com/office/drawing/2014/main" id="{2B55A47D-2E13-4B93-993A-26DB04A829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40" name="Oval 812">
                  <a:extLst>
                    <a:ext uri="{FF2B5EF4-FFF2-40B4-BE49-F238E27FC236}">
                      <a16:creationId xmlns:a16="http://schemas.microsoft.com/office/drawing/2014/main" id="{68EECCF8-BF3A-415F-8A35-724EA21DD3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41" name="Oval 813">
                  <a:extLst>
                    <a:ext uri="{FF2B5EF4-FFF2-40B4-BE49-F238E27FC236}">
                      <a16:creationId xmlns:a16="http://schemas.microsoft.com/office/drawing/2014/main" id="{EFA895B5-049F-4025-AAC9-0A850D306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42" name="Group 814">
                <a:extLst>
                  <a:ext uri="{FF2B5EF4-FFF2-40B4-BE49-F238E27FC236}">
                    <a16:creationId xmlns:a16="http://schemas.microsoft.com/office/drawing/2014/main" id="{7E504EC4-5BED-44E4-BACE-A1F82FBDD1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43" name="Oval 815">
                  <a:extLst>
                    <a:ext uri="{FF2B5EF4-FFF2-40B4-BE49-F238E27FC236}">
                      <a16:creationId xmlns:a16="http://schemas.microsoft.com/office/drawing/2014/main" id="{3893C87C-9571-4DAF-8255-FCA931D82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44" name="Oval 816">
                  <a:extLst>
                    <a:ext uri="{FF2B5EF4-FFF2-40B4-BE49-F238E27FC236}">
                      <a16:creationId xmlns:a16="http://schemas.microsoft.com/office/drawing/2014/main" id="{43EBDEE3-0540-44D9-8E36-86B4F5974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45" name="Oval 817">
                  <a:extLst>
                    <a:ext uri="{FF2B5EF4-FFF2-40B4-BE49-F238E27FC236}">
                      <a16:creationId xmlns:a16="http://schemas.microsoft.com/office/drawing/2014/main" id="{154A2783-9E01-4375-8E92-80DC44A755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46" name="Group 818">
                <a:extLst>
                  <a:ext uri="{FF2B5EF4-FFF2-40B4-BE49-F238E27FC236}">
                    <a16:creationId xmlns:a16="http://schemas.microsoft.com/office/drawing/2014/main" id="{00169FF0-91B6-4AE8-991C-B392C65CA3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47" name="Oval 819">
                  <a:extLst>
                    <a:ext uri="{FF2B5EF4-FFF2-40B4-BE49-F238E27FC236}">
                      <a16:creationId xmlns:a16="http://schemas.microsoft.com/office/drawing/2014/main" id="{A72F4640-83DD-455A-B6F9-0B9B627E0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48" name="Oval 820">
                  <a:extLst>
                    <a:ext uri="{FF2B5EF4-FFF2-40B4-BE49-F238E27FC236}">
                      <a16:creationId xmlns:a16="http://schemas.microsoft.com/office/drawing/2014/main" id="{7390B2BA-0C71-47BC-B229-AD922261F6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49" name="Oval 821">
                  <a:extLst>
                    <a:ext uri="{FF2B5EF4-FFF2-40B4-BE49-F238E27FC236}">
                      <a16:creationId xmlns:a16="http://schemas.microsoft.com/office/drawing/2014/main" id="{E59087C0-236C-41E3-81F4-D951EB8CD8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50" name="Group 822">
              <a:extLst>
                <a:ext uri="{FF2B5EF4-FFF2-40B4-BE49-F238E27FC236}">
                  <a16:creationId xmlns:a16="http://schemas.microsoft.com/office/drawing/2014/main" id="{2618EC60-E73B-4A39-8847-51A0533363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55" y="3385"/>
              <a:ext cx="408" cy="170"/>
              <a:chOff x="353" y="3385"/>
              <a:chExt cx="544" cy="227"/>
            </a:xfrm>
          </p:grpSpPr>
          <p:grpSp>
            <p:nvGrpSpPr>
              <p:cNvPr id="23351" name="Group 823">
                <a:extLst>
                  <a:ext uri="{FF2B5EF4-FFF2-40B4-BE49-F238E27FC236}">
                    <a16:creationId xmlns:a16="http://schemas.microsoft.com/office/drawing/2014/main" id="{8169DCC4-A4C4-4E0F-8C6B-E89F087433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52" name="Oval 824">
                  <a:extLst>
                    <a:ext uri="{FF2B5EF4-FFF2-40B4-BE49-F238E27FC236}">
                      <a16:creationId xmlns:a16="http://schemas.microsoft.com/office/drawing/2014/main" id="{039BA5B9-EB3F-4EE4-880B-79CB2F776A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53" name="Oval 825">
                  <a:extLst>
                    <a:ext uri="{FF2B5EF4-FFF2-40B4-BE49-F238E27FC236}">
                      <a16:creationId xmlns:a16="http://schemas.microsoft.com/office/drawing/2014/main" id="{72196186-200D-46EC-B24C-63558EB131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54" name="Oval 826">
                  <a:extLst>
                    <a:ext uri="{FF2B5EF4-FFF2-40B4-BE49-F238E27FC236}">
                      <a16:creationId xmlns:a16="http://schemas.microsoft.com/office/drawing/2014/main" id="{6EB20579-A990-4117-91BA-3970DAAC0A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55" name="Group 827">
                <a:extLst>
                  <a:ext uri="{FF2B5EF4-FFF2-40B4-BE49-F238E27FC236}">
                    <a16:creationId xmlns:a16="http://schemas.microsoft.com/office/drawing/2014/main" id="{707A5566-9855-4B3C-B47F-790A71B68A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56" name="Oval 828">
                  <a:extLst>
                    <a:ext uri="{FF2B5EF4-FFF2-40B4-BE49-F238E27FC236}">
                      <a16:creationId xmlns:a16="http://schemas.microsoft.com/office/drawing/2014/main" id="{4E396826-751F-45DE-914A-694E1A0C5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57" name="Oval 829">
                  <a:extLst>
                    <a:ext uri="{FF2B5EF4-FFF2-40B4-BE49-F238E27FC236}">
                      <a16:creationId xmlns:a16="http://schemas.microsoft.com/office/drawing/2014/main" id="{5969ACB5-ECE1-424A-8A58-40BCEFB313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58" name="Oval 830">
                  <a:extLst>
                    <a:ext uri="{FF2B5EF4-FFF2-40B4-BE49-F238E27FC236}">
                      <a16:creationId xmlns:a16="http://schemas.microsoft.com/office/drawing/2014/main" id="{7FA70856-F5C7-4994-95D4-BE792B7DE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59" name="Group 831">
                <a:extLst>
                  <a:ext uri="{FF2B5EF4-FFF2-40B4-BE49-F238E27FC236}">
                    <a16:creationId xmlns:a16="http://schemas.microsoft.com/office/drawing/2014/main" id="{6AEE5C95-58F2-45DD-9E43-2486B66D37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60" name="Oval 832">
                  <a:extLst>
                    <a:ext uri="{FF2B5EF4-FFF2-40B4-BE49-F238E27FC236}">
                      <a16:creationId xmlns:a16="http://schemas.microsoft.com/office/drawing/2014/main" id="{69B6CF48-70D6-465E-8CAC-A5F5868E17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61" name="Oval 833">
                  <a:extLst>
                    <a:ext uri="{FF2B5EF4-FFF2-40B4-BE49-F238E27FC236}">
                      <a16:creationId xmlns:a16="http://schemas.microsoft.com/office/drawing/2014/main" id="{4C8E191C-9BD9-4634-8B43-D76E1DBBF3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62" name="Oval 834">
                  <a:extLst>
                    <a:ext uri="{FF2B5EF4-FFF2-40B4-BE49-F238E27FC236}">
                      <a16:creationId xmlns:a16="http://schemas.microsoft.com/office/drawing/2014/main" id="{D81CD86E-2463-4A48-B1CA-FFD3469CCC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63" name="Group 835">
              <a:extLst>
                <a:ext uri="{FF2B5EF4-FFF2-40B4-BE49-F238E27FC236}">
                  <a16:creationId xmlns:a16="http://schemas.microsoft.com/office/drawing/2014/main" id="{92E062C8-4417-4B11-8805-307010F3B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63" y="3385"/>
              <a:ext cx="408" cy="170"/>
              <a:chOff x="353" y="3385"/>
              <a:chExt cx="544" cy="227"/>
            </a:xfrm>
          </p:grpSpPr>
          <p:grpSp>
            <p:nvGrpSpPr>
              <p:cNvPr id="23364" name="Group 836">
                <a:extLst>
                  <a:ext uri="{FF2B5EF4-FFF2-40B4-BE49-F238E27FC236}">
                    <a16:creationId xmlns:a16="http://schemas.microsoft.com/office/drawing/2014/main" id="{91BC67B5-3685-434C-BADA-F7DD47296D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65" name="Oval 837">
                  <a:extLst>
                    <a:ext uri="{FF2B5EF4-FFF2-40B4-BE49-F238E27FC236}">
                      <a16:creationId xmlns:a16="http://schemas.microsoft.com/office/drawing/2014/main" id="{1C193F83-5418-42DF-B988-D31B07B04B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66" name="Oval 838">
                  <a:extLst>
                    <a:ext uri="{FF2B5EF4-FFF2-40B4-BE49-F238E27FC236}">
                      <a16:creationId xmlns:a16="http://schemas.microsoft.com/office/drawing/2014/main" id="{CEEEC44A-2D52-45F7-A429-460B9993F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67" name="Oval 839">
                  <a:extLst>
                    <a:ext uri="{FF2B5EF4-FFF2-40B4-BE49-F238E27FC236}">
                      <a16:creationId xmlns:a16="http://schemas.microsoft.com/office/drawing/2014/main" id="{D9951036-9D97-49A3-8D29-9BFCBDC326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68" name="Group 840">
                <a:extLst>
                  <a:ext uri="{FF2B5EF4-FFF2-40B4-BE49-F238E27FC236}">
                    <a16:creationId xmlns:a16="http://schemas.microsoft.com/office/drawing/2014/main" id="{4D742842-AFD7-4B70-91D4-5689703664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69" name="Oval 841">
                  <a:extLst>
                    <a:ext uri="{FF2B5EF4-FFF2-40B4-BE49-F238E27FC236}">
                      <a16:creationId xmlns:a16="http://schemas.microsoft.com/office/drawing/2014/main" id="{A24DEF27-F37D-46BA-8FB2-7E9EDCC92B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70" name="Oval 842">
                  <a:extLst>
                    <a:ext uri="{FF2B5EF4-FFF2-40B4-BE49-F238E27FC236}">
                      <a16:creationId xmlns:a16="http://schemas.microsoft.com/office/drawing/2014/main" id="{2EC04850-3A9C-494B-9DAC-B339F9A1B2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71" name="Oval 843">
                  <a:extLst>
                    <a:ext uri="{FF2B5EF4-FFF2-40B4-BE49-F238E27FC236}">
                      <a16:creationId xmlns:a16="http://schemas.microsoft.com/office/drawing/2014/main" id="{166135C0-016B-4BF4-B4E6-1B6CC7E40E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72" name="Group 844">
                <a:extLst>
                  <a:ext uri="{FF2B5EF4-FFF2-40B4-BE49-F238E27FC236}">
                    <a16:creationId xmlns:a16="http://schemas.microsoft.com/office/drawing/2014/main" id="{E29B44E2-6D94-48BD-A65F-E7741EE6DC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73" name="Oval 845">
                  <a:extLst>
                    <a:ext uri="{FF2B5EF4-FFF2-40B4-BE49-F238E27FC236}">
                      <a16:creationId xmlns:a16="http://schemas.microsoft.com/office/drawing/2014/main" id="{117D1E81-1209-4ADA-9828-26DEB51CC0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74" name="Oval 846">
                  <a:extLst>
                    <a:ext uri="{FF2B5EF4-FFF2-40B4-BE49-F238E27FC236}">
                      <a16:creationId xmlns:a16="http://schemas.microsoft.com/office/drawing/2014/main" id="{0D0401AF-8F9A-4E12-BB44-3D5F5E1CA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75" name="Oval 847">
                  <a:extLst>
                    <a:ext uri="{FF2B5EF4-FFF2-40B4-BE49-F238E27FC236}">
                      <a16:creationId xmlns:a16="http://schemas.microsoft.com/office/drawing/2014/main" id="{54E4EB6B-A379-420E-9CE1-6E80D873E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76" name="Group 848">
              <a:extLst>
                <a:ext uri="{FF2B5EF4-FFF2-40B4-BE49-F238E27FC236}">
                  <a16:creationId xmlns:a16="http://schemas.microsoft.com/office/drawing/2014/main" id="{D96011E0-0C34-49ED-A14B-30200D814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3385"/>
              <a:ext cx="408" cy="170"/>
              <a:chOff x="353" y="3385"/>
              <a:chExt cx="544" cy="227"/>
            </a:xfrm>
          </p:grpSpPr>
          <p:grpSp>
            <p:nvGrpSpPr>
              <p:cNvPr id="23377" name="Group 849">
                <a:extLst>
                  <a:ext uri="{FF2B5EF4-FFF2-40B4-BE49-F238E27FC236}">
                    <a16:creationId xmlns:a16="http://schemas.microsoft.com/office/drawing/2014/main" id="{E53680A7-27A4-4BEB-848A-416B997C95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78" name="Oval 850">
                  <a:extLst>
                    <a:ext uri="{FF2B5EF4-FFF2-40B4-BE49-F238E27FC236}">
                      <a16:creationId xmlns:a16="http://schemas.microsoft.com/office/drawing/2014/main" id="{A7026619-78F5-4E0C-8063-E9335F7882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79" name="Oval 851">
                  <a:extLst>
                    <a:ext uri="{FF2B5EF4-FFF2-40B4-BE49-F238E27FC236}">
                      <a16:creationId xmlns:a16="http://schemas.microsoft.com/office/drawing/2014/main" id="{6A275268-83B6-402D-BE01-8A35EB8EB8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80" name="Oval 852">
                  <a:extLst>
                    <a:ext uri="{FF2B5EF4-FFF2-40B4-BE49-F238E27FC236}">
                      <a16:creationId xmlns:a16="http://schemas.microsoft.com/office/drawing/2014/main" id="{0F52CA78-9AFA-47B6-8A73-422877FBD8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81" name="Group 853">
                <a:extLst>
                  <a:ext uri="{FF2B5EF4-FFF2-40B4-BE49-F238E27FC236}">
                    <a16:creationId xmlns:a16="http://schemas.microsoft.com/office/drawing/2014/main" id="{B55ED552-2602-4EB9-9267-ADEF3D0873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82" name="Oval 854">
                  <a:extLst>
                    <a:ext uri="{FF2B5EF4-FFF2-40B4-BE49-F238E27FC236}">
                      <a16:creationId xmlns:a16="http://schemas.microsoft.com/office/drawing/2014/main" id="{56BD1AE9-7B08-49F2-924F-5072C270F0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83" name="Oval 855">
                  <a:extLst>
                    <a:ext uri="{FF2B5EF4-FFF2-40B4-BE49-F238E27FC236}">
                      <a16:creationId xmlns:a16="http://schemas.microsoft.com/office/drawing/2014/main" id="{FA1E702B-1B48-4C0F-B678-30FC747C3C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84" name="Oval 856">
                  <a:extLst>
                    <a:ext uri="{FF2B5EF4-FFF2-40B4-BE49-F238E27FC236}">
                      <a16:creationId xmlns:a16="http://schemas.microsoft.com/office/drawing/2014/main" id="{67D0A264-DB80-4F32-82F9-1A820F3BAB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85" name="Group 857">
                <a:extLst>
                  <a:ext uri="{FF2B5EF4-FFF2-40B4-BE49-F238E27FC236}">
                    <a16:creationId xmlns:a16="http://schemas.microsoft.com/office/drawing/2014/main" id="{2177BC44-296A-4440-8FB6-7C2401E1FC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86" name="Oval 858">
                  <a:extLst>
                    <a:ext uri="{FF2B5EF4-FFF2-40B4-BE49-F238E27FC236}">
                      <a16:creationId xmlns:a16="http://schemas.microsoft.com/office/drawing/2014/main" id="{D3A9E4BF-FAA0-4D58-B5E1-4891AB8FEB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87" name="Oval 859">
                  <a:extLst>
                    <a:ext uri="{FF2B5EF4-FFF2-40B4-BE49-F238E27FC236}">
                      <a16:creationId xmlns:a16="http://schemas.microsoft.com/office/drawing/2014/main" id="{9663C59E-228D-431E-9A02-BDC46E950E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88" name="Oval 860">
                  <a:extLst>
                    <a:ext uri="{FF2B5EF4-FFF2-40B4-BE49-F238E27FC236}">
                      <a16:creationId xmlns:a16="http://schemas.microsoft.com/office/drawing/2014/main" id="{2B0D3AA4-706A-4919-921A-4058830F7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389" name="Group 861">
              <a:extLst>
                <a:ext uri="{FF2B5EF4-FFF2-40B4-BE49-F238E27FC236}">
                  <a16:creationId xmlns:a16="http://schemas.microsoft.com/office/drawing/2014/main" id="{B5B7CDE2-129D-43D6-A7D7-5D6320CAF0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9" y="3385"/>
              <a:ext cx="408" cy="170"/>
              <a:chOff x="353" y="3385"/>
              <a:chExt cx="544" cy="227"/>
            </a:xfrm>
          </p:grpSpPr>
          <p:grpSp>
            <p:nvGrpSpPr>
              <p:cNvPr id="23390" name="Group 862">
                <a:extLst>
                  <a:ext uri="{FF2B5EF4-FFF2-40B4-BE49-F238E27FC236}">
                    <a16:creationId xmlns:a16="http://schemas.microsoft.com/office/drawing/2014/main" id="{1CCA7EE5-A5CF-4671-A321-E97EAF480A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391" name="Oval 863">
                  <a:extLst>
                    <a:ext uri="{FF2B5EF4-FFF2-40B4-BE49-F238E27FC236}">
                      <a16:creationId xmlns:a16="http://schemas.microsoft.com/office/drawing/2014/main" id="{E18AAC66-A612-4F8E-85AB-34E918271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92" name="Oval 864">
                  <a:extLst>
                    <a:ext uri="{FF2B5EF4-FFF2-40B4-BE49-F238E27FC236}">
                      <a16:creationId xmlns:a16="http://schemas.microsoft.com/office/drawing/2014/main" id="{2E29304F-6B40-4FDB-B474-9135631062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93" name="Oval 865">
                  <a:extLst>
                    <a:ext uri="{FF2B5EF4-FFF2-40B4-BE49-F238E27FC236}">
                      <a16:creationId xmlns:a16="http://schemas.microsoft.com/office/drawing/2014/main" id="{92FD21A2-3189-421E-8ACB-A825D1FD5A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94" name="Group 866">
                <a:extLst>
                  <a:ext uri="{FF2B5EF4-FFF2-40B4-BE49-F238E27FC236}">
                    <a16:creationId xmlns:a16="http://schemas.microsoft.com/office/drawing/2014/main" id="{7CDE458A-207F-46BA-910A-1E9CC2D67E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395" name="Oval 867">
                  <a:extLst>
                    <a:ext uri="{FF2B5EF4-FFF2-40B4-BE49-F238E27FC236}">
                      <a16:creationId xmlns:a16="http://schemas.microsoft.com/office/drawing/2014/main" id="{058137A1-CCE7-47B5-8BB8-8814A2A44B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96" name="Oval 868">
                  <a:extLst>
                    <a:ext uri="{FF2B5EF4-FFF2-40B4-BE49-F238E27FC236}">
                      <a16:creationId xmlns:a16="http://schemas.microsoft.com/office/drawing/2014/main" id="{4C9428F4-34BB-4760-9141-25C85BA59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97" name="Oval 869">
                  <a:extLst>
                    <a:ext uri="{FF2B5EF4-FFF2-40B4-BE49-F238E27FC236}">
                      <a16:creationId xmlns:a16="http://schemas.microsoft.com/office/drawing/2014/main" id="{9AA283BD-7EF9-4EBA-88BA-1A48652E2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98" name="Group 870">
                <a:extLst>
                  <a:ext uri="{FF2B5EF4-FFF2-40B4-BE49-F238E27FC236}">
                    <a16:creationId xmlns:a16="http://schemas.microsoft.com/office/drawing/2014/main" id="{7CBD7567-F294-4CF3-82B1-B80B406D97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399" name="Oval 871">
                  <a:extLst>
                    <a:ext uri="{FF2B5EF4-FFF2-40B4-BE49-F238E27FC236}">
                      <a16:creationId xmlns:a16="http://schemas.microsoft.com/office/drawing/2014/main" id="{EB1D6DBF-364B-48C8-B3E5-7022DDA742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00" name="Oval 872">
                  <a:extLst>
                    <a:ext uri="{FF2B5EF4-FFF2-40B4-BE49-F238E27FC236}">
                      <a16:creationId xmlns:a16="http://schemas.microsoft.com/office/drawing/2014/main" id="{EDF0C1C5-6581-4704-AE07-50E96FF0F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01" name="Oval 873">
                  <a:extLst>
                    <a:ext uri="{FF2B5EF4-FFF2-40B4-BE49-F238E27FC236}">
                      <a16:creationId xmlns:a16="http://schemas.microsoft.com/office/drawing/2014/main" id="{5E5FC27A-25F7-4D09-9BAE-6E95F3021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402" name="Group 874">
              <a:extLst>
                <a:ext uri="{FF2B5EF4-FFF2-40B4-BE49-F238E27FC236}">
                  <a16:creationId xmlns:a16="http://schemas.microsoft.com/office/drawing/2014/main" id="{993A1DCB-AA49-4D78-8CF1-EF82BFAE2D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3385"/>
              <a:ext cx="408" cy="170"/>
              <a:chOff x="353" y="3385"/>
              <a:chExt cx="544" cy="227"/>
            </a:xfrm>
          </p:grpSpPr>
          <p:grpSp>
            <p:nvGrpSpPr>
              <p:cNvPr id="23403" name="Group 875">
                <a:extLst>
                  <a:ext uri="{FF2B5EF4-FFF2-40B4-BE49-F238E27FC236}">
                    <a16:creationId xmlns:a16="http://schemas.microsoft.com/office/drawing/2014/main" id="{C72B5C90-56EF-43A6-92EF-B2CE473428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385"/>
                <a:ext cx="181" cy="227"/>
                <a:chOff x="353" y="3385"/>
                <a:chExt cx="272" cy="341"/>
              </a:xfrm>
            </p:grpSpPr>
            <p:sp>
              <p:nvSpPr>
                <p:cNvPr id="23404" name="Oval 876">
                  <a:extLst>
                    <a:ext uri="{FF2B5EF4-FFF2-40B4-BE49-F238E27FC236}">
                      <a16:creationId xmlns:a16="http://schemas.microsoft.com/office/drawing/2014/main" id="{A5D49411-EC19-4FD0-A286-4BFE0CB6F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05" name="Oval 877">
                  <a:extLst>
                    <a:ext uri="{FF2B5EF4-FFF2-40B4-BE49-F238E27FC236}">
                      <a16:creationId xmlns:a16="http://schemas.microsoft.com/office/drawing/2014/main" id="{2D66A7F0-4DF0-4FBD-84CD-6D8755E494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06" name="Oval 878">
                  <a:extLst>
                    <a:ext uri="{FF2B5EF4-FFF2-40B4-BE49-F238E27FC236}">
                      <a16:creationId xmlns:a16="http://schemas.microsoft.com/office/drawing/2014/main" id="{EBF85682-0CD1-4900-961E-A003ED39C3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407" name="Group 879">
                <a:extLst>
                  <a:ext uri="{FF2B5EF4-FFF2-40B4-BE49-F238E27FC236}">
                    <a16:creationId xmlns:a16="http://schemas.microsoft.com/office/drawing/2014/main" id="{AFD8D619-43EE-47F6-9CC7-C7225AD8FC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5" y="3385"/>
                <a:ext cx="181" cy="227"/>
                <a:chOff x="353" y="3385"/>
                <a:chExt cx="272" cy="341"/>
              </a:xfrm>
            </p:grpSpPr>
            <p:sp>
              <p:nvSpPr>
                <p:cNvPr id="23408" name="Oval 880">
                  <a:extLst>
                    <a:ext uri="{FF2B5EF4-FFF2-40B4-BE49-F238E27FC236}">
                      <a16:creationId xmlns:a16="http://schemas.microsoft.com/office/drawing/2014/main" id="{FBE79433-9DF9-4697-BCAD-585BB04CB4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09" name="Oval 881">
                  <a:extLst>
                    <a:ext uri="{FF2B5EF4-FFF2-40B4-BE49-F238E27FC236}">
                      <a16:creationId xmlns:a16="http://schemas.microsoft.com/office/drawing/2014/main" id="{BDA1796C-BFAD-45AB-8D9B-2B21C86ECD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10" name="Oval 882">
                  <a:extLst>
                    <a:ext uri="{FF2B5EF4-FFF2-40B4-BE49-F238E27FC236}">
                      <a16:creationId xmlns:a16="http://schemas.microsoft.com/office/drawing/2014/main" id="{B9913E8D-05CE-4446-931D-557680C2B6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411" name="Group 883">
                <a:extLst>
                  <a:ext uri="{FF2B5EF4-FFF2-40B4-BE49-F238E27FC236}">
                    <a16:creationId xmlns:a16="http://schemas.microsoft.com/office/drawing/2014/main" id="{C571C66F-2990-4E59-A0A1-9BE4E50DE1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" y="3385"/>
                <a:ext cx="181" cy="227"/>
                <a:chOff x="353" y="3385"/>
                <a:chExt cx="272" cy="341"/>
              </a:xfrm>
            </p:grpSpPr>
            <p:sp>
              <p:nvSpPr>
                <p:cNvPr id="23412" name="Oval 884">
                  <a:extLst>
                    <a:ext uri="{FF2B5EF4-FFF2-40B4-BE49-F238E27FC236}">
                      <a16:creationId xmlns:a16="http://schemas.microsoft.com/office/drawing/2014/main" id="{F4DC4558-6BE9-4C90-A29A-8BBFAED971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3612"/>
                  <a:ext cx="182" cy="11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0"/>
                        <a:invGamma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13" name="Oval 885">
                  <a:extLst>
                    <a:ext uri="{FF2B5EF4-FFF2-40B4-BE49-F238E27FC236}">
                      <a16:creationId xmlns:a16="http://schemas.microsoft.com/office/drawing/2014/main" id="{F938DB78-060D-4874-B56F-B2D37BE276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385"/>
                  <a:ext cx="272" cy="272"/>
                </a:xfrm>
                <a:prstGeom prst="ellipse">
                  <a:avLst/>
                </a:prstGeom>
                <a:solidFill>
                  <a:srgbClr val="00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14" name="Oval 886">
                  <a:extLst>
                    <a:ext uri="{FF2B5EF4-FFF2-40B4-BE49-F238E27FC236}">
                      <a16:creationId xmlns:a16="http://schemas.microsoft.com/office/drawing/2014/main" id="{006D448A-BFE1-4EE5-A5D5-08F82C5E3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" y="3412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0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467" name="Group 939">
            <a:extLst>
              <a:ext uri="{FF2B5EF4-FFF2-40B4-BE49-F238E27FC236}">
                <a16:creationId xmlns:a16="http://schemas.microsoft.com/office/drawing/2014/main" id="{6B7C123B-0988-442F-83B4-B97B6C4F3FAF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373688"/>
            <a:ext cx="8353425" cy="269875"/>
            <a:chOff x="489" y="3385"/>
            <a:chExt cx="5262" cy="170"/>
          </a:xfrm>
        </p:grpSpPr>
        <p:grpSp>
          <p:nvGrpSpPr>
            <p:cNvPr id="23061" name="Group 533">
              <a:extLst>
                <a:ext uri="{FF2B5EF4-FFF2-40B4-BE49-F238E27FC236}">
                  <a16:creationId xmlns:a16="http://schemas.microsoft.com/office/drawing/2014/main" id="{26647D47-D10D-440E-B9A8-3A3559443A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3385"/>
              <a:ext cx="136" cy="170"/>
              <a:chOff x="353" y="3385"/>
              <a:chExt cx="272" cy="341"/>
            </a:xfrm>
          </p:grpSpPr>
          <p:sp>
            <p:nvSpPr>
              <p:cNvPr id="23060" name="Oval 532">
                <a:extLst>
                  <a:ext uri="{FF2B5EF4-FFF2-40B4-BE49-F238E27FC236}">
                    <a16:creationId xmlns:a16="http://schemas.microsoft.com/office/drawing/2014/main" id="{BAEE2317-DEB3-4648-8EAB-4883A5607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55" name="Oval 527">
                <a:extLst>
                  <a:ext uri="{FF2B5EF4-FFF2-40B4-BE49-F238E27FC236}">
                    <a16:creationId xmlns:a16="http://schemas.microsoft.com/office/drawing/2014/main" id="{1C24B4CD-A731-45D9-ACD9-5823ADD7D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59" name="Oval 531">
                <a:extLst>
                  <a:ext uri="{FF2B5EF4-FFF2-40B4-BE49-F238E27FC236}">
                    <a16:creationId xmlns:a16="http://schemas.microsoft.com/office/drawing/2014/main" id="{865C81D8-F154-499F-B37F-488C89642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076" name="Group 548">
              <a:extLst>
                <a:ext uri="{FF2B5EF4-FFF2-40B4-BE49-F238E27FC236}">
                  <a16:creationId xmlns:a16="http://schemas.microsoft.com/office/drawing/2014/main" id="{32C20633-6639-4F5D-B451-4C4DD8C676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9" y="3385"/>
              <a:ext cx="136" cy="170"/>
              <a:chOff x="353" y="3385"/>
              <a:chExt cx="272" cy="341"/>
            </a:xfrm>
          </p:grpSpPr>
          <p:sp>
            <p:nvSpPr>
              <p:cNvPr id="23077" name="Oval 549">
                <a:extLst>
                  <a:ext uri="{FF2B5EF4-FFF2-40B4-BE49-F238E27FC236}">
                    <a16:creationId xmlns:a16="http://schemas.microsoft.com/office/drawing/2014/main" id="{C3C7BC49-55B9-4468-9F65-51B415AA7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78" name="Oval 550">
                <a:extLst>
                  <a:ext uri="{FF2B5EF4-FFF2-40B4-BE49-F238E27FC236}">
                    <a16:creationId xmlns:a16="http://schemas.microsoft.com/office/drawing/2014/main" id="{CC4084AF-77AB-4EF5-B478-4F3CF23C8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79" name="Oval 551">
                <a:extLst>
                  <a:ext uri="{FF2B5EF4-FFF2-40B4-BE49-F238E27FC236}">
                    <a16:creationId xmlns:a16="http://schemas.microsoft.com/office/drawing/2014/main" id="{F865FBA3-4C75-4B7D-B253-E38CE0812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089" name="Group 561">
              <a:extLst>
                <a:ext uri="{FF2B5EF4-FFF2-40B4-BE49-F238E27FC236}">
                  <a16:creationId xmlns:a16="http://schemas.microsoft.com/office/drawing/2014/main" id="{4717138D-0DBB-4F67-B6E9-2230FFFB8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9" y="3385"/>
              <a:ext cx="136" cy="170"/>
              <a:chOff x="353" y="3385"/>
              <a:chExt cx="272" cy="341"/>
            </a:xfrm>
          </p:grpSpPr>
          <p:sp>
            <p:nvSpPr>
              <p:cNvPr id="23090" name="Oval 562">
                <a:extLst>
                  <a:ext uri="{FF2B5EF4-FFF2-40B4-BE49-F238E27FC236}">
                    <a16:creationId xmlns:a16="http://schemas.microsoft.com/office/drawing/2014/main" id="{FFCBF7D9-D402-42B2-AACD-230BBBE70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91" name="Oval 563">
                <a:extLst>
                  <a:ext uri="{FF2B5EF4-FFF2-40B4-BE49-F238E27FC236}">
                    <a16:creationId xmlns:a16="http://schemas.microsoft.com/office/drawing/2014/main" id="{7B79BE01-E973-4E44-B183-6E674FD41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92" name="Oval 564">
                <a:extLst>
                  <a:ext uri="{FF2B5EF4-FFF2-40B4-BE49-F238E27FC236}">
                    <a16:creationId xmlns:a16="http://schemas.microsoft.com/office/drawing/2014/main" id="{C3E99356-F2C3-4DF4-8E39-1902A5244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02" name="Group 574">
              <a:extLst>
                <a:ext uri="{FF2B5EF4-FFF2-40B4-BE49-F238E27FC236}">
                  <a16:creationId xmlns:a16="http://schemas.microsoft.com/office/drawing/2014/main" id="{47ED12BB-641A-42A8-8AFD-6234506E22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9" y="3385"/>
              <a:ext cx="136" cy="170"/>
              <a:chOff x="353" y="3385"/>
              <a:chExt cx="272" cy="341"/>
            </a:xfrm>
          </p:grpSpPr>
          <p:sp>
            <p:nvSpPr>
              <p:cNvPr id="23103" name="Oval 575">
                <a:extLst>
                  <a:ext uri="{FF2B5EF4-FFF2-40B4-BE49-F238E27FC236}">
                    <a16:creationId xmlns:a16="http://schemas.microsoft.com/office/drawing/2014/main" id="{C9423013-7199-482B-806E-C671FAB20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04" name="Oval 576">
                <a:extLst>
                  <a:ext uri="{FF2B5EF4-FFF2-40B4-BE49-F238E27FC236}">
                    <a16:creationId xmlns:a16="http://schemas.microsoft.com/office/drawing/2014/main" id="{8A6ABF8D-9CC1-4F00-BAA3-A6494E418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05" name="Oval 577">
                <a:extLst>
                  <a:ext uri="{FF2B5EF4-FFF2-40B4-BE49-F238E27FC236}">
                    <a16:creationId xmlns:a16="http://schemas.microsoft.com/office/drawing/2014/main" id="{362E5193-8FF6-4813-8774-3A6AF09C5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15" name="Group 587">
              <a:extLst>
                <a:ext uri="{FF2B5EF4-FFF2-40B4-BE49-F238E27FC236}">
                  <a16:creationId xmlns:a16="http://schemas.microsoft.com/office/drawing/2014/main" id="{69470F6F-172D-4080-A567-67EA3DAE69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9" y="3385"/>
              <a:ext cx="136" cy="170"/>
              <a:chOff x="353" y="3385"/>
              <a:chExt cx="272" cy="341"/>
            </a:xfrm>
          </p:grpSpPr>
          <p:sp>
            <p:nvSpPr>
              <p:cNvPr id="23116" name="Oval 588">
                <a:extLst>
                  <a:ext uri="{FF2B5EF4-FFF2-40B4-BE49-F238E27FC236}">
                    <a16:creationId xmlns:a16="http://schemas.microsoft.com/office/drawing/2014/main" id="{15855D7F-73C8-43D2-B5C0-B7F3FA258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17" name="Oval 589">
                <a:extLst>
                  <a:ext uri="{FF2B5EF4-FFF2-40B4-BE49-F238E27FC236}">
                    <a16:creationId xmlns:a16="http://schemas.microsoft.com/office/drawing/2014/main" id="{794286CD-4D6C-4AA6-B1E3-D6FF2507E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18" name="Oval 590">
                <a:extLst>
                  <a:ext uri="{FF2B5EF4-FFF2-40B4-BE49-F238E27FC236}">
                    <a16:creationId xmlns:a16="http://schemas.microsoft.com/office/drawing/2014/main" id="{994F2CD5-E958-44A4-A6CC-9153D6096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28" name="Group 600">
              <a:extLst>
                <a:ext uri="{FF2B5EF4-FFF2-40B4-BE49-F238E27FC236}">
                  <a16:creationId xmlns:a16="http://schemas.microsoft.com/office/drawing/2014/main" id="{07FAFD3F-C015-4FC2-8924-AC405C3DF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9" y="3385"/>
              <a:ext cx="136" cy="170"/>
              <a:chOff x="353" y="3385"/>
              <a:chExt cx="272" cy="341"/>
            </a:xfrm>
          </p:grpSpPr>
          <p:sp>
            <p:nvSpPr>
              <p:cNvPr id="23129" name="Oval 601">
                <a:extLst>
                  <a:ext uri="{FF2B5EF4-FFF2-40B4-BE49-F238E27FC236}">
                    <a16:creationId xmlns:a16="http://schemas.microsoft.com/office/drawing/2014/main" id="{7B9E46E1-934B-469A-AB25-5352684C0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30" name="Oval 602">
                <a:extLst>
                  <a:ext uri="{FF2B5EF4-FFF2-40B4-BE49-F238E27FC236}">
                    <a16:creationId xmlns:a16="http://schemas.microsoft.com/office/drawing/2014/main" id="{F606420D-F7FB-4A40-A5CE-A27E93981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31" name="Oval 603">
                <a:extLst>
                  <a:ext uri="{FF2B5EF4-FFF2-40B4-BE49-F238E27FC236}">
                    <a16:creationId xmlns:a16="http://schemas.microsoft.com/office/drawing/2014/main" id="{350946B8-BAA8-4C06-A414-B2791BB98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41" name="Group 613">
              <a:extLst>
                <a:ext uri="{FF2B5EF4-FFF2-40B4-BE49-F238E27FC236}">
                  <a16:creationId xmlns:a16="http://schemas.microsoft.com/office/drawing/2014/main" id="{C1C4C04A-AB8D-4610-B177-A0C9ACD8B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9" y="3385"/>
              <a:ext cx="136" cy="170"/>
              <a:chOff x="353" y="3385"/>
              <a:chExt cx="272" cy="341"/>
            </a:xfrm>
          </p:grpSpPr>
          <p:sp>
            <p:nvSpPr>
              <p:cNvPr id="23142" name="Oval 614">
                <a:extLst>
                  <a:ext uri="{FF2B5EF4-FFF2-40B4-BE49-F238E27FC236}">
                    <a16:creationId xmlns:a16="http://schemas.microsoft.com/office/drawing/2014/main" id="{A35A4C5D-2D18-49DF-8D61-1568FE16C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43" name="Oval 615">
                <a:extLst>
                  <a:ext uri="{FF2B5EF4-FFF2-40B4-BE49-F238E27FC236}">
                    <a16:creationId xmlns:a16="http://schemas.microsoft.com/office/drawing/2014/main" id="{0005C3EB-66FB-4D4B-8ECB-6A5B90925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44" name="Oval 616">
                <a:extLst>
                  <a:ext uri="{FF2B5EF4-FFF2-40B4-BE49-F238E27FC236}">
                    <a16:creationId xmlns:a16="http://schemas.microsoft.com/office/drawing/2014/main" id="{EDC46B7D-2667-4ECA-B794-442414296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54" name="Group 626">
              <a:extLst>
                <a:ext uri="{FF2B5EF4-FFF2-40B4-BE49-F238E27FC236}">
                  <a16:creationId xmlns:a16="http://schemas.microsoft.com/office/drawing/2014/main" id="{614D6971-F279-4DE0-A8DE-01320BCF42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9" y="3385"/>
              <a:ext cx="136" cy="170"/>
              <a:chOff x="353" y="3385"/>
              <a:chExt cx="272" cy="341"/>
            </a:xfrm>
          </p:grpSpPr>
          <p:sp>
            <p:nvSpPr>
              <p:cNvPr id="23155" name="Oval 627">
                <a:extLst>
                  <a:ext uri="{FF2B5EF4-FFF2-40B4-BE49-F238E27FC236}">
                    <a16:creationId xmlns:a16="http://schemas.microsoft.com/office/drawing/2014/main" id="{BE879499-F14B-4E31-95C8-4070FAE29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56" name="Oval 628">
                <a:extLst>
                  <a:ext uri="{FF2B5EF4-FFF2-40B4-BE49-F238E27FC236}">
                    <a16:creationId xmlns:a16="http://schemas.microsoft.com/office/drawing/2014/main" id="{F331D9EB-2D13-4676-B778-20DD89BAA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57" name="Oval 629">
                <a:extLst>
                  <a:ext uri="{FF2B5EF4-FFF2-40B4-BE49-F238E27FC236}">
                    <a16:creationId xmlns:a16="http://schemas.microsoft.com/office/drawing/2014/main" id="{DD7A0C1D-35C3-43FE-9CE4-67A02C2D0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67" name="Group 639">
              <a:extLst>
                <a:ext uri="{FF2B5EF4-FFF2-40B4-BE49-F238E27FC236}">
                  <a16:creationId xmlns:a16="http://schemas.microsoft.com/office/drawing/2014/main" id="{E2A82FF3-293A-45D4-BE08-7947780561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9" y="3385"/>
              <a:ext cx="136" cy="170"/>
              <a:chOff x="353" y="3385"/>
              <a:chExt cx="272" cy="341"/>
            </a:xfrm>
          </p:grpSpPr>
          <p:sp>
            <p:nvSpPr>
              <p:cNvPr id="23168" name="Oval 640">
                <a:extLst>
                  <a:ext uri="{FF2B5EF4-FFF2-40B4-BE49-F238E27FC236}">
                    <a16:creationId xmlns:a16="http://schemas.microsoft.com/office/drawing/2014/main" id="{5D9A485E-6227-4BCC-9525-E59155922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69" name="Oval 641">
                <a:extLst>
                  <a:ext uri="{FF2B5EF4-FFF2-40B4-BE49-F238E27FC236}">
                    <a16:creationId xmlns:a16="http://schemas.microsoft.com/office/drawing/2014/main" id="{1900C54E-9DB6-4C46-8159-14016DBCF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70" name="Oval 642">
                <a:extLst>
                  <a:ext uri="{FF2B5EF4-FFF2-40B4-BE49-F238E27FC236}">
                    <a16:creationId xmlns:a16="http://schemas.microsoft.com/office/drawing/2014/main" id="{14410355-0EB7-41E0-8318-09C06C739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80" name="Group 652">
              <a:extLst>
                <a:ext uri="{FF2B5EF4-FFF2-40B4-BE49-F238E27FC236}">
                  <a16:creationId xmlns:a16="http://schemas.microsoft.com/office/drawing/2014/main" id="{99457102-8612-439F-91B8-7E87741657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9" y="3385"/>
              <a:ext cx="136" cy="170"/>
              <a:chOff x="353" y="3385"/>
              <a:chExt cx="272" cy="341"/>
            </a:xfrm>
          </p:grpSpPr>
          <p:sp>
            <p:nvSpPr>
              <p:cNvPr id="23181" name="Oval 653">
                <a:extLst>
                  <a:ext uri="{FF2B5EF4-FFF2-40B4-BE49-F238E27FC236}">
                    <a16:creationId xmlns:a16="http://schemas.microsoft.com/office/drawing/2014/main" id="{0FF2957F-3E96-4E79-B3EA-678157064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82" name="Oval 654">
                <a:extLst>
                  <a:ext uri="{FF2B5EF4-FFF2-40B4-BE49-F238E27FC236}">
                    <a16:creationId xmlns:a16="http://schemas.microsoft.com/office/drawing/2014/main" id="{8A0C1D1E-5BB3-49B4-AA05-139092B99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83" name="Oval 655">
                <a:extLst>
                  <a:ext uri="{FF2B5EF4-FFF2-40B4-BE49-F238E27FC236}">
                    <a16:creationId xmlns:a16="http://schemas.microsoft.com/office/drawing/2014/main" id="{5B882443-4C39-41B6-B2DB-5E6C37F5F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193" name="Group 665">
              <a:extLst>
                <a:ext uri="{FF2B5EF4-FFF2-40B4-BE49-F238E27FC236}">
                  <a16:creationId xmlns:a16="http://schemas.microsoft.com/office/drawing/2014/main" id="{E4357847-25B5-409E-8444-097D03A91F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9" y="3385"/>
              <a:ext cx="136" cy="170"/>
              <a:chOff x="353" y="3385"/>
              <a:chExt cx="272" cy="341"/>
            </a:xfrm>
          </p:grpSpPr>
          <p:sp>
            <p:nvSpPr>
              <p:cNvPr id="23194" name="Oval 666">
                <a:extLst>
                  <a:ext uri="{FF2B5EF4-FFF2-40B4-BE49-F238E27FC236}">
                    <a16:creationId xmlns:a16="http://schemas.microsoft.com/office/drawing/2014/main" id="{2F92A76C-A00A-40F9-9DB9-D82C18359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95" name="Oval 667">
                <a:extLst>
                  <a:ext uri="{FF2B5EF4-FFF2-40B4-BE49-F238E27FC236}">
                    <a16:creationId xmlns:a16="http://schemas.microsoft.com/office/drawing/2014/main" id="{DE073A99-34BF-4927-B6CA-D500422C5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96" name="Oval 668">
                <a:extLst>
                  <a:ext uri="{FF2B5EF4-FFF2-40B4-BE49-F238E27FC236}">
                    <a16:creationId xmlns:a16="http://schemas.microsoft.com/office/drawing/2014/main" id="{3F519C1A-BEA2-4C2A-B45D-B4C505F2F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206" name="Group 678">
              <a:extLst>
                <a:ext uri="{FF2B5EF4-FFF2-40B4-BE49-F238E27FC236}">
                  <a16:creationId xmlns:a16="http://schemas.microsoft.com/office/drawing/2014/main" id="{A89DFBF6-4A9B-4C05-B561-95DE197558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9" y="3385"/>
              <a:ext cx="136" cy="170"/>
              <a:chOff x="353" y="3385"/>
              <a:chExt cx="272" cy="341"/>
            </a:xfrm>
          </p:grpSpPr>
          <p:sp>
            <p:nvSpPr>
              <p:cNvPr id="23207" name="Oval 679">
                <a:extLst>
                  <a:ext uri="{FF2B5EF4-FFF2-40B4-BE49-F238E27FC236}">
                    <a16:creationId xmlns:a16="http://schemas.microsoft.com/office/drawing/2014/main" id="{3FB1CDF4-CC59-49F4-8577-FE2B357B1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08" name="Oval 680">
                <a:extLst>
                  <a:ext uri="{FF2B5EF4-FFF2-40B4-BE49-F238E27FC236}">
                    <a16:creationId xmlns:a16="http://schemas.microsoft.com/office/drawing/2014/main" id="{CCA51CE9-D42C-4C3E-A717-6D1F1EE6B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09" name="Oval 681">
                <a:extLst>
                  <a:ext uri="{FF2B5EF4-FFF2-40B4-BE49-F238E27FC236}">
                    <a16:creationId xmlns:a16="http://schemas.microsoft.com/office/drawing/2014/main" id="{78B0A87D-C675-4676-A956-1F8471880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219" name="Group 691">
              <a:extLst>
                <a:ext uri="{FF2B5EF4-FFF2-40B4-BE49-F238E27FC236}">
                  <a16:creationId xmlns:a16="http://schemas.microsoft.com/office/drawing/2014/main" id="{708BAE10-FD0C-4A46-9550-C6CDF53DFF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09" y="3385"/>
              <a:ext cx="136" cy="170"/>
              <a:chOff x="353" y="3385"/>
              <a:chExt cx="272" cy="341"/>
            </a:xfrm>
          </p:grpSpPr>
          <p:sp>
            <p:nvSpPr>
              <p:cNvPr id="23220" name="Oval 692">
                <a:extLst>
                  <a:ext uri="{FF2B5EF4-FFF2-40B4-BE49-F238E27FC236}">
                    <a16:creationId xmlns:a16="http://schemas.microsoft.com/office/drawing/2014/main" id="{6A244869-6A7F-4135-99C3-538C9776B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21" name="Oval 693">
                <a:extLst>
                  <a:ext uri="{FF2B5EF4-FFF2-40B4-BE49-F238E27FC236}">
                    <a16:creationId xmlns:a16="http://schemas.microsoft.com/office/drawing/2014/main" id="{63B19346-B0B3-4FAD-95F5-83A30AAD3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22" name="Oval 694">
                <a:extLst>
                  <a:ext uri="{FF2B5EF4-FFF2-40B4-BE49-F238E27FC236}">
                    <a16:creationId xmlns:a16="http://schemas.microsoft.com/office/drawing/2014/main" id="{A0A10FB5-E7CE-471C-BC77-4F22826C7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15" name="Group 887">
              <a:extLst>
                <a:ext uri="{FF2B5EF4-FFF2-40B4-BE49-F238E27FC236}">
                  <a16:creationId xmlns:a16="http://schemas.microsoft.com/office/drawing/2014/main" id="{20853FE3-A1F8-4BA4-AF5E-E1C77478D7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4" y="3385"/>
              <a:ext cx="136" cy="170"/>
              <a:chOff x="353" y="3385"/>
              <a:chExt cx="272" cy="341"/>
            </a:xfrm>
          </p:grpSpPr>
          <p:sp>
            <p:nvSpPr>
              <p:cNvPr id="23416" name="Oval 888">
                <a:extLst>
                  <a:ext uri="{FF2B5EF4-FFF2-40B4-BE49-F238E27FC236}">
                    <a16:creationId xmlns:a16="http://schemas.microsoft.com/office/drawing/2014/main" id="{713989BE-2283-44A1-93C7-50E524B15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17" name="Oval 889">
                <a:extLst>
                  <a:ext uri="{FF2B5EF4-FFF2-40B4-BE49-F238E27FC236}">
                    <a16:creationId xmlns:a16="http://schemas.microsoft.com/office/drawing/2014/main" id="{738E50E2-DF1B-4D8E-8A29-361743B29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18" name="Oval 890">
                <a:extLst>
                  <a:ext uri="{FF2B5EF4-FFF2-40B4-BE49-F238E27FC236}">
                    <a16:creationId xmlns:a16="http://schemas.microsoft.com/office/drawing/2014/main" id="{FBC3BA83-7227-40A0-B2B5-FE09AFF7B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19" name="Group 891">
              <a:extLst>
                <a:ext uri="{FF2B5EF4-FFF2-40B4-BE49-F238E27FC236}">
                  <a16:creationId xmlns:a16="http://schemas.microsoft.com/office/drawing/2014/main" id="{0CABFDF2-2A0D-4EC8-A28B-DE871132E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4" y="3385"/>
              <a:ext cx="136" cy="170"/>
              <a:chOff x="353" y="3385"/>
              <a:chExt cx="272" cy="341"/>
            </a:xfrm>
          </p:grpSpPr>
          <p:sp>
            <p:nvSpPr>
              <p:cNvPr id="23420" name="Oval 892">
                <a:extLst>
                  <a:ext uri="{FF2B5EF4-FFF2-40B4-BE49-F238E27FC236}">
                    <a16:creationId xmlns:a16="http://schemas.microsoft.com/office/drawing/2014/main" id="{0F0AF03C-6B56-4F3F-830C-4DBAE9F35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21" name="Oval 893">
                <a:extLst>
                  <a:ext uri="{FF2B5EF4-FFF2-40B4-BE49-F238E27FC236}">
                    <a16:creationId xmlns:a16="http://schemas.microsoft.com/office/drawing/2014/main" id="{DDC5161E-4825-4584-96CC-ABA29B1BD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22" name="Oval 894">
                <a:extLst>
                  <a:ext uri="{FF2B5EF4-FFF2-40B4-BE49-F238E27FC236}">
                    <a16:creationId xmlns:a16="http://schemas.microsoft.com/office/drawing/2014/main" id="{A8397E3A-739D-4D44-81BE-C37457A74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23" name="Group 895">
              <a:extLst>
                <a:ext uri="{FF2B5EF4-FFF2-40B4-BE49-F238E27FC236}">
                  <a16:creationId xmlns:a16="http://schemas.microsoft.com/office/drawing/2014/main" id="{140D753F-4D56-4851-AD3C-659B053104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4" y="3385"/>
              <a:ext cx="136" cy="170"/>
              <a:chOff x="353" y="3385"/>
              <a:chExt cx="272" cy="341"/>
            </a:xfrm>
          </p:grpSpPr>
          <p:sp>
            <p:nvSpPr>
              <p:cNvPr id="23424" name="Oval 896">
                <a:extLst>
                  <a:ext uri="{FF2B5EF4-FFF2-40B4-BE49-F238E27FC236}">
                    <a16:creationId xmlns:a16="http://schemas.microsoft.com/office/drawing/2014/main" id="{4A2C6F3D-96FD-47C1-BDEE-770391A56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25" name="Oval 897">
                <a:extLst>
                  <a:ext uri="{FF2B5EF4-FFF2-40B4-BE49-F238E27FC236}">
                    <a16:creationId xmlns:a16="http://schemas.microsoft.com/office/drawing/2014/main" id="{B7CDE20E-5AE0-476D-8428-EAB53F6D7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26" name="Oval 898">
                <a:extLst>
                  <a:ext uri="{FF2B5EF4-FFF2-40B4-BE49-F238E27FC236}">
                    <a16:creationId xmlns:a16="http://schemas.microsoft.com/office/drawing/2014/main" id="{11200A6A-047F-4730-8BAC-C175CE8EC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27" name="Group 899">
              <a:extLst>
                <a:ext uri="{FF2B5EF4-FFF2-40B4-BE49-F238E27FC236}">
                  <a16:creationId xmlns:a16="http://schemas.microsoft.com/office/drawing/2014/main" id="{91C85116-3250-4ABF-B7D2-AC5634EA1D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4" y="3385"/>
              <a:ext cx="136" cy="170"/>
              <a:chOff x="353" y="3385"/>
              <a:chExt cx="272" cy="341"/>
            </a:xfrm>
          </p:grpSpPr>
          <p:sp>
            <p:nvSpPr>
              <p:cNvPr id="23428" name="Oval 900">
                <a:extLst>
                  <a:ext uri="{FF2B5EF4-FFF2-40B4-BE49-F238E27FC236}">
                    <a16:creationId xmlns:a16="http://schemas.microsoft.com/office/drawing/2014/main" id="{DDB30069-397A-45E1-B55D-F0B2F0B30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29" name="Oval 901">
                <a:extLst>
                  <a:ext uri="{FF2B5EF4-FFF2-40B4-BE49-F238E27FC236}">
                    <a16:creationId xmlns:a16="http://schemas.microsoft.com/office/drawing/2014/main" id="{06D96A2E-383F-4E69-93F6-474D4495B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30" name="Oval 902">
                <a:extLst>
                  <a:ext uri="{FF2B5EF4-FFF2-40B4-BE49-F238E27FC236}">
                    <a16:creationId xmlns:a16="http://schemas.microsoft.com/office/drawing/2014/main" id="{E663F06D-5F50-4D34-9867-C08AA8897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31" name="Group 903">
              <a:extLst>
                <a:ext uri="{FF2B5EF4-FFF2-40B4-BE49-F238E27FC236}">
                  <a16:creationId xmlns:a16="http://schemas.microsoft.com/office/drawing/2014/main" id="{F49E1BD8-8ED7-45BD-BD17-690151BCC1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4" y="3385"/>
              <a:ext cx="136" cy="170"/>
              <a:chOff x="353" y="3385"/>
              <a:chExt cx="272" cy="341"/>
            </a:xfrm>
          </p:grpSpPr>
          <p:sp>
            <p:nvSpPr>
              <p:cNvPr id="23432" name="Oval 904">
                <a:extLst>
                  <a:ext uri="{FF2B5EF4-FFF2-40B4-BE49-F238E27FC236}">
                    <a16:creationId xmlns:a16="http://schemas.microsoft.com/office/drawing/2014/main" id="{44C88C00-3F15-4266-AE88-1F8AEB4ED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33" name="Oval 905">
                <a:extLst>
                  <a:ext uri="{FF2B5EF4-FFF2-40B4-BE49-F238E27FC236}">
                    <a16:creationId xmlns:a16="http://schemas.microsoft.com/office/drawing/2014/main" id="{9931FC7A-765B-4B01-B45D-0DB30E353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34" name="Oval 906">
                <a:extLst>
                  <a:ext uri="{FF2B5EF4-FFF2-40B4-BE49-F238E27FC236}">
                    <a16:creationId xmlns:a16="http://schemas.microsoft.com/office/drawing/2014/main" id="{01AF3DAE-4B9B-429D-B1D2-824F3321E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35" name="Group 907">
              <a:extLst>
                <a:ext uri="{FF2B5EF4-FFF2-40B4-BE49-F238E27FC236}">
                  <a16:creationId xmlns:a16="http://schemas.microsoft.com/office/drawing/2014/main" id="{CF7E485B-97EB-42BD-904F-91137FCA16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4" y="3385"/>
              <a:ext cx="136" cy="170"/>
              <a:chOff x="353" y="3385"/>
              <a:chExt cx="272" cy="341"/>
            </a:xfrm>
          </p:grpSpPr>
          <p:sp>
            <p:nvSpPr>
              <p:cNvPr id="23436" name="Oval 908">
                <a:extLst>
                  <a:ext uri="{FF2B5EF4-FFF2-40B4-BE49-F238E27FC236}">
                    <a16:creationId xmlns:a16="http://schemas.microsoft.com/office/drawing/2014/main" id="{418AD1C1-0823-4530-B618-54B6A1CF0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37" name="Oval 909">
                <a:extLst>
                  <a:ext uri="{FF2B5EF4-FFF2-40B4-BE49-F238E27FC236}">
                    <a16:creationId xmlns:a16="http://schemas.microsoft.com/office/drawing/2014/main" id="{6B008342-71B8-4B79-8F7F-EB8258EF9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38" name="Oval 910">
                <a:extLst>
                  <a:ext uri="{FF2B5EF4-FFF2-40B4-BE49-F238E27FC236}">
                    <a16:creationId xmlns:a16="http://schemas.microsoft.com/office/drawing/2014/main" id="{CCB0CA7C-6091-41C5-9754-D409A2439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39" name="Group 911">
              <a:extLst>
                <a:ext uri="{FF2B5EF4-FFF2-40B4-BE49-F238E27FC236}">
                  <a16:creationId xmlns:a16="http://schemas.microsoft.com/office/drawing/2014/main" id="{7FDF7B07-4339-4BE0-91B1-B6B51C25F7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4" y="3385"/>
              <a:ext cx="136" cy="170"/>
              <a:chOff x="353" y="3385"/>
              <a:chExt cx="272" cy="341"/>
            </a:xfrm>
          </p:grpSpPr>
          <p:sp>
            <p:nvSpPr>
              <p:cNvPr id="23440" name="Oval 912">
                <a:extLst>
                  <a:ext uri="{FF2B5EF4-FFF2-40B4-BE49-F238E27FC236}">
                    <a16:creationId xmlns:a16="http://schemas.microsoft.com/office/drawing/2014/main" id="{6CC42CE0-B30E-4773-AA84-0E09D4D96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41" name="Oval 913">
                <a:extLst>
                  <a:ext uri="{FF2B5EF4-FFF2-40B4-BE49-F238E27FC236}">
                    <a16:creationId xmlns:a16="http://schemas.microsoft.com/office/drawing/2014/main" id="{EEED6A00-8763-4788-871C-BCD240522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42" name="Oval 914">
                <a:extLst>
                  <a:ext uri="{FF2B5EF4-FFF2-40B4-BE49-F238E27FC236}">
                    <a16:creationId xmlns:a16="http://schemas.microsoft.com/office/drawing/2014/main" id="{3BABA2F4-10B5-4362-AFEC-F732B1BE2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43" name="Group 915">
              <a:extLst>
                <a:ext uri="{FF2B5EF4-FFF2-40B4-BE49-F238E27FC236}">
                  <a16:creationId xmlns:a16="http://schemas.microsoft.com/office/drawing/2014/main" id="{BFC18654-39D7-46DD-B60E-72D292A806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4" y="3385"/>
              <a:ext cx="136" cy="170"/>
              <a:chOff x="353" y="3385"/>
              <a:chExt cx="272" cy="341"/>
            </a:xfrm>
          </p:grpSpPr>
          <p:sp>
            <p:nvSpPr>
              <p:cNvPr id="23444" name="Oval 916">
                <a:extLst>
                  <a:ext uri="{FF2B5EF4-FFF2-40B4-BE49-F238E27FC236}">
                    <a16:creationId xmlns:a16="http://schemas.microsoft.com/office/drawing/2014/main" id="{2A2A9389-D69F-4067-8C31-8B24535D0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45" name="Oval 917">
                <a:extLst>
                  <a:ext uri="{FF2B5EF4-FFF2-40B4-BE49-F238E27FC236}">
                    <a16:creationId xmlns:a16="http://schemas.microsoft.com/office/drawing/2014/main" id="{AB095CAD-63C1-448A-91BD-AC69623B9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46" name="Oval 918">
                <a:extLst>
                  <a:ext uri="{FF2B5EF4-FFF2-40B4-BE49-F238E27FC236}">
                    <a16:creationId xmlns:a16="http://schemas.microsoft.com/office/drawing/2014/main" id="{3DBF4DE6-C85B-4EA2-8C5C-B8C5FDA73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47" name="Group 919">
              <a:extLst>
                <a:ext uri="{FF2B5EF4-FFF2-40B4-BE49-F238E27FC236}">
                  <a16:creationId xmlns:a16="http://schemas.microsoft.com/office/drawing/2014/main" id="{6B16FA99-F2D7-4E88-B79A-1A4B36618F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4" y="3385"/>
              <a:ext cx="136" cy="170"/>
              <a:chOff x="353" y="3385"/>
              <a:chExt cx="272" cy="341"/>
            </a:xfrm>
          </p:grpSpPr>
          <p:sp>
            <p:nvSpPr>
              <p:cNvPr id="23448" name="Oval 920">
                <a:extLst>
                  <a:ext uri="{FF2B5EF4-FFF2-40B4-BE49-F238E27FC236}">
                    <a16:creationId xmlns:a16="http://schemas.microsoft.com/office/drawing/2014/main" id="{204F3EED-B961-4B73-8F4D-E4F8B889B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49" name="Oval 921">
                <a:extLst>
                  <a:ext uri="{FF2B5EF4-FFF2-40B4-BE49-F238E27FC236}">
                    <a16:creationId xmlns:a16="http://schemas.microsoft.com/office/drawing/2014/main" id="{36DFDBD4-6595-4DAD-A0B2-76ED51C05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50" name="Oval 922">
                <a:extLst>
                  <a:ext uri="{FF2B5EF4-FFF2-40B4-BE49-F238E27FC236}">
                    <a16:creationId xmlns:a16="http://schemas.microsoft.com/office/drawing/2014/main" id="{ECBE7899-34BF-4930-8663-11D43F54F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51" name="Group 923">
              <a:extLst>
                <a:ext uri="{FF2B5EF4-FFF2-40B4-BE49-F238E27FC236}">
                  <a16:creationId xmlns:a16="http://schemas.microsoft.com/office/drawing/2014/main" id="{35E8407D-C3A7-4727-8AAB-592A150E52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84" y="3385"/>
              <a:ext cx="136" cy="170"/>
              <a:chOff x="353" y="3385"/>
              <a:chExt cx="272" cy="341"/>
            </a:xfrm>
          </p:grpSpPr>
          <p:sp>
            <p:nvSpPr>
              <p:cNvPr id="23452" name="Oval 924">
                <a:extLst>
                  <a:ext uri="{FF2B5EF4-FFF2-40B4-BE49-F238E27FC236}">
                    <a16:creationId xmlns:a16="http://schemas.microsoft.com/office/drawing/2014/main" id="{5A2CB7FA-ABFD-44EA-96F9-FFE8E3DAF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53" name="Oval 925">
                <a:extLst>
                  <a:ext uri="{FF2B5EF4-FFF2-40B4-BE49-F238E27FC236}">
                    <a16:creationId xmlns:a16="http://schemas.microsoft.com/office/drawing/2014/main" id="{287E2783-F2ED-4D71-BBE8-EA141CC2B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54" name="Oval 926">
                <a:extLst>
                  <a:ext uri="{FF2B5EF4-FFF2-40B4-BE49-F238E27FC236}">
                    <a16:creationId xmlns:a16="http://schemas.microsoft.com/office/drawing/2014/main" id="{FA48619B-EC16-454B-A541-833E2C4E2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55" name="Group 927">
              <a:extLst>
                <a:ext uri="{FF2B5EF4-FFF2-40B4-BE49-F238E27FC236}">
                  <a16:creationId xmlns:a16="http://schemas.microsoft.com/office/drawing/2014/main" id="{8F19BFCF-D179-4E15-9F4E-7F5CB2CA79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4" y="3385"/>
              <a:ext cx="136" cy="170"/>
              <a:chOff x="353" y="3385"/>
              <a:chExt cx="272" cy="341"/>
            </a:xfrm>
          </p:grpSpPr>
          <p:sp>
            <p:nvSpPr>
              <p:cNvPr id="23456" name="Oval 928">
                <a:extLst>
                  <a:ext uri="{FF2B5EF4-FFF2-40B4-BE49-F238E27FC236}">
                    <a16:creationId xmlns:a16="http://schemas.microsoft.com/office/drawing/2014/main" id="{42D82D0E-9B85-46FB-992D-411401723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57" name="Oval 929">
                <a:extLst>
                  <a:ext uri="{FF2B5EF4-FFF2-40B4-BE49-F238E27FC236}">
                    <a16:creationId xmlns:a16="http://schemas.microsoft.com/office/drawing/2014/main" id="{9940C324-4921-46BA-945E-C58059E86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58" name="Oval 930">
                <a:extLst>
                  <a:ext uri="{FF2B5EF4-FFF2-40B4-BE49-F238E27FC236}">
                    <a16:creationId xmlns:a16="http://schemas.microsoft.com/office/drawing/2014/main" id="{AB5438E6-482F-461D-9518-DD4D3497E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59" name="Group 931">
              <a:extLst>
                <a:ext uri="{FF2B5EF4-FFF2-40B4-BE49-F238E27FC236}">
                  <a16:creationId xmlns:a16="http://schemas.microsoft.com/office/drawing/2014/main" id="{9E1D97BB-E40A-4971-BC55-D4D9ED0E20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4" y="3385"/>
              <a:ext cx="136" cy="170"/>
              <a:chOff x="353" y="3385"/>
              <a:chExt cx="272" cy="341"/>
            </a:xfrm>
          </p:grpSpPr>
          <p:sp>
            <p:nvSpPr>
              <p:cNvPr id="23460" name="Oval 932">
                <a:extLst>
                  <a:ext uri="{FF2B5EF4-FFF2-40B4-BE49-F238E27FC236}">
                    <a16:creationId xmlns:a16="http://schemas.microsoft.com/office/drawing/2014/main" id="{1F52FB19-3B53-4FAC-B70E-9BFF705543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61" name="Oval 933">
                <a:extLst>
                  <a:ext uri="{FF2B5EF4-FFF2-40B4-BE49-F238E27FC236}">
                    <a16:creationId xmlns:a16="http://schemas.microsoft.com/office/drawing/2014/main" id="{889105C6-C3C1-4651-A999-59506CEEF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62" name="Oval 934">
                <a:extLst>
                  <a:ext uri="{FF2B5EF4-FFF2-40B4-BE49-F238E27FC236}">
                    <a16:creationId xmlns:a16="http://schemas.microsoft.com/office/drawing/2014/main" id="{FEB24CFA-37E7-4EE4-A8F7-0A110E40E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63" name="Group 935">
              <a:extLst>
                <a:ext uri="{FF2B5EF4-FFF2-40B4-BE49-F238E27FC236}">
                  <a16:creationId xmlns:a16="http://schemas.microsoft.com/office/drawing/2014/main" id="{6114B534-A76B-45F9-A9B1-7ACF29CDF8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5" y="3385"/>
              <a:ext cx="136" cy="170"/>
              <a:chOff x="353" y="3385"/>
              <a:chExt cx="272" cy="341"/>
            </a:xfrm>
          </p:grpSpPr>
          <p:sp>
            <p:nvSpPr>
              <p:cNvPr id="23464" name="Oval 936">
                <a:extLst>
                  <a:ext uri="{FF2B5EF4-FFF2-40B4-BE49-F238E27FC236}">
                    <a16:creationId xmlns:a16="http://schemas.microsoft.com/office/drawing/2014/main" id="{4C0C2791-F4E9-4302-A1B1-48332A307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612"/>
                <a:ext cx="182" cy="11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65" name="Oval 937">
                <a:extLst>
                  <a:ext uri="{FF2B5EF4-FFF2-40B4-BE49-F238E27FC236}">
                    <a16:creationId xmlns:a16="http://schemas.microsoft.com/office/drawing/2014/main" id="{F4666503-8C05-4B83-9E88-A0B38DE0A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85"/>
                <a:ext cx="272" cy="27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66" name="Oval 938">
                <a:extLst>
                  <a:ext uri="{FF2B5EF4-FFF2-40B4-BE49-F238E27FC236}">
                    <a16:creationId xmlns:a16="http://schemas.microsoft.com/office/drawing/2014/main" id="{F0B5004B-514E-4FB6-A475-A73F1FB94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" y="341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9E58030-F728-4C78-806B-44CF5A7071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四角形の飾り線</a:t>
            </a:r>
          </a:p>
        </p:txBody>
      </p:sp>
      <p:grpSp>
        <p:nvGrpSpPr>
          <p:cNvPr id="23590" name="Group 38">
            <a:extLst>
              <a:ext uri="{FF2B5EF4-FFF2-40B4-BE49-F238E27FC236}">
                <a16:creationId xmlns:a16="http://schemas.microsoft.com/office/drawing/2014/main" id="{1B4CDF0D-A34F-4860-9921-0F84C205A3B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81075"/>
            <a:ext cx="8642350" cy="433388"/>
            <a:chOff x="398" y="663"/>
            <a:chExt cx="5444" cy="273"/>
          </a:xfrm>
        </p:grpSpPr>
        <p:sp>
          <p:nvSpPr>
            <p:cNvPr id="23555" name="Rectangle 3">
              <a:extLst>
                <a:ext uri="{FF2B5EF4-FFF2-40B4-BE49-F238E27FC236}">
                  <a16:creationId xmlns:a16="http://schemas.microsoft.com/office/drawing/2014/main" id="{B382D9E3-E955-4D4A-9128-C12103C0B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B1014703-22EE-4096-BEB2-6F5806A0E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4A05341F-8256-40F1-AA37-F96FB8DC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C840CB92-5554-433E-AE51-8F32EB268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780AFF9D-EDD8-4337-A6E7-F3F4A7388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7A7A9DC8-6322-4FFA-8E2A-B49FEB968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1F188FE9-6FA2-4EAD-AEF6-1790ECA17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1949C41F-1598-4FB6-9C8B-7FCD5A9C0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030A4E72-A23F-4DB0-8433-B11564A1F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33678287-FE3F-4EA0-9BD4-D371CAA28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03F59519-AAB8-425A-A91C-E11D88F68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B8167BD5-1AEC-4EEA-94C6-4770F8629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937DFCFA-88FF-43EF-B2B0-2495E1A2D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E26E4A7D-91E7-4539-A713-ED17FCBB2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4D5CA62E-B75E-4E11-B7E7-37FD54D28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B3863ABB-8BC7-4910-A31B-DC6037774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5B34A607-39ED-4EA8-8EB9-110F145F1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538C77D3-610B-473C-B2A8-23356401C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F4DB1FA2-0733-44E9-BC40-60C316A72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3CDC40F6-1C65-4DF0-A894-35D8A6875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6EE00C09-F60E-49AD-A8EE-653A0AF30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95EAA525-BFCD-4114-97AC-5013418B5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6EBF44BF-807F-4534-9522-5DC7F9C6E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CA51F59F-4A9E-40E2-925D-BB0EB678F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EA2D687D-80CA-42DA-9E39-88B8AA395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BB7229CC-D530-4DA8-905F-2CD499DE3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BA4EF029-0F43-4A19-882B-F4FBEF8BD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0CF2556C-D129-4E9F-BCF1-0C1C4C2E5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461F7034-A8C7-4775-8815-FFAD7448D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8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EB4C25F7-E051-4504-B02F-15D583B34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91" name="Group 39">
            <a:extLst>
              <a:ext uri="{FF2B5EF4-FFF2-40B4-BE49-F238E27FC236}">
                <a16:creationId xmlns:a16="http://schemas.microsoft.com/office/drawing/2014/main" id="{16078981-AC1C-44A0-8843-8B43133914EC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557338"/>
            <a:ext cx="8642350" cy="144462"/>
            <a:chOff x="398" y="663"/>
            <a:chExt cx="5444" cy="273"/>
          </a:xfrm>
        </p:grpSpPr>
        <p:sp>
          <p:nvSpPr>
            <p:cNvPr id="23592" name="Rectangle 40">
              <a:extLst>
                <a:ext uri="{FF2B5EF4-FFF2-40B4-BE49-F238E27FC236}">
                  <a16:creationId xmlns:a16="http://schemas.microsoft.com/office/drawing/2014/main" id="{89652B10-C6BC-466F-82E3-0F7E3431A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3" name="Rectangle 41">
              <a:extLst>
                <a:ext uri="{FF2B5EF4-FFF2-40B4-BE49-F238E27FC236}">
                  <a16:creationId xmlns:a16="http://schemas.microsoft.com/office/drawing/2014/main" id="{B2693CE8-513E-4DE8-9EAC-54FC7B0BA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4" name="Rectangle 42">
              <a:extLst>
                <a:ext uri="{FF2B5EF4-FFF2-40B4-BE49-F238E27FC236}">
                  <a16:creationId xmlns:a16="http://schemas.microsoft.com/office/drawing/2014/main" id="{AD40EA4A-5654-4EE6-A9AC-DA0C9D470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5" name="Rectangle 43">
              <a:extLst>
                <a:ext uri="{FF2B5EF4-FFF2-40B4-BE49-F238E27FC236}">
                  <a16:creationId xmlns:a16="http://schemas.microsoft.com/office/drawing/2014/main" id="{70F0C8C1-B20F-4D08-A060-160523841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6" name="Rectangle 44">
              <a:extLst>
                <a:ext uri="{FF2B5EF4-FFF2-40B4-BE49-F238E27FC236}">
                  <a16:creationId xmlns:a16="http://schemas.microsoft.com/office/drawing/2014/main" id="{E05FEB11-867C-4A6E-89EC-AB99E52C1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7" name="Rectangle 45">
              <a:extLst>
                <a:ext uri="{FF2B5EF4-FFF2-40B4-BE49-F238E27FC236}">
                  <a16:creationId xmlns:a16="http://schemas.microsoft.com/office/drawing/2014/main" id="{E7BE7A24-98D4-4926-A505-6F0EA9C4E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8" name="Rectangle 46">
              <a:extLst>
                <a:ext uri="{FF2B5EF4-FFF2-40B4-BE49-F238E27FC236}">
                  <a16:creationId xmlns:a16="http://schemas.microsoft.com/office/drawing/2014/main" id="{CCC6332C-4D30-4782-9B1A-06970B13D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9" name="Rectangle 47">
              <a:extLst>
                <a:ext uri="{FF2B5EF4-FFF2-40B4-BE49-F238E27FC236}">
                  <a16:creationId xmlns:a16="http://schemas.microsoft.com/office/drawing/2014/main" id="{F8182F0C-9216-4843-8019-736DF7885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0" name="Rectangle 48">
              <a:extLst>
                <a:ext uri="{FF2B5EF4-FFF2-40B4-BE49-F238E27FC236}">
                  <a16:creationId xmlns:a16="http://schemas.microsoft.com/office/drawing/2014/main" id="{4926ACFE-D6EC-465E-8910-261E7C61B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1" name="Rectangle 49">
              <a:extLst>
                <a:ext uri="{FF2B5EF4-FFF2-40B4-BE49-F238E27FC236}">
                  <a16:creationId xmlns:a16="http://schemas.microsoft.com/office/drawing/2014/main" id="{05046920-6282-44B4-B149-8062CF485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2" name="Rectangle 50">
              <a:extLst>
                <a:ext uri="{FF2B5EF4-FFF2-40B4-BE49-F238E27FC236}">
                  <a16:creationId xmlns:a16="http://schemas.microsoft.com/office/drawing/2014/main" id="{4E96F17B-D782-4A3C-9E9C-CC4C91503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3" name="Rectangle 51">
              <a:extLst>
                <a:ext uri="{FF2B5EF4-FFF2-40B4-BE49-F238E27FC236}">
                  <a16:creationId xmlns:a16="http://schemas.microsoft.com/office/drawing/2014/main" id="{555841E9-E897-4D1D-8D22-EBD5251A3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4" name="Rectangle 52">
              <a:extLst>
                <a:ext uri="{FF2B5EF4-FFF2-40B4-BE49-F238E27FC236}">
                  <a16:creationId xmlns:a16="http://schemas.microsoft.com/office/drawing/2014/main" id="{427B67FB-3F56-4842-A346-A3C85FF22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5" name="Rectangle 53">
              <a:extLst>
                <a:ext uri="{FF2B5EF4-FFF2-40B4-BE49-F238E27FC236}">
                  <a16:creationId xmlns:a16="http://schemas.microsoft.com/office/drawing/2014/main" id="{2D23AFB6-C8A3-4D5B-BB3E-5F5821E2A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6" name="Rectangle 54">
              <a:extLst>
                <a:ext uri="{FF2B5EF4-FFF2-40B4-BE49-F238E27FC236}">
                  <a16:creationId xmlns:a16="http://schemas.microsoft.com/office/drawing/2014/main" id="{582594B0-4707-4E7D-9E02-51CAB2034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7" name="Rectangle 55">
              <a:extLst>
                <a:ext uri="{FF2B5EF4-FFF2-40B4-BE49-F238E27FC236}">
                  <a16:creationId xmlns:a16="http://schemas.microsoft.com/office/drawing/2014/main" id="{44838CE4-2F27-492E-97B4-112FA2DD1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8" name="Rectangle 56">
              <a:extLst>
                <a:ext uri="{FF2B5EF4-FFF2-40B4-BE49-F238E27FC236}">
                  <a16:creationId xmlns:a16="http://schemas.microsoft.com/office/drawing/2014/main" id="{6A2AF9F7-7393-461B-891E-C7DEE6881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9" name="Rectangle 57">
              <a:extLst>
                <a:ext uri="{FF2B5EF4-FFF2-40B4-BE49-F238E27FC236}">
                  <a16:creationId xmlns:a16="http://schemas.microsoft.com/office/drawing/2014/main" id="{7AC6CBE6-0A0C-4666-8DDC-6B587EB7F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0" name="Rectangle 58">
              <a:extLst>
                <a:ext uri="{FF2B5EF4-FFF2-40B4-BE49-F238E27FC236}">
                  <a16:creationId xmlns:a16="http://schemas.microsoft.com/office/drawing/2014/main" id="{D31D8D56-FC15-4F89-BC12-D85B08217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1" name="Rectangle 59">
              <a:extLst>
                <a:ext uri="{FF2B5EF4-FFF2-40B4-BE49-F238E27FC236}">
                  <a16:creationId xmlns:a16="http://schemas.microsoft.com/office/drawing/2014/main" id="{C2111D5F-E3D3-4895-AF62-F1A643219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2" name="Rectangle 60">
              <a:extLst>
                <a:ext uri="{FF2B5EF4-FFF2-40B4-BE49-F238E27FC236}">
                  <a16:creationId xmlns:a16="http://schemas.microsoft.com/office/drawing/2014/main" id="{E5C99B42-3D72-4CA4-BADD-2D063DD94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3" name="Rectangle 61">
              <a:extLst>
                <a:ext uri="{FF2B5EF4-FFF2-40B4-BE49-F238E27FC236}">
                  <a16:creationId xmlns:a16="http://schemas.microsoft.com/office/drawing/2014/main" id="{552D018A-48C5-484D-AAE3-A2E539DC0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4" name="Rectangle 62">
              <a:extLst>
                <a:ext uri="{FF2B5EF4-FFF2-40B4-BE49-F238E27FC236}">
                  <a16:creationId xmlns:a16="http://schemas.microsoft.com/office/drawing/2014/main" id="{2BD51D3A-F13D-42D1-9325-9BE8CA760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5" name="Rectangle 63">
              <a:extLst>
                <a:ext uri="{FF2B5EF4-FFF2-40B4-BE49-F238E27FC236}">
                  <a16:creationId xmlns:a16="http://schemas.microsoft.com/office/drawing/2014/main" id="{A413141C-0BA2-4554-807F-4DC128D7D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6" name="Rectangle 64">
              <a:extLst>
                <a:ext uri="{FF2B5EF4-FFF2-40B4-BE49-F238E27FC236}">
                  <a16:creationId xmlns:a16="http://schemas.microsoft.com/office/drawing/2014/main" id="{EF30D9F2-8E94-42B1-B931-E125842D1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7" name="Rectangle 65">
              <a:extLst>
                <a:ext uri="{FF2B5EF4-FFF2-40B4-BE49-F238E27FC236}">
                  <a16:creationId xmlns:a16="http://schemas.microsoft.com/office/drawing/2014/main" id="{8D43B3AB-5BF7-4035-9834-B4C46F0E8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8" name="Rectangle 66">
              <a:extLst>
                <a:ext uri="{FF2B5EF4-FFF2-40B4-BE49-F238E27FC236}">
                  <a16:creationId xmlns:a16="http://schemas.microsoft.com/office/drawing/2014/main" id="{7799B247-BCDC-4D4B-97BD-24377BACF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9" name="Rectangle 67">
              <a:extLst>
                <a:ext uri="{FF2B5EF4-FFF2-40B4-BE49-F238E27FC236}">
                  <a16:creationId xmlns:a16="http://schemas.microsoft.com/office/drawing/2014/main" id="{065BE68C-DD82-4F49-8180-93F26CA4B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0" name="Rectangle 68">
              <a:extLst>
                <a:ext uri="{FF2B5EF4-FFF2-40B4-BE49-F238E27FC236}">
                  <a16:creationId xmlns:a16="http://schemas.microsoft.com/office/drawing/2014/main" id="{1D35C14B-F940-40B8-ABC4-6B1A81C1E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8" y="663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1" name="Rectangle 69">
              <a:extLst>
                <a:ext uri="{FF2B5EF4-FFF2-40B4-BE49-F238E27FC236}">
                  <a16:creationId xmlns:a16="http://schemas.microsoft.com/office/drawing/2014/main" id="{5DF3B437-5838-4531-9054-7675BDFC9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754"/>
              <a:ext cx="182" cy="18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721" name="Group 169">
            <a:extLst>
              <a:ext uri="{FF2B5EF4-FFF2-40B4-BE49-F238E27FC236}">
                <a16:creationId xmlns:a16="http://schemas.microsoft.com/office/drawing/2014/main" id="{560B309D-B157-48CE-BF2A-DA5A8532DFBA}"/>
              </a:ext>
            </a:extLst>
          </p:cNvPr>
          <p:cNvGrpSpPr>
            <a:grpSpLocks/>
          </p:cNvGrpSpPr>
          <p:nvPr/>
        </p:nvGrpSpPr>
        <p:grpSpPr bwMode="auto">
          <a:xfrm>
            <a:off x="647700" y="1989138"/>
            <a:ext cx="8562975" cy="117475"/>
            <a:chOff x="408" y="1253"/>
            <a:chExt cx="5394" cy="74"/>
          </a:xfrm>
        </p:grpSpPr>
        <p:sp>
          <p:nvSpPr>
            <p:cNvPr id="23622" name="Rectangle 70">
              <a:extLst>
                <a:ext uri="{FF2B5EF4-FFF2-40B4-BE49-F238E27FC236}">
                  <a16:creationId xmlns:a16="http://schemas.microsoft.com/office/drawing/2014/main" id="{6C1C7B28-A208-4336-9170-E482D5918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5" name="Rectangle 73">
              <a:extLst>
                <a:ext uri="{FF2B5EF4-FFF2-40B4-BE49-F238E27FC236}">
                  <a16:creationId xmlns:a16="http://schemas.microsoft.com/office/drawing/2014/main" id="{1A64FA82-0A43-4FF1-9DD5-83565E31C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7" name="Rectangle 75">
              <a:extLst>
                <a:ext uri="{FF2B5EF4-FFF2-40B4-BE49-F238E27FC236}">
                  <a16:creationId xmlns:a16="http://schemas.microsoft.com/office/drawing/2014/main" id="{449D8F9D-6F24-404F-9991-508332B04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9" name="Rectangle 77">
              <a:extLst>
                <a:ext uri="{FF2B5EF4-FFF2-40B4-BE49-F238E27FC236}">
                  <a16:creationId xmlns:a16="http://schemas.microsoft.com/office/drawing/2014/main" id="{5EF1D20D-1C91-4082-AEC5-CFA355A19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1" name="Rectangle 79">
              <a:extLst>
                <a:ext uri="{FF2B5EF4-FFF2-40B4-BE49-F238E27FC236}">
                  <a16:creationId xmlns:a16="http://schemas.microsoft.com/office/drawing/2014/main" id="{22E00C0B-3485-456E-9304-CB0B1EBDF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3" name="Rectangle 81">
              <a:extLst>
                <a:ext uri="{FF2B5EF4-FFF2-40B4-BE49-F238E27FC236}">
                  <a16:creationId xmlns:a16="http://schemas.microsoft.com/office/drawing/2014/main" id="{E64B2F84-22D8-4A62-B023-23A402F4E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5" name="Rectangle 83">
              <a:extLst>
                <a:ext uri="{FF2B5EF4-FFF2-40B4-BE49-F238E27FC236}">
                  <a16:creationId xmlns:a16="http://schemas.microsoft.com/office/drawing/2014/main" id="{67E546AA-D53D-4873-9419-161DAA9E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7" name="Rectangle 85">
              <a:extLst>
                <a:ext uri="{FF2B5EF4-FFF2-40B4-BE49-F238E27FC236}">
                  <a16:creationId xmlns:a16="http://schemas.microsoft.com/office/drawing/2014/main" id="{E517CD25-E520-49D0-A7B8-017B07EAD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9" name="Rectangle 87">
              <a:extLst>
                <a:ext uri="{FF2B5EF4-FFF2-40B4-BE49-F238E27FC236}">
                  <a16:creationId xmlns:a16="http://schemas.microsoft.com/office/drawing/2014/main" id="{CACEB5F0-5087-47C2-9D67-C6B8A2AC9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7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1" name="Rectangle 89">
              <a:extLst>
                <a:ext uri="{FF2B5EF4-FFF2-40B4-BE49-F238E27FC236}">
                  <a16:creationId xmlns:a16="http://schemas.microsoft.com/office/drawing/2014/main" id="{96FFF2A0-4208-49AC-AAFE-B13DC207F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3" name="Rectangle 91">
              <a:extLst>
                <a:ext uri="{FF2B5EF4-FFF2-40B4-BE49-F238E27FC236}">
                  <a16:creationId xmlns:a16="http://schemas.microsoft.com/office/drawing/2014/main" id="{A1233285-C852-4552-ADBB-37EF5C04D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5" name="Rectangle 93">
              <a:extLst>
                <a:ext uri="{FF2B5EF4-FFF2-40B4-BE49-F238E27FC236}">
                  <a16:creationId xmlns:a16="http://schemas.microsoft.com/office/drawing/2014/main" id="{D9E3A26B-8C4D-4944-B30E-574B12DFC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7" name="Rectangle 95">
              <a:extLst>
                <a:ext uri="{FF2B5EF4-FFF2-40B4-BE49-F238E27FC236}">
                  <a16:creationId xmlns:a16="http://schemas.microsoft.com/office/drawing/2014/main" id="{8D3A53CB-A292-498A-8345-A38270364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9" name="Rectangle 97">
              <a:extLst>
                <a:ext uri="{FF2B5EF4-FFF2-40B4-BE49-F238E27FC236}">
                  <a16:creationId xmlns:a16="http://schemas.microsoft.com/office/drawing/2014/main" id="{1DABC88D-C90F-4DB6-A366-1C6A9B747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1" name="Rectangle 99">
              <a:extLst>
                <a:ext uri="{FF2B5EF4-FFF2-40B4-BE49-F238E27FC236}">
                  <a16:creationId xmlns:a16="http://schemas.microsoft.com/office/drawing/2014/main" id="{37E3CF8C-C649-4C8E-985C-3BD5954C8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9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3" name="Rectangle 101">
              <a:extLst>
                <a:ext uri="{FF2B5EF4-FFF2-40B4-BE49-F238E27FC236}">
                  <a16:creationId xmlns:a16="http://schemas.microsoft.com/office/drawing/2014/main" id="{9E9450FD-6FE0-43BE-AD99-5D79B0251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7" name="Rectangle 105">
              <a:extLst>
                <a:ext uri="{FF2B5EF4-FFF2-40B4-BE49-F238E27FC236}">
                  <a16:creationId xmlns:a16="http://schemas.microsoft.com/office/drawing/2014/main" id="{B30EF288-6BD6-4651-A335-500ED4488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9" name="Rectangle 107">
              <a:extLst>
                <a:ext uri="{FF2B5EF4-FFF2-40B4-BE49-F238E27FC236}">
                  <a16:creationId xmlns:a16="http://schemas.microsoft.com/office/drawing/2014/main" id="{2790A68C-6BC3-47F4-87E1-4FB36068A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5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1" name="Rectangle 109">
              <a:extLst>
                <a:ext uri="{FF2B5EF4-FFF2-40B4-BE49-F238E27FC236}">
                  <a16:creationId xmlns:a16="http://schemas.microsoft.com/office/drawing/2014/main" id="{DAF6B5D2-DAFD-47C7-A67E-3F0D5BA10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3" name="Rectangle 111">
              <a:extLst>
                <a:ext uri="{FF2B5EF4-FFF2-40B4-BE49-F238E27FC236}">
                  <a16:creationId xmlns:a16="http://schemas.microsoft.com/office/drawing/2014/main" id="{770D6782-C4EE-47E8-A880-608B61DDF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5" name="Rectangle 113">
              <a:extLst>
                <a:ext uri="{FF2B5EF4-FFF2-40B4-BE49-F238E27FC236}">
                  <a16:creationId xmlns:a16="http://schemas.microsoft.com/office/drawing/2014/main" id="{AFC3A3BD-6BCB-4D39-8DF3-B9F40417D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7" name="Rectangle 115">
              <a:extLst>
                <a:ext uri="{FF2B5EF4-FFF2-40B4-BE49-F238E27FC236}">
                  <a16:creationId xmlns:a16="http://schemas.microsoft.com/office/drawing/2014/main" id="{72C043AA-5DD1-4B9F-BF46-62DA97D49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9" name="Rectangle 117">
              <a:extLst>
                <a:ext uri="{FF2B5EF4-FFF2-40B4-BE49-F238E27FC236}">
                  <a16:creationId xmlns:a16="http://schemas.microsoft.com/office/drawing/2014/main" id="{A433B093-B25B-466C-B49F-A374644FB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1" name="Rectangle 119">
              <a:extLst>
                <a:ext uri="{FF2B5EF4-FFF2-40B4-BE49-F238E27FC236}">
                  <a16:creationId xmlns:a16="http://schemas.microsoft.com/office/drawing/2014/main" id="{818229E8-0990-4F48-8D62-F8E1B86CD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7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3" name="Rectangle 121">
              <a:extLst>
                <a:ext uri="{FF2B5EF4-FFF2-40B4-BE49-F238E27FC236}">
                  <a16:creationId xmlns:a16="http://schemas.microsoft.com/office/drawing/2014/main" id="{45638E2C-896A-4345-BB81-0FEA92FE6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5" name="Rectangle 123">
              <a:extLst>
                <a:ext uri="{FF2B5EF4-FFF2-40B4-BE49-F238E27FC236}">
                  <a16:creationId xmlns:a16="http://schemas.microsoft.com/office/drawing/2014/main" id="{6F43918F-1CB6-48A0-B075-FCEFF1319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7" name="Rectangle 125">
              <a:extLst>
                <a:ext uri="{FF2B5EF4-FFF2-40B4-BE49-F238E27FC236}">
                  <a16:creationId xmlns:a16="http://schemas.microsoft.com/office/drawing/2014/main" id="{F49515D7-7EAA-4D0A-98A4-6FC68E022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9" name="Rectangle 127">
              <a:extLst>
                <a:ext uri="{FF2B5EF4-FFF2-40B4-BE49-F238E27FC236}">
                  <a16:creationId xmlns:a16="http://schemas.microsoft.com/office/drawing/2014/main" id="{5224C3F0-3660-430D-80A5-2207D1620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1" name="Rectangle 129">
              <a:extLst>
                <a:ext uri="{FF2B5EF4-FFF2-40B4-BE49-F238E27FC236}">
                  <a16:creationId xmlns:a16="http://schemas.microsoft.com/office/drawing/2014/main" id="{B6494A6D-7344-4095-8DF6-ABD2F9DD7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3" name="Rectangle 131">
              <a:extLst>
                <a:ext uri="{FF2B5EF4-FFF2-40B4-BE49-F238E27FC236}">
                  <a16:creationId xmlns:a16="http://schemas.microsoft.com/office/drawing/2014/main" id="{1C313DC7-7884-4D13-B8F5-B0CCE8783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9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5" name="Rectangle 133">
              <a:extLst>
                <a:ext uri="{FF2B5EF4-FFF2-40B4-BE49-F238E27FC236}">
                  <a16:creationId xmlns:a16="http://schemas.microsoft.com/office/drawing/2014/main" id="{80064F19-41E0-4220-9B4A-735834448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7" name="Rectangle 135">
              <a:extLst>
                <a:ext uri="{FF2B5EF4-FFF2-40B4-BE49-F238E27FC236}">
                  <a16:creationId xmlns:a16="http://schemas.microsoft.com/office/drawing/2014/main" id="{47D1A33F-F305-42CE-8D11-C75511376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9" name="Rectangle 137">
              <a:extLst>
                <a:ext uri="{FF2B5EF4-FFF2-40B4-BE49-F238E27FC236}">
                  <a16:creationId xmlns:a16="http://schemas.microsoft.com/office/drawing/2014/main" id="{0C7F526E-C050-441A-A755-F6561163B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5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0" name="Rectangle 138">
              <a:extLst>
                <a:ext uri="{FF2B5EF4-FFF2-40B4-BE49-F238E27FC236}">
                  <a16:creationId xmlns:a16="http://schemas.microsoft.com/office/drawing/2014/main" id="{C08F9C42-AD39-4271-A2C0-79B7C81B7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1" name="Rectangle 139">
              <a:extLst>
                <a:ext uri="{FF2B5EF4-FFF2-40B4-BE49-F238E27FC236}">
                  <a16:creationId xmlns:a16="http://schemas.microsoft.com/office/drawing/2014/main" id="{BAE7D397-8397-4286-A87A-555C2A977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2" name="Rectangle 140">
              <a:extLst>
                <a:ext uri="{FF2B5EF4-FFF2-40B4-BE49-F238E27FC236}">
                  <a16:creationId xmlns:a16="http://schemas.microsoft.com/office/drawing/2014/main" id="{7618A3F5-0A86-472E-93B4-92CECE566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1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3" name="Rectangle 141">
              <a:extLst>
                <a:ext uri="{FF2B5EF4-FFF2-40B4-BE49-F238E27FC236}">
                  <a16:creationId xmlns:a16="http://schemas.microsoft.com/office/drawing/2014/main" id="{3B3C270D-DD9F-48EF-9C82-D6197797A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4" name="Rectangle 142">
              <a:extLst>
                <a:ext uri="{FF2B5EF4-FFF2-40B4-BE49-F238E27FC236}">
                  <a16:creationId xmlns:a16="http://schemas.microsoft.com/office/drawing/2014/main" id="{EA2EA511-F106-4442-8FF8-07DAC6D8C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5" name="Rectangle 143">
              <a:extLst>
                <a:ext uri="{FF2B5EF4-FFF2-40B4-BE49-F238E27FC236}">
                  <a16:creationId xmlns:a16="http://schemas.microsoft.com/office/drawing/2014/main" id="{C47E0A61-5911-4920-8CB3-CBBC3B077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6" name="Rectangle 144">
              <a:extLst>
                <a:ext uri="{FF2B5EF4-FFF2-40B4-BE49-F238E27FC236}">
                  <a16:creationId xmlns:a16="http://schemas.microsoft.com/office/drawing/2014/main" id="{083C5E8F-937A-4C38-B886-B3E0C7AEB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7" name="Rectangle 145">
              <a:extLst>
                <a:ext uri="{FF2B5EF4-FFF2-40B4-BE49-F238E27FC236}">
                  <a16:creationId xmlns:a16="http://schemas.microsoft.com/office/drawing/2014/main" id="{E6A3BE6A-CEAC-4D8C-8072-2D0E4F068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8" name="Rectangle 146">
              <a:extLst>
                <a:ext uri="{FF2B5EF4-FFF2-40B4-BE49-F238E27FC236}">
                  <a16:creationId xmlns:a16="http://schemas.microsoft.com/office/drawing/2014/main" id="{EA8FE31E-89F3-4576-9157-EA514172E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9" name="Rectangle 147">
              <a:extLst>
                <a:ext uri="{FF2B5EF4-FFF2-40B4-BE49-F238E27FC236}">
                  <a16:creationId xmlns:a16="http://schemas.microsoft.com/office/drawing/2014/main" id="{DD210D34-7317-4CC4-8674-838D40B85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0" name="Rectangle 148">
              <a:extLst>
                <a:ext uri="{FF2B5EF4-FFF2-40B4-BE49-F238E27FC236}">
                  <a16:creationId xmlns:a16="http://schemas.microsoft.com/office/drawing/2014/main" id="{D5C8D462-FEAB-4B14-AFE7-7F2807A8B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1" name="Rectangle 149">
              <a:extLst>
                <a:ext uri="{FF2B5EF4-FFF2-40B4-BE49-F238E27FC236}">
                  <a16:creationId xmlns:a16="http://schemas.microsoft.com/office/drawing/2014/main" id="{6E974845-55F2-4DFA-82C6-3ABFAEDB2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2" name="Rectangle 150">
              <a:extLst>
                <a:ext uri="{FF2B5EF4-FFF2-40B4-BE49-F238E27FC236}">
                  <a16:creationId xmlns:a16="http://schemas.microsoft.com/office/drawing/2014/main" id="{FC68DEBD-3DCF-4A96-A1CD-22842C1CD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3" name="Rectangle 151">
              <a:extLst>
                <a:ext uri="{FF2B5EF4-FFF2-40B4-BE49-F238E27FC236}">
                  <a16:creationId xmlns:a16="http://schemas.microsoft.com/office/drawing/2014/main" id="{61B5E0B7-B3A4-4E61-92A4-564F59632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4" name="Rectangle 152">
              <a:extLst>
                <a:ext uri="{FF2B5EF4-FFF2-40B4-BE49-F238E27FC236}">
                  <a16:creationId xmlns:a16="http://schemas.microsoft.com/office/drawing/2014/main" id="{EAE11961-542C-41DC-915C-1254D3056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5" name="Rectangle 153">
              <a:extLst>
                <a:ext uri="{FF2B5EF4-FFF2-40B4-BE49-F238E27FC236}">
                  <a16:creationId xmlns:a16="http://schemas.microsoft.com/office/drawing/2014/main" id="{8EEC8157-521B-4CEA-9A0B-F276353C9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6" name="Rectangle 154">
              <a:extLst>
                <a:ext uri="{FF2B5EF4-FFF2-40B4-BE49-F238E27FC236}">
                  <a16:creationId xmlns:a16="http://schemas.microsoft.com/office/drawing/2014/main" id="{77799DE5-7538-4013-A401-DE8C0FAD7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7" name="Rectangle 155">
              <a:extLst>
                <a:ext uri="{FF2B5EF4-FFF2-40B4-BE49-F238E27FC236}">
                  <a16:creationId xmlns:a16="http://schemas.microsoft.com/office/drawing/2014/main" id="{64FBE30B-1A31-486C-8E67-8C3F4C949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8" name="Rectangle 156">
              <a:extLst>
                <a:ext uri="{FF2B5EF4-FFF2-40B4-BE49-F238E27FC236}">
                  <a16:creationId xmlns:a16="http://schemas.microsoft.com/office/drawing/2014/main" id="{EC7A979B-E80D-4D56-8D84-F6208F272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9" name="Rectangle 157">
              <a:extLst>
                <a:ext uri="{FF2B5EF4-FFF2-40B4-BE49-F238E27FC236}">
                  <a16:creationId xmlns:a16="http://schemas.microsoft.com/office/drawing/2014/main" id="{65F43652-87C7-4341-83E4-34BE8C146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0" name="Rectangle 158">
              <a:extLst>
                <a:ext uri="{FF2B5EF4-FFF2-40B4-BE49-F238E27FC236}">
                  <a16:creationId xmlns:a16="http://schemas.microsoft.com/office/drawing/2014/main" id="{21859C3E-DBA1-49A5-89FA-5515D01BB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7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1" name="Rectangle 159">
              <a:extLst>
                <a:ext uri="{FF2B5EF4-FFF2-40B4-BE49-F238E27FC236}">
                  <a16:creationId xmlns:a16="http://schemas.microsoft.com/office/drawing/2014/main" id="{85F9D69E-8EB5-4B76-8329-40273DDC0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2" name="Rectangle 160">
              <a:extLst>
                <a:ext uri="{FF2B5EF4-FFF2-40B4-BE49-F238E27FC236}">
                  <a16:creationId xmlns:a16="http://schemas.microsoft.com/office/drawing/2014/main" id="{ADB83FF8-427A-4815-BA7B-953F03167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4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3" name="Rectangle 161">
              <a:extLst>
                <a:ext uri="{FF2B5EF4-FFF2-40B4-BE49-F238E27FC236}">
                  <a16:creationId xmlns:a16="http://schemas.microsoft.com/office/drawing/2014/main" id="{40C3502B-DAD5-4B05-9774-ABBF91E53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4" name="Rectangle 162">
              <a:extLst>
                <a:ext uri="{FF2B5EF4-FFF2-40B4-BE49-F238E27FC236}">
                  <a16:creationId xmlns:a16="http://schemas.microsoft.com/office/drawing/2014/main" id="{2250DB80-666A-4A5E-9519-5E51E9FD0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5" name="Rectangle 163">
              <a:extLst>
                <a:ext uri="{FF2B5EF4-FFF2-40B4-BE49-F238E27FC236}">
                  <a16:creationId xmlns:a16="http://schemas.microsoft.com/office/drawing/2014/main" id="{A5A41DBC-7E8C-41C0-9A67-6D50543D0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0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6" name="Rectangle 164">
              <a:extLst>
                <a:ext uri="{FF2B5EF4-FFF2-40B4-BE49-F238E27FC236}">
                  <a16:creationId xmlns:a16="http://schemas.microsoft.com/office/drawing/2014/main" id="{E3562989-A068-4FA6-A670-DD2DD64E2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9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7" name="Rectangle 165">
              <a:extLst>
                <a:ext uri="{FF2B5EF4-FFF2-40B4-BE49-F238E27FC236}">
                  <a16:creationId xmlns:a16="http://schemas.microsoft.com/office/drawing/2014/main" id="{3DC5CA37-5FF0-4F82-AB54-FF011C398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8" y="1253"/>
              <a:ext cx="74" cy="74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846" name="Group 294">
            <a:extLst>
              <a:ext uri="{FF2B5EF4-FFF2-40B4-BE49-F238E27FC236}">
                <a16:creationId xmlns:a16="http://schemas.microsoft.com/office/drawing/2014/main" id="{303E07B6-E955-4988-B8BC-ADE18AB11EC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303463"/>
            <a:ext cx="8562975" cy="254000"/>
            <a:chOff x="398" y="1451"/>
            <a:chExt cx="5394" cy="160"/>
          </a:xfrm>
        </p:grpSpPr>
        <p:grpSp>
          <p:nvGrpSpPr>
            <p:cNvPr id="23722" name="Group 170">
              <a:extLst>
                <a:ext uri="{FF2B5EF4-FFF2-40B4-BE49-F238E27FC236}">
                  <a16:creationId xmlns:a16="http://schemas.microsoft.com/office/drawing/2014/main" id="{42491293-3DB7-407F-86DA-6555F7A56E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451"/>
              <a:ext cx="5394" cy="74"/>
              <a:chOff x="408" y="1253"/>
              <a:chExt cx="5394" cy="74"/>
            </a:xfrm>
          </p:grpSpPr>
          <p:sp>
            <p:nvSpPr>
              <p:cNvPr id="23723" name="Rectangle 171">
                <a:extLst>
                  <a:ext uri="{FF2B5EF4-FFF2-40B4-BE49-F238E27FC236}">
                    <a16:creationId xmlns:a16="http://schemas.microsoft.com/office/drawing/2014/main" id="{4514582E-F63A-4CAA-A446-521887618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4" name="Rectangle 172">
                <a:extLst>
                  <a:ext uri="{FF2B5EF4-FFF2-40B4-BE49-F238E27FC236}">
                    <a16:creationId xmlns:a16="http://schemas.microsoft.com/office/drawing/2014/main" id="{01D7B616-DC9F-4A78-95E6-FE58970B4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5" name="Rectangle 173">
                <a:extLst>
                  <a:ext uri="{FF2B5EF4-FFF2-40B4-BE49-F238E27FC236}">
                    <a16:creationId xmlns:a16="http://schemas.microsoft.com/office/drawing/2014/main" id="{9E83DACF-E0C2-413D-AD67-2DB09DED1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6" name="Rectangle 174">
                <a:extLst>
                  <a:ext uri="{FF2B5EF4-FFF2-40B4-BE49-F238E27FC236}">
                    <a16:creationId xmlns:a16="http://schemas.microsoft.com/office/drawing/2014/main" id="{C220859F-AEC1-479D-85D5-90BF43826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7" name="Rectangle 175">
                <a:extLst>
                  <a:ext uri="{FF2B5EF4-FFF2-40B4-BE49-F238E27FC236}">
                    <a16:creationId xmlns:a16="http://schemas.microsoft.com/office/drawing/2014/main" id="{4996FF7D-8B15-40D4-B15F-992AEE1CD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8" name="Rectangle 176">
                <a:extLst>
                  <a:ext uri="{FF2B5EF4-FFF2-40B4-BE49-F238E27FC236}">
                    <a16:creationId xmlns:a16="http://schemas.microsoft.com/office/drawing/2014/main" id="{8E6B8B90-0951-4280-A930-036522574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9" name="Rectangle 177">
                <a:extLst>
                  <a:ext uri="{FF2B5EF4-FFF2-40B4-BE49-F238E27FC236}">
                    <a16:creationId xmlns:a16="http://schemas.microsoft.com/office/drawing/2014/main" id="{B39643E6-5BF7-4993-AC45-84B39463F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0" name="Rectangle 178">
                <a:extLst>
                  <a:ext uri="{FF2B5EF4-FFF2-40B4-BE49-F238E27FC236}">
                    <a16:creationId xmlns:a16="http://schemas.microsoft.com/office/drawing/2014/main" id="{66FFCD20-A80B-4462-A09D-6197BE080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1" name="Rectangle 179">
                <a:extLst>
                  <a:ext uri="{FF2B5EF4-FFF2-40B4-BE49-F238E27FC236}">
                    <a16:creationId xmlns:a16="http://schemas.microsoft.com/office/drawing/2014/main" id="{AC02A289-A600-46CA-97B0-544B07BE8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2" name="Rectangle 180">
                <a:extLst>
                  <a:ext uri="{FF2B5EF4-FFF2-40B4-BE49-F238E27FC236}">
                    <a16:creationId xmlns:a16="http://schemas.microsoft.com/office/drawing/2014/main" id="{279840DA-4CC2-4876-BB27-BC899B85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3" name="Rectangle 181">
                <a:extLst>
                  <a:ext uri="{FF2B5EF4-FFF2-40B4-BE49-F238E27FC236}">
                    <a16:creationId xmlns:a16="http://schemas.microsoft.com/office/drawing/2014/main" id="{7F9C4A1E-0A35-4D08-8FF3-CEDE1FCC2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4" name="Rectangle 182">
                <a:extLst>
                  <a:ext uri="{FF2B5EF4-FFF2-40B4-BE49-F238E27FC236}">
                    <a16:creationId xmlns:a16="http://schemas.microsoft.com/office/drawing/2014/main" id="{75EA8B3D-60D0-44A3-90F7-D8FDCC3C0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5" name="Rectangle 183">
                <a:extLst>
                  <a:ext uri="{FF2B5EF4-FFF2-40B4-BE49-F238E27FC236}">
                    <a16:creationId xmlns:a16="http://schemas.microsoft.com/office/drawing/2014/main" id="{6C5E0B19-A4C4-4D0D-97ED-9175A31E7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6" name="Rectangle 184">
                <a:extLst>
                  <a:ext uri="{FF2B5EF4-FFF2-40B4-BE49-F238E27FC236}">
                    <a16:creationId xmlns:a16="http://schemas.microsoft.com/office/drawing/2014/main" id="{8AEBA7E1-7F73-4DC5-8F3B-466A96706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7" name="Rectangle 185">
                <a:extLst>
                  <a:ext uri="{FF2B5EF4-FFF2-40B4-BE49-F238E27FC236}">
                    <a16:creationId xmlns:a16="http://schemas.microsoft.com/office/drawing/2014/main" id="{5242FEC8-21E9-4730-80ED-BC470547B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8" name="Rectangle 186">
                <a:extLst>
                  <a:ext uri="{FF2B5EF4-FFF2-40B4-BE49-F238E27FC236}">
                    <a16:creationId xmlns:a16="http://schemas.microsoft.com/office/drawing/2014/main" id="{850EBD70-67C1-40DC-8A13-B5AD496F5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39" name="Rectangle 187">
                <a:extLst>
                  <a:ext uri="{FF2B5EF4-FFF2-40B4-BE49-F238E27FC236}">
                    <a16:creationId xmlns:a16="http://schemas.microsoft.com/office/drawing/2014/main" id="{5267F5BF-807B-4D4F-AD6E-9D1771DB1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0" name="Rectangle 188">
                <a:extLst>
                  <a:ext uri="{FF2B5EF4-FFF2-40B4-BE49-F238E27FC236}">
                    <a16:creationId xmlns:a16="http://schemas.microsoft.com/office/drawing/2014/main" id="{73262EEA-87E1-46ED-8BD9-00D4B200A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1" name="Rectangle 189">
                <a:extLst>
                  <a:ext uri="{FF2B5EF4-FFF2-40B4-BE49-F238E27FC236}">
                    <a16:creationId xmlns:a16="http://schemas.microsoft.com/office/drawing/2014/main" id="{F7B998A2-11CF-43D8-8A78-106957D3E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2" name="Rectangle 190">
                <a:extLst>
                  <a:ext uri="{FF2B5EF4-FFF2-40B4-BE49-F238E27FC236}">
                    <a16:creationId xmlns:a16="http://schemas.microsoft.com/office/drawing/2014/main" id="{6D140C05-2188-4A6B-9492-F0263E399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3" name="Rectangle 191">
                <a:extLst>
                  <a:ext uri="{FF2B5EF4-FFF2-40B4-BE49-F238E27FC236}">
                    <a16:creationId xmlns:a16="http://schemas.microsoft.com/office/drawing/2014/main" id="{744634B8-A738-4FAD-A539-D8B5DE9CE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4" name="Rectangle 192">
                <a:extLst>
                  <a:ext uri="{FF2B5EF4-FFF2-40B4-BE49-F238E27FC236}">
                    <a16:creationId xmlns:a16="http://schemas.microsoft.com/office/drawing/2014/main" id="{B1FC98AB-E8D9-423A-B953-E5D437A03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5" name="Rectangle 193">
                <a:extLst>
                  <a:ext uri="{FF2B5EF4-FFF2-40B4-BE49-F238E27FC236}">
                    <a16:creationId xmlns:a16="http://schemas.microsoft.com/office/drawing/2014/main" id="{E47DAA0C-11AA-4EF5-87F3-F624A1A55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6" name="Rectangle 194">
                <a:extLst>
                  <a:ext uri="{FF2B5EF4-FFF2-40B4-BE49-F238E27FC236}">
                    <a16:creationId xmlns:a16="http://schemas.microsoft.com/office/drawing/2014/main" id="{E24ACC99-1A7F-4D7A-80FB-11236C99B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7" name="Rectangle 195">
                <a:extLst>
                  <a:ext uri="{FF2B5EF4-FFF2-40B4-BE49-F238E27FC236}">
                    <a16:creationId xmlns:a16="http://schemas.microsoft.com/office/drawing/2014/main" id="{DD216F49-DD5C-4341-8734-8A51D5AF5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8" name="Rectangle 196">
                <a:extLst>
                  <a:ext uri="{FF2B5EF4-FFF2-40B4-BE49-F238E27FC236}">
                    <a16:creationId xmlns:a16="http://schemas.microsoft.com/office/drawing/2014/main" id="{879A685E-679D-42C7-B2C2-D3402D8B0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49" name="Rectangle 197">
                <a:extLst>
                  <a:ext uri="{FF2B5EF4-FFF2-40B4-BE49-F238E27FC236}">
                    <a16:creationId xmlns:a16="http://schemas.microsoft.com/office/drawing/2014/main" id="{5ADFD792-0829-4C1A-81DB-B08069159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0" name="Rectangle 198">
                <a:extLst>
                  <a:ext uri="{FF2B5EF4-FFF2-40B4-BE49-F238E27FC236}">
                    <a16:creationId xmlns:a16="http://schemas.microsoft.com/office/drawing/2014/main" id="{96061527-77D9-47B1-9662-62C95FAC7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1" name="Rectangle 199">
                <a:extLst>
                  <a:ext uri="{FF2B5EF4-FFF2-40B4-BE49-F238E27FC236}">
                    <a16:creationId xmlns:a16="http://schemas.microsoft.com/office/drawing/2014/main" id="{FEBF82C6-AD47-4195-9135-AEA026E1C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2" name="Rectangle 200">
                <a:extLst>
                  <a:ext uri="{FF2B5EF4-FFF2-40B4-BE49-F238E27FC236}">
                    <a16:creationId xmlns:a16="http://schemas.microsoft.com/office/drawing/2014/main" id="{2D9FF0C3-AA55-4E91-8AEE-BEE0A15DB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3" name="Rectangle 201">
                <a:extLst>
                  <a:ext uri="{FF2B5EF4-FFF2-40B4-BE49-F238E27FC236}">
                    <a16:creationId xmlns:a16="http://schemas.microsoft.com/office/drawing/2014/main" id="{A85E82EF-2FEA-4B56-9E31-16C6D6D9D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4" name="Rectangle 202">
                <a:extLst>
                  <a:ext uri="{FF2B5EF4-FFF2-40B4-BE49-F238E27FC236}">
                    <a16:creationId xmlns:a16="http://schemas.microsoft.com/office/drawing/2014/main" id="{7539B20F-9928-4681-B742-8FA7CFE67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5" name="Rectangle 203">
                <a:extLst>
                  <a:ext uri="{FF2B5EF4-FFF2-40B4-BE49-F238E27FC236}">
                    <a16:creationId xmlns:a16="http://schemas.microsoft.com/office/drawing/2014/main" id="{90D2292C-B254-4F9A-AB72-A66C9214A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6" name="Rectangle 204">
                <a:extLst>
                  <a:ext uri="{FF2B5EF4-FFF2-40B4-BE49-F238E27FC236}">
                    <a16:creationId xmlns:a16="http://schemas.microsoft.com/office/drawing/2014/main" id="{E59B588B-A276-4884-A1E9-79412BBFF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7" name="Rectangle 205">
                <a:extLst>
                  <a:ext uri="{FF2B5EF4-FFF2-40B4-BE49-F238E27FC236}">
                    <a16:creationId xmlns:a16="http://schemas.microsoft.com/office/drawing/2014/main" id="{C4091C35-4019-4259-942B-CA984DE52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8" name="Rectangle 206">
                <a:extLst>
                  <a:ext uri="{FF2B5EF4-FFF2-40B4-BE49-F238E27FC236}">
                    <a16:creationId xmlns:a16="http://schemas.microsoft.com/office/drawing/2014/main" id="{E1AA43B9-0C7A-4F96-8C80-28CD9FBB7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59" name="Rectangle 207">
                <a:extLst>
                  <a:ext uri="{FF2B5EF4-FFF2-40B4-BE49-F238E27FC236}">
                    <a16:creationId xmlns:a16="http://schemas.microsoft.com/office/drawing/2014/main" id="{3D84AB62-173F-49EF-B39D-4FBA17DFE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0" name="Rectangle 208">
                <a:extLst>
                  <a:ext uri="{FF2B5EF4-FFF2-40B4-BE49-F238E27FC236}">
                    <a16:creationId xmlns:a16="http://schemas.microsoft.com/office/drawing/2014/main" id="{052E377C-72F7-41DC-A0DC-AE0B4E77D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1" name="Rectangle 209">
                <a:extLst>
                  <a:ext uri="{FF2B5EF4-FFF2-40B4-BE49-F238E27FC236}">
                    <a16:creationId xmlns:a16="http://schemas.microsoft.com/office/drawing/2014/main" id="{2755D997-95B8-4048-A8C0-FC7F5685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2" name="Rectangle 210">
                <a:extLst>
                  <a:ext uri="{FF2B5EF4-FFF2-40B4-BE49-F238E27FC236}">
                    <a16:creationId xmlns:a16="http://schemas.microsoft.com/office/drawing/2014/main" id="{871A7EDF-EA60-4B0D-8980-53BC9C68B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3" name="Rectangle 211">
                <a:extLst>
                  <a:ext uri="{FF2B5EF4-FFF2-40B4-BE49-F238E27FC236}">
                    <a16:creationId xmlns:a16="http://schemas.microsoft.com/office/drawing/2014/main" id="{57D65C14-F352-4CB3-B0E0-9DACEA6D5C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4" name="Rectangle 212">
                <a:extLst>
                  <a:ext uri="{FF2B5EF4-FFF2-40B4-BE49-F238E27FC236}">
                    <a16:creationId xmlns:a16="http://schemas.microsoft.com/office/drawing/2014/main" id="{B4CE2D3F-E42F-4577-BF9E-BD794D892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5" name="Rectangle 213">
                <a:extLst>
                  <a:ext uri="{FF2B5EF4-FFF2-40B4-BE49-F238E27FC236}">
                    <a16:creationId xmlns:a16="http://schemas.microsoft.com/office/drawing/2014/main" id="{4F253138-ADFA-4F1E-8E4A-AEF3B4795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6" name="Rectangle 214">
                <a:extLst>
                  <a:ext uri="{FF2B5EF4-FFF2-40B4-BE49-F238E27FC236}">
                    <a16:creationId xmlns:a16="http://schemas.microsoft.com/office/drawing/2014/main" id="{9E7539A4-2C26-4212-A8C4-DB76E8935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7" name="Rectangle 215">
                <a:extLst>
                  <a:ext uri="{FF2B5EF4-FFF2-40B4-BE49-F238E27FC236}">
                    <a16:creationId xmlns:a16="http://schemas.microsoft.com/office/drawing/2014/main" id="{4D50E18C-73FA-422B-A126-4D0C3332D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8" name="Rectangle 216">
                <a:extLst>
                  <a:ext uri="{FF2B5EF4-FFF2-40B4-BE49-F238E27FC236}">
                    <a16:creationId xmlns:a16="http://schemas.microsoft.com/office/drawing/2014/main" id="{181C738C-D0AC-4E0A-8886-F2B16F67C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69" name="Rectangle 217">
                <a:extLst>
                  <a:ext uri="{FF2B5EF4-FFF2-40B4-BE49-F238E27FC236}">
                    <a16:creationId xmlns:a16="http://schemas.microsoft.com/office/drawing/2014/main" id="{8B08DB79-AE3A-46C2-A4F9-4DCAF4FEE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0" name="Rectangle 218">
                <a:extLst>
                  <a:ext uri="{FF2B5EF4-FFF2-40B4-BE49-F238E27FC236}">
                    <a16:creationId xmlns:a16="http://schemas.microsoft.com/office/drawing/2014/main" id="{695952A5-8F68-4461-ABEC-336CF3A09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1" name="Rectangle 219">
                <a:extLst>
                  <a:ext uri="{FF2B5EF4-FFF2-40B4-BE49-F238E27FC236}">
                    <a16:creationId xmlns:a16="http://schemas.microsoft.com/office/drawing/2014/main" id="{3867A98C-81BD-4882-A56F-F3DC74142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2" name="Rectangle 220">
                <a:extLst>
                  <a:ext uri="{FF2B5EF4-FFF2-40B4-BE49-F238E27FC236}">
                    <a16:creationId xmlns:a16="http://schemas.microsoft.com/office/drawing/2014/main" id="{41E09AD2-24E3-4330-910D-B57E9DEE0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3" name="Rectangle 221">
                <a:extLst>
                  <a:ext uri="{FF2B5EF4-FFF2-40B4-BE49-F238E27FC236}">
                    <a16:creationId xmlns:a16="http://schemas.microsoft.com/office/drawing/2014/main" id="{1460BC28-2CB9-467B-993B-A56E2470F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4" name="Rectangle 222">
                <a:extLst>
                  <a:ext uri="{FF2B5EF4-FFF2-40B4-BE49-F238E27FC236}">
                    <a16:creationId xmlns:a16="http://schemas.microsoft.com/office/drawing/2014/main" id="{CAF1839A-DE97-41DE-9C41-CABFF0961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5" name="Rectangle 223">
                <a:extLst>
                  <a:ext uri="{FF2B5EF4-FFF2-40B4-BE49-F238E27FC236}">
                    <a16:creationId xmlns:a16="http://schemas.microsoft.com/office/drawing/2014/main" id="{F2AF122D-CC0A-448F-9D3C-0312F42EE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6" name="Rectangle 224">
                <a:extLst>
                  <a:ext uri="{FF2B5EF4-FFF2-40B4-BE49-F238E27FC236}">
                    <a16:creationId xmlns:a16="http://schemas.microsoft.com/office/drawing/2014/main" id="{FD31F6D6-25B3-47DE-81A9-00D1B095F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7" name="Rectangle 225">
                <a:extLst>
                  <a:ext uri="{FF2B5EF4-FFF2-40B4-BE49-F238E27FC236}">
                    <a16:creationId xmlns:a16="http://schemas.microsoft.com/office/drawing/2014/main" id="{F4282739-3090-4C40-9FF0-51B70F999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8" name="Rectangle 226">
                <a:extLst>
                  <a:ext uri="{FF2B5EF4-FFF2-40B4-BE49-F238E27FC236}">
                    <a16:creationId xmlns:a16="http://schemas.microsoft.com/office/drawing/2014/main" id="{F6B6CDFC-1B1E-4AAD-B341-EF1DAA02B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79" name="Rectangle 227">
                <a:extLst>
                  <a:ext uri="{FF2B5EF4-FFF2-40B4-BE49-F238E27FC236}">
                    <a16:creationId xmlns:a16="http://schemas.microsoft.com/office/drawing/2014/main" id="{951641BC-5A22-44F3-897D-170E7F198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0" name="Rectangle 228">
                <a:extLst>
                  <a:ext uri="{FF2B5EF4-FFF2-40B4-BE49-F238E27FC236}">
                    <a16:creationId xmlns:a16="http://schemas.microsoft.com/office/drawing/2014/main" id="{C5E1E9C1-9165-4C7F-B5A3-71E1EF518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1" name="Rectangle 229">
                <a:extLst>
                  <a:ext uri="{FF2B5EF4-FFF2-40B4-BE49-F238E27FC236}">
                    <a16:creationId xmlns:a16="http://schemas.microsoft.com/office/drawing/2014/main" id="{39D82295-C13F-44F8-A6AB-E81F11CE0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2" name="Rectangle 230">
                <a:extLst>
                  <a:ext uri="{FF2B5EF4-FFF2-40B4-BE49-F238E27FC236}">
                    <a16:creationId xmlns:a16="http://schemas.microsoft.com/office/drawing/2014/main" id="{8B25653A-29D9-4CFD-B3B1-D28F28817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3" name="Rectangle 231">
                <a:extLst>
                  <a:ext uri="{FF2B5EF4-FFF2-40B4-BE49-F238E27FC236}">
                    <a16:creationId xmlns:a16="http://schemas.microsoft.com/office/drawing/2014/main" id="{2AB25D86-A0E6-4EB9-9520-375F4C68E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784" name="Group 232">
              <a:extLst>
                <a:ext uri="{FF2B5EF4-FFF2-40B4-BE49-F238E27FC236}">
                  <a16:creationId xmlns:a16="http://schemas.microsoft.com/office/drawing/2014/main" id="{0F83403A-4C5C-4CBE-A568-D8E111E1F2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537"/>
              <a:ext cx="5394" cy="74"/>
              <a:chOff x="408" y="1253"/>
              <a:chExt cx="5394" cy="74"/>
            </a:xfrm>
          </p:grpSpPr>
          <p:sp>
            <p:nvSpPr>
              <p:cNvPr id="23785" name="Rectangle 233">
                <a:extLst>
                  <a:ext uri="{FF2B5EF4-FFF2-40B4-BE49-F238E27FC236}">
                    <a16:creationId xmlns:a16="http://schemas.microsoft.com/office/drawing/2014/main" id="{647A76A0-C93B-49B3-9DF7-2672970BA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6" name="Rectangle 234">
                <a:extLst>
                  <a:ext uri="{FF2B5EF4-FFF2-40B4-BE49-F238E27FC236}">
                    <a16:creationId xmlns:a16="http://schemas.microsoft.com/office/drawing/2014/main" id="{10226293-A613-48D2-A96E-F8B9CA14D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7" name="Rectangle 235">
                <a:extLst>
                  <a:ext uri="{FF2B5EF4-FFF2-40B4-BE49-F238E27FC236}">
                    <a16:creationId xmlns:a16="http://schemas.microsoft.com/office/drawing/2014/main" id="{6EF65BF5-DC38-4AD2-AD26-F0C6D716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8" name="Rectangle 236">
                <a:extLst>
                  <a:ext uri="{FF2B5EF4-FFF2-40B4-BE49-F238E27FC236}">
                    <a16:creationId xmlns:a16="http://schemas.microsoft.com/office/drawing/2014/main" id="{EA7CBEED-E596-44DF-A38F-C41B71222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89" name="Rectangle 237">
                <a:extLst>
                  <a:ext uri="{FF2B5EF4-FFF2-40B4-BE49-F238E27FC236}">
                    <a16:creationId xmlns:a16="http://schemas.microsoft.com/office/drawing/2014/main" id="{E0911ED2-5D64-4E2A-BA3D-33C9BE860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0" name="Rectangle 238">
                <a:extLst>
                  <a:ext uri="{FF2B5EF4-FFF2-40B4-BE49-F238E27FC236}">
                    <a16:creationId xmlns:a16="http://schemas.microsoft.com/office/drawing/2014/main" id="{5A2201E7-0A19-4531-941D-29C39A43B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1" name="Rectangle 239">
                <a:extLst>
                  <a:ext uri="{FF2B5EF4-FFF2-40B4-BE49-F238E27FC236}">
                    <a16:creationId xmlns:a16="http://schemas.microsoft.com/office/drawing/2014/main" id="{D2F3AF85-1989-4023-A568-2D5F0D539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2" name="Rectangle 240">
                <a:extLst>
                  <a:ext uri="{FF2B5EF4-FFF2-40B4-BE49-F238E27FC236}">
                    <a16:creationId xmlns:a16="http://schemas.microsoft.com/office/drawing/2014/main" id="{F67EECF4-2D7D-49BC-8625-9649379E8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3" name="Rectangle 241">
                <a:extLst>
                  <a:ext uri="{FF2B5EF4-FFF2-40B4-BE49-F238E27FC236}">
                    <a16:creationId xmlns:a16="http://schemas.microsoft.com/office/drawing/2014/main" id="{BAFFE18C-18C6-420D-A43E-825907C80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4" name="Rectangle 242">
                <a:extLst>
                  <a:ext uri="{FF2B5EF4-FFF2-40B4-BE49-F238E27FC236}">
                    <a16:creationId xmlns:a16="http://schemas.microsoft.com/office/drawing/2014/main" id="{F3649128-D403-47F9-9D2F-B702EA29B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5" name="Rectangle 243">
                <a:extLst>
                  <a:ext uri="{FF2B5EF4-FFF2-40B4-BE49-F238E27FC236}">
                    <a16:creationId xmlns:a16="http://schemas.microsoft.com/office/drawing/2014/main" id="{884F13D1-1BA0-4B38-9C91-9728CF432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6" name="Rectangle 244">
                <a:extLst>
                  <a:ext uri="{FF2B5EF4-FFF2-40B4-BE49-F238E27FC236}">
                    <a16:creationId xmlns:a16="http://schemas.microsoft.com/office/drawing/2014/main" id="{E6582EF1-F314-4452-9F8D-C78F1F567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7" name="Rectangle 245">
                <a:extLst>
                  <a:ext uri="{FF2B5EF4-FFF2-40B4-BE49-F238E27FC236}">
                    <a16:creationId xmlns:a16="http://schemas.microsoft.com/office/drawing/2014/main" id="{C1EFB952-EFB1-43DF-B453-C30E80F64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8" name="Rectangle 246">
                <a:extLst>
                  <a:ext uri="{FF2B5EF4-FFF2-40B4-BE49-F238E27FC236}">
                    <a16:creationId xmlns:a16="http://schemas.microsoft.com/office/drawing/2014/main" id="{338A750B-C330-4F88-B042-1FE762183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9" name="Rectangle 247">
                <a:extLst>
                  <a:ext uri="{FF2B5EF4-FFF2-40B4-BE49-F238E27FC236}">
                    <a16:creationId xmlns:a16="http://schemas.microsoft.com/office/drawing/2014/main" id="{E7D44497-3D13-42F3-9F71-80BD03380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0" name="Rectangle 248">
                <a:extLst>
                  <a:ext uri="{FF2B5EF4-FFF2-40B4-BE49-F238E27FC236}">
                    <a16:creationId xmlns:a16="http://schemas.microsoft.com/office/drawing/2014/main" id="{A4FBC515-7DE0-44AE-90D8-3E464E260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1" name="Rectangle 249">
                <a:extLst>
                  <a:ext uri="{FF2B5EF4-FFF2-40B4-BE49-F238E27FC236}">
                    <a16:creationId xmlns:a16="http://schemas.microsoft.com/office/drawing/2014/main" id="{1A73AE0E-1256-4DBD-A0D0-B19FE4B2F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2" name="Rectangle 250">
                <a:extLst>
                  <a:ext uri="{FF2B5EF4-FFF2-40B4-BE49-F238E27FC236}">
                    <a16:creationId xmlns:a16="http://schemas.microsoft.com/office/drawing/2014/main" id="{BA37F8F0-6447-4966-8F39-DB606F7A4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3" name="Rectangle 251">
                <a:extLst>
                  <a:ext uri="{FF2B5EF4-FFF2-40B4-BE49-F238E27FC236}">
                    <a16:creationId xmlns:a16="http://schemas.microsoft.com/office/drawing/2014/main" id="{17E84855-E0A5-48E6-8124-B5EC24C01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4" name="Rectangle 252">
                <a:extLst>
                  <a:ext uri="{FF2B5EF4-FFF2-40B4-BE49-F238E27FC236}">
                    <a16:creationId xmlns:a16="http://schemas.microsoft.com/office/drawing/2014/main" id="{172C1FBC-D97B-4856-9FB8-0D5F4E803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5" name="Rectangle 253">
                <a:extLst>
                  <a:ext uri="{FF2B5EF4-FFF2-40B4-BE49-F238E27FC236}">
                    <a16:creationId xmlns:a16="http://schemas.microsoft.com/office/drawing/2014/main" id="{F87E0F85-46BF-4DAB-A27C-9576840D6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6" name="Rectangle 254">
                <a:extLst>
                  <a:ext uri="{FF2B5EF4-FFF2-40B4-BE49-F238E27FC236}">
                    <a16:creationId xmlns:a16="http://schemas.microsoft.com/office/drawing/2014/main" id="{952F50F7-B63A-4BB2-9E90-88FDD9E27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7" name="Rectangle 255">
                <a:extLst>
                  <a:ext uri="{FF2B5EF4-FFF2-40B4-BE49-F238E27FC236}">
                    <a16:creationId xmlns:a16="http://schemas.microsoft.com/office/drawing/2014/main" id="{408FF131-95A1-4F36-A076-F1C684169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8" name="Rectangle 256">
                <a:extLst>
                  <a:ext uri="{FF2B5EF4-FFF2-40B4-BE49-F238E27FC236}">
                    <a16:creationId xmlns:a16="http://schemas.microsoft.com/office/drawing/2014/main" id="{DB0B02AF-5EFA-4B1E-95A2-BB824BAE8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09" name="Rectangle 257">
                <a:extLst>
                  <a:ext uri="{FF2B5EF4-FFF2-40B4-BE49-F238E27FC236}">
                    <a16:creationId xmlns:a16="http://schemas.microsoft.com/office/drawing/2014/main" id="{6AA2C33F-03B0-46A0-841A-C31C256C7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0" name="Rectangle 258">
                <a:extLst>
                  <a:ext uri="{FF2B5EF4-FFF2-40B4-BE49-F238E27FC236}">
                    <a16:creationId xmlns:a16="http://schemas.microsoft.com/office/drawing/2014/main" id="{116CA0D6-D48C-43BB-AA73-E15DF08CB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1" name="Rectangle 259">
                <a:extLst>
                  <a:ext uri="{FF2B5EF4-FFF2-40B4-BE49-F238E27FC236}">
                    <a16:creationId xmlns:a16="http://schemas.microsoft.com/office/drawing/2014/main" id="{6A56B55C-BE30-4B47-A55F-58486F518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2" name="Rectangle 260">
                <a:extLst>
                  <a:ext uri="{FF2B5EF4-FFF2-40B4-BE49-F238E27FC236}">
                    <a16:creationId xmlns:a16="http://schemas.microsoft.com/office/drawing/2014/main" id="{74EE640E-149D-4B76-B9F1-D946FE7EE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3" name="Rectangle 261">
                <a:extLst>
                  <a:ext uri="{FF2B5EF4-FFF2-40B4-BE49-F238E27FC236}">
                    <a16:creationId xmlns:a16="http://schemas.microsoft.com/office/drawing/2014/main" id="{128B4DB9-4681-4943-9848-F8362BE69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4" name="Rectangle 262">
                <a:extLst>
                  <a:ext uri="{FF2B5EF4-FFF2-40B4-BE49-F238E27FC236}">
                    <a16:creationId xmlns:a16="http://schemas.microsoft.com/office/drawing/2014/main" id="{7821382C-5EFB-4DF5-832E-9949A2788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5" name="Rectangle 263">
                <a:extLst>
                  <a:ext uri="{FF2B5EF4-FFF2-40B4-BE49-F238E27FC236}">
                    <a16:creationId xmlns:a16="http://schemas.microsoft.com/office/drawing/2014/main" id="{A066EC64-E016-4DB8-8F8A-093165B2E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6" name="Rectangle 264">
                <a:extLst>
                  <a:ext uri="{FF2B5EF4-FFF2-40B4-BE49-F238E27FC236}">
                    <a16:creationId xmlns:a16="http://schemas.microsoft.com/office/drawing/2014/main" id="{3084019D-D952-4562-95C1-02CC2C18F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7" name="Rectangle 265">
                <a:extLst>
                  <a:ext uri="{FF2B5EF4-FFF2-40B4-BE49-F238E27FC236}">
                    <a16:creationId xmlns:a16="http://schemas.microsoft.com/office/drawing/2014/main" id="{652A11B5-4DC1-4F87-B2BA-8F8CF3B7D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8" name="Rectangle 266">
                <a:extLst>
                  <a:ext uri="{FF2B5EF4-FFF2-40B4-BE49-F238E27FC236}">
                    <a16:creationId xmlns:a16="http://schemas.microsoft.com/office/drawing/2014/main" id="{C2FF80AD-F485-4479-9BB1-C5116C08C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9" name="Rectangle 267">
                <a:extLst>
                  <a:ext uri="{FF2B5EF4-FFF2-40B4-BE49-F238E27FC236}">
                    <a16:creationId xmlns:a16="http://schemas.microsoft.com/office/drawing/2014/main" id="{B2E7293C-01AD-4D4F-8D30-0CA856D4F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0" name="Rectangle 268">
                <a:extLst>
                  <a:ext uri="{FF2B5EF4-FFF2-40B4-BE49-F238E27FC236}">
                    <a16:creationId xmlns:a16="http://schemas.microsoft.com/office/drawing/2014/main" id="{887D312C-5593-4CE8-B159-499129A37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1" name="Rectangle 269">
                <a:extLst>
                  <a:ext uri="{FF2B5EF4-FFF2-40B4-BE49-F238E27FC236}">
                    <a16:creationId xmlns:a16="http://schemas.microsoft.com/office/drawing/2014/main" id="{BD4895B0-78C8-41AF-B12A-89BDFEB7F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2" name="Rectangle 270">
                <a:extLst>
                  <a:ext uri="{FF2B5EF4-FFF2-40B4-BE49-F238E27FC236}">
                    <a16:creationId xmlns:a16="http://schemas.microsoft.com/office/drawing/2014/main" id="{79C8A921-9FD7-4E80-8BDB-CA4526FA1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3" name="Rectangle 271">
                <a:extLst>
                  <a:ext uri="{FF2B5EF4-FFF2-40B4-BE49-F238E27FC236}">
                    <a16:creationId xmlns:a16="http://schemas.microsoft.com/office/drawing/2014/main" id="{A346D423-EE12-4D49-BC6D-6F8954B6E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4" name="Rectangle 272">
                <a:extLst>
                  <a:ext uri="{FF2B5EF4-FFF2-40B4-BE49-F238E27FC236}">
                    <a16:creationId xmlns:a16="http://schemas.microsoft.com/office/drawing/2014/main" id="{CB5F7696-1E9F-42B0-B8CD-3807CF745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5" name="Rectangle 273">
                <a:extLst>
                  <a:ext uri="{FF2B5EF4-FFF2-40B4-BE49-F238E27FC236}">
                    <a16:creationId xmlns:a16="http://schemas.microsoft.com/office/drawing/2014/main" id="{07ED261B-6318-4CCC-8A3E-DFB2D9920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6" name="Rectangle 274">
                <a:extLst>
                  <a:ext uri="{FF2B5EF4-FFF2-40B4-BE49-F238E27FC236}">
                    <a16:creationId xmlns:a16="http://schemas.microsoft.com/office/drawing/2014/main" id="{CF732EE5-7B1E-4A30-837F-635856999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7" name="Rectangle 275">
                <a:extLst>
                  <a:ext uri="{FF2B5EF4-FFF2-40B4-BE49-F238E27FC236}">
                    <a16:creationId xmlns:a16="http://schemas.microsoft.com/office/drawing/2014/main" id="{9BC7D9CA-5D91-481F-A9E4-A526AA826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8" name="Rectangle 276">
                <a:extLst>
                  <a:ext uri="{FF2B5EF4-FFF2-40B4-BE49-F238E27FC236}">
                    <a16:creationId xmlns:a16="http://schemas.microsoft.com/office/drawing/2014/main" id="{D1773149-8A4D-4341-995A-32758946C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9" name="Rectangle 277">
                <a:extLst>
                  <a:ext uri="{FF2B5EF4-FFF2-40B4-BE49-F238E27FC236}">
                    <a16:creationId xmlns:a16="http://schemas.microsoft.com/office/drawing/2014/main" id="{3445794A-3B0D-41B4-B660-83A4C270E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0" name="Rectangle 278">
                <a:extLst>
                  <a:ext uri="{FF2B5EF4-FFF2-40B4-BE49-F238E27FC236}">
                    <a16:creationId xmlns:a16="http://schemas.microsoft.com/office/drawing/2014/main" id="{B2928F74-0878-4EB5-883D-2E04509F5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1" name="Rectangle 279">
                <a:extLst>
                  <a:ext uri="{FF2B5EF4-FFF2-40B4-BE49-F238E27FC236}">
                    <a16:creationId xmlns:a16="http://schemas.microsoft.com/office/drawing/2014/main" id="{B0DE14AB-AB00-4007-86D9-F700DDD47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2" name="Rectangle 280">
                <a:extLst>
                  <a:ext uri="{FF2B5EF4-FFF2-40B4-BE49-F238E27FC236}">
                    <a16:creationId xmlns:a16="http://schemas.microsoft.com/office/drawing/2014/main" id="{5E9DAC88-8D45-49FA-A82E-1DE5A2DCE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5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3" name="Rectangle 281">
                <a:extLst>
                  <a:ext uri="{FF2B5EF4-FFF2-40B4-BE49-F238E27FC236}">
                    <a16:creationId xmlns:a16="http://schemas.microsoft.com/office/drawing/2014/main" id="{9776F5E3-7F77-4F73-B6FC-96E9917EA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4" name="Rectangle 282">
                <a:extLst>
                  <a:ext uri="{FF2B5EF4-FFF2-40B4-BE49-F238E27FC236}">
                    <a16:creationId xmlns:a16="http://schemas.microsoft.com/office/drawing/2014/main" id="{F5B65706-BEB4-412C-ADD6-F212D512D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5" name="Rectangle 283">
                <a:extLst>
                  <a:ext uri="{FF2B5EF4-FFF2-40B4-BE49-F238E27FC236}">
                    <a16:creationId xmlns:a16="http://schemas.microsoft.com/office/drawing/2014/main" id="{6D516EA5-8844-4EFA-AA8E-9DAFAAA7E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6" name="Rectangle 284">
                <a:extLst>
                  <a:ext uri="{FF2B5EF4-FFF2-40B4-BE49-F238E27FC236}">
                    <a16:creationId xmlns:a16="http://schemas.microsoft.com/office/drawing/2014/main" id="{F5E44644-465A-4C08-9A99-33CA3ACD2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7" name="Rectangle 285">
                <a:extLst>
                  <a:ext uri="{FF2B5EF4-FFF2-40B4-BE49-F238E27FC236}">
                    <a16:creationId xmlns:a16="http://schemas.microsoft.com/office/drawing/2014/main" id="{908A42CD-8130-4E96-AEB5-A8C9F3457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8" name="Rectangle 286">
                <a:extLst>
                  <a:ext uri="{FF2B5EF4-FFF2-40B4-BE49-F238E27FC236}">
                    <a16:creationId xmlns:a16="http://schemas.microsoft.com/office/drawing/2014/main" id="{336E60D5-BF55-47C7-994A-57AF3639F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7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9" name="Rectangle 287">
                <a:extLst>
                  <a:ext uri="{FF2B5EF4-FFF2-40B4-BE49-F238E27FC236}">
                    <a16:creationId xmlns:a16="http://schemas.microsoft.com/office/drawing/2014/main" id="{DA17AD67-6B80-4E97-97CC-AEE136D76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6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0" name="Rectangle 288">
                <a:extLst>
                  <a:ext uri="{FF2B5EF4-FFF2-40B4-BE49-F238E27FC236}">
                    <a16:creationId xmlns:a16="http://schemas.microsoft.com/office/drawing/2014/main" id="{571DD5EF-324A-4D1F-8BFD-FBBF053A6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4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1" name="Rectangle 289">
                <a:extLst>
                  <a:ext uri="{FF2B5EF4-FFF2-40B4-BE49-F238E27FC236}">
                    <a16:creationId xmlns:a16="http://schemas.microsoft.com/office/drawing/2014/main" id="{D307CC75-4300-45C1-9314-8F468C9DF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3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2" name="Rectangle 290">
                <a:extLst>
                  <a:ext uri="{FF2B5EF4-FFF2-40B4-BE49-F238E27FC236}">
                    <a16:creationId xmlns:a16="http://schemas.microsoft.com/office/drawing/2014/main" id="{A3C479D3-BB95-4D6B-BEC1-B5E1127DB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2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3" name="Rectangle 291">
                <a:extLst>
                  <a:ext uri="{FF2B5EF4-FFF2-40B4-BE49-F238E27FC236}">
                    <a16:creationId xmlns:a16="http://schemas.microsoft.com/office/drawing/2014/main" id="{67466D55-F51E-40DB-8872-28B8B97D2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4" name="Rectangle 292">
                <a:extLst>
                  <a:ext uri="{FF2B5EF4-FFF2-40B4-BE49-F238E27FC236}">
                    <a16:creationId xmlns:a16="http://schemas.microsoft.com/office/drawing/2014/main" id="{E74352A1-6BD4-48B8-B718-C6D3C4AFE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9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5" name="Rectangle 293">
                <a:extLst>
                  <a:ext uri="{FF2B5EF4-FFF2-40B4-BE49-F238E27FC236}">
                    <a16:creationId xmlns:a16="http://schemas.microsoft.com/office/drawing/2014/main" id="{D9453C5B-A990-494A-BEDC-06E280E4C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8" y="1253"/>
                <a:ext cx="74" cy="7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895" name="Group 343">
            <a:extLst>
              <a:ext uri="{FF2B5EF4-FFF2-40B4-BE49-F238E27FC236}">
                <a16:creationId xmlns:a16="http://schemas.microsoft.com/office/drawing/2014/main" id="{4CD89D5D-2AC3-46D6-A7A7-324849A3BEA5}"/>
              </a:ext>
            </a:extLst>
          </p:cNvPr>
          <p:cNvGrpSpPr>
            <a:grpSpLocks/>
          </p:cNvGrpSpPr>
          <p:nvPr/>
        </p:nvGrpSpPr>
        <p:grpSpPr bwMode="auto">
          <a:xfrm>
            <a:off x="846138" y="2708275"/>
            <a:ext cx="8067675" cy="576263"/>
            <a:chOff x="489" y="1752"/>
            <a:chExt cx="5082" cy="363"/>
          </a:xfrm>
        </p:grpSpPr>
        <p:sp>
          <p:nvSpPr>
            <p:cNvPr id="23847" name="Rectangle 295">
              <a:extLst>
                <a:ext uri="{FF2B5EF4-FFF2-40B4-BE49-F238E27FC236}">
                  <a16:creationId xmlns:a16="http://schemas.microsoft.com/office/drawing/2014/main" id="{B78C764A-0A6C-4309-AB56-BCD6555E3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48" name="Rectangle 296">
              <a:extLst>
                <a:ext uri="{FF2B5EF4-FFF2-40B4-BE49-F238E27FC236}">
                  <a16:creationId xmlns:a16="http://schemas.microsoft.com/office/drawing/2014/main" id="{F460B4BD-A678-455B-A332-4FB3BD0BD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49" name="Rectangle 297">
              <a:extLst>
                <a:ext uri="{FF2B5EF4-FFF2-40B4-BE49-F238E27FC236}">
                  <a16:creationId xmlns:a16="http://schemas.microsoft.com/office/drawing/2014/main" id="{247AE755-7B2C-4F09-99F0-F76810E32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0" name="Rectangle 298">
              <a:extLst>
                <a:ext uri="{FF2B5EF4-FFF2-40B4-BE49-F238E27FC236}">
                  <a16:creationId xmlns:a16="http://schemas.microsoft.com/office/drawing/2014/main" id="{8CD398E1-C814-4390-B160-0B37FFCEC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1" name="Rectangle 299">
              <a:extLst>
                <a:ext uri="{FF2B5EF4-FFF2-40B4-BE49-F238E27FC236}">
                  <a16:creationId xmlns:a16="http://schemas.microsoft.com/office/drawing/2014/main" id="{B7A8A76B-BF7B-4446-8D3C-769B709E2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2" name="Rectangle 300">
              <a:extLst>
                <a:ext uri="{FF2B5EF4-FFF2-40B4-BE49-F238E27FC236}">
                  <a16:creationId xmlns:a16="http://schemas.microsoft.com/office/drawing/2014/main" id="{C289E897-AA0C-47C3-B1A7-6E4BAB342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3" name="Rectangle 301">
              <a:extLst>
                <a:ext uri="{FF2B5EF4-FFF2-40B4-BE49-F238E27FC236}">
                  <a16:creationId xmlns:a16="http://schemas.microsoft.com/office/drawing/2014/main" id="{A0D08676-7756-4C2F-9C47-C0C9AD117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4" name="Rectangle 302">
              <a:extLst>
                <a:ext uri="{FF2B5EF4-FFF2-40B4-BE49-F238E27FC236}">
                  <a16:creationId xmlns:a16="http://schemas.microsoft.com/office/drawing/2014/main" id="{E8E7640D-65B1-47D7-A039-8F4316ADC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5" name="Rectangle 303">
              <a:extLst>
                <a:ext uri="{FF2B5EF4-FFF2-40B4-BE49-F238E27FC236}">
                  <a16:creationId xmlns:a16="http://schemas.microsoft.com/office/drawing/2014/main" id="{4BF6482D-3339-4603-8831-696405C8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6" name="Rectangle 304">
              <a:extLst>
                <a:ext uri="{FF2B5EF4-FFF2-40B4-BE49-F238E27FC236}">
                  <a16:creationId xmlns:a16="http://schemas.microsoft.com/office/drawing/2014/main" id="{8AF8D6B8-6858-40F5-8052-46EF0CB93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7" name="Rectangle 305">
              <a:extLst>
                <a:ext uri="{FF2B5EF4-FFF2-40B4-BE49-F238E27FC236}">
                  <a16:creationId xmlns:a16="http://schemas.microsoft.com/office/drawing/2014/main" id="{AAE339A6-A012-49CF-80AC-CBE4D2F8E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8" name="Rectangle 306">
              <a:extLst>
                <a:ext uri="{FF2B5EF4-FFF2-40B4-BE49-F238E27FC236}">
                  <a16:creationId xmlns:a16="http://schemas.microsoft.com/office/drawing/2014/main" id="{679DA9A5-2B9A-46BD-A142-C74474F5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59" name="Rectangle 307">
              <a:extLst>
                <a:ext uri="{FF2B5EF4-FFF2-40B4-BE49-F238E27FC236}">
                  <a16:creationId xmlns:a16="http://schemas.microsoft.com/office/drawing/2014/main" id="{3E79286A-C8CB-4166-A2EA-D47F673DB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0" name="Rectangle 308">
              <a:extLst>
                <a:ext uri="{FF2B5EF4-FFF2-40B4-BE49-F238E27FC236}">
                  <a16:creationId xmlns:a16="http://schemas.microsoft.com/office/drawing/2014/main" id="{5885C074-BF17-4F1C-B7F3-6E5B30089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1" name="Rectangle 309">
              <a:extLst>
                <a:ext uri="{FF2B5EF4-FFF2-40B4-BE49-F238E27FC236}">
                  <a16:creationId xmlns:a16="http://schemas.microsoft.com/office/drawing/2014/main" id="{A127BB54-228B-41AA-8B6C-ABD0C5D30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2" name="Rectangle 310">
              <a:extLst>
                <a:ext uri="{FF2B5EF4-FFF2-40B4-BE49-F238E27FC236}">
                  <a16:creationId xmlns:a16="http://schemas.microsoft.com/office/drawing/2014/main" id="{EE27889C-F00E-406A-9070-A0D1548A3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3" name="Rectangle 311">
              <a:extLst>
                <a:ext uri="{FF2B5EF4-FFF2-40B4-BE49-F238E27FC236}">
                  <a16:creationId xmlns:a16="http://schemas.microsoft.com/office/drawing/2014/main" id="{3D66DBFE-4EA3-407F-9032-3976CF306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4" name="Rectangle 312">
              <a:extLst>
                <a:ext uri="{FF2B5EF4-FFF2-40B4-BE49-F238E27FC236}">
                  <a16:creationId xmlns:a16="http://schemas.microsoft.com/office/drawing/2014/main" id="{87573E68-A767-4200-9BB2-834D34A0B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5" name="Rectangle 313">
              <a:extLst>
                <a:ext uri="{FF2B5EF4-FFF2-40B4-BE49-F238E27FC236}">
                  <a16:creationId xmlns:a16="http://schemas.microsoft.com/office/drawing/2014/main" id="{F9DBCD4D-C820-418C-933F-FDB414CA3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6" name="Rectangle 314">
              <a:extLst>
                <a:ext uri="{FF2B5EF4-FFF2-40B4-BE49-F238E27FC236}">
                  <a16:creationId xmlns:a16="http://schemas.microsoft.com/office/drawing/2014/main" id="{D7C16C93-E26C-4A2A-A7E5-8D2576EFE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7" name="Rectangle 315">
              <a:extLst>
                <a:ext uri="{FF2B5EF4-FFF2-40B4-BE49-F238E27FC236}">
                  <a16:creationId xmlns:a16="http://schemas.microsoft.com/office/drawing/2014/main" id="{3CA29D15-21F9-4553-8728-6A54C4B7D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8" name="Rectangle 316">
              <a:extLst>
                <a:ext uri="{FF2B5EF4-FFF2-40B4-BE49-F238E27FC236}">
                  <a16:creationId xmlns:a16="http://schemas.microsoft.com/office/drawing/2014/main" id="{0687D548-F382-4FCA-9E6A-E1C58680B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69" name="Rectangle 317">
              <a:extLst>
                <a:ext uri="{FF2B5EF4-FFF2-40B4-BE49-F238E27FC236}">
                  <a16:creationId xmlns:a16="http://schemas.microsoft.com/office/drawing/2014/main" id="{82B162E6-2EDD-4649-918D-3C916D01B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0" name="Rectangle 318">
              <a:extLst>
                <a:ext uri="{FF2B5EF4-FFF2-40B4-BE49-F238E27FC236}">
                  <a16:creationId xmlns:a16="http://schemas.microsoft.com/office/drawing/2014/main" id="{09797781-ED69-4B80-BF84-4C1A54905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1" name="Rectangle 319">
              <a:extLst>
                <a:ext uri="{FF2B5EF4-FFF2-40B4-BE49-F238E27FC236}">
                  <a16:creationId xmlns:a16="http://schemas.microsoft.com/office/drawing/2014/main" id="{1DC15685-0EE2-401B-875E-C64051101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2" name="Rectangle 320">
              <a:extLst>
                <a:ext uri="{FF2B5EF4-FFF2-40B4-BE49-F238E27FC236}">
                  <a16:creationId xmlns:a16="http://schemas.microsoft.com/office/drawing/2014/main" id="{C3051751-0072-4BB7-9EE7-21F9BCCCE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3" name="Rectangle 321">
              <a:extLst>
                <a:ext uri="{FF2B5EF4-FFF2-40B4-BE49-F238E27FC236}">
                  <a16:creationId xmlns:a16="http://schemas.microsoft.com/office/drawing/2014/main" id="{9A266EC7-E5F8-4E3B-ABC6-5651E6F39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4" name="Rectangle 322">
              <a:extLst>
                <a:ext uri="{FF2B5EF4-FFF2-40B4-BE49-F238E27FC236}">
                  <a16:creationId xmlns:a16="http://schemas.microsoft.com/office/drawing/2014/main" id="{E79D07A0-6E36-4AB5-B49C-727059ADE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5" name="Rectangle 323">
              <a:extLst>
                <a:ext uri="{FF2B5EF4-FFF2-40B4-BE49-F238E27FC236}">
                  <a16:creationId xmlns:a16="http://schemas.microsoft.com/office/drawing/2014/main" id="{421314A1-0CEF-49F5-8711-364121A13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6" name="Rectangle 324">
              <a:extLst>
                <a:ext uri="{FF2B5EF4-FFF2-40B4-BE49-F238E27FC236}">
                  <a16:creationId xmlns:a16="http://schemas.microsoft.com/office/drawing/2014/main" id="{0FA66696-3441-4837-B2BD-F88B62D41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7" name="Rectangle 325">
              <a:extLst>
                <a:ext uri="{FF2B5EF4-FFF2-40B4-BE49-F238E27FC236}">
                  <a16:creationId xmlns:a16="http://schemas.microsoft.com/office/drawing/2014/main" id="{BEE93399-1F43-48F0-8492-E16A14E33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8" name="Rectangle 326">
              <a:extLst>
                <a:ext uri="{FF2B5EF4-FFF2-40B4-BE49-F238E27FC236}">
                  <a16:creationId xmlns:a16="http://schemas.microsoft.com/office/drawing/2014/main" id="{2A2DE22E-24BB-40E1-A7C8-447931703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79" name="Rectangle 327">
              <a:extLst>
                <a:ext uri="{FF2B5EF4-FFF2-40B4-BE49-F238E27FC236}">
                  <a16:creationId xmlns:a16="http://schemas.microsoft.com/office/drawing/2014/main" id="{9DAD84F9-611C-4AFD-82CF-B3FDEB72E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0" name="Rectangle 328">
              <a:extLst>
                <a:ext uri="{FF2B5EF4-FFF2-40B4-BE49-F238E27FC236}">
                  <a16:creationId xmlns:a16="http://schemas.microsoft.com/office/drawing/2014/main" id="{E0E830B2-FFEF-4D5B-B200-A0D020AF2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1" name="Rectangle 329">
              <a:extLst>
                <a:ext uri="{FF2B5EF4-FFF2-40B4-BE49-F238E27FC236}">
                  <a16:creationId xmlns:a16="http://schemas.microsoft.com/office/drawing/2014/main" id="{64B6582B-811D-40DF-A56E-FE0C7E26C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2" name="Rectangle 330">
              <a:extLst>
                <a:ext uri="{FF2B5EF4-FFF2-40B4-BE49-F238E27FC236}">
                  <a16:creationId xmlns:a16="http://schemas.microsoft.com/office/drawing/2014/main" id="{A0BD435B-4AF7-4580-B696-27E482048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3" name="Rectangle 331">
              <a:extLst>
                <a:ext uri="{FF2B5EF4-FFF2-40B4-BE49-F238E27FC236}">
                  <a16:creationId xmlns:a16="http://schemas.microsoft.com/office/drawing/2014/main" id="{80EAE4EF-8064-44EA-8DD1-EDB424DA1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4" name="Rectangle 332">
              <a:extLst>
                <a:ext uri="{FF2B5EF4-FFF2-40B4-BE49-F238E27FC236}">
                  <a16:creationId xmlns:a16="http://schemas.microsoft.com/office/drawing/2014/main" id="{8D0516A9-7DC6-4EA7-ADCA-DAD6D2560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5" name="Rectangle 333">
              <a:extLst>
                <a:ext uri="{FF2B5EF4-FFF2-40B4-BE49-F238E27FC236}">
                  <a16:creationId xmlns:a16="http://schemas.microsoft.com/office/drawing/2014/main" id="{8F5D54A5-7FE1-408A-B1B7-E659974F1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6" name="Rectangle 334">
              <a:extLst>
                <a:ext uri="{FF2B5EF4-FFF2-40B4-BE49-F238E27FC236}">
                  <a16:creationId xmlns:a16="http://schemas.microsoft.com/office/drawing/2014/main" id="{CABBE771-0A03-46F7-80F1-8A43FE84D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1752"/>
              <a:ext cx="363" cy="363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7" name="Rectangle 335">
              <a:extLst>
                <a:ext uri="{FF2B5EF4-FFF2-40B4-BE49-F238E27FC236}">
                  <a16:creationId xmlns:a16="http://schemas.microsoft.com/office/drawing/2014/main" id="{EF150033-FC5B-4FC3-BEA5-BFB00655B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1752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88" name="Rectangle 336">
              <a:extLst>
                <a:ext uri="{FF2B5EF4-FFF2-40B4-BE49-F238E27FC236}">
                  <a16:creationId xmlns:a16="http://schemas.microsoft.com/office/drawing/2014/main" id="{1FDA4ED1-118A-418E-A27B-BF09C7E27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9" y="1933"/>
              <a:ext cx="182" cy="18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970" name="Group 418">
            <a:extLst>
              <a:ext uri="{FF2B5EF4-FFF2-40B4-BE49-F238E27FC236}">
                <a16:creationId xmlns:a16="http://schemas.microsoft.com/office/drawing/2014/main" id="{D82727CC-25A0-4A94-BFEF-CBB9AEAA1C35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3500438"/>
            <a:ext cx="8353425" cy="296862"/>
            <a:chOff x="444" y="2205"/>
            <a:chExt cx="5262" cy="187"/>
          </a:xfrm>
        </p:grpSpPr>
        <p:sp>
          <p:nvSpPr>
            <p:cNvPr id="23897" name="Rectangle 345">
              <a:extLst>
                <a:ext uri="{FF2B5EF4-FFF2-40B4-BE49-F238E27FC236}">
                  <a16:creationId xmlns:a16="http://schemas.microsoft.com/office/drawing/2014/main" id="{5EF80B9F-5DBB-4091-989B-BA7E4FB53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207"/>
              <a:ext cx="5262" cy="182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969" name="Group 417">
              <a:extLst>
                <a:ext uri="{FF2B5EF4-FFF2-40B4-BE49-F238E27FC236}">
                  <a16:creationId xmlns:a16="http://schemas.microsoft.com/office/drawing/2014/main" id="{4D37EE63-4D24-4465-AD5F-0EAFB24FB2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205"/>
              <a:ext cx="5262" cy="187"/>
              <a:chOff x="353" y="2205"/>
              <a:chExt cx="4898" cy="174"/>
            </a:xfrm>
          </p:grpSpPr>
          <p:grpSp>
            <p:nvGrpSpPr>
              <p:cNvPr id="23939" name="Group 387">
                <a:extLst>
                  <a:ext uri="{FF2B5EF4-FFF2-40B4-BE49-F238E27FC236}">
                    <a16:creationId xmlns:a16="http://schemas.microsoft.com/office/drawing/2014/main" id="{D7A94309-59AF-4501-A163-D2B6CC0470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2205"/>
                <a:ext cx="2449" cy="174"/>
                <a:chOff x="353" y="2205"/>
                <a:chExt cx="5082" cy="362"/>
              </a:xfrm>
            </p:grpSpPr>
            <p:sp>
              <p:nvSpPr>
                <p:cNvPr id="23898" name="Rectangle 346">
                  <a:extLst>
                    <a:ext uri="{FF2B5EF4-FFF2-40B4-BE49-F238E27FC236}">
                      <a16:creationId xmlns:a16="http://schemas.microsoft.com/office/drawing/2014/main" id="{3A173798-5305-40EF-A004-B3B1E089C9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99" name="Rectangle 347">
                  <a:extLst>
                    <a:ext uri="{FF2B5EF4-FFF2-40B4-BE49-F238E27FC236}">
                      <a16:creationId xmlns:a16="http://schemas.microsoft.com/office/drawing/2014/main" id="{D09B6529-D303-4E7B-8F0D-84870B0368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01" name="Rectangle 349">
                  <a:extLst>
                    <a:ext uri="{FF2B5EF4-FFF2-40B4-BE49-F238E27FC236}">
                      <a16:creationId xmlns:a16="http://schemas.microsoft.com/office/drawing/2014/main" id="{A0038DA0-383D-460E-AD53-FE0317985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02" name="Rectangle 350">
                  <a:extLst>
                    <a:ext uri="{FF2B5EF4-FFF2-40B4-BE49-F238E27FC236}">
                      <a16:creationId xmlns:a16="http://schemas.microsoft.com/office/drawing/2014/main" id="{4E4D6458-429C-4B55-9D40-1C4322514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8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04" name="Rectangle 352">
                  <a:extLst>
                    <a:ext uri="{FF2B5EF4-FFF2-40B4-BE49-F238E27FC236}">
                      <a16:creationId xmlns:a16="http://schemas.microsoft.com/office/drawing/2014/main" id="{AC9034D0-90C3-469B-AF6A-10DF2511C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8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05" name="Rectangle 353">
                  <a:extLst>
                    <a:ext uri="{FF2B5EF4-FFF2-40B4-BE49-F238E27FC236}">
                      <a16:creationId xmlns:a16="http://schemas.microsoft.com/office/drawing/2014/main" id="{B2E82894-BAD1-467B-ABE6-563F304A34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07" name="Rectangle 355">
                  <a:extLst>
                    <a:ext uri="{FF2B5EF4-FFF2-40B4-BE49-F238E27FC236}">
                      <a16:creationId xmlns:a16="http://schemas.microsoft.com/office/drawing/2014/main" id="{04CDE81B-C64E-474A-8C24-F75C829871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08" name="Rectangle 356">
                  <a:extLst>
                    <a:ext uri="{FF2B5EF4-FFF2-40B4-BE49-F238E27FC236}">
                      <a16:creationId xmlns:a16="http://schemas.microsoft.com/office/drawing/2014/main" id="{9CD223FF-D613-4E37-BDE7-7C82BC6183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0" name="Rectangle 358">
                  <a:extLst>
                    <a:ext uri="{FF2B5EF4-FFF2-40B4-BE49-F238E27FC236}">
                      <a16:creationId xmlns:a16="http://schemas.microsoft.com/office/drawing/2014/main" id="{C429FFDA-7FE6-4BFE-A8BA-66B8AA7DA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1" name="Rectangle 359">
                  <a:extLst>
                    <a:ext uri="{FF2B5EF4-FFF2-40B4-BE49-F238E27FC236}">
                      <a16:creationId xmlns:a16="http://schemas.microsoft.com/office/drawing/2014/main" id="{707FAC19-2032-4A11-A7D4-707C646AEE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3" name="Rectangle 361">
                  <a:extLst>
                    <a:ext uri="{FF2B5EF4-FFF2-40B4-BE49-F238E27FC236}">
                      <a16:creationId xmlns:a16="http://schemas.microsoft.com/office/drawing/2014/main" id="{0E99802D-2125-43E9-B695-68743379B7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8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4" name="Rectangle 362">
                  <a:extLst>
                    <a:ext uri="{FF2B5EF4-FFF2-40B4-BE49-F238E27FC236}">
                      <a16:creationId xmlns:a16="http://schemas.microsoft.com/office/drawing/2014/main" id="{0FE8F965-F282-4820-812E-129948438D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0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6" name="Rectangle 364">
                  <a:extLst>
                    <a:ext uri="{FF2B5EF4-FFF2-40B4-BE49-F238E27FC236}">
                      <a16:creationId xmlns:a16="http://schemas.microsoft.com/office/drawing/2014/main" id="{94510AD8-13C7-4AC3-B72D-E95D19D5E7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7" name="Rectangle 365">
                  <a:extLst>
                    <a:ext uri="{FF2B5EF4-FFF2-40B4-BE49-F238E27FC236}">
                      <a16:creationId xmlns:a16="http://schemas.microsoft.com/office/drawing/2014/main" id="{5D6B7229-FB0E-469E-9222-19F282307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19" name="Rectangle 367">
                  <a:extLst>
                    <a:ext uri="{FF2B5EF4-FFF2-40B4-BE49-F238E27FC236}">
                      <a16:creationId xmlns:a16="http://schemas.microsoft.com/office/drawing/2014/main" id="{4A73F498-C96F-4B1B-B51C-35ECDE498A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0" name="Rectangle 368">
                  <a:extLst>
                    <a:ext uri="{FF2B5EF4-FFF2-40B4-BE49-F238E27FC236}">
                      <a16:creationId xmlns:a16="http://schemas.microsoft.com/office/drawing/2014/main" id="{121A5DD8-8167-4956-B81E-7CC572497C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5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2" name="Rectangle 370">
                  <a:extLst>
                    <a:ext uri="{FF2B5EF4-FFF2-40B4-BE49-F238E27FC236}">
                      <a16:creationId xmlns:a16="http://schemas.microsoft.com/office/drawing/2014/main" id="{9E417404-B5E0-42C4-9B92-1D1DA8BD37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6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3" name="Rectangle 371">
                  <a:extLst>
                    <a:ext uri="{FF2B5EF4-FFF2-40B4-BE49-F238E27FC236}">
                      <a16:creationId xmlns:a16="http://schemas.microsoft.com/office/drawing/2014/main" id="{C62FC090-C22D-4BAC-B967-22C918B2DF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5" name="Rectangle 373">
                  <a:extLst>
                    <a:ext uri="{FF2B5EF4-FFF2-40B4-BE49-F238E27FC236}">
                      <a16:creationId xmlns:a16="http://schemas.microsoft.com/office/drawing/2014/main" id="{565A700E-0860-4746-871D-7AA2533CD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6" name="Rectangle 374">
                  <a:extLst>
                    <a:ext uri="{FF2B5EF4-FFF2-40B4-BE49-F238E27FC236}">
                      <a16:creationId xmlns:a16="http://schemas.microsoft.com/office/drawing/2014/main" id="{368EBFCE-FC30-4E81-B0F2-E47A1ED094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8" name="Rectangle 376">
                  <a:extLst>
                    <a:ext uri="{FF2B5EF4-FFF2-40B4-BE49-F238E27FC236}">
                      <a16:creationId xmlns:a16="http://schemas.microsoft.com/office/drawing/2014/main" id="{94B0E306-7D9C-4392-B84F-160585BEF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29" name="Rectangle 377">
                  <a:extLst>
                    <a:ext uri="{FF2B5EF4-FFF2-40B4-BE49-F238E27FC236}">
                      <a16:creationId xmlns:a16="http://schemas.microsoft.com/office/drawing/2014/main" id="{BACF32EE-FFA6-4EBC-9D81-15E6C693A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31" name="Rectangle 379">
                  <a:extLst>
                    <a:ext uri="{FF2B5EF4-FFF2-40B4-BE49-F238E27FC236}">
                      <a16:creationId xmlns:a16="http://schemas.microsoft.com/office/drawing/2014/main" id="{6F8A8914-F3B3-4DD9-B345-AB2A61ECD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4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32" name="Rectangle 380">
                  <a:extLst>
                    <a:ext uri="{FF2B5EF4-FFF2-40B4-BE49-F238E27FC236}">
                      <a16:creationId xmlns:a16="http://schemas.microsoft.com/office/drawing/2014/main" id="{381579A0-A479-45E1-ACDB-DE81577315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34" name="Rectangle 382">
                  <a:extLst>
                    <a:ext uri="{FF2B5EF4-FFF2-40B4-BE49-F238E27FC236}">
                      <a16:creationId xmlns:a16="http://schemas.microsoft.com/office/drawing/2014/main" id="{DB06396C-CA37-4067-BC40-1867984A32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35" name="Rectangle 383">
                  <a:extLst>
                    <a:ext uri="{FF2B5EF4-FFF2-40B4-BE49-F238E27FC236}">
                      <a16:creationId xmlns:a16="http://schemas.microsoft.com/office/drawing/2014/main" id="{3AE8A0DE-0CFA-431A-BF44-12AA033FFD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0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37" name="Rectangle 385">
                  <a:extLst>
                    <a:ext uri="{FF2B5EF4-FFF2-40B4-BE49-F238E27FC236}">
                      <a16:creationId xmlns:a16="http://schemas.microsoft.com/office/drawing/2014/main" id="{468A668A-22B3-4863-81CB-A4BCCCB11B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1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38" name="Rectangle 386">
                  <a:extLst>
                    <a:ext uri="{FF2B5EF4-FFF2-40B4-BE49-F238E27FC236}">
                      <a16:creationId xmlns:a16="http://schemas.microsoft.com/office/drawing/2014/main" id="{432A56F0-6491-4686-9EDE-4032CA5B7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3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940" name="Group 388">
                <a:extLst>
                  <a:ext uri="{FF2B5EF4-FFF2-40B4-BE49-F238E27FC236}">
                    <a16:creationId xmlns:a16="http://schemas.microsoft.com/office/drawing/2014/main" id="{B5E42BBD-0722-4D00-8F73-59ED93728B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2" y="2205"/>
                <a:ext cx="2449" cy="174"/>
                <a:chOff x="353" y="2205"/>
                <a:chExt cx="5082" cy="362"/>
              </a:xfrm>
            </p:grpSpPr>
            <p:sp>
              <p:nvSpPr>
                <p:cNvPr id="23941" name="Rectangle 389">
                  <a:extLst>
                    <a:ext uri="{FF2B5EF4-FFF2-40B4-BE49-F238E27FC236}">
                      <a16:creationId xmlns:a16="http://schemas.microsoft.com/office/drawing/2014/main" id="{DC388281-612D-419A-8DB6-60DB020411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2" name="Rectangle 390">
                  <a:extLst>
                    <a:ext uri="{FF2B5EF4-FFF2-40B4-BE49-F238E27FC236}">
                      <a16:creationId xmlns:a16="http://schemas.microsoft.com/office/drawing/2014/main" id="{11F08CC0-5AB4-46E6-979E-976F39A0C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3" name="Rectangle 391">
                  <a:extLst>
                    <a:ext uri="{FF2B5EF4-FFF2-40B4-BE49-F238E27FC236}">
                      <a16:creationId xmlns:a16="http://schemas.microsoft.com/office/drawing/2014/main" id="{19878015-DC00-423B-AD9C-A1A1E362E4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4" name="Rectangle 392">
                  <a:extLst>
                    <a:ext uri="{FF2B5EF4-FFF2-40B4-BE49-F238E27FC236}">
                      <a16:creationId xmlns:a16="http://schemas.microsoft.com/office/drawing/2014/main" id="{D617E1AF-0CF7-40D6-9E27-DA48780D00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8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5" name="Rectangle 393">
                  <a:extLst>
                    <a:ext uri="{FF2B5EF4-FFF2-40B4-BE49-F238E27FC236}">
                      <a16:creationId xmlns:a16="http://schemas.microsoft.com/office/drawing/2014/main" id="{224306FD-E5E2-4472-B35C-466FDEC8F0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8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6" name="Rectangle 394">
                  <a:extLst>
                    <a:ext uri="{FF2B5EF4-FFF2-40B4-BE49-F238E27FC236}">
                      <a16:creationId xmlns:a16="http://schemas.microsoft.com/office/drawing/2014/main" id="{2B3D25DB-B909-4FBA-AFA8-F5F643BEE4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7" name="Rectangle 395">
                  <a:extLst>
                    <a:ext uri="{FF2B5EF4-FFF2-40B4-BE49-F238E27FC236}">
                      <a16:creationId xmlns:a16="http://schemas.microsoft.com/office/drawing/2014/main" id="{68031AB5-26A0-4B29-A0A0-FF3FE51E29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8" name="Rectangle 396">
                  <a:extLst>
                    <a:ext uri="{FF2B5EF4-FFF2-40B4-BE49-F238E27FC236}">
                      <a16:creationId xmlns:a16="http://schemas.microsoft.com/office/drawing/2014/main" id="{FC7A9F91-F0A4-447F-B85C-79DC911B3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49" name="Rectangle 397">
                  <a:extLst>
                    <a:ext uri="{FF2B5EF4-FFF2-40B4-BE49-F238E27FC236}">
                      <a16:creationId xmlns:a16="http://schemas.microsoft.com/office/drawing/2014/main" id="{65A51566-A54A-4BD0-BAF9-BE028DA2E4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0" name="Rectangle 398">
                  <a:extLst>
                    <a:ext uri="{FF2B5EF4-FFF2-40B4-BE49-F238E27FC236}">
                      <a16:creationId xmlns:a16="http://schemas.microsoft.com/office/drawing/2014/main" id="{40FB6101-9017-4856-AF71-099519A5B6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7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1" name="Rectangle 399">
                  <a:extLst>
                    <a:ext uri="{FF2B5EF4-FFF2-40B4-BE49-F238E27FC236}">
                      <a16:creationId xmlns:a16="http://schemas.microsoft.com/office/drawing/2014/main" id="{846ADE9F-6781-44C8-B768-4CEE94FFA5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8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2" name="Rectangle 400">
                  <a:extLst>
                    <a:ext uri="{FF2B5EF4-FFF2-40B4-BE49-F238E27FC236}">
                      <a16:creationId xmlns:a16="http://schemas.microsoft.com/office/drawing/2014/main" id="{0521BDB9-C3BF-488C-8AD5-B932037AD0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0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3" name="Rectangle 401">
                  <a:extLst>
                    <a:ext uri="{FF2B5EF4-FFF2-40B4-BE49-F238E27FC236}">
                      <a16:creationId xmlns:a16="http://schemas.microsoft.com/office/drawing/2014/main" id="{3D59F193-0160-4E42-944C-72040BCBF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4" name="Rectangle 402">
                  <a:extLst>
                    <a:ext uri="{FF2B5EF4-FFF2-40B4-BE49-F238E27FC236}">
                      <a16:creationId xmlns:a16="http://schemas.microsoft.com/office/drawing/2014/main" id="{50B980C2-61E0-49F8-A276-4FBD42FE00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5" name="Rectangle 403">
                  <a:extLst>
                    <a:ext uri="{FF2B5EF4-FFF2-40B4-BE49-F238E27FC236}">
                      <a16:creationId xmlns:a16="http://schemas.microsoft.com/office/drawing/2014/main" id="{E87384E6-D2A5-499F-9974-4339B0E3A3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6" name="Rectangle 404">
                  <a:extLst>
                    <a:ext uri="{FF2B5EF4-FFF2-40B4-BE49-F238E27FC236}">
                      <a16:creationId xmlns:a16="http://schemas.microsoft.com/office/drawing/2014/main" id="{5E8950F1-C904-4227-A5C6-720B164046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5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7" name="Rectangle 405">
                  <a:extLst>
                    <a:ext uri="{FF2B5EF4-FFF2-40B4-BE49-F238E27FC236}">
                      <a16:creationId xmlns:a16="http://schemas.microsoft.com/office/drawing/2014/main" id="{A20F8EFF-3D91-4453-9B92-79DD9D299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6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8" name="Rectangle 406">
                  <a:extLst>
                    <a:ext uri="{FF2B5EF4-FFF2-40B4-BE49-F238E27FC236}">
                      <a16:creationId xmlns:a16="http://schemas.microsoft.com/office/drawing/2014/main" id="{ED3B1897-5256-4C51-8870-59B5B4D8FD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59" name="Rectangle 407">
                  <a:extLst>
                    <a:ext uri="{FF2B5EF4-FFF2-40B4-BE49-F238E27FC236}">
                      <a16:creationId xmlns:a16="http://schemas.microsoft.com/office/drawing/2014/main" id="{EFEFFB23-8ECC-42B1-9429-D70700799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0" name="Rectangle 408">
                  <a:extLst>
                    <a:ext uri="{FF2B5EF4-FFF2-40B4-BE49-F238E27FC236}">
                      <a16:creationId xmlns:a16="http://schemas.microsoft.com/office/drawing/2014/main" id="{6404D609-1B80-4DC7-A328-8EE3DA9E1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1" name="Rectangle 409">
                  <a:extLst>
                    <a:ext uri="{FF2B5EF4-FFF2-40B4-BE49-F238E27FC236}">
                      <a16:creationId xmlns:a16="http://schemas.microsoft.com/office/drawing/2014/main" id="{BC4D852A-3222-4DA9-A10A-FFC2B788B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2" name="Rectangle 410">
                  <a:extLst>
                    <a:ext uri="{FF2B5EF4-FFF2-40B4-BE49-F238E27FC236}">
                      <a16:creationId xmlns:a16="http://schemas.microsoft.com/office/drawing/2014/main" id="{3159842A-AD6D-44C6-AD48-3AA4C891CA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3" name="Rectangle 411">
                  <a:extLst>
                    <a:ext uri="{FF2B5EF4-FFF2-40B4-BE49-F238E27FC236}">
                      <a16:creationId xmlns:a16="http://schemas.microsoft.com/office/drawing/2014/main" id="{5CCBAE75-5017-48CA-95B3-9BE7643997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4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4" name="Rectangle 412">
                  <a:extLst>
                    <a:ext uri="{FF2B5EF4-FFF2-40B4-BE49-F238E27FC236}">
                      <a16:creationId xmlns:a16="http://schemas.microsoft.com/office/drawing/2014/main" id="{9030766C-0668-466B-BAE9-B2C51D55D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6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5" name="Rectangle 413">
                  <a:extLst>
                    <a:ext uri="{FF2B5EF4-FFF2-40B4-BE49-F238E27FC236}">
                      <a16:creationId xmlns:a16="http://schemas.microsoft.com/office/drawing/2014/main" id="{9697C76C-436D-4048-9020-DB4379232E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6" name="Rectangle 414">
                  <a:extLst>
                    <a:ext uri="{FF2B5EF4-FFF2-40B4-BE49-F238E27FC236}">
                      <a16:creationId xmlns:a16="http://schemas.microsoft.com/office/drawing/2014/main" id="{F4C71640-EBDC-429E-81FE-211A8C08D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0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7" name="Rectangle 415">
                  <a:extLst>
                    <a:ext uri="{FF2B5EF4-FFF2-40B4-BE49-F238E27FC236}">
                      <a16:creationId xmlns:a16="http://schemas.microsoft.com/office/drawing/2014/main" id="{C59F5B6F-3704-4110-8CC1-9D1ED4D0A7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1" y="2205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68" name="Rectangle 416">
                  <a:extLst>
                    <a:ext uri="{FF2B5EF4-FFF2-40B4-BE49-F238E27FC236}">
                      <a16:creationId xmlns:a16="http://schemas.microsoft.com/office/drawing/2014/main" id="{B4BE0EF0-EAD0-472E-9068-8D9E0BC8FC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3" y="2386"/>
                  <a:ext cx="182" cy="1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016" name="Group 464">
            <a:extLst>
              <a:ext uri="{FF2B5EF4-FFF2-40B4-BE49-F238E27FC236}">
                <a16:creationId xmlns:a16="http://schemas.microsoft.com/office/drawing/2014/main" id="{856783E1-F25B-457C-BB98-02FC2B9E08B7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4005263"/>
            <a:ext cx="8424862" cy="233362"/>
            <a:chOff x="489" y="2568"/>
            <a:chExt cx="8210" cy="227"/>
          </a:xfrm>
        </p:grpSpPr>
        <p:sp>
          <p:nvSpPr>
            <p:cNvPr id="23971" name="Rectangle 419">
              <a:extLst>
                <a:ext uri="{FF2B5EF4-FFF2-40B4-BE49-F238E27FC236}">
                  <a16:creationId xmlns:a16="http://schemas.microsoft.com/office/drawing/2014/main" id="{CAF3F24E-4256-4EE9-8FD9-3FEE5A2168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89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2" name="Rectangle 420">
              <a:extLst>
                <a:ext uri="{FF2B5EF4-FFF2-40B4-BE49-F238E27FC236}">
                  <a16:creationId xmlns:a16="http://schemas.microsoft.com/office/drawing/2014/main" id="{2E807C2C-50C1-4F9D-836B-E0CAC7DA29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71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3" name="Rectangle 421">
              <a:extLst>
                <a:ext uri="{FF2B5EF4-FFF2-40B4-BE49-F238E27FC236}">
                  <a16:creationId xmlns:a16="http://schemas.microsoft.com/office/drawing/2014/main" id="{934B059E-F5AB-4AE2-8E1B-AEC5E99732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851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4" name="Rectangle 422">
              <a:extLst>
                <a:ext uri="{FF2B5EF4-FFF2-40B4-BE49-F238E27FC236}">
                  <a16:creationId xmlns:a16="http://schemas.microsoft.com/office/drawing/2014/main" id="{7E812F38-65A7-4240-ACCB-58C5AAEC85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033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5" name="Rectangle 423">
              <a:extLst>
                <a:ext uri="{FF2B5EF4-FFF2-40B4-BE49-F238E27FC236}">
                  <a16:creationId xmlns:a16="http://schemas.microsoft.com/office/drawing/2014/main" id="{CD5FC1BB-0EDE-40FA-B648-82C0147AB7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215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6" name="Rectangle 424">
              <a:extLst>
                <a:ext uri="{FF2B5EF4-FFF2-40B4-BE49-F238E27FC236}">
                  <a16:creationId xmlns:a16="http://schemas.microsoft.com/office/drawing/2014/main" id="{DEC388A3-D470-4AD9-83BD-C07C3EB6A8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397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7" name="Rectangle 425">
              <a:extLst>
                <a:ext uri="{FF2B5EF4-FFF2-40B4-BE49-F238E27FC236}">
                  <a16:creationId xmlns:a16="http://schemas.microsoft.com/office/drawing/2014/main" id="{AF7B53D6-CC5F-4206-A6EE-DAD3FB601F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577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8" name="Rectangle 426">
              <a:extLst>
                <a:ext uri="{FF2B5EF4-FFF2-40B4-BE49-F238E27FC236}">
                  <a16:creationId xmlns:a16="http://schemas.microsoft.com/office/drawing/2014/main" id="{7C623200-0B7F-468F-A0FB-1261757384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759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79" name="Rectangle 427">
              <a:extLst>
                <a:ext uri="{FF2B5EF4-FFF2-40B4-BE49-F238E27FC236}">
                  <a16:creationId xmlns:a16="http://schemas.microsoft.com/office/drawing/2014/main" id="{7C51B535-A340-4988-A59A-366DD92BA8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941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0" name="Rectangle 428">
              <a:extLst>
                <a:ext uri="{FF2B5EF4-FFF2-40B4-BE49-F238E27FC236}">
                  <a16:creationId xmlns:a16="http://schemas.microsoft.com/office/drawing/2014/main" id="{EDC39370-EF35-4CA6-918D-B26C4DA891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123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1" name="Rectangle 429">
              <a:extLst>
                <a:ext uri="{FF2B5EF4-FFF2-40B4-BE49-F238E27FC236}">
                  <a16:creationId xmlns:a16="http://schemas.microsoft.com/office/drawing/2014/main" id="{967715AD-EA96-4D6C-9B87-9BC7074946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303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2" name="Rectangle 430">
              <a:extLst>
                <a:ext uri="{FF2B5EF4-FFF2-40B4-BE49-F238E27FC236}">
                  <a16:creationId xmlns:a16="http://schemas.microsoft.com/office/drawing/2014/main" id="{A3E04F86-DC44-4742-9B6A-219C66B30A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485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3" name="Rectangle 431">
              <a:extLst>
                <a:ext uri="{FF2B5EF4-FFF2-40B4-BE49-F238E27FC236}">
                  <a16:creationId xmlns:a16="http://schemas.microsoft.com/office/drawing/2014/main" id="{4B3F7DC5-AD1F-424E-AD91-31D244AB2A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667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4" name="Rectangle 432">
              <a:extLst>
                <a:ext uri="{FF2B5EF4-FFF2-40B4-BE49-F238E27FC236}">
                  <a16:creationId xmlns:a16="http://schemas.microsoft.com/office/drawing/2014/main" id="{43B4F5D8-A7EA-4597-8CC3-EE4C2AEF7E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849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5" name="Rectangle 433">
              <a:extLst>
                <a:ext uri="{FF2B5EF4-FFF2-40B4-BE49-F238E27FC236}">
                  <a16:creationId xmlns:a16="http://schemas.microsoft.com/office/drawing/2014/main" id="{35F6326C-2D01-4138-98F5-55427E92B2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029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6" name="Rectangle 434">
              <a:extLst>
                <a:ext uri="{FF2B5EF4-FFF2-40B4-BE49-F238E27FC236}">
                  <a16:creationId xmlns:a16="http://schemas.microsoft.com/office/drawing/2014/main" id="{6670E71A-7927-491C-B46A-767F94D79D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211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7" name="Rectangle 435">
              <a:extLst>
                <a:ext uri="{FF2B5EF4-FFF2-40B4-BE49-F238E27FC236}">
                  <a16:creationId xmlns:a16="http://schemas.microsoft.com/office/drawing/2014/main" id="{191ABC8F-C3B1-4203-BD00-D9B8AF5545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392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8" name="Rectangle 436">
              <a:extLst>
                <a:ext uri="{FF2B5EF4-FFF2-40B4-BE49-F238E27FC236}">
                  <a16:creationId xmlns:a16="http://schemas.microsoft.com/office/drawing/2014/main" id="{57590D14-91D8-4FF5-A68F-5E89EC8A86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57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9" name="Rectangle 437">
              <a:extLst>
                <a:ext uri="{FF2B5EF4-FFF2-40B4-BE49-F238E27FC236}">
                  <a16:creationId xmlns:a16="http://schemas.microsoft.com/office/drawing/2014/main" id="{029312CB-361B-4A41-B948-83453E950E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75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0" name="Rectangle 438">
              <a:extLst>
                <a:ext uri="{FF2B5EF4-FFF2-40B4-BE49-F238E27FC236}">
                  <a16:creationId xmlns:a16="http://schemas.microsoft.com/office/drawing/2014/main" id="{4B1CCD77-F897-4780-8C61-7901863CCC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936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1" name="Rectangle 439">
              <a:extLst>
                <a:ext uri="{FF2B5EF4-FFF2-40B4-BE49-F238E27FC236}">
                  <a16:creationId xmlns:a16="http://schemas.microsoft.com/office/drawing/2014/main" id="{92DAAF4E-17A8-4F87-B7C2-25481003F1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118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2" name="Rectangle 440">
              <a:extLst>
                <a:ext uri="{FF2B5EF4-FFF2-40B4-BE49-F238E27FC236}">
                  <a16:creationId xmlns:a16="http://schemas.microsoft.com/office/drawing/2014/main" id="{D35EDA02-F56F-49D3-85DB-09488C4BFF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300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3" name="Rectangle 441">
              <a:extLst>
                <a:ext uri="{FF2B5EF4-FFF2-40B4-BE49-F238E27FC236}">
                  <a16:creationId xmlns:a16="http://schemas.microsoft.com/office/drawing/2014/main" id="{301BDF62-4AA7-4C3F-BF9A-30D95370C0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480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4" name="Rectangle 442">
              <a:extLst>
                <a:ext uri="{FF2B5EF4-FFF2-40B4-BE49-F238E27FC236}">
                  <a16:creationId xmlns:a16="http://schemas.microsoft.com/office/drawing/2014/main" id="{03FC1CC5-B862-41BC-8B96-3CA804CDE2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662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5" name="Rectangle 443">
              <a:extLst>
                <a:ext uri="{FF2B5EF4-FFF2-40B4-BE49-F238E27FC236}">
                  <a16:creationId xmlns:a16="http://schemas.microsoft.com/office/drawing/2014/main" id="{38AC5D84-D1C1-4A63-84CB-2EEA56494A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84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6" name="Rectangle 444">
              <a:extLst>
                <a:ext uri="{FF2B5EF4-FFF2-40B4-BE49-F238E27FC236}">
                  <a16:creationId xmlns:a16="http://schemas.microsoft.com/office/drawing/2014/main" id="{22AA3FE8-82EE-46B4-856A-27A196F140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026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7" name="Rectangle 445">
              <a:extLst>
                <a:ext uri="{FF2B5EF4-FFF2-40B4-BE49-F238E27FC236}">
                  <a16:creationId xmlns:a16="http://schemas.microsoft.com/office/drawing/2014/main" id="{794A0A1E-0439-4A5D-B8A5-BE65E8A467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206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8" name="Rectangle 446">
              <a:extLst>
                <a:ext uri="{FF2B5EF4-FFF2-40B4-BE49-F238E27FC236}">
                  <a16:creationId xmlns:a16="http://schemas.microsoft.com/office/drawing/2014/main" id="{16A13C95-C487-4857-BBDB-B8603359AE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388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9" name="Rectangle 447">
              <a:extLst>
                <a:ext uri="{FF2B5EF4-FFF2-40B4-BE49-F238E27FC236}">
                  <a16:creationId xmlns:a16="http://schemas.microsoft.com/office/drawing/2014/main" id="{87B310F8-F0CB-4359-8BE9-A9B202C38F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570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0" name="Rectangle 448">
              <a:extLst>
                <a:ext uri="{FF2B5EF4-FFF2-40B4-BE49-F238E27FC236}">
                  <a16:creationId xmlns:a16="http://schemas.microsoft.com/office/drawing/2014/main" id="{19F3C663-14F4-4CFA-B65D-424EEB081A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52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1" name="Rectangle 449">
              <a:extLst>
                <a:ext uri="{FF2B5EF4-FFF2-40B4-BE49-F238E27FC236}">
                  <a16:creationId xmlns:a16="http://schemas.microsoft.com/office/drawing/2014/main" id="{6FA17BC7-0945-44D1-B4C0-C169F4038B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932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2" name="Rectangle 450">
              <a:extLst>
                <a:ext uri="{FF2B5EF4-FFF2-40B4-BE49-F238E27FC236}">
                  <a16:creationId xmlns:a16="http://schemas.microsoft.com/office/drawing/2014/main" id="{CDA02F0B-2CA5-4A1E-B11C-80BB53F133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11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3" name="Rectangle 451">
              <a:extLst>
                <a:ext uri="{FF2B5EF4-FFF2-40B4-BE49-F238E27FC236}">
                  <a16:creationId xmlns:a16="http://schemas.microsoft.com/office/drawing/2014/main" id="{B436BA79-222F-4A71-99AD-A206C90855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29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4" name="Rectangle 452">
              <a:extLst>
                <a:ext uri="{FF2B5EF4-FFF2-40B4-BE49-F238E27FC236}">
                  <a16:creationId xmlns:a16="http://schemas.microsoft.com/office/drawing/2014/main" id="{58FCEE3A-8463-4130-992A-66F4D2E5C3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476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5" name="Rectangle 453">
              <a:extLst>
                <a:ext uri="{FF2B5EF4-FFF2-40B4-BE49-F238E27FC236}">
                  <a16:creationId xmlns:a16="http://schemas.microsoft.com/office/drawing/2014/main" id="{09E78A21-B4F6-409C-9A86-9D605E8FE5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658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6" name="Rectangle 454">
              <a:extLst>
                <a:ext uri="{FF2B5EF4-FFF2-40B4-BE49-F238E27FC236}">
                  <a16:creationId xmlns:a16="http://schemas.microsoft.com/office/drawing/2014/main" id="{77FA619E-89B1-4688-92D9-A2080A6B84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38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7" name="Rectangle 455">
              <a:extLst>
                <a:ext uri="{FF2B5EF4-FFF2-40B4-BE49-F238E27FC236}">
                  <a16:creationId xmlns:a16="http://schemas.microsoft.com/office/drawing/2014/main" id="{E7E59FEA-541E-4085-B6F6-F4046BEBD9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020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8" name="Rectangle 456">
              <a:extLst>
                <a:ext uri="{FF2B5EF4-FFF2-40B4-BE49-F238E27FC236}">
                  <a16:creationId xmlns:a16="http://schemas.microsoft.com/office/drawing/2014/main" id="{34519533-A8A9-440A-94B2-8477F5D069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202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9" name="Rectangle 457">
              <a:extLst>
                <a:ext uri="{FF2B5EF4-FFF2-40B4-BE49-F238E27FC236}">
                  <a16:creationId xmlns:a16="http://schemas.microsoft.com/office/drawing/2014/main" id="{246F757B-3D85-46FA-94B0-296EBCF6D7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38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0" name="Rectangle 458">
              <a:extLst>
                <a:ext uri="{FF2B5EF4-FFF2-40B4-BE49-F238E27FC236}">
                  <a16:creationId xmlns:a16="http://schemas.microsoft.com/office/drawing/2014/main" id="{AD1A9AE5-CE35-46A5-837F-A11E984D49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564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1" name="Rectangle 459">
              <a:extLst>
                <a:ext uri="{FF2B5EF4-FFF2-40B4-BE49-F238E27FC236}">
                  <a16:creationId xmlns:a16="http://schemas.microsoft.com/office/drawing/2014/main" id="{0203D255-A30E-49F2-BA51-7387BAAA1F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746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2" name="Rectangle 460">
              <a:extLst>
                <a:ext uri="{FF2B5EF4-FFF2-40B4-BE49-F238E27FC236}">
                  <a16:creationId xmlns:a16="http://schemas.microsoft.com/office/drawing/2014/main" id="{7136BDC2-1B61-4BB9-A0A9-44AD22CF46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928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3" name="Rectangle 461">
              <a:extLst>
                <a:ext uri="{FF2B5EF4-FFF2-40B4-BE49-F238E27FC236}">
                  <a16:creationId xmlns:a16="http://schemas.microsoft.com/office/drawing/2014/main" id="{24308BE8-99EC-4107-9C7A-432904167C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8110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4" name="Rectangle 462">
              <a:extLst>
                <a:ext uri="{FF2B5EF4-FFF2-40B4-BE49-F238E27FC236}">
                  <a16:creationId xmlns:a16="http://schemas.microsoft.com/office/drawing/2014/main" id="{6872F1AC-5CE6-4E90-9F9D-D94FA45190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8290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5" name="Rectangle 463">
              <a:extLst>
                <a:ext uri="{FF2B5EF4-FFF2-40B4-BE49-F238E27FC236}">
                  <a16:creationId xmlns:a16="http://schemas.microsoft.com/office/drawing/2014/main" id="{E4A9CDB1-63DE-4B3B-BC45-886579E852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8472" y="2568"/>
              <a:ext cx="227" cy="22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242" name="Group 690">
            <a:extLst>
              <a:ext uri="{FF2B5EF4-FFF2-40B4-BE49-F238E27FC236}">
                <a16:creationId xmlns:a16="http://schemas.microsoft.com/office/drawing/2014/main" id="{83B8CDD6-CD67-4D97-8F3B-02147A0C518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508500"/>
            <a:ext cx="8640763" cy="144463"/>
            <a:chOff x="398" y="2840"/>
            <a:chExt cx="5443" cy="91"/>
          </a:xfrm>
        </p:grpSpPr>
        <p:sp>
          <p:nvSpPr>
            <p:cNvPr id="24109" name="AutoShape 557">
              <a:extLst>
                <a:ext uri="{FF2B5EF4-FFF2-40B4-BE49-F238E27FC236}">
                  <a16:creationId xmlns:a16="http://schemas.microsoft.com/office/drawing/2014/main" id="{33B454E7-EA3B-41CA-93CE-A279EBF90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15" name="AutoShape 563">
              <a:extLst>
                <a:ext uri="{FF2B5EF4-FFF2-40B4-BE49-F238E27FC236}">
                  <a16:creationId xmlns:a16="http://schemas.microsoft.com/office/drawing/2014/main" id="{7DF6E8B4-CA83-4242-8771-A2722BD38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17" name="AutoShape 565">
              <a:extLst>
                <a:ext uri="{FF2B5EF4-FFF2-40B4-BE49-F238E27FC236}">
                  <a16:creationId xmlns:a16="http://schemas.microsoft.com/office/drawing/2014/main" id="{1163642F-BCB6-4D86-BDE3-4AF45AC43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19" name="AutoShape 567">
              <a:extLst>
                <a:ext uri="{FF2B5EF4-FFF2-40B4-BE49-F238E27FC236}">
                  <a16:creationId xmlns:a16="http://schemas.microsoft.com/office/drawing/2014/main" id="{DC8E6C0E-2F6F-46DE-8DDA-D3EB4EEDF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1" name="AutoShape 569">
              <a:extLst>
                <a:ext uri="{FF2B5EF4-FFF2-40B4-BE49-F238E27FC236}">
                  <a16:creationId xmlns:a16="http://schemas.microsoft.com/office/drawing/2014/main" id="{D536C53B-CF32-48FE-B089-3A4201553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3" name="AutoShape 571">
              <a:extLst>
                <a:ext uri="{FF2B5EF4-FFF2-40B4-BE49-F238E27FC236}">
                  <a16:creationId xmlns:a16="http://schemas.microsoft.com/office/drawing/2014/main" id="{934A31E4-276D-48E0-85E3-422E289CA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5" name="AutoShape 573">
              <a:extLst>
                <a:ext uri="{FF2B5EF4-FFF2-40B4-BE49-F238E27FC236}">
                  <a16:creationId xmlns:a16="http://schemas.microsoft.com/office/drawing/2014/main" id="{0C625027-E81B-4996-8AD4-6F82F0DA8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7" name="AutoShape 575">
              <a:extLst>
                <a:ext uri="{FF2B5EF4-FFF2-40B4-BE49-F238E27FC236}">
                  <a16:creationId xmlns:a16="http://schemas.microsoft.com/office/drawing/2014/main" id="{EBB29CFE-9B6F-45BA-A233-B6C6F87EC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9" name="AutoShape 577">
              <a:extLst>
                <a:ext uri="{FF2B5EF4-FFF2-40B4-BE49-F238E27FC236}">
                  <a16:creationId xmlns:a16="http://schemas.microsoft.com/office/drawing/2014/main" id="{371FFA8A-A69C-45F7-A032-36D33626F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1" name="AutoShape 579">
              <a:extLst>
                <a:ext uri="{FF2B5EF4-FFF2-40B4-BE49-F238E27FC236}">
                  <a16:creationId xmlns:a16="http://schemas.microsoft.com/office/drawing/2014/main" id="{F524C255-DDF9-41E4-AC54-715364BFD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3" name="AutoShape 581">
              <a:extLst>
                <a:ext uri="{FF2B5EF4-FFF2-40B4-BE49-F238E27FC236}">
                  <a16:creationId xmlns:a16="http://schemas.microsoft.com/office/drawing/2014/main" id="{E670FFE6-25CB-4ECE-A9E4-36C62ED84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5" name="AutoShape 583">
              <a:extLst>
                <a:ext uri="{FF2B5EF4-FFF2-40B4-BE49-F238E27FC236}">
                  <a16:creationId xmlns:a16="http://schemas.microsoft.com/office/drawing/2014/main" id="{C03DB5E8-929A-499D-A384-6D69E3D4E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7" name="AutoShape 585">
              <a:extLst>
                <a:ext uri="{FF2B5EF4-FFF2-40B4-BE49-F238E27FC236}">
                  <a16:creationId xmlns:a16="http://schemas.microsoft.com/office/drawing/2014/main" id="{8C918D88-1698-41BA-AC98-ABBB97310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9" name="AutoShape 587">
              <a:extLst>
                <a:ext uri="{FF2B5EF4-FFF2-40B4-BE49-F238E27FC236}">
                  <a16:creationId xmlns:a16="http://schemas.microsoft.com/office/drawing/2014/main" id="{D8777D9C-C97C-450A-B818-BB5E48B57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1" name="AutoShape 589">
              <a:extLst>
                <a:ext uri="{FF2B5EF4-FFF2-40B4-BE49-F238E27FC236}">
                  <a16:creationId xmlns:a16="http://schemas.microsoft.com/office/drawing/2014/main" id="{2CBA3799-DE50-4B6A-A8EB-C45915B5D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3" name="AutoShape 591">
              <a:extLst>
                <a:ext uri="{FF2B5EF4-FFF2-40B4-BE49-F238E27FC236}">
                  <a16:creationId xmlns:a16="http://schemas.microsoft.com/office/drawing/2014/main" id="{2FD882F8-4DE3-41C7-BBD0-9BA62A11F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5" name="AutoShape 593">
              <a:extLst>
                <a:ext uri="{FF2B5EF4-FFF2-40B4-BE49-F238E27FC236}">
                  <a16:creationId xmlns:a16="http://schemas.microsoft.com/office/drawing/2014/main" id="{62AD9625-F2AD-45BC-8657-2AE67232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7" name="AutoShape 595">
              <a:extLst>
                <a:ext uri="{FF2B5EF4-FFF2-40B4-BE49-F238E27FC236}">
                  <a16:creationId xmlns:a16="http://schemas.microsoft.com/office/drawing/2014/main" id="{072DE959-1167-4507-81D9-6A61003F6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9" name="AutoShape 597">
              <a:extLst>
                <a:ext uri="{FF2B5EF4-FFF2-40B4-BE49-F238E27FC236}">
                  <a16:creationId xmlns:a16="http://schemas.microsoft.com/office/drawing/2014/main" id="{500B3AE1-047A-456E-A88D-A439EB767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1" name="AutoShape 599">
              <a:extLst>
                <a:ext uri="{FF2B5EF4-FFF2-40B4-BE49-F238E27FC236}">
                  <a16:creationId xmlns:a16="http://schemas.microsoft.com/office/drawing/2014/main" id="{3E075424-7F39-433B-98B8-9DA2E7439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3" name="AutoShape 601">
              <a:extLst>
                <a:ext uri="{FF2B5EF4-FFF2-40B4-BE49-F238E27FC236}">
                  <a16:creationId xmlns:a16="http://schemas.microsoft.com/office/drawing/2014/main" id="{D3CD3DB5-BF32-4356-B9A4-000E45052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5" name="AutoShape 603">
              <a:extLst>
                <a:ext uri="{FF2B5EF4-FFF2-40B4-BE49-F238E27FC236}">
                  <a16:creationId xmlns:a16="http://schemas.microsoft.com/office/drawing/2014/main" id="{23A93C99-9F6D-4E2E-8F8D-2F124CE60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5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7" name="AutoShape 605">
              <a:extLst>
                <a:ext uri="{FF2B5EF4-FFF2-40B4-BE49-F238E27FC236}">
                  <a16:creationId xmlns:a16="http://schemas.microsoft.com/office/drawing/2014/main" id="{6C77959E-5FED-4048-8F21-743DB1182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9" name="AutoShape 607">
              <a:extLst>
                <a:ext uri="{FF2B5EF4-FFF2-40B4-BE49-F238E27FC236}">
                  <a16:creationId xmlns:a16="http://schemas.microsoft.com/office/drawing/2014/main" id="{256D2EC1-56A2-45FA-9B66-2042992BE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1" name="AutoShape 609">
              <a:extLst>
                <a:ext uri="{FF2B5EF4-FFF2-40B4-BE49-F238E27FC236}">
                  <a16:creationId xmlns:a16="http://schemas.microsoft.com/office/drawing/2014/main" id="{B70EA731-7064-4ECD-824E-A698848DD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3" name="AutoShape 611">
              <a:extLst>
                <a:ext uri="{FF2B5EF4-FFF2-40B4-BE49-F238E27FC236}">
                  <a16:creationId xmlns:a16="http://schemas.microsoft.com/office/drawing/2014/main" id="{F71535A7-B606-453E-B7E2-D3A3C908D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5" name="AutoShape 613">
              <a:extLst>
                <a:ext uri="{FF2B5EF4-FFF2-40B4-BE49-F238E27FC236}">
                  <a16:creationId xmlns:a16="http://schemas.microsoft.com/office/drawing/2014/main" id="{C7E10F5D-7F21-4376-BBBD-A734CE69E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7" name="AutoShape 615">
              <a:extLst>
                <a:ext uri="{FF2B5EF4-FFF2-40B4-BE49-F238E27FC236}">
                  <a16:creationId xmlns:a16="http://schemas.microsoft.com/office/drawing/2014/main" id="{69E22417-4528-4315-A8B9-9866DCF8B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9" name="AutoShape 617">
              <a:extLst>
                <a:ext uri="{FF2B5EF4-FFF2-40B4-BE49-F238E27FC236}">
                  <a16:creationId xmlns:a16="http://schemas.microsoft.com/office/drawing/2014/main" id="{0470A9AF-95AA-4823-A355-8C7EA2BA8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1" name="AutoShape 619">
              <a:extLst>
                <a:ext uri="{FF2B5EF4-FFF2-40B4-BE49-F238E27FC236}">
                  <a16:creationId xmlns:a16="http://schemas.microsoft.com/office/drawing/2014/main" id="{5880A3BB-B65D-47E0-BF6F-DEEA367FC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3" name="AutoShape 621">
              <a:extLst>
                <a:ext uri="{FF2B5EF4-FFF2-40B4-BE49-F238E27FC236}">
                  <a16:creationId xmlns:a16="http://schemas.microsoft.com/office/drawing/2014/main" id="{3A4BFCFC-69AF-4B71-9708-5DC1EB63B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5" name="AutoShape 623">
              <a:extLst>
                <a:ext uri="{FF2B5EF4-FFF2-40B4-BE49-F238E27FC236}">
                  <a16:creationId xmlns:a16="http://schemas.microsoft.com/office/drawing/2014/main" id="{D3E8A202-C01D-4B55-B7BD-571A388B3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7" name="AutoShape 625">
              <a:extLst>
                <a:ext uri="{FF2B5EF4-FFF2-40B4-BE49-F238E27FC236}">
                  <a16:creationId xmlns:a16="http://schemas.microsoft.com/office/drawing/2014/main" id="{73894AC1-EC1E-4017-89DF-9DDB1E796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9" name="AutoShape 627">
              <a:extLst>
                <a:ext uri="{FF2B5EF4-FFF2-40B4-BE49-F238E27FC236}">
                  <a16:creationId xmlns:a16="http://schemas.microsoft.com/office/drawing/2014/main" id="{78B2266A-B552-4C2D-BDED-A5D90F9B9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1" name="AutoShape 629">
              <a:extLst>
                <a:ext uri="{FF2B5EF4-FFF2-40B4-BE49-F238E27FC236}">
                  <a16:creationId xmlns:a16="http://schemas.microsoft.com/office/drawing/2014/main" id="{9A058521-45D9-4914-A935-D8BDFBCA2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3" name="AutoShape 631">
              <a:extLst>
                <a:ext uri="{FF2B5EF4-FFF2-40B4-BE49-F238E27FC236}">
                  <a16:creationId xmlns:a16="http://schemas.microsoft.com/office/drawing/2014/main" id="{46A811A2-6F1B-415E-A7D1-9BE3A6C03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5" name="AutoShape 633">
              <a:extLst>
                <a:ext uri="{FF2B5EF4-FFF2-40B4-BE49-F238E27FC236}">
                  <a16:creationId xmlns:a16="http://schemas.microsoft.com/office/drawing/2014/main" id="{C2473C81-FEF7-4B8E-A5E9-8D59824B0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7" name="AutoShape 635">
              <a:extLst>
                <a:ext uri="{FF2B5EF4-FFF2-40B4-BE49-F238E27FC236}">
                  <a16:creationId xmlns:a16="http://schemas.microsoft.com/office/drawing/2014/main" id="{2C832671-0BA4-4025-962A-F146EC52A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9" name="AutoShape 637">
              <a:extLst>
                <a:ext uri="{FF2B5EF4-FFF2-40B4-BE49-F238E27FC236}">
                  <a16:creationId xmlns:a16="http://schemas.microsoft.com/office/drawing/2014/main" id="{49BB262F-5128-4401-8F6D-EA9F51A83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1" name="AutoShape 639">
              <a:extLst>
                <a:ext uri="{FF2B5EF4-FFF2-40B4-BE49-F238E27FC236}">
                  <a16:creationId xmlns:a16="http://schemas.microsoft.com/office/drawing/2014/main" id="{D4AD68FF-2054-4739-9CD9-4851364E8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3" name="AutoShape 641">
              <a:extLst>
                <a:ext uri="{FF2B5EF4-FFF2-40B4-BE49-F238E27FC236}">
                  <a16:creationId xmlns:a16="http://schemas.microsoft.com/office/drawing/2014/main" id="{16F707D4-734F-4C5D-9FB9-DCE872E49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6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5" name="AutoShape 643">
              <a:extLst>
                <a:ext uri="{FF2B5EF4-FFF2-40B4-BE49-F238E27FC236}">
                  <a16:creationId xmlns:a16="http://schemas.microsoft.com/office/drawing/2014/main" id="{CD6A1598-18ED-4DA4-9D68-FE2E1D8D0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7" name="AutoShape 645">
              <a:extLst>
                <a:ext uri="{FF2B5EF4-FFF2-40B4-BE49-F238E27FC236}">
                  <a16:creationId xmlns:a16="http://schemas.microsoft.com/office/drawing/2014/main" id="{4BB7FB78-C4BF-4AB3-B439-8E52921E4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9" name="AutoShape 647">
              <a:extLst>
                <a:ext uri="{FF2B5EF4-FFF2-40B4-BE49-F238E27FC236}">
                  <a16:creationId xmlns:a16="http://schemas.microsoft.com/office/drawing/2014/main" id="{C35AE043-663D-4C47-A851-4012F6716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1" name="AutoShape 649">
              <a:extLst>
                <a:ext uri="{FF2B5EF4-FFF2-40B4-BE49-F238E27FC236}">
                  <a16:creationId xmlns:a16="http://schemas.microsoft.com/office/drawing/2014/main" id="{9CEACC9B-38AA-4B6F-99EF-906D07685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3" name="AutoShape 651">
              <a:extLst>
                <a:ext uri="{FF2B5EF4-FFF2-40B4-BE49-F238E27FC236}">
                  <a16:creationId xmlns:a16="http://schemas.microsoft.com/office/drawing/2014/main" id="{ABE9ACBF-A4F9-42DF-A251-31F2DD469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5" name="AutoShape 653">
              <a:extLst>
                <a:ext uri="{FF2B5EF4-FFF2-40B4-BE49-F238E27FC236}">
                  <a16:creationId xmlns:a16="http://schemas.microsoft.com/office/drawing/2014/main" id="{953B295B-0C8F-44D5-923A-8BF82022D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7" name="AutoShape 655">
              <a:extLst>
                <a:ext uri="{FF2B5EF4-FFF2-40B4-BE49-F238E27FC236}">
                  <a16:creationId xmlns:a16="http://schemas.microsoft.com/office/drawing/2014/main" id="{071D3741-41BD-4E80-94A7-EF033553D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9" name="AutoShape 657">
              <a:extLst>
                <a:ext uri="{FF2B5EF4-FFF2-40B4-BE49-F238E27FC236}">
                  <a16:creationId xmlns:a16="http://schemas.microsoft.com/office/drawing/2014/main" id="{DD14CC28-885D-4E0C-AA6F-B6FF1A3DD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1" name="AutoShape 659">
              <a:extLst>
                <a:ext uri="{FF2B5EF4-FFF2-40B4-BE49-F238E27FC236}">
                  <a16:creationId xmlns:a16="http://schemas.microsoft.com/office/drawing/2014/main" id="{F97C002A-DAC7-43FB-BF48-58ABD1E3B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3" name="AutoShape 661">
              <a:extLst>
                <a:ext uri="{FF2B5EF4-FFF2-40B4-BE49-F238E27FC236}">
                  <a16:creationId xmlns:a16="http://schemas.microsoft.com/office/drawing/2014/main" id="{CF6DE35E-6C2D-44D4-9744-CEF485EE5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5" name="AutoShape 663">
              <a:extLst>
                <a:ext uri="{FF2B5EF4-FFF2-40B4-BE49-F238E27FC236}">
                  <a16:creationId xmlns:a16="http://schemas.microsoft.com/office/drawing/2014/main" id="{226C23EF-F22D-4089-A8BE-9DE3F784B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7" name="AutoShape 665">
              <a:extLst>
                <a:ext uri="{FF2B5EF4-FFF2-40B4-BE49-F238E27FC236}">
                  <a16:creationId xmlns:a16="http://schemas.microsoft.com/office/drawing/2014/main" id="{D453EA0E-5238-4E88-9DAF-CC2D3F32A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9" name="AutoShape 667">
              <a:extLst>
                <a:ext uri="{FF2B5EF4-FFF2-40B4-BE49-F238E27FC236}">
                  <a16:creationId xmlns:a16="http://schemas.microsoft.com/office/drawing/2014/main" id="{556D518F-6427-47BB-B6D9-82596DB3B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1" name="AutoShape 669">
              <a:extLst>
                <a:ext uri="{FF2B5EF4-FFF2-40B4-BE49-F238E27FC236}">
                  <a16:creationId xmlns:a16="http://schemas.microsoft.com/office/drawing/2014/main" id="{64776ACD-5765-49F4-AF2D-D77135C97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3" name="AutoShape 671">
              <a:extLst>
                <a:ext uri="{FF2B5EF4-FFF2-40B4-BE49-F238E27FC236}">
                  <a16:creationId xmlns:a16="http://schemas.microsoft.com/office/drawing/2014/main" id="{259D549D-0F41-4568-A681-136A78A65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5" name="AutoShape 673">
              <a:extLst>
                <a:ext uri="{FF2B5EF4-FFF2-40B4-BE49-F238E27FC236}">
                  <a16:creationId xmlns:a16="http://schemas.microsoft.com/office/drawing/2014/main" id="{3F56CE95-3B91-4F11-BBB6-F245E23EE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8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7" name="AutoShape 675">
              <a:extLst>
                <a:ext uri="{FF2B5EF4-FFF2-40B4-BE49-F238E27FC236}">
                  <a16:creationId xmlns:a16="http://schemas.microsoft.com/office/drawing/2014/main" id="{C681189B-8564-4F0A-BBD8-B005E875C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9" name="AutoShape 677">
              <a:extLst>
                <a:ext uri="{FF2B5EF4-FFF2-40B4-BE49-F238E27FC236}">
                  <a16:creationId xmlns:a16="http://schemas.microsoft.com/office/drawing/2014/main" id="{00560B9F-7210-4390-94F7-01984B28A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31" name="AutoShape 679">
              <a:extLst>
                <a:ext uri="{FF2B5EF4-FFF2-40B4-BE49-F238E27FC236}">
                  <a16:creationId xmlns:a16="http://schemas.microsoft.com/office/drawing/2014/main" id="{783DB3A9-2EB2-4B5F-8D25-B31A991BE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0" y="2840"/>
              <a:ext cx="91" cy="91"/>
            </a:xfrm>
            <a:prstGeom prst="bevel">
              <a:avLst>
                <a:gd name="adj" fmla="val 23079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241" name="Group 689">
            <a:extLst>
              <a:ext uri="{FF2B5EF4-FFF2-40B4-BE49-F238E27FC236}">
                <a16:creationId xmlns:a16="http://schemas.microsoft.com/office/drawing/2014/main" id="{EF4FF6C9-A20A-4BB8-BEA5-D954AB2E101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372100"/>
            <a:ext cx="8640763" cy="144463"/>
            <a:chOff x="398" y="3249"/>
            <a:chExt cx="5443" cy="91"/>
          </a:xfrm>
        </p:grpSpPr>
        <p:sp>
          <p:nvSpPr>
            <p:cNvPr id="24113" name="AutoShape 561">
              <a:extLst>
                <a:ext uri="{FF2B5EF4-FFF2-40B4-BE49-F238E27FC236}">
                  <a16:creationId xmlns:a16="http://schemas.microsoft.com/office/drawing/2014/main" id="{D738A42D-5351-4959-AE9A-27D9F95DA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16" name="AutoShape 564">
              <a:extLst>
                <a:ext uri="{FF2B5EF4-FFF2-40B4-BE49-F238E27FC236}">
                  <a16:creationId xmlns:a16="http://schemas.microsoft.com/office/drawing/2014/main" id="{E245BCE8-388C-45FD-A9D8-B5A58A027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18" name="AutoShape 566">
              <a:extLst>
                <a:ext uri="{FF2B5EF4-FFF2-40B4-BE49-F238E27FC236}">
                  <a16:creationId xmlns:a16="http://schemas.microsoft.com/office/drawing/2014/main" id="{5468AD46-F39C-4523-8978-727AE7361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0" name="AutoShape 568">
              <a:extLst>
                <a:ext uri="{FF2B5EF4-FFF2-40B4-BE49-F238E27FC236}">
                  <a16:creationId xmlns:a16="http://schemas.microsoft.com/office/drawing/2014/main" id="{D21B8050-9F80-4567-81CD-3C80B22E9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2" name="AutoShape 570">
              <a:extLst>
                <a:ext uri="{FF2B5EF4-FFF2-40B4-BE49-F238E27FC236}">
                  <a16:creationId xmlns:a16="http://schemas.microsoft.com/office/drawing/2014/main" id="{281E9912-E120-4F13-B2F2-AE27BE44E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4" name="AutoShape 572">
              <a:extLst>
                <a:ext uri="{FF2B5EF4-FFF2-40B4-BE49-F238E27FC236}">
                  <a16:creationId xmlns:a16="http://schemas.microsoft.com/office/drawing/2014/main" id="{1997E531-F761-4E60-AF6D-C4A84F378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6" name="AutoShape 574">
              <a:extLst>
                <a:ext uri="{FF2B5EF4-FFF2-40B4-BE49-F238E27FC236}">
                  <a16:creationId xmlns:a16="http://schemas.microsoft.com/office/drawing/2014/main" id="{F00A6ED0-B700-4C50-88E6-B7C26C2FC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28" name="AutoShape 576">
              <a:extLst>
                <a:ext uri="{FF2B5EF4-FFF2-40B4-BE49-F238E27FC236}">
                  <a16:creationId xmlns:a16="http://schemas.microsoft.com/office/drawing/2014/main" id="{EF497B72-143A-4547-96A2-8680DF7A4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0" name="AutoShape 578">
              <a:extLst>
                <a:ext uri="{FF2B5EF4-FFF2-40B4-BE49-F238E27FC236}">
                  <a16:creationId xmlns:a16="http://schemas.microsoft.com/office/drawing/2014/main" id="{A06D7774-729E-4DDC-9B04-53656001F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2" name="AutoShape 580">
              <a:extLst>
                <a:ext uri="{FF2B5EF4-FFF2-40B4-BE49-F238E27FC236}">
                  <a16:creationId xmlns:a16="http://schemas.microsoft.com/office/drawing/2014/main" id="{E1EAC36D-752A-45FE-820C-968022613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4" name="AutoShape 582">
              <a:extLst>
                <a:ext uri="{FF2B5EF4-FFF2-40B4-BE49-F238E27FC236}">
                  <a16:creationId xmlns:a16="http://schemas.microsoft.com/office/drawing/2014/main" id="{1E470591-79AE-49FC-9E85-78E842512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6" name="AutoShape 584">
              <a:extLst>
                <a:ext uri="{FF2B5EF4-FFF2-40B4-BE49-F238E27FC236}">
                  <a16:creationId xmlns:a16="http://schemas.microsoft.com/office/drawing/2014/main" id="{CAD72ED3-4EDB-470D-B52F-4AA87CF8E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8" name="AutoShape 586">
              <a:extLst>
                <a:ext uri="{FF2B5EF4-FFF2-40B4-BE49-F238E27FC236}">
                  <a16:creationId xmlns:a16="http://schemas.microsoft.com/office/drawing/2014/main" id="{051939A1-DC7D-463C-87DB-853BF4734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0" name="AutoShape 588">
              <a:extLst>
                <a:ext uri="{FF2B5EF4-FFF2-40B4-BE49-F238E27FC236}">
                  <a16:creationId xmlns:a16="http://schemas.microsoft.com/office/drawing/2014/main" id="{58335C3C-ED20-4CB5-875F-DCFD71061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2" name="AutoShape 590">
              <a:extLst>
                <a:ext uri="{FF2B5EF4-FFF2-40B4-BE49-F238E27FC236}">
                  <a16:creationId xmlns:a16="http://schemas.microsoft.com/office/drawing/2014/main" id="{1EA0E31D-F405-4D43-B714-E77DE3DB5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4" name="AutoShape 592">
              <a:extLst>
                <a:ext uri="{FF2B5EF4-FFF2-40B4-BE49-F238E27FC236}">
                  <a16:creationId xmlns:a16="http://schemas.microsoft.com/office/drawing/2014/main" id="{10AF4010-32C3-47DB-ACA9-4C5796B92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6" name="AutoShape 594">
              <a:extLst>
                <a:ext uri="{FF2B5EF4-FFF2-40B4-BE49-F238E27FC236}">
                  <a16:creationId xmlns:a16="http://schemas.microsoft.com/office/drawing/2014/main" id="{4C7B694D-5506-4956-9C05-1FDD6E208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8" name="AutoShape 596">
              <a:extLst>
                <a:ext uri="{FF2B5EF4-FFF2-40B4-BE49-F238E27FC236}">
                  <a16:creationId xmlns:a16="http://schemas.microsoft.com/office/drawing/2014/main" id="{1795C176-17B9-41CA-B4AE-FF8BB8D0C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0" name="AutoShape 598">
              <a:extLst>
                <a:ext uri="{FF2B5EF4-FFF2-40B4-BE49-F238E27FC236}">
                  <a16:creationId xmlns:a16="http://schemas.microsoft.com/office/drawing/2014/main" id="{97E2E6AB-ABD6-4D9A-88E0-418E59529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2" name="AutoShape 600">
              <a:extLst>
                <a:ext uri="{FF2B5EF4-FFF2-40B4-BE49-F238E27FC236}">
                  <a16:creationId xmlns:a16="http://schemas.microsoft.com/office/drawing/2014/main" id="{C8DA49B5-71A0-467F-AC8D-449EDA8D1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4" name="AutoShape 602">
              <a:extLst>
                <a:ext uri="{FF2B5EF4-FFF2-40B4-BE49-F238E27FC236}">
                  <a16:creationId xmlns:a16="http://schemas.microsoft.com/office/drawing/2014/main" id="{196AE12E-58FC-425F-8DB3-8BDBFB2E2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6" name="AutoShape 604">
              <a:extLst>
                <a:ext uri="{FF2B5EF4-FFF2-40B4-BE49-F238E27FC236}">
                  <a16:creationId xmlns:a16="http://schemas.microsoft.com/office/drawing/2014/main" id="{A6453206-6BDB-4061-B514-0C633B919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5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58" name="AutoShape 606">
              <a:extLst>
                <a:ext uri="{FF2B5EF4-FFF2-40B4-BE49-F238E27FC236}">
                  <a16:creationId xmlns:a16="http://schemas.microsoft.com/office/drawing/2014/main" id="{B4FFA614-4E3D-42E0-8B5F-8C91740FD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0" name="AutoShape 608">
              <a:extLst>
                <a:ext uri="{FF2B5EF4-FFF2-40B4-BE49-F238E27FC236}">
                  <a16:creationId xmlns:a16="http://schemas.microsoft.com/office/drawing/2014/main" id="{C00E0A96-8624-4774-A714-705CAB923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2" name="AutoShape 610">
              <a:extLst>
                <a:ext uri="{FF2B5EF4-FFF2-40B4-BE49-F238E27FC236}">
                  <a16:creationId xmlns:a16="http://schemas.microsoft.com/office/drawing/2014/main" id="{3C1FA4D5-B9F3-4DC1-939C-95906531F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4" name="AutoShape 612">
              <a:extLst>
                <a:ext uri="{FF2B5EF4-FFF2-40B4-BE49-F238E27FC236}">
                  <a16:creationId xmlns:a16="http://schemas.microsoft.com/office/drawing/2014/main" id="{C14AB1CA-3FD8-4DBA-BF51-7F832DFB4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6" name="AutoShape 614">
              <a:extLst>
                <a:ext uri="{FF2B5EF4-FFF2-40B4-BE49-F238E27FC236}">
                  <a16:creationId xmlns:a16="http://schemas.microsoft.com/office/drawing/2014/main" id="{B9AF8E9E-1DB3-4606-B052-01057A6B3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8" name="AutoShape 616">
              <a:extLst>
                <a:ext uri="{FF2B5EF4-FFF2-40B4-BE49-F238E27FC236}">
                  <a16:creationId xmlns:a16="http://schemas.microsoft.com/office/drawing/2014/main" id="{4FF619CF-290E-4A69-B948-4E346B309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0" name="AutoShape 618">
              <a:extLst>
                <a:ext uri="{FF2B5EF4-FFF2-40B4-BE49-F238E27FC236}">
                  <a16:creationId xmlns:a16="http://schemas.microsoft.com/office/drawing/2014/main" id="{B607E08D-ADEE-43F3-AF6B-85C1BD236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2" name="AutoShape 620">
              <a:extLst>
                <a:ext uri="{FF2B5EF4-FFF2-40B4-BE49-F238E27FC236}">
                  <a16:creationId xmlns:a16="http://schemas.microsoft.com/office/drawing/2014/main" id="{649718B8-9992-43FC-936B-2D098517D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4" name="AutoShape 622">
              <a:extLst>
                <a:ext uri="{FF2B5EF4-FFF2-40B4-BE49-F238E27FC236}">
                  <a16:creationId xmlns:a16="http://schemas.microsoft.com/office/drawing/2014/main" id="{24F662CD-9FD4-4E6C-BCC8-D40E9026C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6" name="AutoShape 624">
              <a:extLst>
                <a:ext uri="{FF2B5EF4-FFF2-40B4-BE49-F238E27FC236}">
                  <a16:creationId xmlns:a16="http://schemas.microsoft.com/office/drawing/2014/main" id="{CD8AF10E-ABA8-46A2-A006-7B9E85368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78" name="AutoShape 626">
              <a:extLst>
                <a:ext uri="{FF2B5EF4-FFF2-40B4-BE49-F238E27FC236}">
                  <a16:creationId xmlns:a16="http://schemas.microsoft.com/office/drawing/2014/main" id="{80FAE78E-9979-43C2-A189-46BB8E6A3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0" name="AutoShape 628">
              <a:extLst>
                <a:ext uri="{FF2B5EF4-FFF2-40B4-BE49-F238E27FC236}">
                  <a16:creationId xmlns:a16="http://schemas.microsoft.com/office/drawing/2014/main" id="{836F6CF7-C5AA-4821-B515-3E0732589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2" name="AutoShape 630">
              <a:extLst>
                <a:ext uri="{FF2B5EF4-FFF2-40B4-BE49-F238E27FC236}">
                  <a16:creationId xmlns:a16="http://schemas.microsoft.com/office/drawing/2014/main" id="{D2A17BE2-87A3-4B95-BCFA-FEA884EA7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4" name="AutoShape 632">
              <a:extLst>
                <a:ext uri="{FF2B5EF4-FFF2-40B4-BE49-F238E27FC236}">
                  <a16:creationId xmlns:a16="http://schemas.microsoft.com/office/drawing/2014/main" id="{F5FDECDD-1C65-412D-B8D0-BCAE1B279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6" name="AutoShape 634">
              <a:extLst>
                <a:ext uri="{FF2B5EF4-FFF2-40B4-BE49-F238E27FC236}">
                  <a16:creationId xmlns:a16="http://schemas.microsoft.com/office/drawing/2014/main" id="{46C7861A-556B-4FA3-94F1-9E3D58605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88" name="AutoShape 636">
              <a:extLst>
                <a:ext uri="{FF2B5EF4-FFF2-40B4-BE49-F238E27FC236}">
                  <a16:creationId xmlns:a16="http://schemas.microsoft.com/office/drawing/2014/main" id="{FEB39134-43F7-4F73-923B-18A654872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0" name="AutoShape 638">
              <a:extLst>
                <a:ext uri="{FF2B5EF4-FFF2-40B4-BE49-F238E27FC236}">
                  <a16:creationId xmlns:a16="http://schemas.microsoft.com/office/drawing/2014/main" id="{D2EB39E9-8F71-414B-AC73-B35F8B5C1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2" name="AutoShape 640">
              <a:extLst>
                <a:ext uri="{FF2B5EF4-FFF2-40B4-BE49-F238E27FC236}">
                  <a16:creationId xmlns:a16="http://schemas.microsoft.com/office/drawing/2014/main" id="{C48038C0-7BB8-41DA-B83C-C3D161C2B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4" name="AutoShape 642">
              <a:extLst>
                <a:ext uri="{FF2B5EF4-FFF2-40B4-BE49-F238E27FC236}">
                  <a16:creationId xmlns:a16="http://schemas.microsoft.com/office/drawing/2014/main" id="{988F0CAE-F3DA-46AD-8112-129169CB8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6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6" name="AutoShape 644">
              <a:extLst>
                <a:ext uri="{FF2B5EF4-FFF2-40B4-BE49-F238E27FC236}">
                  <a16:creationId xmlns:a16="http://schemas.microsoft.com/office/drawing/2014/main" id="{AB8E72FC-B2EA-4B46-A469-F66FBA30C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8" name="AutoShape 646">
              <a:extLst>
                <a:ext uri="{FF2B5EF4-FFF2-40B4-BE49-F238E27FC236}">
                  <a16:creationId xmlns:a16="http://schemas.microsoft.com/office/drawing/2014/main" id="{43011FE9-4D80-49C1-A7CB-B588C7228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7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0" name="AutoShape 648">
              <a:extLst>
                <a:ext uri="{FF2B5EF4-FFF2-40B4-BE49-F238E27FC236}">
                  <a16:creationId xmlns:a16="http://schemas.microsoft.com/office/drawing/2014/main" id="{77FE6E1C-7AF4-40F6-86FB-AC122CC2B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2" name="AutoShape 650">
              <a:extLst>
                <a:ext uri="{FF2B5EF4-FFF2-40B4-BE49-F238E27FC236}">
                  <a16:creationId xmlns:a16="http://schemas.microsoft.com/office/drawing/2014/main" id="{718E76CE-F370-48A0-AA3C-BEEC83B7C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4" name="AutoShape 652">
              <a:extLst>
                <a:ext uri="{FF2B5EF4-FFF2-40B4-BE49-F238E27FC236}">
                  <a16:creationId xmlns:a16="http://schemas.microsoft.com/office/drawing/2014/main" id="{B58B596E-4917-46C6-B83D-F59E81288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6" name="AutoShape 654">
              <a:extLst>
                <a:ext uri="{FF2B5EF4-FFF2-40B4-BE49-F238E27FC236}">
                  <a16:creationId xmlns:a16="http://schemas.microsoft.com/office/drawing/2014/main" id="{BCF8F5E2-2F62-4CDF-ABA1-6552A457A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8" name="AutoShape 656">
              <a:extLst>
                <a:ext uri="{FF2B5EF4-FFF2-40B4-BE49-F238E27FC236}">
                  <a16:creationId xmlns:a16="http://schemas.microsoft.com/office/drawing/2014/main" id="{8AA0CF38-06F0-4468-A71E-19FB7652D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0" name="AutoShape 658">
              <a:extLst>
                <a:ext uri="{FF2B5EF4-FFF2-40B4-BE49-F238E27FC236}">
                  <a16:creationId xmlns:a16="http://schemas.microsoft.com/office/drawing/2014/main" id="{95D5A0BF-5A63-491E-A8C5-C6A4B42D2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2" name="AutoShape 660">
              <a:extLst>
                <a:ext uri="{FF2B5EF4-FFF2-40B4-BE49-F238E27FC236}">
                  <a16:creationId xmlns:a16="http://schemas.microsoft.com/office/drawing/2014/main" id="{FB22F50C-2C94-455D-9974-08B42AF3B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4" name="AutoShape 662">
              <a:extLst>
                <a:ext uri="{FF2B5EF4-FFF2-40B4-BE49-F238E27FC236}">
                  <a16:creationId xmlns:a16="http://schemas.microsoft.com/office/drawing/2014/main" id="{07D7D054-96A4-41D8-B775-C3D2395EC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6" name="AutoShape 664">
              <a:extLst>
                <a:ext uri="{FF2B5EF4-FFF2-40B4-BE49-F238E27FC236}">
                  <a16:creationId xmlns:a16="http://schemas.microsoft.com/office/drawing/2014/main" id="{CC85F6EF-AD6B-4E34-9683-60C262AB8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8" name="AutoShape 666">
              <a:extLst>
                <a:ext uri="{FF2B5EF4-FFF2-40B4-BE49-F238E27FC236}">
                  <a16:creationId xmlns:a16="http://schemas.microsoft.com/office/drawing/2014/main" id="{D478F26E-A05D-441A-BEF5-675464467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0" name="AutoShape 668">
              <a:extLst>
                <a:ext uri="{FF2B5EF4-FFF2-40B4-BE49-F238E27FC236}">
                  <a16:creationId xmlns:a16="http://schemas.microsoft.com/office/drawing/2014/main" id="{271BA7D2-038E-47CB-98CC-5A6CF981C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2" name="AutoShape 670">
              <a:extLst>
                <a:ext uri="{FF2B5EF4-FFF2-40B4-BE49-F238E27FC236}">
                  <a16:creationId xmlns:a16="http://schemas.microsoft.com/office/drawing/2014/main" id="{B121E360-4463-4C89-AC77-89CF3DEEC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4" name="AutoShape 672">
              <a:extLst>
                <a:ext uri="{FF2B5EF4-FFF2-40B4-BE49-F238E27FC236}">
                  <a16:creationId xmlns:a16="http://schemas.microsoft.com/office/drawing/2014/main" id="{104AF8A8-F719-44B4-BC13-028DC56AC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6" name="AutoShape 674">
              <a:extLst>
                <a:ext uri="{FF2B5EF4-FFF2-40B4-BE49-F238E27FC236}">
                  <a16:creationId xmlns:a16="http://schemas.microsoft.com/office/drawing/2014/main" id="{1DB0BDBE-1B0E-44B0-A318-579BBE236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8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8" name="AutoShape 676">
              <a:extLst>
                <a:ext uri="{FF2B5EF4-FFF2-40B4-BE49-F238E27FC236}">
                  <a16:creationId xmlns:a16="http://schemas.microsoft.com/office/drawing/2014/main" id="{F1EA58F4-C423-4F30-AEC5-8952E6F07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30" name="AutoShape 678">
              <a:extLst>
                <a:ext uri="{FF2B5EF4-FFF2-40B4-BE49-F238E27FC236}">
                  <a16:creationId xmlns:a16="http://schemas.microsoft.com/office/drawing/2014/main" id="{2534346C-AAC1-4527-91F4-2059FE720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32" name="AutoShape 680">
              <a:extLst>
                <a:ext uri="{FF2B5EF4-FFF2-40B4-BE49-F238E27FC236}">
                  <a16:creationId xmlns:a16="http://schemas.microsoft.com/office/drawing/2014/main" id="{CFAB19AF-322D-457C-9FD2-F0B6EF015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0" y="3249"/>
              <a:ext cx="91" cy="91"/>
            </a:xfrm>
            <a:prstGeom prst="bevel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488" name="Group 936">
            <a:extLst>
              <a:ext uri="{FF2B5EF4-FFF2-40B4-BE49-F238E27FC236}">
                <a16:creationId xmlns:a16="http://schemas.microsoft.com/office/drawing/2014/main" id="{D7A10F08-DC9E-412F-8303-6B8221A4FB19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97425"/>
            <a:ext cx="8642350" cy="288925"/>
            <a:chOff x="398" y="3022"/>
            <a:chExt cx="5444" cy="182"/>
          </a:xfrm>
        </p:grpSpPr>
        <p:grpSp>
          <p:nvGrpSpPr>
            <p:cNvPr id="24243" name="Group 691">
              <a:extLst>
                <a:ext uri="{FF2B5EF4-FFF2-40B4-BE49-F238E27FC236}">
                  <a16:creationId xmlns:a16="http://schemas.microsoft.com/office/drawing/2014/main" id="{D653813B-C480-42C8-B615-81C70E2305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3022"/>
              <a:ext cx="5443" cy="91"/>
              <a:chOff x="398" y="2840"/>
              <a:chExt cx="5443" cy="91"/>
            </a:xfrm>
          </p:grpSpPr>
          <p:sp>
            <p:nvSpPr>
              <p:cNvPr id="24244" name="AutoShape 692">
                <a:extLst>
                  <a:ext uri="{FF2B5EF4-FFF2-40B4-BE49-F238E27FC236}">
                    <a16:creationId xmlns:a16="http://schemas.microsoft.com/office/drawing/2014/main" id="{68120206-8254-4ECC-ACEA-0B9448B12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45" name="AutoShape 693">
                <a:extLst>
                  <a:ext uri="{FF2B5EF4-FFF2-40B4-BE49-F238E27FC236}">
                    <a16:creationId xmlns:a16="http://schemas.microsoft.com/office/drawing/2014/main" id="{B572F8EF-72A9-49AA-A61A-E3344877D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46" name="AutoShape 694">
                <a:extLst>
                  <a:ext uri="{FF2B5EF4-FFF2-40B4-BE49-F238E27FC236}">
                    <a16:creationId xmlns:a16="http://schemas.microsoft.com/office/drawing/2014/main" id="{A597B584-E9DA-4943-A49D-6A7F96FFB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47" name="AutoShape 695">
                <a:extLst>
                  <a:ext uri="{FF2B5EF4-FFF2-40B4-BE49-F238E27FC236}">
                    <a16:creationId xmlns:a16="http://schemas.microsoft.com/office/drawing/2014/main" id="{4DFDF71E-B46F-4098-944D-03B59975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48" name="AutoShape 696">
                <a:extLst>
                  <a:ext uri="{FF2B5EF4-FFF2-40B4-BE49-F238E27FC236}">
                    <a16:creationId xmlns:a16="http://schemas.microsoft.com/office/drawing/2014/main" id="{8E479417-095E-4FCC-8D41-C144EAC15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49" name="AutoShape 697">
                <a:extLst>
                  <a:ext uri="{FF2B5EF4-FFF2-40B4-BE49-F238E27FC236}">
                    <a16:creationId xmlns:a16="http://schemas.microsoft.com/office/drawing/2014/main" id="{B2F4F8CB-F3B1-48B7-A7F6-DA2648407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0" name="AutoShape 698">
                <a:extLst>
                  <a:ext uri="{FF2B5EF4-FFF2-40B4-BE49-F238E27FC236}">
                    <a16:creationId xmlns:a16="http://schemas.microsoft.com/office/drawing/2014/main" id="{683EC321-DBC2-46D5-B5BC-2343C1718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1" name="AutoShape 699">
                <a:extLst>
                  <a:ext uri="{FF2B5EF4-FFF2-40B4-BE49-F238E27FC236}">
                    <a16:creationId xmlns:a16="http://schemas.microsoft.com/office/drawing/2014/main" id="{3D99D0B1-9993-4C21-8819-DC5BE9138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2" name="AutoShape 700">
                <a:extLst>
                  <a:ext uri="{FF2B5EF4-FFF2-40B4-BE49-F238E27FC236}">
                    <a16:creationId xmlns:a16="http://schemas.microsoft.com/office/drawing/2014/main" id="{F990B94B-C0E7-4912-977E-80F85753A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3" name="AutoShape 701">
                <a:extLst>
                  <a:ext uri="{FF2B5EF4-FFF2-40B4-BE49-F238E27FC236}">
                    <a16:creationId xmlns:a16="http://schemas.microsoft.com/office/drawing/2014/main" id="{2D46FAA9-0884-4D3F-A3F3-5CEDB70FE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4" name="AutoShape 702">
                <a:extLst>
                  <a:ext uri="{FF2B5EF4-FFF2-40B4-BE49-F238E27FC236}">
                    <a16:creationId xmlns:a16="http://schemas.microsoft.com/office/drawing/2014/main" id="{B05CABAE-5A7C-459D-9507-C3C724EC2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5" name="AutoShape 703">
                <a:extLst>
                  <a:ext uri="{FF2B5EF4-FFF2-40B4-BE49-F238E27FC236}">
                    <a16:creationId xmlns:a16="http://schemas.microsoft.com/office/drawing/2014/main" id="{F0504CA0-D772-47A0-B197-F7B6DA264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6" name="AutoShape 704">
                <a:extLst>
                  <a:ext uri="{FF2B5EF4-FFF2-40B4-BE49-F238E27FC236}">
                    <a16:creationId xmlns:a16="http://schemas.microsoft.com/office/drawing/2014/main" id="{F94E8D4E-5613-4000-98F9-0D377EC15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7" name="AutoShape 705">
                <a:extLst>
                  <a:ext uri="{FF2B5EF4-FFF2-40B4-BE49-F238E27FC236}">
                    <a16:creationId xmlns:a16="http://schemas.microsoft.com/office/drawing/2014/main" id="{312AAE9D-BD52-4F9C-A671-C3FE824E0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8" name="AutoShape 706">
                <a:extLst>
                  <a:ext uri="{FF2B5EF4-FFF2-40B4-BE49-F238E27FC236}">
                    <a16:creationId xmlns:a16="http://schemas.microsoft.com/office/drawing/2014/main" id="{BCBFF5C0-D88C-4510-A082-20E6D9D04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59" name="AutoShape 707">
                <a:extLst>
                  <a:ext uri="{FF2B5EF4-FFF2-40B4-BE49-F238E27FC236}">
                    <a16:creationId xmlns:a16="http://schemas.microsoft.com/office/drawing/2014/main" id="{103741B3-4940-4C02-946D-FC9C8EA50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0" name="AutoShape 708">
                <a:extLst>
                  <a:ext uri="{FF2B5EF4-FFF2-40B4-BE49-F238E27FC236}">
                    <a16:creationId xmlns:a16="http://schemas.microsoft.com/office/drawing/2014/main" id="{033C0E90-98CC-4008-8296-EC5E8FB98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1" name="AutoShape 709">
                <a:extLst>
                  <a:ext uri="{FF2B5EF4-FFF2-40B4-BE49-F238E27FC236}">
                    <a16:creationId xmlns:a16="http://schemas.microsoft.com/office/drawing/2014/main" id="{42633470-63EA-4392-B2CB-E8CD29600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2" name="AutoShape 710">
                <a:extLst>
                  <a:ext uri="{FF2B5EF4-FFF2-40B4-BE49-F238E27FC236}">
                    <a16:creationId xmlns:a16="http://schemas.microsoft.com/office/drawing/2014/main" id="{12C03E92-EBF4-4BC8-9B59-10D0145BD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3" name="AutoShape 711">
                <a:extLst>
                  <a:ext uri="{FF2B5EF4-FFF2-40B4-BE49-F238E27FC236}">
                    <a16:creationId xmlns:a16="http://schemas.microsoft.com/office/drawing/2014/main" id="{C9D66AA8-C8C5-45D0-8153-F5F8A3480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4" name="AutoShape 712">
                <a:extLst>
                  <a:ext uri="{FF2B5EF4-FFF2-40B4-BE49-F238E27FC236}">
                    <a16:creationId xmlns:a16="http://schemas.microsoft.com/office/drawing/2014/main" id="{CF92940A-AB67-4EBA-AA8C-B202CBA20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5" name="AutoShape 713">
                <a:extLst>
                  <a:ext uri="{FF2B5EF4-FFF2-40B4-BE49-F238E27FC236}">
                    <a16:creationId xmlns:a16="http://schemas.microsoft.com/office/drawing/2014/main" id="{1E26E04A-60BC-424A-A5ED-8801B977A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6" name="AutoShape 714">
                <a:extLst>
                  <a:ext uri="{FF2B5EF4-FFF2-40B4-BE49-F238E27FC236}">
                    <a16:creationId xmlns:a16="http://schemas.microsoft.com/office/drawing/2014/main" id="{F57CB542-94D5-44B1-807B-D027C85FE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7" name="AutoShape 715">
                <a:extLst>
                  <a:ext uri="{FF2B5EF4-FFF2-40B4-BE49-F238E27FC236}">
                    <a16:creationId xmlns:a16="http://schemas.microsoft.com/office/drawing/2014/main" id="{29D6B828-E1FD-415D-B20B-FD3B2086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8" name="AutoShape 716">
                <a:extLst>
                  <a:ext uri="{FF2B5EF4-FFF2-40B4-BE49-F238E27FC236}">
                    <a16:creationId xmlns:a16="http://schemas.microsoft.com/office/drawing/2014/main" id="{21158223-EA9F-4C43-8B70-8F931F9F9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69" name="AutoShape 717">
                <a:extLst>
                  <a:ext uri="{FF2B5EF4-FFF2-40B4-BE49-F238E27FC236}">
                    <a16:creationId xmlns:a16="http://schemas.microsoft.com/office/drawing/2014/main" id="{F7B40EEF-CEE0-48AA-BA07-FF219B0C4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0" name="AutoShape 718">
                <a:extLst>
                  <a:ext uri="{FF2B5EF4-FFF2-40B4-BE49-F238E27FC236}">
                    <a16:creationId xmlns:a16="http://schemas.microsoft.com/office/drawing/2014/main" id="{1DCC8C4A-13F2-4655-A62F-0C7B26C5A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1" name="AutoShape 719">
                <a:extLst>
                  <a:ext uri="{FF2B5EF4-FFF2-40B4-BE49-F238E27FC236}">
                    <a16:creationId xmlns:a16="http://schemas.microsoft.com/office/drawing/2014/main" id="{17A8484D-248C-4C95-9FE0-C7394FD7A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2" name="AutoShape 720">
                <a:extLst>
                  <a:ext uri="{FF2B5EF4-FFF2-40B4-BE49-F238E27FC236}">
                    <a16:creationId xmlns:a16="http://schemas.microsoft.com/office/drawing/2014/main" id="{4B933383-161A-4627-A2DA-33117B268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3" name="AutoShape 721">
                <a:extLst>
                  <a:ext uri="{FF2B5EF4-FFF2-40B4-BE49-F238E27FC236}">
                    <a16:creationId xmlns:a16="http://schemas.microsoft.com/office/drawing/2014/main" id="{722F3C76-FCB8-40F6-93F1-356A2AD3C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4" name="AutoShape 722">
                <a:extLst>
                  <a:ext uri="{FF2B5EF4-FFF2-40B4-BE49-F238E27FC236}">
                    <a16:creationId xmlns:a16="http://schemas.microsoft.com/office/drawing/2014/main" id="{1303FACB-CD52-44D2-907D-D3F351A32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5" name="AutoShape 723">
                <a:extLst>
                  <a:ext uri="{FF2B5EF4-FFF2-40B4-BE49-F238E27FC236}">
                    <a16:creationId xmlns:a16="http://schemas.microsoft.com/office/drawing/2014/main" id="{9DA7935E-0B63-4827-84F7-995FF82FF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6" name="AutoShape 724">
                <a:extLst>
                  <a:ext uri="{FF2B5EF4-FFF2-40B4-BE49-F238E27FC236}">
                    <a16:creationId xmlns:a16="http://schemas.microsoft.com/office/drawing/2014/main" id="{D0329548-CECE-4DCC-ABE5-65A9F279C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7" name="AutoShape 725">
                <a:extLst>
                  <a:ext uri="{FF2B5EF4-FFF2-40B4-BE49-F238E27FC236}">
                    <a16:creationId xmlns:a16="http://schemas.microsoft.com/office/drawing/2014/main" id="{730427FC-BCCD-4AA7-AC9F-82F478DEF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8" name="AutoShape 726">
                <a:extLst>
                  <a:ext uri="{FF2B5EF4-FFF2-40B4-BE49-F238E27FC236}">
                    <a16:creationId xmlns:a16="http://schemas.microsoft.com/office/drawing/2014/main" id="{6112F6DA-B627-4C29-9814-62F3B4AF8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79" name="AutoShape 727">
                <a:extLst>
                  <a:ext uri="{FF2B5EF4-FFF2-40B4-BE49-F238E27FC236}">
                    <a16:creationId xmlns:a16="http://schemas.microsoft.com/office/drawing/2014/main" id="{205F40EA-946D-47E3-9FB2-DD5550721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0" name="AutoShape 728">
                <a:extLst>
                  <a:ext uri="{FF2B5EF4-FFF2-40B4-BE49-F238E27FC236}">
                    <a16:creationId xmlns:a16="http://schemas.microsoft.com/office/drawing/2014/main" id="{48CE9BCC-CA39-4091-A515-E0248F968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1" name="AutoShape 729">
                <a:extLst>
                  <a:ext uri="{FF2B5EF4-FFF2-40B4-BE49-F238E27FC236}">
                    <a16:creationId xmlns:a16="http://schemas.microsoft.com/office/drawing/2014/main" id="{A4DB765E-E43E-40AB-A39A-0BFFB2205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2" name="AutoShape 730">
                <a:extLst>
                  <a:ext uri="{FF2B5EF4-FFF2-40B4-BE49-F238E27FC236}">
                    <a16:creationId xmlns:a16="http://schemas.microsoft.com/office/drawing/2014/main" id="{88B0E45F-8ABC-40C2-96B2-D5AEC5E92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3" name="AutoShape 731">
                <a:extLst>
                  <a:ext uri="{FF2B5EF4-FFF2-40B4-BE49-F238E27FC236}">
                    <a16:creationId xmlns:a16="http://schemas.microsoft.com/office/drawing/2014/main" id="{F68AACC1-25B4-4B07-BFEC-2D8631B0A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4" name="AutoShape 732">
                <a:extLst>
                  <a:ext uri="{FF2B5EF4-FFF2-40B4-BE49-F238E27FC236}">
                    <a16:creationId xmlns:a16="http://schemas.microsoft.com/office/drawing/2014/main" id="{98F3AFD3-B3D3-47DC-BEEB-8376A9AF7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5" name="AutoShape 733">
                <a:extLst>
                  <a:ext uri="{FF2B5EF4-FFF2-40B4-BE49-F238E27FC236}">
                    <a16:creationId xmlns:a16="http://schemas.microsoft.com/office/drawing/2014/main" id="{0FA026DA-E3BD-48B6-AE49-B85270740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6" name="AutoShape 734">
                <a:extLst>
                  <a:ext uri="{FF2B5EF4-FFF2-40B4-BE49-F238E27FC236}">
                    <a16:creationId xmlns:a16="http://schemas.microsoft.com/office/drawing/2014/main" id="{32BB2C9A-BAA9-405A-A3D6-BC0310B47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7" name="AutoShape 735">
                <a:extLst>
                  <a:ext uri="{FF2B5EF4-FFF2-40B4-BE49-F238E27FC236}">
                    <a16:creationId xmlns:a16="http://schemas.microsoft.com/office/drawing/2014/main" id="{0CF80183-07DA-47A3-B3E1-C6C562120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8" name="AutoShape 736">
                <a:extLst>
                  <a:ext uri="{FF2B5EF4-FFF2-40B4-BE49-F238E27FC236}">
                    <a16:creationId xmlns:a16="http://schemas.microsoft.com/office/drawing/2014/main" id="{090A365C-E7B1-4E51-B454-830D05F6F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9" name="AutoShape 737">
                <a:extLst>
                  <a:ext uri="{FF2B5EF4-FFF2-40B4-BE49-F238E27FC236}">
                    <a16:creationId xmlns:a16="http://schemas.microsoft.com/office/drawing/2014/main" id="{506B0C23-DC93-4E44-BB62-7CB4094C7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0" name="AutoShape 738">
                <a:extLst>
                  <a:ext uri="{FF2B5EF4-FFF2-40B4-BE49-F238E27FC236}">
                    <a16:creationId xmlns:a16="http://schemas.microsoft.com/office/drawing/2014/main" id="{D791A37E-C121-4A83-8B70-38D6DC171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1" name="AutoShape 739">
                <a:extLst>
                  <a:ext uri="{FF2B5EF4-FFF2-40B4-BE49-F238E27FC236}">
                    <a16:creationId xmlns:a16="http://schemas.microsoft.com/office/drawing/2014/main" id="{5F864199-0A56-4842-A8D9-108E2B0F8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2" name="AutoShape 740">
                <a:extLst>
                  <a:ext uri="{FF2B5EF4-FFF2-40B4-BE49-F238E27FC236}">
                    <a16:creationId xmlns:a16="http://schemas.microsoft.com/office/drawing/2014/main" id="{E10457CE-F86C-4DA2-AA26-B7292DD3E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3" name="AutoShape 741">
                <a:extLst>
                  <a:ext uri="{FF2B5EF4-FFF2-40B4-BE49-F238E27FC236}">
                    <a16:creationId xmlns:a16="http://schemas.microsoft.com/office/drawing/2014/main" id="{998C9C39-7211-41BD-9C45-CDF6C115B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4" name="AutoShape 742">
                <a:extLst>
                  <a:ext uri="{FF2B5EF4-FFF2-40B4-BE49-F238E27FC236}">
                    <a16:creationId xmlns:a16="http://schemas.microsoft.com/office/drawing/2014/main" id="{E761CA76-B217-4D5F-8B06-B408BB284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5" name="AutoShape 743">
                <a:extLst>
                  <a:ext uri="{FF2B5EF4-FFF2-40B4-BE49-F238E27FC236}">
                    <a16:creationId xmlns:a16="http://schemas.microsoft.com/office/drawing/2014/main" id="{43233E7C-5797-4B2A-B542-7B643BC12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6" name="AutoShape 744">
                <a:extLst>
                  <a:ext uri="{FF2B5EF4-FFF2-40B4-BE49-F238E27FC236}">
                    <a16:creationId xmlns:a16="http://schemas.microsoft.com/office/drawing/2014/main" id="{33DFE8E4-A1B5-4328-811C-F0B31B749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7" name="AutoShape 745">
                <a:extLst>
                  <a:ext uri="{FF2B5EF4-FFF2-40B4-BE49-F238E27FC236}">
                    <a16:creationId xmlns:a16="http://schemas.microsoft.com/office/drawing/2014/main" id="{A276C15C-9245-4839-B1DF-13A7D9CC0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8" name="AutoShape 746">
                <a:extLst>
                  <a:ext uri="{FF2B5EF4-FFF2-40B4-BE49-F238E27FC236}">
                    <a16:creationId xmlns:a16="http://schemas.microsoft.com/office/drawing/2014/main" id="{4774A0B7-939A-46E6-A166-9819951F3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99" name="AutoShape 747">
                <a:extLst>
                  <a:ext uri="{FF2B5EF4-FFF2-40B4-BE49-F238E27FC236}">
                    <a16:creationId xmlns:a16="http://schemas.microsoft.com/office/drawing/2014/main" id="{843E607A-0079-4BA9-93F5-8CE41820D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0" name="AutoShape 748">
                <a:extLst>
                  <a:ext uri="{FF2B5EF4-FFF2-40B4-BE49-F238E27FC236}">
                    <a16:creationId xmlns:a16="http://schemas.microsoft.com/office/drawing/2014/main" id="{4249FEDC-D912-412D-9D13-A985C3243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1" name="AutoShape 749">
                <a:extLst>
                  <a:ext uri="{FF2B5EF4-FFF2-40B4-BE49-F238E27FC236}">
                    <a16:creationId xmlns:a16="http://schemas.microsoft.com/office/drawing/2014/main" id="{75210829-96EB-4DB9-A747-5B1E5650D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2" name="AutoShape 750">
                <a:extLst>
                  <a:ext uri="{FF2B5EF4-FFF2-40B4-BE49-F238E27FC236}">
                    <a16:creationId xmlns:a16="http://schemas.microsoft.com/office/drawing/2014/main" id="{58C3F9BD-0BD1-4505-9136-FBF35770A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3" name="AutoShape 751">
                <a:extLst>
                  <a:ext uri="{FF2B5EF4-FFF2-40B4-BE49-F238E27FC236}">
                    <a16:creationId xmlns:a16="http://schemas.microsoft.com/office/drawing/2014/main" id="{66031810-A986-4CA3-B5BE-98DA270F3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365" name="Group 813">
              <a:extLst>
                <a:ext uri="{FF2B5EF4-FFF2-40B4-BE49-F238E27FC236}">
                  <a16:creationId xmlns:a16="http://schemas.microsoft.com/office/drawing/2014/main" id="{53D7EBAD-893A-4C24-A57F-773F150E8B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113"/>
              <a:ext cx="5443" cy="91"/>
              <a:chOff x="398" y="2840"/>
              <a:chExt cx="5443" cy="91"/>
            </a:xfrm>
          </p:grpSpPr>
          <p:sp>
            <p:nvSpPr>
              <p:cNvPr id="24366" name="AutoShape 814">
                <a:extLst>
                  <a:ext uri="{FF2B5EF4-FFF2-40B4-BE49-F238E27FC236}">
                    <a16:creationId xmlns:a16="http://schemas.microsoft.com/office/drawing/2014/main" id="{7E70E42E-5B62-4B5D-9651-C22B3AE47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7" name="AutoShape 815">
                <a:extLst>
                  <a:ext uri="{FF2B5EF4-FFF2-40B4-BE49-F238E27FC236}">
                    <a16:creationId xmlns:a16="http://schemas.microsoft.com/office/drawing/2014/main" id="{0A5FD8B9-1417-40F2-A23A-E1323A36C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8" name="AutoShape 816">
                <a:extLst>
                  <a:ext uri="{FF2B5EF4-FFF2-40B4-BE49-F238E27FC236}">
                    <a16:creationId xmlns:a16="http://schemas.microsoft.com/office/drawing/2014/main" id="{59871859-85B2-4DC4-B511-1A317DEC0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9" name="AutoShape 817">
                <a:extLst>
                  <a:ext uri="{FF2B5EF4-FFF2-40B4-BE49-F238E27FC236}">
                    <a16:creationId xmlns:a16="http://schemas.microsoft.com/office/drawing/2014/main" id="{D4BA6E51-DDD0-4D07-A377-90DF3C23B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0" name="AutoShape 818">
                <a:extLst>
                  <a:ext uri="{FF2B5EF4-FFF2-40B4-BE49-F238E27FC236}">
                    <a16:creationId xmlns:a16="http://schemas.microsoft.com/office/drawing/2014/main" id="{561FB563-9711-4B51-9977-1AA53FBD6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1" name="AutoShape 819">
                <a:extLst>
                  <a:ext uri="{FF2B5EF4-FFF2-40B4-BE49-F238E27FC236}">
                    <a16:creationId xmlns:a16="http://schemas.microsoft.com/office/drawing/2014/main" id="{AEFDDED1-8AD8-434C-86D6-E34FFDE13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2" name="AutoShape 820">
                <a:extLst>
                  <a:ext uri="{FF2B5EF4-FFF2-40B4-BE49-F238E27FC236}">
                    <a16:creationId xmlns:a16="http://schemas.microsoft.com/office/drawing/2014/main" id="{B13FD195-8043-408A-86EA-83D438A02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3" name="AutoShape 821">
                <a:extLst>
                  <a:ext uri="{FF2B5EF4-FFF2-40B4-BE49-F238E27FC236}">
                    <a16:creationId xmlns:a16="http://schemas.microsoft.com/office/drawing/2014/main" id="{652B2F9B-761F-4586-A2D8-FAF70C57B4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4" name="AutoShape 822">
                <a:extLst>
                  <a:ext uri="{FF2B5EF4-FFF2-40B4-BE49-F238E27FC236}">
                    <a16:creationId xmlns:a16="http://schemas.microsoft.com/office/drawing/2014/main" id="{B43A6651-238B-466A-BA05-6C33208BF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5" name="AutoShape 823">
                <a:extLst>
                  <a:ext uri="{FF2B5EF4-FFF2-40B4-BE49-F238E27FC236}">
                    <a16:creationId xmlns:a16="http://schemas.microsoft.com/office/drawing/2014/main" id="{6C240A36-5E48-4078-A251-ED12A983C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6" name="AutoShape 824">
                <a:extLst>
                  <a:ext uri="{FF2B5EF4-FFF2-40B4-BE49-F238E27FC236}">
                    <a16:creationId xmlns:a16="http://schemas.microsoft.com/office/drawing/2014/main" id="{2AE5A562-AF53-41E2-9D02-22D5B5E3E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7" name="AutoShape 825">
                <a:extLst>
                  <a:ext uri="{FF2B5EF4-FFF2-40B4-BE49-F238E27FC236}">
                    <a16:creationId xmlns:a16="http://schemas.microsoft.com/office/drawing/2014/main" id="{6D792322-C9A3-4D2A-831C-528265740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8" name="AutoShape 826">
                <a:extLst>
                  <a:ext uri="{FF2B5EF4-FFF2-40B4-BE49-F238E27FC236}">
                    <a16:creationId xmlns:a16="http://schemas.microsoft.com/office/drawing/2014/main" id="{CF2ACB62-5935-4A1E-B95F-CF5ABC0AF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79" name="AutoShape 827">
                <a:extLst>
                  <a:ext uri="{FF2B5EF4-FFF2-40B4-BE49-F238E27FC236}">
                    <a16:creationId xmlns:a16="http://schemas.microsoft.com/office/drawing/2014/main" id="{08500C0A-B933-4445-AE6F-7652696B4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0" name="AutoShape 828">
                <a:extLst>
                  <a:ext uri="{FF2B5EF4-FFF2-40B4-BE49-F238E27FC236}">
                    <a16:creationId xmlns:a16="http://schemas.microsoft.com/office/drawing/2014/main" id="{0C0BFCD9-72C3-44E3-9E33-502C3CBCA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1" name="AutoShape 829">
                <a:extLst>
                  <a:ext uri="{FF2B5EF4-FFF2-40B4-BE49-F238E27FC236}">
                    <a16:creationId xmlns:a16="http://schemas.microsoft.com/office/drawing/2014/main" id="{0D822EA5-EA00-4DDF-85D8-70AD389F5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2" name="AutoShape 830">
                <a:extLst>
                  <a:ext uri="{FF2B5EF4-FFF2-40B4-BE49-F238E27FC236}">
                    <a16:creationId xmlns:a16="http://schemas.microsoft.com/office/drawing/2014/main" id="{B5ACA309-6313-491D-AFCE-ED0660911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3" name="AutoShape 831">
                <a:extLst>
                  <a:ext uri="{FF2B5EF4-FFF2-40B4-BE49-F238E27FC236}">
                    <a16:creationId xmlns:a16="http://schemas.microsoft.com/office/drawing/2014/main" id="{52057B70-67D9-467E-81B9-00647922F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4" name="AutoShape 832">
                <a:extLst>
                  <a:ext uri="{FF2B5EF4-FFF2-40B4-BE49-F238E27FC236}">
                    <a16:creationId xmlns:a16="http://schemas.microsoft.com/office/drawing/2014/main" id="{979307E3-586C-4C11-B831-C952B1F89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5" name="AutoShape 833">
                <a:extLst>
                  <a:ext uri="{FF2B5EF4-FFF2-40B4-BE49-F238E27FC236}">
                    <a16:creationId xmlns:a16="http://schemas.microsoft.com/office/drawing/2014/main" id="{62BFEC45-1055-4BDA-AB78-9AC5B602F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6" name="AutoShape 834">
                <a:extLst>
                  <a:ext uri="{FF2B5EF4-FFF2-40B4-BE49-F238E27FC236}">
                    <a16:creationId xmlns:a16="http://schemas.microsoft.com/office/drawing/2014/main" id="{D4F8EF7F-06BC-4E05-B0EC-D36FF3569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7" name="AutoShape 835">
                <a:extLst>
                  <a:ext uri="{FF2B5EF4-FFF2-40B4-BE49-F238E27FC236}">
                    <a16:creationId xmlns:a16="http://schemas.microsoft.com/office/drawing/2014/main" id="{54770711-3E8A-4507-94E7-D7667B25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8" name="AutoShape 836">
                <a:extLst>
                  <a:ext uri="{FF2B5EF4-FFF2-40B4-BE49-F238E27FC236}">
                    <a16:creationId xmlns:a16="http://schemas.microsoft.com/office/drawing/2014/main" id="{5E65C591-9B10-4467-B413-C777C196F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89" name="AutoShape 837">
                <a:extLst>
                  <a:ext uri="{FF2B5EF4-FFF2-40B4-BE49-F238E27FC236}">
                    <a16:creationId xmlns:a16="http://schemas.microsoft.com/office/drawing/2014/main" id="{0F2424C7-8A02-4E9E-9E3F-DB27B17BB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0" name="AutoShape 838">
                <a:extLst>
                  <a:ext uri="{FF2B5EF4-FFF2-40B4-BE49-F238E27FC236}">
                    <a16:creationId xmlns:a16="http://schemas.microsoft.com/office/drawing/2014/main" id="{1254CF59-6BE3-448C-BE60-16D7AC732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1" name="AutoShape 839">
                <a:extLst>
                  <a:ext uri="{FF2B5EF4-FFF2-40B4-BE49-F238E27FC236}">
                    <a16:creationId xmlns:a16="http://schemas.microsoft.com/office/drawing/2014/main" id="{BA7139BC-B213-4EFF-B27F-B3927BD78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2" name="AutoShape 840">
                <a:extLst>
                  <a:ext uri="{FF2B5EF4-FFF2-40B4-BE49-F238E27FC236}">
                    <a16:creationId xmlns:a16="http://schemas.microsoft.com/office/drawing/2014/main" id="{E5DCB8A7-D9DC-42DC-B591-364D018BA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3" name="AutoShape 841">
                <a:extLst>
                  <a:ext uri="{FF2B5EF4-FFF2-40B4-BE49-F238E27FC236}">
                    <a16:creationId xmlns:a16="http://schemas.microsoft.com/office/drawing/2014/main" id="{687FEAB2-FA2C-4ACD-AC46-040FC33D4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4" name="AutoShape 842">
                <a:extLst>
                  <a:ext uri="{FF2B5EF4-FFF2-40B4-BE49-F238E27FC236}">
                    <a16:creationId xmlns:a16="http://schemas.microsoft.com/office/drawing/2014/main" id="{5C6FD6E0-8733-4928-A796-C956D2EF3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5" name="AutoShape 843">
                <a:extLst>
                  <a:ext uri="{FF2B5EF4-FFF2-40B4-BE49-F238E27FC236}">
                    <a16:creationId xmlns:a16="http://schemas.microsoft.com/office/drawing/2014/main" id="{FAFF8667-50D8-499F-99F2-4E52A888C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6" name="AutoShape 844">
                <a:extLst>
                  <a:ext uri="{FF2B5EF4-FFF2-40B4-BE49-F238E27FC236}">
                    <a16:creationId xmlns:a16="http://schemas.microsoft.com/office/drawing/2014/main" id="{CE32EF6D-75CA-478E-8ED6-27A5777D5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7" name="AutoShape 845">
                <a:extLst>
                  <a:ext uri="{FF2B5EF4-FFF2-40B4-BE49-F238E27FC236}">
                    <a16:creationId xmlns:a16="http://schemas.microsoft.com/office/drawing/2014/main" id="{6877EC8A-65EA-4284-AEC8-8C3E160D0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8" name="AutoShape 846">
                <a:extLst>
                  <a:ext uri="{FF2B5EF4-FFF2-40B4-BE49-F238E27FC236}">
                    <a16:creationId xmlns:a16="http://schemas.microsoft.com/office/drawing/2014/main" id="{B16B4555-9BF6-4B06-850E-EDA17DAAD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99" name="AutoShape 847">
                <a:extLst>
                  <a:ext uri="{FF2B5EF4-FFF2-40B4-BE49-F238E27FC236}">
                    <a16:creationId xmlns:a16="http://schemas.microsoft.com/office/drawing/2014/main" id="{7FBDDBBE-CF1D-46C6-BCD5-648E1EF88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0" name="AutoShape 848">
                <a:extLst>
                  <a:ext uri="{FF2B5EF4-FFF2-40B4-BE49-F238E27FC236}">
                    <a16:creationId xmlns:a16="http://schemas.microsoft.com/office/drawing/2014/main" id="{22177A26-12BC-4BF0-9DC1-EB519924C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1" name="AutoShape 849">
                <a:extLst>
                  <a:ext uri="{FF2B5EF4-FFF2-40B4-BE49-F238E27FC236}">
                    <a16:creationId xmlns:a16="http://schemas.microsoft.com/office/drawing/2014/main" id="{F9347137-D8F8-4B8D-A093-7FEA2C0A2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2" name="AutoShape 850">
                <a:extLst>
                  <a:ext uri="{FF2B5EF4-FFF2-40B4-BE49-F238E27FC236}">
                    <a16:creationId xmlns:a16="http://schemas.microsoft.com/office/drawing/2014/main" id="{25C9F5DD-3586-46EB-8A90-99BC8EDC5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3" name="AutoShape 851">
                <a:extLst>
                  <a:ext uri="{FF2B5EF4-FFF2-40B4-BE49-F238E27FC236}">
                    <a16:creationId xmlns:a16="http://schemas.microsoft.com/office/drawing/2014/main" id="{C85132B2-B42B-4FFE-9687-6008179EC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4" name="AutoShape 852">
                <a:extLst>
                  <a:ext uri="{FF2B5EF4-FFF2-40B4-BE49-F238E27FC236}">
                    <a16:creationId xmlns:a16="http://schemas.microsoft.com/office/drawing/2014/main" id="{2E2127AE-AD6B-436E-9E00-C2981B7F6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5" name="AutoShape 853">
                <a:extLst>
                  <a:ext uri="{FF2B5EF4-FFF2-40B4-BE49-F238E27FC236}">
                    <a16:creationId xmlns:a16="http://schemas.microsoft.com/office/drawing/2014/main" id="{9F1E73EC-5F77-451B-8253-9D1244637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6" name="AutoShape 854">
                <a:extLst>
                  <a:ext uri="{FF2B5EF4-FFF2-40B4-BE49-F238E27FC236}">
                    <a16:creationId xmlns:a16="http://schemas.microsoft.com/office/drawing/2014/main" id="{FA29160F-430F-4433-8791-A6F155BA0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7" name="AutoShape 855">
                <a:extLst>
                  <a:ext uri="{FF2B5EF4-FFF2-40B4-BE49-F238E27FC236}">
                    <a16:creationId xmlns:a16="http://schemas.microsoft.com/office/drawing/2014/main" id="{B82E7B23-BF59-49D3-9AE5-45836F5B6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8" name="AutoShape 856">
                <a:extLst>
                  <a:ext uri="{FF2B5EF4-FFF2-40B4-BE49-F238E27FC236}">
                    <a16:creationId xmlns:a16="http://schemas.microsoft.com/office/drawing/2014/main" id="{9B9BB146-CC4F-45B1-8615-72F4905A1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09" name="AutoShape 857">
                <a:extLst>
                  <a:ext uri="{FF2B5EF4-FFF2-40B4-BE49-F238E27FC236}">
                    <a16:creationId xmlns:a16="http://schemas.microsoft.com/office/drawing/2014/main" id="{6CB9C5C1-AEC8-42D4-B4CC-1B6D30A5C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0" name="AutoShape 858">
                <a:extLst>
                  <a:ext uri="{FF2B5EF4-FFF2-40B4-BE49-F238E27FC236}">
                    <a16:creationId xmlns:a16="http://schemas.microsoft.com/office/drawing/2014/main" id="{EC3ADA1A-C1F4-40F5-B3B7-B83CF6BC2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1" name="AutoShape 859">
                <a:extLst>
                  <a:ext uri="{FF2B5EF4-FFF2-40B4-BE49-F238E27FC236}">
                    <a16:creationId xmlns:a16="http://schemas.microsoft.com/office/drawing/2014/main" id="{9C43CA39-397F-4020-A291-4DB7D1F57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2" name="AutoShape 860">
                <a:extLst>
                  <a:ext uri="{FF2B5EF4-FFF2-40B4-BE49-F238E27FC236}">
                    <a16:creationId xmlns:a16="http://schemas.microsoft.com/office/drawing/2014/main" id="{22A77B26-1AC1-43BA-A9DB-7563996E4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3" name="AutoShape 861">
                <a:extLst>
                  <a:ext uri="{FF2B5EF4-FFF2-40B4-BE49-F238E27FC236}">
                    <a16:creationId xmlns:a16="http://schemas.microsoft.com/office/drawing/2014/main" id="{28125BFB-33C1-4077-9EC6-F7857857E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4" name="AutoShape 862">
                <a:extLst>
                  <a:ext uri="{FF2B5EF4-FFF2-40B4-BE49-F238E27FC236}">
                    <a16:creationId xmlns:a16="http://schemas.microsoft.com/office/drawing/2014/main" id="{80EAEF9D-A079-495E-A2F2-F68AA0389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5" name="AutoShape 863">
                <a:extLst>
                  <a:ext uri="{FF2B5EF4-FFF2-40B4-BE49-F238E27FC236}">
                    <a16:creationId xmlns:a16="http://schemas.microsoft.com/office/drawing/2014/main" id="{84858889-8F86-400F-9D58-27AC2D33A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6" name="AutoShape 864">
                <a:extLst>
                  <a:ext uri="{FF2B5EF4-FFF2-40B4-BE49-F238E27FC236}">
                    <a16:creationId xmlns:a16="http://schemas.microsoft.com/office/drawing/2014/main" id="{C56739C0-1994-4BCD-96CC-912D8CD83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7" name="AutoShape 865">
                <a:extLst>
                  <a:ext uri="{FF2B5EF4-FFF2-40B4-BE49-F238E27FC236}">
                    <a16:creationId xmlns:a16="http://schemas.microsoft.com/office/drawing/2014/main" id="{031CC4C2-D1F7-4716-9474-06AB13D5B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8" name="AutoShape 866">
                <a:extLst>
                  <a:ext uri="{FF2B5EF4-FFF2-40B4-BE49-F238E27FC236}">
                    <a16:creationId xmlns:a16="http://schemas.microsoft.com/office/drawing/2014/main" id="{7334B21C-ECE3-4226-B5A0-152C4FEE3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19" name="AutoShape 867">
                <a:extLst>
                  <a:ext uri="{FF2B5EF4-FFF2-40B4-BE49-F238E27FC236}">
                    <a16:creationId xmlns:a16="http://schemas.microsoft.com/office/drawing/2014/main" id="{7A6187AF-3EFD-4CD0-8A07-A856696E3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0" name="AutoShape 868">
                <a:extLst>
                  <a:ext uri="{FF2B5EF4-FFF2-40B4-BE49-F238E27FC236}">
                    <a16:creationId xmlns:a16="http://schemas.microsoft.com/office/drawing/2014/main" id="{691C54CF-F000-4A63-96E5-8ABF9BCE1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1" name="AutoShape 869">
                <a:extLst>
                  <a:ext uri="{FF2B5EF4-FFF2-40B4-BE49-F238E27FC236}">
                    <a16:creationId xmlns:a16="http://schemas.microsoft.com/office/drawing/2014/main" id="{3D7C94CC-6535-425B-87DA-85AFF4FED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2" name="AutoShape 870">
                <a:extLst>
                  <a:ext uri="{FF2B5EF4-FFF2-40B4-BE49-F238E27FC236}">
                    <a16:creationId xmlns:a16="http://schemas.microsoft.com/office/drawing/2014/main" id="{D58D95E1-8E08-46CE-9CEC-392994BBF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3" name="AutoShape 871">
                <a:extLst>
                  <a:ext uri="{FF2B5EF4-FFF2-40B4-BE49-F238E27FC236}">
                    <a16:creationId xmlns:a16="http://schemas.microsoft.com/office/drawing/2014/main" id="{92EB7C6F-628A-4440-9690-4BD2AFD43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4" name="AutoShape 872">
                <a:extLst>
                  <a:ext uri="{FF2B5EF4-FFF2-40B4-BE49-F238E27FC236}">
                    <a16:creationId xmlns:a16="http://schemas.microsoft.com/office/drawing/2014/main" id="{B4E9AAEC-29D0-4D44-8E4B-1C8AB902C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9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5" name="AutoShape 873">
                <a:extLst>
                  <a:ext uri="{FF2B5EF4-FFF2-40B4-BE49-F238E27FC236}">
                    <a16:creationId xmlns:a16="http://schemas.microsoft.com/office/drawing/2014/main" id="{BC32C2D1-9F88-4D3A-B975-279E82807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0" y="2840"/>
                <a:ext cx="91" cy="91"/>
              </a:xfrm>
              <a:prstGeom prst="bevel">
                <a:avLst>
                  <a:gd name="adj" fmla="val 23079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487" name="Group 935">
            <a:extLst>
              <a:ext uri="{FF2B5EF4-FFF2-40B4-BE49-F238E27FC236}">
                <a16:creationId xmlns:a16="http://schemas.microsoft.com/office/drawing/2014/main" id="{AAED0D57-E99B-4060-B123-7A3E7A818E4F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661025"/>
            <a:ext cx="8642350" cy="288925"/>
            <a:chOff x="398" y="3566"/>
            <a:chExt cx="5444" cy="182"/>
          </a:xfrm>
        </p:grpSpPr>
        <p:grpSp>
          <p:nvGrpSpPr>
            <p:cNvPr id="24304" name="Group 752">
              <a:extLst>
                <a:ext uri="{FF2B5EF4-FFF2-40B4-BE49-F238E27FC236}">
                  <a16:creationId xmlns:a16="http://schemas.microsoft.com/office/drawing/2014/main" id="{5AFE3B2D-7C16-4D7D-890C-E1FE1AF619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3566"/>
              <a:ext cx="5443" cy="91"/>
              <a:chOff x="398" y="3249"/>
              <a:chExt cx="5443" cy="91"/>
            </a:xfrm>
          </p:grpSpPr>
          <p:sp>
            <p:nvSpPr>
              <p:cNvPr id="24305" name="AutoShape 753">
                <a:extLst>
                  <a:ext uri="{FF2B5EF4-FFF2-40B4-BE49-F238E27FC236}">
                    <a16:creationId xmlns:a16="http://schemas.microsoft.com/office/drawing/2014/main" id="{06ABCC94-0F72-42C9-BA76-7682DAB9C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6" name="AutoShape 754">
                <a:extLst>
                  <a:ext uri="{FF2B5EF4-FFF2-40B4-BE49-F238E27FC236}">
                    <a16:creationId xmlns:a16="http://schemas.microsoft.com/office/drawing/2014/main" id="{C0CC1307-38C7-4D2D-92FB-A3E4CEF81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7" name="AutoShape 755">
                <a:extLst>
                  <a:ext uri="{FF2B5EF4-FFF2-40B4-BE49-F238E27FC236}">
                    <a16:creationId xmlns:a16="http://schemas.microsoft.com/office/drawing/2014/main" id="{047C6C72-49D8-4A07-A5BD-5D93E7D30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8" name="AutoShape 756">
                <a:extLst>
                  <a:ext uri="{FF2B5EF4-FFF2-40B4-BE49-F238E27FC236}">
                    <a16:creationId xmlns:a16="http://schemas.microsoft.com/office/drawing/2014/main" id="{CFA7BCC4-0D98-471F-B74B-EBB393562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9" name="AutoShape 757">
                <a:extLst>
                  <a:ext uri="{FF2B5EF4-FFF2-40B4-BE49-F238E27FC236}">
                    <a16:creationId xmlns:a16="http://schemas.microsoft.com/office/drawing/2014/main" id="{2924A687-1AF2-499D-BF13-DE51FB5E0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0" name="AutoShape 758">
                <a:extLst>
                  <a:ext uri="{FF2B5EF4-FFF2-40B4-BE49-F238E27FC236}">
                    <a16:creationId xmlns:a16="http://schemas.microsoft.com/office/drawing/2014/main" id="{15184976-4354-4469-B277-139DF452C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1" name="AutoShape 759">
                <a:extLst>
                  <a:ext uri="{FF2B5EF4-FFF2-40B4-BE49-F238E27FC236}">
                    <a16:creationId xmlns:a16="http://schemas.microsoft.com/office/drawing/2014/main" id="{D5279E18-262B-4A65-A65F-F52225AE1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2" name="AutoShape 760">
                <a:extLst>
                  <a:ext uri="{FF2B5EF4-FFF2-40B4-BE49-F238E27FC236}">
                    <a16:creationId xmlns:a16="http://schemas.microsoft.com/office/drawing/2014/main" id="{4008EEA3-7C7D-47F9-BC46-C8A2B6122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3" name="AutoShape 761">
                <a:extLst>
                  <a:ext uri="{FF2B5EF4-FFF2-40B4-BE49-F238E27FC236}">
                    <a16:creationId xmlns:a16="http://schemas.microsoft.com/office/drawing/2014/main" id="{1293F972-76A6-43B1-AF54-C715BDC91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4" name="AutoShape 762">
                <a:extLst>
                  <a:ext uri="{FF2B5EF4-FFF2-40B4-BE49-F238E27FC236}">
                    <a16:creationId xmlns:a16="http://schemas.microsoft.com/office/drawing/2014/main" id="{F3ADFA58-4F3B-4FB7-A2D2-AB1C23302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5" name="AutoShape 763">
                <a:extLst>
                  <a:ext uri="{FF2B5EF4-FFF2-40B4-BE49-F238E27FC236}">
                    <a16:creationId xmlns:a16="http://schemas.microsoft.com/office/drawing/2014/main" id="{A8183A7B-78FE-4BF1-89CF-7A5FE9AB7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6" name="AutoShape 764">
                <a:extLst>
                  <a:ext uri="{FF2B5EF4-FFF2-40B4-BE49-F238E27FC236}">
                    <a16:creationId xmlns:a16="http://schemas.microsoft.com/office/drawing/2014/main" id="{EC4B255B-D12C-4360-9F5C-A975673D2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7" name="AutoShape 765">
                <a:extLst>
                  <a:ext uri="{FF2B5EF4-FFF2-40B4-BE49-F238E27FC236}">
                    <a16:creationId xmlns:a16="http://schemas.microsoft.com/office/drawing/2014/main" id="{722E23D0-075C-4D26-92C9-00FDE9305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8" name="AutoShape 766">
                <a:extLst>
                  <a:ext uri="{FF2B5EF4-FFF2-40B4-BE49-F238E27FC236}">
                    <a16:creationId xmlns:a16="http://schemas.microsoft.com/office/drawing/2014/main" id="{CE1F1C40-6234-412A-876B-4A42DDC2B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9" name="AutoShape 767">
                <a:extLst>
                  <a:ext uri="{FF2B5EF4-FFF2-40B4-BE49-F238E27FC236}">
                    <a16:creationId xmlns:a16="http://schemas.microsoft.com/office/drawing/2014/main" id="{353C97A6-1057-4B86-9ABC-B7B58C38F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0" name="AutoShape 768">
                <a:extLst>
                  <a:ext uri="{FF2B5EF4-FFF2-40B4-BE49-F238E27FC236}">
                    <a16:creationId xmlns:a16="http://schemas.microsoft.com/office/drawing/2014/main" id="{0E232A9E-B559-4FEA-A12A-595FF068F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1" name="AutoShape 769">
                <a:extLst>
                  <a:ext uri="{FF2B5EF4-FFF2-40B4-BE49-F238E27FC236}">
                    <a16:creationId xmlns:a16="http://schemas.microsoft.com/office/drawing/2014/main" id="{2285C4AC-439A-4F3A-BF6D-11566A205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2" name="AutoShape 770">
                <a:extLst>
                  <a:ext uri="{FF2B5EF4-FFF2-40B4-BE49-F238E27FC236}">
                    <a16:creationId xmlns:a16="http://schemas.microsoft.com/office/drawing/2014/main" id="{B223F79C-1D1C-4A0A-8269-B1B66A659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3" name="AutoShape 771">
                <a:extLst>
                  <a:ext uri="{FF2B5EF4-FFF2-40B4-BE49-F238E27FC236}">
                    <a16:creationId xmlns:a16="http://schemas.microsoft.com/office/drawing/2014/main" id="{B9197885-6826-417F-93C8-321DF2406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4" name="AutoShape 772">
                <a:extLst>
                  <a:ext uri="{FF2B5EF4-FFF2-40B4-BE49-F238E27FC236}">
                    <a16:creationId xmlns:a16="http://schemas.microsoft.com/office/drawing/2014/main" id="{22704AF8-820D-4949-91E7-E81A11BBF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5" name="AutoShape 773">
                <a:extLst>
                  <a:ext uri="{FF2B5EF4-FFF2-40B4-BE49-F238E27FC236}">
                    <a16:creationId xmlns:a16="http://schemas.microsoft.com/office/drawing/2014/main" id="{8562CC30-7472-4917-BE9D-C9043C6AB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6" name="AutoShape 774">
                <a:extLst>
                  <a:ext uri="{FF2B5EF4-FFF2-40B4-BE49-F238E27FC236}">
                    <a16:creationId xmlns:a16="http://schemas.microsoft.com/office/drawing/2014/main" id="{A9E43CB7-8D27-4739-A54A-819AAA1C4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7" name="AutoShape 775">
                <a:extLst>
                  <a:ext uri="{FF2B5EF4-FFF2-40B4-BE49-F238E27FC236}">
                    <a16:creationId xmlns:a16="http://schemas.microsoft.com/office/drawing/2014/main" id="{F0F6AAB9-BB83-42D9-8C25-F73215C22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8" name="AutoShape 776">
                <a:extLst>
                  <a:ext uri="{FF2B5EF4-FFF2-40B4-BE49-F238E27FC236}">
                    <a16:creationId xmlns:a16="http://schemas.microsoft.com/office/drawing/2014/main" id="{26E49660-A846-40E0-B7E3-29428B354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9" name="AutoShape 777">
                <a:extLst>
                  <a:ext uri="{FF2B5EF4-FFF2-40B4-BE49-F238E27FC236}">
                    <a16:creationId xmlns:a16="http://schemas.microsoft.com/office/drawing/2014/main" id="{4EDB159A-374D-4172-B666-8C977649B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0" name="AutoShape 778">
                <a:extLst>
                  <a:ext uri="{FF2B5EF4-FFF2-40B4-BE49-F238E27FC236}">
                    <a16:creationId xmlns:a16="http://schemas.microsoft.com/office/drawing/2014/main" id="{65F4A720-2C90-4650-B8AC-4B28A6853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1" name="AutoShape 779">
                <a:extLst>
                  <a:ext uri="{FF2B5EF4-FFF2-40B4-BE49-F238E27FC236}">
                    <a16:creationId xmlns:a16="http://schemas.microsoft.com/office/drawing/2014/main" id="{199BB555-7317-4A5D-9CAA-69168957D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2" name="AutoShape 780">
                <a:extLst>
                  <a:ext uri="{FF2B5EF4-FFF2-40B4-BE49-F238E27FC236}">
                    <a16:creationId xmlns:a16="http://schemas.microsoft.com/office/drawing/2014/main" id="{C90DD3CE-0C47-40D8-895C-A7691B518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3" name="AutoShape 781">
                <a:extLst>
                  <a:ext uri="{FF2B5EF4-FFF2-40B4-BE49-F238E27FC236}">
                    <a16:creationId xmlns:a16="http://schemas.microsoft.com/office/drawing/2014/main" id="{2EF0FE3E-EA41-4D4B-9654-CBA0E2C65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4" name="AutoShape 782">
                <a:extLst>
                  <a:ext uri="{FF2B5EF4-FFF2-40B4-BE49-F238E27FC236}">
                    <a16:creationId xmlns:a16="http://schemas.microsoft.com/office/drawing/2014/main" id="{809AFCDD-00B1-4053-B6ED-06D997904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5" name="AutoShape 783">
                <a:extLst>
                  <a:ext uri="{FF2B5EF4-FFF2-40B4-BE49-F238E27FC236}">
                    <a16:creationId xmlns:a16="http://schemas.microsoft.com/office/drawing/2014/main" id="{1D5DA551-0EFD-4269-A948-947E1A7B2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6" name="AutoShape 784">
                <a:extLst>
                  <a:ext uri="{FF2B5EF4-FFF2-40B4-BE49-F238E27FC236}">
                    <a16:creationId xmlns:a16="http://schemas.microsoft.com/office/drawing/2014/main" id="{2966786E-C767-4F51-8E42-FC980D98B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7" name="AutoShape 785">
                <a:extLst>
                  <a:ext uri="{FF2B5EF4-FFF2-40B4-BE49-F238E27FC236}">
                    <a16:creationId xmlns:a16="http://schemas.microsoft.com/office/drawing/2014/main" id="{F530AEA5-184F-4F39-A1B0-B1D65D12B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8" name="AutoShape 786">
                <a:extLst>
                  <a:ext uri="{FF2B5EF4-FFF2-40B4-BE49-F238E27FC236}">
                    <a16:creationId xmlns:a16="http://schemas.microsoft.com/office/drawing/2014/main" id="{AB1C5787-3D56-4BA0-B352-D5862C1A8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9" name="AutoShape 787">
                <a:extLst>
                  <a:ext uri="{FF2B5EF4-FFF2-40B4-BE49-F238E27FC236}">
                    <a16:creationId xmlns:a16="http://schemas.microsoft.com/office/drawing/2014/main" id="{ACB41F5D-7503-4B12-B830-9B819BBBC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0" name="AutoShape 788">
                <a:extLst>
                  <a:ext uri="{FF2B5EF4-FFF2-40B4-BE49-F238E27FC236}">
                    <a16:creationId xmlns:a16="http://schemas.microsoft.com/office/drawing/2014/main" id="{45D71FE1-FC4D-40ED-80C5-04327AE9F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1" name="AutoShape 789">
                <a:extLst>
                  <a:ext uri="{FF2B5EF4-FFF2-40B4-BE49-F238E27FC236}">
                    <a16:creationId xmlns:a16="http://schemas.microsoft.com/office/drawing/2014/main" id="{94C11CE0-0A0C-43F0-80EC-9814C433C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2" name="AutoShape 790">
                <a:extLst>
                  <a:ext uri="{FF2B5EF4-FFF2-40B4-BE49-F238E27FC236}">
                    <a16:creationId xmlns:a16="http://schemas.microsoft.com/office/drawing/2014/main" id="{DDE25710-77DB-482F-A95D-A97600D07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3" name="AutoShape 791">
                <a:extLst>
                  <a:ext uri="{FF2B5EF4-FFF2-40B4-BE49-F238E27FC236}">
                    <a16:creationId xmlns:a16="http://schemas.microsoft.com/office/drawing/2014/main" id="{A0B06C92-75D3-4442-982A-202CAA35B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4" name="AutoShape 792">
                <a:extLst>
                  <a:ext uri="{FF2B5EF4-FFF2-40B4-BE49-F238E27FC236}">
                    <a16:creationId xmlns:a16="http://schemas.microsoft.com/office/drawing/2014/main" id="{4E8AEBCF-C966-4106-BBAF-DD5959EB9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5" name="AutoShape 793">
                <a:extLst>
                  <a:ext uri="{FF2B5EF4-FFF2-40B4-BE49-F238E27FC236}">
                    <a16:creationId xmlns:a16="http://schemas.microsoft.com/office/drawing/2014/main" id="{2CFCB0CD-D669-460E-B40D-87247CFB5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6" name="AutoShape 794">
                <a:extLst>
                  <a:ext uri="{FF2B5EF4-FFF2-40B4-BE49-F238E27FC236}">
                    <a16:creationId xmlns:a16="http://schemas.microsoft.com/office/drawing/2014/main" id="{EDAB05E5-A252-46C5-90FA-2B5A59F4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7" name="AutoShape 795">
                <a:extLst>
                  <a:ext uri="{FF2B5EF4-FFF2-40B4-BE49-F238E27FC236}">
                    <a16:creationId xmlns:a16="http://schemas.microsoft.com/office/drawing/2014/main" id="{CBC2567C-22E5-4856-BEC8-758868930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8" name="AutoShape 796">
                <a:extLst>
                  <a:ext uri="{FF2B5EF4-FFF2-40B4-BE49-F238E27FC236}">
                    <a16:creationId xmlns:a16="http://schemas.microsoft.com/office/drawing/2014/main" id="{DE0B0D62-02A9-40EF-954A-54D0A1E26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49" name="AutoShape 797">
                <a:extLst>
                  <a:ext uri="{FF2B5EF4-FFF2-40B4-BE49-F238E27FC236}">
                    <a16:creationId xmlns:a16="http://schemas.microsoft.com/office/drawing/2014/main" id="{C8ECDB19-E03D-4CA5-89AB-0A6268242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0" name="AutoShape 798">
                <a:extLst>
                  <a:ext uri="{FF2B5EF4-FFF2-40B4-BE49-F238E27FC236}">
                    <a16:creationId xmlns:a16="http://schemas.microsoft.com/office/drawing/2014/main" id="{775AAC29-76D1-4CE7-9E6F-7A04E7228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1" name="AutoShape 799">
                <a:extLst>
                  <a:ext uri="{FF2B5EF4-FFF2-40B4-BE49-F238E27FC236}">
                    <a16:creationId xmlns:a16="http://schemas.microsoft.com/office/drawing/2014/main" id="{D327B56C-B95D-4274-955C-B93BF5F7A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2" name="AutoShape 800">
                <a:extLst>
                  <a:ext uri="{FF2B5EF4-FFF2-40B4-BE49-F238E27FC236}">
                    <a16:creationId xmlns:a16="http://schemas.microsoft.com/office/drawing/2014/main" id="{06F4264A-0ACE-48CC-B2CE-DAF4647E9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3" name="AutoShape 801">
                <a:extLst>
                  <a:ext uri="{FF2B5EF4-FFF2-40B4-BE49-F238E27FC236}">
                    <a16:creationId xmlns:a16="http://schemas.microsoft.com/office/drawing/2014/main" id="{C96EE2E6-3839-4CEB-A7E4-9CF9079FA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4" name="AutoShape 802">
                <a:extLst>
                  <a:ext uri="{FF2B5EF4-FFF2-40B4-BE49-F238E27FC236}">
                    <a16:creationId xmlns:a16="http://schemas.microsoft.com/office/drawing/2014/main" id="{3079B54C-43BD-4F01-96B8-16AC5F480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5" name="AutoShape 803">
                <a:extLst>
                  <a:ext uri="{FF2B5EF4-FFF2-40B4-BE49-F238E27FC236}">
                    <a16:creationId xmlns:a16="http://schemas.microsoft.com/office/drawing/2014/main" id="{C49E9413-FF04-463F-9227-D49EEA65D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6" name="AutoShape 804">
                <a:extLst>
                  <a:ext uri="{FF2B5EF4-FFF2-40B4-BE49-F238E27FC236}">
                    <a16:creationId xmlns:a16="http://schemas.microsoft.com/office/drawing/2014/main" id="{14EABD01-D1F0-4AF3-8F2E-E954A1568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7" name="AutoShape 805">
                <a:extLst>
                  <a:ext uri="{FF2B5EF4-FFF2-40B4-BE49-F238E27FC236}">
                    <a16:creationId xmlns:a16="http://schemas.microsoft.com/office/drawing/2014/main" id="{82FBB644-6D0E-49EF-BB22-C879F066F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8" name="AutoShape 806">
                <a:extLst>
                  <a:ext uri="{FF2B5EF4-FFF2-40B4-BE49-F238E27FC236}">
                    <a16:creationId xmlns:a16="http://schemas.microsoft.com/office/drawing/2014/main" id="{172C34AB-8F2C-4750-B561-9E1A5E6C6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59" name="AutoShape 807">
                <a:extLst>
                  <a:ext uri="{FF2B5EF4-FFF2-40B4-BE49-F238E27FC236}">
                    <a16:creationId xmlns:a16="http://schemas.microsoft.com/office/drawing/2014/main" id="{75FF37F2-05C9-4DAC-A7E4-E458369A4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0" name="AutoShape 808">
                <a:extLst>
                  <a:ext uri="{FF2B5EF4-FFF2-40B4-BE49-F238E27FC236}">
                    <a16:creationId xmlns:a16="http://schemas.microsoft.com/office/drawing/2014/main" id="{1802FC73-AC5C-41B5-8AC1-2D1349A34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1" name="AutoShape 809">
                <a:extLst>
                  <a:ext uri="{FF2B5EF4-FFF2-40B4-BE49-F238E27FC236}">
                    <a16:creationId xmlns:a16="http://schemas.microsoft.com/office/drawing/2014/main" id="{A1AE5899-E33E-40A7-B5BA-15334BBAC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2" name="AutoShape 810">
                <a:extLst>
                  <a:ext uri="{FF2B5EF4-FFF2-40B4-BE49-F238E27FC236}">
                    <a16:creationId xmlns:a16="http://schemas.microsoft.com/office/drawing/2014/main" id="{CEE3934D-C2BB-43EF-BC0C-92CA840C8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3" name="AutoShape 811">
                <a:extLst>
                  <a:ext uri="{FF2B5EF4-FFF2-40B4-BE49-F238E27FC236}">
                    <a16:creationId xmlns:a16="http://schemas.microsoft.com/office/drawing/2014/main" id="{0FBDD125-E417-4553-977E-01E5851DD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64" name="AutoShape 812">
                <a:extLst>
                  <a:ext uri="{FF2B5EF4-FFF2-40B4-BE49-F238E27FC236}">
                    <a16:creationId xmlns:a16="http://schemas.microsoft.com/office/drawing/2014/main" id="{426E771E-1837-4BE0-9DA4-2F5EA4342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426" name="Group 874">
              <a:extLst>
                <a:ext uri="{FF2B5EF4-FFF2-40B4-BE49-F238E27FC236}">
                  <a16:creationId xmlns:a16="http://schemas.microsoft.com/office/drawing/2014/main" id="{264E50F6-854A-4583-96D7-29F70EBC3F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657"/>
              <a:ext cx="5443" cy="91"/>
              <a:chOff x="398" y="3249"/>
              <a:chExt cx="5443" cy="91"/>
            </a:xfrm>
          </p:grpSpPr>
          <p:sp>
            <p:nvSpPr>
              <p:cNvPr id="24427" name="AutoShape 875">
                <a:extLst>
                  <a:ext uri="{FF2B5EF4-FFF2-40B4-BE49-F238E27FC236}">
                    <a16:creationId xmlns:a16="http://schemas.microsoft.com/office/drawing/2014/main" id="{096CA6EC-6120-4194-A01E-1BB6AC8B3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8" name="AutoShape 876">
                <a:extLst>
                  <a:ext uri="{FF2B5EF4-FFF2-40B4-BE49-F238E27FC236}">
                    <a16:creationId xmlns:a16="http://schemas.microsoft.com/office/drawing/2014/main" id="{A5498722-1E0A-40A2-8B87-2C10BDC9C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29" name="AutoShape 877">
                <a:extLst>
                  <a:ext uri="{FF2B5EF4-FFF2-40B4-BE49-F238E27FC236}">
                    <a16:creationId xmlns:a16="http://schemas.microsoft.com/office/drawing/2014/main" id="{FBD4A93A-E345-4A74-9A36-7A686CFF1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0" name="AutoShape 878">
                <a:extLst>
                  <a:ext uri="{FF2B5EF4-FFF2-40B4-BE49-F238E27FC236}">
                    <a16:creationId xmlns:a16="http://schemas.microsoft.com/office/drawing/2014/main" id="{5B9E82FD-EF97-4261-BB38-A132F1556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1" name="AutoShape 879">
                <a:extLst>
                  <a:ext uri="{FF2B5EF4-FFF2-40B4-BE49-F238E27FC236}">
                    <a16:creationId xmlns:a16="http://schemas.microsoft.com/office/drawing/2014/main" id="{83E4EAEB-6FB1-4371-BC13-1FB4F731B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2" name="AutoShape 880">
                <a:extLst>
                  <a:ext uri="{FF2B5EF4-FFF2-40B4-BE49-F238E27FC236}">
                    <a16:creationId xmlns:a16="http://schemas.microsoft.com/office/drawing/2014/main" id="{CA7C80D0-0B76-48D8-9C53-0DBFE73F6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3" name="AutoShape 881">
                <a:extLst>
                  <a:ext uri="{FF2B5EF4-FFF2-40B4-BE49-F238E27FC236}">
                    <a16:creationId xmlns:a16="http://schemas.microsoft.com/office/drawing/2014/main" id="{F057C8B7-1B6E-402F-9A13-B2B86DCB6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4" name="AutoShape 882">
                <a:extLst>
                  <a:ext uri="{FF2B5EF4-FFF2-40B4-BE49-F238E27FC236}">
                    <a16:creationId xmlns:a16="http://schemas.microsoft.com/office/drawing/2014/main" id="{9C3ADFDA-9D78-41A8-944A-0C0DF9769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5" name="AutoShape 883">
                <a:extLst>
                  <a:ext uri="{FF2B5EF4-FFF2-40B4-BE49-F238E27FC236}">
                    <a16:creationId xmlns:a16="http://schemas.microsoft.com/office/drawing/2014/main" id="{697A4B2C-E638-48D8-A326-D951F3C69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6" name="AutoShape 884">
                <a:extLst>
                  <a:ext uri="{FF2B5EF4-FFF2-40B4-BE49-F238E27FC236}">
                    <a16:creationId xmlns:a16="http://schemas.microsoft.com/office/drawing/2014/main" id="{1FE20CEB-F79B-4210-AE4B-D7079F8EC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7" name="AutoShape 885">
                <a:extLst>
                  <a:ext uri="{FF2B5EF4-FFF2-40B4-BE49-F238E27FC236}">
                    <a16:creationId xmlns:a16="http://schemas.microsoft.com/office/drawing/2014/main" id="{81881165-DC1B-451B-AE69-B18617158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8" name="AutoShape 886">
                <a:extLst>
                  <a:ext uri="{FF2B5EF4-FFF2-40B4-BE49-F238E27FC236}">
                    <a16:creationId xmlns:a16="http://schemas.microsoft.com/office/drawing/2014/main" id="{02AE5AD0-2601-419C-AFEB-71621FFAA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39" name="AutoShape 887">
                <a:extLst>
                  <a:ext uri="{FF2B5EF4-FFF2-40B4-BE49-F238E27FC236}">
                    <a16:creationId xmlns:a16="http://schemas.microsoft.com/office/drawing/2014/main" id="{7E4A4221-5A3B-4773-B8C9-B64E9BA07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0" name="AutoShape 888">
                <a:extLst>
                  <a:ext uri="{FF2B5EF4-FFF2-40B4-BE49-F238E27FC236}">
                    <a16:creationId xmlns:a16="http://schemas.microsoft.com/office/drawing/2014/main" id="{A27834C1-3DBF-4908-AE46-64485B21B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1" name="AutoShape 889">
                <a:extLst>
                  <a:ext uri="{FF2B5EF4-FFF2-40B4-BE49-F238E27FC236}">
                    <a16:creationId xmlns:a16="http://schemas.microsoft.com/office/drawing/2014/main" id="{5477292C-CCFF-49E3-B30C-4D32D1561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2" name="AutoShape 890">
                <a:extLst>
                  <a:ext uri="{FF2B5EF4-FFF2-40B4-BE49-F238E27FC236}">
                    <a16:creationId xmlns:a16="http://schemas.microsoft.com/office/drawing/2014/main" id="{C33E62A9-3C86-456E-8043-CF01454A7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3" name="AutoShape 891">
                <a:extLst>
                  <a:ext uri="{FF2B5EF4-FFF2-40B4-BE49-F238E27FC236}">
                    <a16:creationId xmlns:a16="http://schemas.microsoft.com/office/drawing/2014/main" id="{261BC30A-5BB3-48DC-8905-49ABDCD60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4" name="AutoShape 892">
                <a:extLst>
                  <a:ext uri="{FF2B5EF4-FFF2-40B4-BE49-F238E27FC236}">
                    <a16:creationId xmlns:a16="http://schemas.microsoft.com/office/drawing/2014/main" id="{B02EE350-3F68-41A7-874F-C77801141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5" name="AutoShape 893">
                <a:extLst>
                  <a:ext uri="{FF2B5EF4-FFF2-40B4-BE49-F238E27FC236}">
                    <a16:creationId xmlns:a16="http://schemas.microsoft.com/office/drawing/2014/main" id="{EF5AA698-1E3C-4477-B50A-F8D63D95E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6" name="AutoShape 894">
                <a:extLst>
                  <a:ext uri="{FF2B5EF4-FFF2-40B4-BE49-F238E27FC236}">
                    <a16:creationId xmlns:a16="http://schemas.microsoft.com/office/drawing/2014/main" id="{A2C6DA95-08AC-4DFD-9FE3-9791CE890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7" name="AutoShape 895">
                <a:extLst>
                  <a:ext uri="{FF2B5EF4-FFF2-40B4-BE49-F238E27FC236}">
                    <a16:creationId xmlns:a16="http://schemas.microsoft.com/office/drawing/2014/main" id="{A4D5A011-8B1C-45B5-8B0C-961A67516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8" name="AutoShape 896">
                <a:extLst>
                  <a:ext uri="{FF2B5EF4-FFF2-40B4-BE49-F238E27FC236}">
                    <a16:creationId xmlns:a16="http://schemas.microsoft.com/office/drawing/2014/main" id="{E333901F-4BB9-422B-ACC5-361CCFDBF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49" name="AutoShape 897">
                <a:extLst>
                  <a:ext uri="{FF2B5EF4-FFF2-40B4-BE49-F238E27FC236}">
                    <a16:creationId xmlns:a16="http://schemas.microsoft.com/office/drawing/2014/main" id="{B1DB82EB-88F5-4DE7-9341-208361C12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0" name="AutoShape 898">
                <a:extLst>
                  <a:ext uri="{FF2B5EF4-FFF2-40B4-BE49-F238E27FC236}">
                    <a16:creationId xmlns:a16="http://schemas.microsoft.com/office/drawing/2014/main" id="{527A3917-26D2-4121-BF0C-FF8714015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1" name="AutoShape 899">
                <a:extLst>
                  <a:ext uri="{FF2B5EF4-FFF2-40B4-BE49-F238E27FC236}">
                    <a16:creationId xmlns:a16="http://schemas.microsoft.com/office/drawing/2014/main" id="{732D5E27-A43E-4EF3-A23B-641097674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2" name="AutoShape 900">
                <a:extLst>
                  <a:ext uri="{FF2B5EF4-FFF2-40B4-BE49-F238E27FC236}">
                    <a16:creationId xmlns:a16="http://schemas.microsoft.com/office/drawing/2014/main" id="{4F17E87A-C755-4F75-9361-C13290BC7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3" name="AutoShape 901">
                <a:extLst>
                  <a:ext uri="{FF2B5EF4-FFF2-40B4-BE49-F238E27FC236}">
                    <a16:creationId xmlns:a16="http://schemas.microsoft.com/office/drawing/2014/main" id="{1AD95752-361A-46BC-B2A7-888A8B2A8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4" name="AutoShape 902">
                <a:extLst>
                  <a:ext uri="{FF2B5EF4-FFF2-40B4-BE49-F238E27FC236}">
                    <a16:creationId xmlns:a16="http://schemas.microsoft.com/office/drawing/2014/main" id="{9B9DC9E1-58C7-4B4A-AAB0-751C8EF11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5" name="AutoShape 903">
                <a:extLst>
                  <a:ext uri="{FF2B5EF4-FFF2-40B4-BE49-F238E27FC236}">
                    <a16:creationId xmlns:a16="http://schemas.microsoft.com/office/drawing/2014/main" id="{FACFE058-4B9E-4275-B3FD-9E4BD2B15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6" name="AutoShape 904">
                <a:extLst>
                  <a:ext uri="{FF2B5EF4-FFF2-40B4-BE49-F238E27FC236}">
                    <a16:creationId xmlns:a16="http://schemas.microsoft.com/office/drawing/2014/main" id="{E3B3AA95-5379-415C-84D0-7C4410145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7" name="AutoShape 905">
                <a:extLst>
                  <a:ext uri="{FF2B5EF4-FFF2-40B4-BE49-F238E27FC236}">
                    <a16:creationId xmlns:a16="http://schemas.microsoft.com/office/drawing/2014/main" id="{89E055EC-D08A-4265-934C-7453EBDD3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8" name="AutoShape 906">
                <a:extLst>
                  <a:ext uri="{FF2B5EF4-FFF2-40B4-BE49-F238E27FC236}">
                    <a16:creationId xmlns:a16="http://schemas.microsoft.com/office/drawing/2014/main" id="{90EF161E-3F61-4B22-AD44-A4DFDC60D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59" name="AutoShape 907">
                <a:extLst>
                  <a:ext uri="{FF2B5EF4-FFF2-40B4-BE49-F238E27FC236}">
                    <a16:creationId xmlns:a16="http://schemas.microsoft.com/office/drawing/2014/main" id="{2FBB11D7-013E-493D-B19D-6CE1F180B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0" name="AutoShape 908">
                <a:extLst>
                  <a:ext uri="{FF2B5EF4-FFF2-40B4-BE49-F238E27FC236}">
                    <a16:creationId xmlns:a16="http://schemas.microsoft.com/office/drawing/2014/main" id="{D343E67B-51AC-439C-BC42-4CEA8DC54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1" name="AutoShape 909">
                <a:extLst>
                  <a:ext uri="{FF2B5EF4-FFF2-40B4-BE49-F238E27FC236}">
                    <a16:creationId xmlns:a16="http://schemas.microsoft.com/office/drawing/2014/main" id="{32DFD749-8977-487D-BBB7-1901922A7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2" name="AutoShape 910">
                <a:extLst>
                  <a:ext uri="{FF2B5EF4-FFF2-40B4-BE49-F238E27FC236}">
                    <a16:creationId xmlns:a16="http://schemas.microsoft.com/office/drawing/2014/main" id="{EDFEA4BB-73B0-4250-9AE2-1277312CB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3" name="AutoShape 911">
                <a:extLst>
                  <a:ext uri="{FF2B5EF4-FFF2-40B4-BE49-F238E27FC236}">
                    <a16:creationId xmlns:a16="http://schemas.microsoft.com/office/drawing/2014/main" id="{74BE4A5C-B55A-4298-8B3F-8F76CF430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4" name="AutoShape 912">
                <a:extLst>
                  <a:ext uri="{FF2B5EF4-FFF2-40B4-BE49-F238E27FC236}">
                    <a16:creationId xmlns:a16="http://schemas.microsoft.com/office/drawing/2014/main" id="{A98B1A7F-2195-4B2B-9B3B-0AF358A10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5" name="AutoShape 913">
                <a:extLst>
                  <a:ext uri="{FF2B5EF4-FFF2-40B4-BE49-F238E27FC236}">
                    <a16:creationId xmlns:a16="http://schemas.microsoft.com/office/drawing/2014/main" id="{DEA6B372-FD31-4ED8-843C-5E86E01BC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6" name="AutoShape 914">
                <a:extLst>
                  <a:ext uri="{FF2B5EF4-FFF2-40B4-BE49-F238E27FC236}">
                    <a16:creationId xmlns:a16="http://schemas.microsoft.com/office/drawing/2014/main" id="{CF4686EF-2BB5-446E-88FB-2FA8BC796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7" name="AutoShape 915">
                <a:extLst>
                  <a:ext uri="{FF2B5EF4-FFF2-40B4-BE49-F238E27FC236}">
                    <a16:creationId xmlns:a16="http://schemas.microsoft.com/office/drawing/2014/main" id="{7B3E1DFD-041D-4146-A7BE-B3B3B45C4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8" name="AutoShape 916">
                <a:extLst>
                  <a:ext uri="{FF2B5EF4-FFF2-40B4-BE49-F238E27FC236}">
                    <a16:creationId xmlns:a16="http://schemas.microsoft.com/office/drawing/2014/main" id="{66B7981C-1C00-4493-A42B-5B673B044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9" name="AutoShape 917">
                <a:extLst>
                  <a:ext uri="{FF2B5EF4-FFF2-40B4-BE49-F238E27FC236}">
                    <a16:creationId xmlns:a16="http://schemas.microsoft.com/office/drawing/2014/main" id="{9AE656F5-814A-4BC8-8297-614CC745E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0" name="AutoShape 918">
                <a:extLst>
                  <a:ext uri="{FF2B5EF4-FFF2-40B4-BE49-F238E27FC236}">
                    <a16:creationId xmlns:a16="http://schemas.microsoft.com/office/drawing/2014/main" id="{35E964B0-85EF-4681-BA95-3D637ABF9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1" name="AutoShape 919">
                <a:extLst>
                  <a:ext uri="{FF2B5EF4-FFF2-40B4-BE49-F238E27FC236}">
                    <a16:creationId xmlns:a16="http://schemas.microsoft.com/office/drawing/2014/main" id="{518C8899-675B-487A-8B29-16717FA86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2" name="AutoShape 920">
                <a:extLst>
                  <a:ext uri="{FF2B5EF4-FFF2-40B4-BE49-F238E27FC236}">
                    <a16:creationId xmlns:a16="http://schemas.microsoft.com/office/drawing/2014/main" id="{8CD0E720-7B81-4676-8D58-4EAA4DECE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3" name="AutoShape 921">
                <a:extLst>
                  <a:ext uri="{FF2B5EF4-FFF2-40B4-BE49-F238E27FC236}">
                    <a16:creationId xmlns:a16="http://schemas.microsoft.com/office/drawing/2014/main" id="{19BAE3A5-32D0-40DC-AE58-4144F0D8E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4" name="AutoShape 922">
                <a:extLst>
                  <a:ext uri="{FF2B5EF4-FFF2-40B4-BE49-F238E27FC236}">
                    <a16:creationId xmlns:a16="http://schemas.microsoft.com/office/drawing/2014/main" id="{E705CD58-D5F1-4FF2-AD60-8B6D5225A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5" name="AutoShape 923">
                <a:extLst>
                  <a:ext uri="{FF2B5EF4-FFF2-40B4-BE49-F238E27FC236}">
                    <a16:creationId xmlns:a16="http://schemas.microsoft.com/office/drawing/2014/main" id="{A21997DB-283D-4C7E-863E-204D59F3B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6" name="AutoShape 924">
                <a:extLst>
                  <a:ext uri="{FF2B5EF4-FFF2-40B4-BE49-F238E27FC236}">
                    <a16:creationId xmlns:a16="http://schemas.microsoft.com/office/drawing/2014/main" id="{72371FD4-F916-4055-938A-8BF29A75C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7" name="AutoShape 925">
                <a:extLst>
                  <a:ext uri="{FF2B5EF4-FFF2-40B4-BE49-F238E27FC236}">
                    <a16:creationId xmlns:a16="http://schemas.microsoft.com/office/drawing/2014/main" id="{F1EDEAE3-96ED-478E-857A-3C4C03599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8" name="AutoShape 926">
                <a:extLst>
                  <a:ext uri="{FF2B5EF4-FFF2-40B4-BE49-F238E27FC236}">
                    <a16:creationId xmlns:a16="http://schemas.microsoft.com/office/drawing/2014/main" id="{D9B72073-A17C-4FF5-8351-15F17CDFE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9" name="AutoShape 927">
                <a:extLst>
                  <a:ext uri="{FF2B5EF4-FFF2-40B4-BE49-F238E27FC236}">
                    <a16:creationId xmlns:a16="http://schemas.microsoft.com/office/drawing/2014/main" id="{AB6C2E79-834C-43D3-A8C9-60F6977A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0" name="AutoShape 928">
                <a:extLst>
                  <a:ext uri="{FF2B5EF4-FFF2-40B4-BE49-F238E27FC236}">
                    <a16:creationId xmlns:a16="http://schemas.microsoft.com/office/drawing/2014/main" id="{BCF4F4AC-801E-4E06-95E5-B0945189C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1" name="AutoShape 929">
                <a:extLst>
                  <a:ext uri="{FF2B5EF4-FFF2-40B4-BE49-F238E27FC236}">
                    <a16:creationId xmlns:a16="http://schemas.microsoft.com/office/drawing/2014/main" id="{6108EED6-0A85-4FB8-89A8-92B6A0E95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2" name="AutoShape 930">
                <a:extLst>
                  <a:ext uri="{FF2B5EF4-FFF2-40B4-BE49-F238E27FC236}">
                    <a16:creationId xmlns:a16="http://schemas.microsoft.com/office/drawing/2014/main" id="{6D0243AB-F727-4B91-BB53-61DC4A5D7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3" name="AutoShape 931">
                <a:extLst>
                  <a:ext uri="{FF2B5EF4-FFF2-40B4-BE49-F238E27FC236}">
                    <a16:creationId xmlns:a16="http://schemas.microsoft.com/office/drawing/2014/main" id="{14992F8C-7475-464F-810D-260FEF161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4" name="AutoShape 932">
                <a:extLst>
                  <a:ext uri="{FF2B5EF4-FFF2-40B4-BE49-F238E27FC236}">
                    <a16:creationId xmlns:a16="http://schemas.microsoft.com/office/drawing/2014/main" id="{23E04122-B0DA-477F-8CC5-DE85E0C9F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5" name="AutoShape 933">
                <a:extLst>
                  <a:ext uri="{FF2B5EF4-FFF2-40B4-BE49-F238E27FC236}">
                    <a16:creationId xmlns:a16="http://schemas.microsoft.com/office/drawing/2014/main" id="{B4E6DC41-7D75-4CAE-92CD-E9D054C5A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9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6" name="AutoShape 934">
                <a:extLst>
                  <a:ext uri="{FF2B5EF4-FFF2-40B4-BE49-F238E27FC236}">
                    <a16:creationId xmlns:a16="http://schemas.microsoft.com/office/drawing/2014/main" id="{0214CB46-A84B-4DFA-939C-7358768FE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0" y="3249"/>
                <a:ext cx="91" cy="91"/>
              </a:xfrm>
              <a:prstGeom prst="bevel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F0F5156-AC65-4916-8858-EEE169C44C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オートシェイプを使った飾り線</a:t>
            </a:r>
          </a:p>
        </p:txBody>
      </p:sp>
      <p:grpSp>
        <p:nvGrpSpPr>
          <p:cNvPr id="25645" name="Group 45">
            <a:extLst>
              <a:ext uri="{FF2B5EF4-FFF2-40B4-BE49-F238E27FC236}">
                <a16:creationId xmlns:a16="http://schemas.microsoft.com/office/drawing/2014/main" id="{5BC60DF3-3888-44DC-AD32-E68BF6934B37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81075"/>
            <a:ext cx="8856662" cy="215900"/>
            <a:chOff x="353" y="618"/>
            <a:chExt cx="5579" cy="136"/>
          </a:xfrm>
        </p:grpSpPr>
        <p:sp>
          <p:nvSpPr>
            <p:cNvPr id="25603" name="AutoShape 3">
              <a:extLst>
                <a:ext uri="{FF2B5EF4-FFF2-40B4-BE49-F238E27FC236}">
                  <a16:creationId xmlns:a16="http://schemas.microsoft.com/office/drawing/2014/main" id="{D19A524B-DBE3-4983-8237-5643E7E9D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5" name="AutoShape 5">
              <a:extLst>
                <a:ext uri="{FF2B5EF4-FFF2-40B4-BE49-F238E27FC236}">
                  <a16:creationId xmlns:a16="http://schemas.microsoft.com/office/drawing/2014/main" id="{7C4F58CD-D5D3-4C87-8BD1-316442B41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6" name="AutoShape 6">
              <a:extLst>
                <a:ext uri="{FF2B5EF4-FFF2-40B4-BE49-F238E27FC236}">
                  <a16:creationId xmlns:a16="http://schemas.microsoft.com/office/drawing/2014/main" id="{F64AD3E7-F1BF-4620-9575-182F80C1F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7" name="AutoShape 7">
              <a:extLst>
                <a:ext uri="{FF2B5EF4-FFF2-40B4-BE49-F238E27FC236}">
                  <a16:creationId xmlns:a16="http://schemas.microsoft.com/office/drawing/2014/main" id="{E8A5AAA1-C3E4-4DEA-A32A-0210017BC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8" name="AutoShape 8">
              <a:extLst>
                <a:ext uri="{FF2B5EF4-FFF2-40B4-BE49-F238E27FC236}">
                  <a16:creationId xmlns:a16="http://schemas.microsoft.com/office/drawing/2014/main" id="{A5518793-9D04-42BC-847D-E8BCA3630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9" name="AutoShape 9">
              <a:extLst>
                <a:ext uri="{FF2B5EF4-FFF2-40B4-BE49-F238E27FC236}">
                  <a16:creationId xmlns:a16="http://schemas.microsoft.com/office/drawing/2014/main" id="{108D4AD7-AA53-4FBE-82FA-DE7A7953A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0" name="AutoShape 10">
              <a:extLst>
                <a:ext uri="{FF2B5EF4-FFF2-40B4-BE49-F238E27FC236}">
                  <a16:creationId xmlns:a16="http://schemas.microsoft.com/office/drawing/2014/main" id="{57D941AD-847F-4D93-B7CF-F3806CC46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1" name="AutoShape 11">
              <a:extLst>
                <a:ext uri="{FF2B5EF4-FFF2-40B4-BE49-F238E27FC236}">
                  <a16:creationId xmlns:a16="http://schemas.microsoft.com/office/drawing/2014/main" id="{C39452F9-6BC6-4EDF-BD0A-196244B82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2" name="AutoShape 12">
              <a:extLst>
                <a:ext uri="{FF2B5EF4-FFF2-40B4-BE49-F238E27FC236}">
                  <a16:creationId xmlns:a16="http://schemas.microsoft.com/office/drawing/2014/main" id="{8F912047-F751-46B7-A6F9-4C949F71F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3" name="AutoShape 13">
              <a:extLst>
                <a:ext uri="{FF2B5EF4-FFF2-40B4-BE49-F238E27FC236}">
                  <a16:creationId xmlns:a16="http://schemas.microsoft.com/office/drawing/2014/main" id="{0ECC6FA5-CF19-472E-80E7-FB72B96B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4" name="AutoShape 14">
              <a:extLst>
                <a:ext uri="{FF2B5EF4-FFF2-40B4-BE49-F238E27FC236}">
                  <a16:creationId xmlns:a16="http://schemas.microsoft.com/office/drawing/2014/main" id="{875ADA71-A4BA-4A19-8E4A-EF5867C51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5" name="AutoShape 15">
              <a:extLst>
                <a:ext uri="{FF2B5EF4-FFF2-40B4-BE49-F238E27FC236}">
                  <a16:creationId xmlns:a16="http://schemas.microsoft.com/office/drawing/2014/main" id="{556E28C9-D610-461D-B92F-B32811A79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6" name="AutoShape 16">
              <a:extLst>
                <a:ext uri="{FF2B5EF4-FFF2-40B4-BE49-F238E27FC236}">
                  <a16:creationId xmlns:a16="http://schemas.microsoft.com/office/drawing/2014/main" id="{280FA917-792A-42E1-A818-CBC7F0E8F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7" name="AutoShape 17">
              <a:extLst>
                <a:ext uri="{FF2B5EF4-FFF2-40B4-BE49-F238E27FC236}">
                  <a16:creationId xmlns:a16="http://schemas.microsoft.com/office/drawing/2014/main" id="{2D35D9DB-643A-43F2-8CF8-F796E07C0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8" name="AutoShape 18">
              <a:extLst>
                <a:ext uri="{FF2B5EF4-FFF2-40B4-BE49-F238E27FC236}">
                  <a16:creationId xmlns:a16="http://schemas.microsoft.com/office/drawing/2014/main" id="{7CBF0039-0E3D-48E1-A920-E90EA540B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9" name="AutoShape 19">
              <a:extLst>
                <a:ext uri="{FF2B5EF4-FFF2-40B4-BE49-F238E27FC236}">
                  <a16:creationId xmlns:a16="http://schemas.microsoft.com/office/drawing/2014/main" id="{C29C2F2F-DCD8-4493-8FAC-5D6543371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0" name="AutoShape 20">
              <a:extLst>
                <a:ext uri="{FF2B5EF4-FFF2-40B4-BE49-F238E27FC236}">
                  <a16:creationId xmlns:a16="http://schemas.microsoft.com/office/drawing/2014/main" id="{568389CB-5ECC-4B62-924C-1154FEAA7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1" name="AutoShape 21">
              <a:extLst>
                <a:ext uri="{FF2B5EF4-FFF2-40B4-BE49-F238E27FC236}">
                  <a16:creationId xmlns:a16="http://schemas.microsoft.com/office/drawing/2014/main" id="{E3A51CAA-8053-45FD-BF40-717B69303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2" name="AutoShape 22">
              <a:extLst>
                <a:ext uri="{FF2B5EF4-FFF2-40B4-BE49-F238E27FC236}">
                  <a16:creationId xmlns:a16="http://schemas.microsoft.com/office/drawing/2014/main" id="{5D5DF33F-8C7C-4167-A622-70AA03771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3" name="AutoShape 23">
              <a:extLst>
                <a:ext uri="{FF2B5EF4-FFF2-40B4-BE49-F238E27FC236}">
                  <a16:creationId xmlns:a16="http://schemas.microsoft.com/office/drawing/2014/main" id="{29BB16B9-8B02-4F17-ADD2-831E73020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4" name="AutoShape 24">
              <a:extLst>
                <a:ext uri="{FF2B5EF4-FFF2-40B4-BE49-F238E27FC236}">
                  <a16:creationId xmlns:a16="http://schemas.microsoft.com/office/drawing/2014/main" id="{CB60DAF7-817C-4BC5-9A3B-CDC3746E4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5" name="AutoShape 25">
              <a:extLst>
                <a:ext uri="{FF2B5EF4-FFF2-40B4-BE49-F238E27FC236}">
                  <a16:creationId xmlns:a16="http://schemas.microsoft.com/office/drawing/2014/main" id="{2D837BC8-57E2-4CD4-B9C4-25F49DB83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6" name="AutoShape 26">
              <a:extLst>
                <a:ext uri="{FF2B5EF4-FFF2-40B4-BE49-F238E27FC236}">
                  <a16:creationId xmlns:a16="http://schemas.microsoft.com/office/drawing/2014/main" id="{18B078F1-3483-41EA-89C3-5FBB34E94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7" name="AutoShape 27">
              <a:extLst>
                <a:ext uri="{FF2B5EF4-FFF2-40B4-BE49-F238E27FC236}">
                  <a16:creationId xmlns:a16="http://schemas.microsoft.com/office/drawing/2014/main" id="{AEF102F4-4074-46F6-B2A0-B44D4BDD4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8" name="AutoShape 28">
              <a:extLst>
                <a:ext uri="{FF2B5EF4-FFF2-40B4-BE49-F238E27FC236}">
                  <a16:creationId xmlns:a16="http://schemas.microsoft.com/office/drawing/2014/main" id="{48084446-4EA3-43DF-84D9-69426965B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9" name="AutoShape 29">
              <a:extLst>
                <a:ext uri="{FF2B5EF4-FFF2-40B4-BE49-F238E27FC236}">
                  <a16:creationId xmlns:a16="http://schemas.microsoft.com/office/drawing/2014/main" id="{969F0CEE-1A8B-4416-8370-43D8E9BEC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0" name="AutoShape 30">
              <a:extLst>
                <a:ext uri="{FF2B5EF4-FFF2-40B4-BE49-F238E27FC236}">
                  <a16:creationId xmlns:a16="http://schemas.microsoft.com/office/drawing/2014/main" id="{C0CCE987-4836-40F6-855C-660CFFF32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1" name="AutoShape 31">
              <a:extLst>
                <a:ext uri="{FF2B5EF4-FFF2-40B4-BE49-F238E27FC236}">
                  <a16:creationId xmlns:a16="http://schemas.microsoft.com/office/drawing/2014/main" id="{263C5746-1807-4668-91E7-C952A1AF6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2" name="AutoShape 32">
              <a:extLst>
                <a:ext uri="{FF2B5EF4-FFF2-40B4-BE49-F238E27FC236}">
                  <a16:creationId xmlns:a16="http://schemas.microsoft.com/office/drawing/2014/main" id="{1E009200-3073-4929-8D51-928381446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3" name="AutoShape 33">
              <a:extLst>
                <a:ext uri="{FF2B5EF4-FFF2-40B4-BE49-F238E27FC236}">
                  <a16:creationId xmlns:a16="http://schemas.microsoft.com/office/drawing/2014/main" id="{8788E4F1-9842-4B1F-9609-D99985DB4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4" name="AutoShape 34">
              <a:extLst>
                <a:ext uri="{FF2B5EF4-FFF2-40B4-BE49-F238E27FC236}">
                  <a16:creationId xmlns:a16="http://schemas.microsoft.com/office/drawing/2014/main" id="{699BB0AE-4ED1-4CF0-AB42-7A1B2FDA1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5" name="AutoShape 35">
              <a:extLst>
                <a:ext uri="{FF2B5EF4-FFF2-40B4-BE49-F238E27FC236}">
                  <a16:creationId xmlns:a16="http://schemas.microsoft.com/office/drawing/2014/main" id="{8BD3E24D-7185-4AA4-8770-534B07ECB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6" name="AutoShape 36">
              <a:extLst>
                <a:ext uri="{FF2B5EF4-FFF2-40B4-BE49-F238E27FC236}">
                  <a16:creationId xmlns:a16="http://schemas.microsoft.com/office/drawing/2014/main" id="{3C9BFDB7-1EF6-4F5C-9E56-90CD6E075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7" name="AutoShape 37">
              <a:extLst>
                <a:ext uri="{FF2B5EF4-FFF2-40B4-BE49-F238E27FC236}">
                  <a16:creationId xmlns:a16="http://schemas.microsoft.com/office/drawing/2014/main" id="{2424EBE4-C55E-4059-ACE9-B8590CB05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8" name="AutoShape 38">
              <a:extLst>
                <a:ext uri="{FF2B5EF4-FFF2-40B4-BE49-F238E27FC236}">
                  <a16:creationId xmlns:a16="http://schemas.microsoft.com/office/drawing/2014/main" id="{13E52877-108A-4F12-A137-FFE7D12C5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39" name="AutoShape 39">
              <a:extLst>
                <a:ext uri="{FF2B5EF4-FFF2-40B4-BE49-F238E27FC236}">
                  <a16:creationId xmlns:a16="http://schemas.microsoft.com/office/drawing/2014/main" id="{3070B6F5-8AA1-4FFE-BE77-C4B73296E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0" name="AutoShape 40">
              <a:extLst>
                <a:ext uri="{FF2B5EF4-FFF2-40B4-BE49-F238E27FC236}">
                  <a16:creationId xmlns:a16="http://schemas.microsoft.com/office/drawing/2014/main" id="{9A6C8871-4538-4E8F-889F-F8CBEA520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1" name="AutoShape 41">
              <a:extLst>
                <a:ext uri="{FF2B5EF4-FFF2-40B4-BE49-F238E27FC236}">
                  <a16:creationId xmlns:a16="http://schemas.microsoft.com/office/drawing/2014/main" id="{55400499-5FC8-4CDC-8D3E-4604DEA57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2" name="AutoShape 42">
              <a:extLst>
                <a:ext uri="{FF2B5EF4-FFF2-40B4-BE49-F238E27FC236}">
                  <a16:creationId xmlns:a16="http://schemas.microsoft.com/office/drawing/2014/main" id="{EE235194-0F95-4D55-8784-F4E9FFBDC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3" name="AutoShape 43">
              <a:extLst>
                <a:ext uri="{FF2B5EF4-FFF2-40B4-BE49-F238E27FC236}">
                  <a16:creationId xmlns:a16="http://schemas.microsoft.com/office/drawing/2014/main" id="{B1557BCF-3641-4796-9652-55FEC4BE2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4" name="AutoShape 44">
              <a:extLst>
                <a:ext uri="{FF2B5EF4-FFF2-40B4-BE49-F238E27FC236}">
                  <a16:creationId xmlns:a16="http://schemas.microsoft.com/office/drawing/2014/main" id="{95863417-32D9-42CF-BD1F-4A089ABFC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46" name="Group 46">
            <a:extLst>
              <a:ext uri="{FF2B5EF4-FFF2-40B4-BE49-F238E27FC236}">
                <a16:creationId xmlns:a16="http://schemas.microsoft.com/office/drawing/2014/main" id="{25F24AB8-70DB-4E94-B643-4E1784C1CDD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0388" y="1268413"/>
            <a:ext cx="8856662" cy="215900"/>
            <a:chOff x="353" y="618"/>
            <a:chExt cx="5579" cy="136"/>
          </a:xfrm>
        </p:grpSpPr>
        <p:sp>
          <p:nvSpPr>
            <p:cNvPr id="25647" name="AutoShape 47">
              <a:extLst>
                <a:ext uri="{FF2B5EF4-FFF2-40B4-BE49-F238E27FC236}">
                  <a16:creationId xmlns:a16="http://schemas.microsoft.com/office/drawing/2014/main" id="{8420FF0A-0516-46E1-ABC0-26FAFB4BB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8" name="AutoShape 48">
              <a:extLst>
                <a:ext uri="{FF2B5EF4-FFF2-40B4-BE49-F238E27FC236}">
                  <a16:creationId xmlns:a16="http://schemas.microsoft.com/office/drawing/2014/main" id="{28622D53-9324-4538-894B-D5CD9FC82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49" name="AutoShape 49">
              <a:extLst>
                <a:ext uri="{FF2B5EF4-FFF2-40B4-BE49-F238E27FC236}">
                  <a16:creationId xmlns:a16="http://schemas.microsoft.com/office/drawing/2014/main" id="{2F2DD5A2-A862-4974-A58D-5A3AAE03F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0" name="AutoShape 50">
              <a:extLst>
                <a:ext uri="{FF2B5EF4-FFF2-40B4-BE49-F238E27FC236}">
                  <a16:creationId xmlns:a16="http://schemas.microsoft.com/office/drawing/2014/main" id="{16B7AAF3-277D-4FA6-8B10-8143561C4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1" name="AutoShape 51">
              <a:extLst>
                <a:ext uri="{FF2B5EF4-FFF2-40B4-BE49-F238E27FC236}">
                  <a16:creationId xmlns:a16="http://schemas.microsoft.com/office/drawing/2014/main" id="{FD4B8AB3-6996-4C3E-A093-91A081E69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2" name="AutoShape 52">
              <a:extLst>
                <a:ext uri="{FF2B5EF4-FFF2-40B4-BE49-F238E27FC236}">
                  <a16:creationId xmlns:a16="http://schemas.microsoft.com/office/drawing/2014/main" id="{4008F720-0214-4608-898F-C14FE4AC9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3" name="AutoShape 53">
              <a:extLst>
                <a:ext uri="{FF2B5EF4-FFF2-40B4-BE49-F238E27FC236}">
                  <a16:creationId xmlns:a16="http://schemas.microsoft.com/office/drawing/2014/main" id="{FA30C9AE-DC56-4040-9CC7-5B45BB1B0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4" name="AutoShape 54">
              <a:extLst>
                <a:ext uri="{FF2B5EF4-FFF2-40B4-BE49-F238E27FC236}">
                  <a16:creationId xmlns:a16="http://schemas.microsoft.com/office/drawing/2014/main" id="{FB5A4859-A82F-436A-AD38-30730105F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5" name="AutoShape 55">
              <a:extLst>
                <a:ext uri="{FF2B5EF4-FFF2-40B4-BE49-F238E27FC236}">
                  <a16:creationId xmlns:a16="http://schemas.microsoft.com/office/drawing/2014/main" id="{4763BF1B-B7B1-4D8F-B406-4F7211C8F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6" name="AutoShape 56">
              <a:extLst>
                <a:ext uri="{FF2B5EF4-FFF2-40B4-BE49-F238E27FC236}">
                  <a16:creationId xmlns:a16="http://schemas.microsoft.com/office/drawing/2014/main" id="{8D8A7996-5391-40BD-A874-CA9298DE5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7" name="AutoShape 57">
              <a:extLst>
                <a:ext uri="{FF2B5EF4-FFF2-40B4-BE49-F238E27FC236}">
                  <a16:creationId xmlns:a16="http://schemas.microsoft.com/office/drawing/2014/main" id="{E108A5CF-CFA7-4727-8F1B-4F78DBC6E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8" name="AutoShape 58">
              <a:extLst>
                <a:ext uri="{FF2B5EF4-FFF2-40B4-BE49-F238E27FC236}">
                  <a16:creationId xmlns:a16="http://schemas.microsoft.com/office/drawing/2014/main" id="{CE69155F-3E3B-49D8-8473-7861B318A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59" name="AutoShape 59">
              <a:extLst>
                <a:ext uri="{FF2B5EF4-FFF2-40B4-BE49-F238E27FC236}">
                  <a16:creationId xmlns:a16="http://schemas.microsoft.com/office/drawing/2014/main" id="{73915043-268A-46D3-8411-BC777788A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0" name="AutoShape 60">
              <a:extLst>
                <a:ext uri="{FF2B5EF4-FFF2-40B4-BE49-F238E27FC236}">
                  <a16:creationId xmlns:a16="http://schemas.microsoft.com/office/drawing/2014/main" id="{304E7039-D96D-443E-9B1A-1B5851590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1" name="AutoShape 61">
              <a:extLst>
                <a:ext uri="{FF2B5EF4-FFF2-40B4-BE49-F238E27FC236}">
                  <a16:creationId xmlns:a16="http://schemas.microsoft.com/office/drawing/2014/main" id="{A63E4577-3FEF-45D6-BE62-D2062E9AE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2" name="AutoShape 62">
              <a:extLst>
                <a:ext uri="{FF2B5EF4-FFF2-40B4-BE49-F238E27FC236}">
                  <a16:creationId xmlns:a16="http://schemas.microsoft.com/office/drawing/2014/main" id="{0FEC90CC-AF66-4740-B4B8-DF7264090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3" name="AutoShape 63">
              <a:extLst>
                <a:ext uri="{FF2B5EF4-FFF2-40B4-BE49-F238E27FC236}">
                  <a16:creationId xmlns:a16="http://schemas.microsoft.com/office/drawing/2014/main" id="{19070F5F-8BAC-49C5-845F-79635AF6E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4" name="AutoShape 64">
              <a:extLst>
                <a:ext uri="{FF2B5EF4-FFF2-40B4-BE49-F238E27FC236}">
                  <a16:creationId xmlns:a16="http://schemas.microsoft.com/office/drawing/2014/main" id="{F70F15CE-C189-4F03-ABAF-E8BA252F0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5" name="AutoShape 65">
              <a:extLst>
                <a:ext uri="{FF2B5EF4-FFF2-40B4-BE49-F238E27FC236}">
                  <a16:creationId xmlns:a16="http://schemas.microsoft.com/office/drawing/2014/main" id="{747C1B53-36F5-42F9-A9D7-DC2264CE5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6" name="AutoShape 66">
              <a:extLst>
                <a:ext uri="{FF2B5EF4-FFF2-40B4-BE49-F238E27FC236}">
                  <a16:creationId xmlns:a16="http://schemas.microsoft.com/office/drawing/2014/main" id="{6E639AD3-5A71-4AF6-B291-B88DD8BDC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7" name="AutoShape 67">
              <a:extLst>
                <a:ext uri="{FF2B5EF4-FFF2-40B4-BE49-F238E27FC236}">
                  <a16:creationId xmlns:a16="http://schemas.microsoft.com/office/drawing/2014/main" id="{43054B95-5BB9-4C29-95AC-742DB9F74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8" name="AutoShape 68">
              <a:extLst>
                <a:ext uri="{FF2B5EF4-FFF2-40B4-BE49-F238E27FC236}">
                  <a16:creationId xmlns:a16="http://schemas.microsoft.com/office/drawing/2014/main" id="{6CFA2147-3650-4E27-AE86-F1815F530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69" name="AutoShape 69">
              <a:extLst>
                <a:ext uri="{FF2B5EF4-FFF2-40B4-BE49-F238E27FC236}">
                  <a16:creationId xmlns:a16="http://schemas.microsoft.com/office/drawing/2014/main" id="{7E9E2844-03F7-4AE3-9738-C2D33A4AF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0" name="AutoShape 70">
              <a:extLst>
                <a:ext uri="{FF2B5EF4-FFF2-40B4-BE49-F238E27FC236}">
                  <a16:creationId xmlns:a16="http://schemas.microsoft.com/office/drawing/2014/main" id="{E466CCC2-157B-4A3E-942C-BBEE1A3D6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1" name="AutoShape 71">
              <a:extLst>
                <a:ext uri="{FF2B5EF4-FFF2-40B4-BE49-F238E27FC236}">
                  <a16:creationId xmlns:a16="http://schemas.microsoft.com/office/drawing/2014/main" id="{4F3924E7-39B8-47AB-9800-1673CF3F0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2" name="AutoShape 72">
              <a:extLst>
                <a:ext uri="{FF2B5EF4-FFF2-40B4-BE49-F238E27FC236}">
                  <a16:creationId xmlns:a16="http://schemas.microsoft.com/office/drawing/2014/main" id="{BB16E4C3-DAE2-4E0F-9B3E-BC674C880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3" name="AutoShape 73">
              <a:extLst>
                <a:ext uri="{FF2B5EF4-FFF2-40B4-BE49-F238E27FC236}">
                  <a16:creationId xmlns:a16="http://schemas.microsoft.com/office/drawing/2014/main" id="{BB7B8B6C-FDBB-4C0F-AF8A-A2D164F42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4" name="AutoShape 74">
              <a:extLst>
                <a:ext uri="{FF2B5EF4-FFF2-40B4-BE49-F238E27FC236}">
                  <a16:creationId xmlns:a16="http://schemas.microsoft.com/office/drawing/2014/main" id="{0FB31001-12C7-44CC-9CD0-72DCCE67E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5" name="AutoShape 75">
              <a:extLst>
                <a:ext uri="{FF2B5EF4-FFF2-40B4-BE49-F238E27FC236}">
                  <a16:creationId xmlns:a16="http://schemas.microsoft.com/office/drawing/2014/main" id="{1ACF7693-3AB8-4552-8A4D-66460AF00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6" name="AutoShape 76">
              <a:extLst>
                <a:ext uri="{FF2B5EF4-FFF2-40B4-BE49-F238E27FC236}">
                  <a16:creationId xmlns:a16="http://schemas.microsoft.com/office/drawing/2014/main" id="{FAB950B2-4DEE-4369-B2D2-3EAB1A335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7" name="AutoShape 77">
              <a:extLst>
                <a:ext uri="{FF2B5EF4-FFF2-40B4-BE49-F238E27FC236}">
                  <a16:creationId xmlns:a16="http://schemas.microsoft.com/office/drawing/2014/main" id="{93739505-B71A-4B76-A210-FB65222F5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8" name="AutoShape 78">
              <a:extLst>
                <a:ext uri="{FF2B5EF4-FFF2-40B4-BE49-F238E27FC236}">
                  <a16:creationId xmlns:a16="http://schemas.microsoft.com/office/drawing/2014/main" id="{94B63732-6F10-45A5-AD56-1357758DD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79" name="AutoShape 79">
              <a:extLst>
                <a:ext uri="{FF2B5EF4-FFF2-40B4-BE49-F238E27FC236}">
                  <a16:creationId xmlns:a16="http://schemas.microsoft.com/office/drawing/2014/main" id="{3B7E12E1-F6C6-486D-8D49-004B4647F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0" name="AutoShape 80">
              <a:extLst>
                <a:ext uri="{FF2B5EF4-FFF2-40B4-BE49-F238E27FC236}">
                  <a16:creationId xmlns:a16="http://schemas.microsoft.com/office/drawing/2014/main" id="{8B1C716B-7D42-416F-A7D6-57BF82E2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1" name="AutoShape 81">
              <a:extLst>
                <a:ext uri="{FF2B5EF4-FFF2-40B4-BE49-F238E27FC236}">
                  <a16:creationId xmlns:a16="http://schemas.microsoft.com/office/drawing/2014/main" id="{E8B236C1-B932-473B-AAF2-439E69892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2" name="AutoShape 82">
              <a:extLst>
                <a:ext uri="{FF2B5EF4-FFF2-40B4-BE49-F238E27FC236}">
                  <a16:creationId xmlns:a16="http://schemas.microsoft.com/office/drawing/2014/main" id="{A0F9E6E6-B3EF-418D-A747-DE973EE64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3" name="AutoShape 83">
              <a:extLst>
                <a:ext uri="{FF2B5EF4-FFF2-40B4-BE49-F238E27FC236}">
                  <a16:creationId xmlns:a16="http://schemas.microsoft.com/office/drawing/2014/main" id="{040B0B4A-0CF2-42AC-8D18-219EFA2EB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4" name="AutoShape 84">
              <a:extLst>
                <a:ext uri="{FF2B5EF4-FFF2-40B4-BE49-F238E27FC236}">
                  <a16:creationId xmlns:a16="http://schemas.microsoft.com/office/drawing/2014/main" id="{FDCECF9B-40BF-490F-BCFB-203935558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5" name="AutoShape 85">
              <a:extLst>
                <a:ext uri="{FF2B5EF4-FFF2-40B4-BE49-F238E27FC236}">
                  <a16:creationId xmlns:a16="http://schemas.microsoft.com/office/drawing/2014/main" id="{AF3A5F69-9CFC-4F3D-95EC-AEA9C3096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6" name="AutoShape 86">
              <a:extLst>
                <a:ext uri="{FF2B5EF4-FFF2-40B4-BE49-F238E27FC236}">
                  <a16:creationId xmlns:a16="http://schemas.microsoft.com/office/drawing/2014/main" id="{923EA5E6-9B58-49AA-8FB0-FBD43829D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7" name="AutoShape 87">
              <a:extLst>
                <a:ext uri="{FF2B5EF4-FFF2-40B4-BE49-F238E27FC236}">
                  <a16:creationId xmlns:a16="http://schemas.microsoft.com/office/drawing/2014/main" id="{393295B6-468E-4D39-AF0D-E86118105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" y="618"/>
              <a:ext cx="136" cy="136"/>
            </a:xfrm>
            <a:prstGeom prst="rightArrow">
              <a:avLst>
                <a:gd name="adj1" fmla="val 49778"/>
                <a:gd name="adj2" fmla="val 46255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753" name="Group 153">
            <a:extLst>
              <a:ext uri="{FF2B5EF4-FFF2-40B4-BE49-F238E27FC236}">
                <a16:creationId xmlns:a16="http://schemas.microsoft.com/office/drawing/2014/main" id="{A9734461-0240-49DB-B58F-7B57C46AE8BA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2852738"/>
            <a:ext cx="8786813" cy="217487"/>
            <a:chOff x="352" y="1117"/>
            <a:chExt cx="5535" cy="137"/>
          </a:xfrm>
        </p:grpSpPr>
        <p:sp>
          <p:nvSpPr>
            <p:cNvPr id="25688" name="AutoShape 88">
              <a:extLst>
                <a:ext uri="{FF2B5EF4-FFF2-40B4-BE49-F238E27FC236}">
                  <a16:creationId xmlns:a16="http://schemas.microsoft.com/office/drawing/2014/main" id="{C12AE2B2-0715-4D39-A391-7FB3627A9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89" name="AutoShape 89">
              <a:extLst>
                <a:ext uri="{FF2B5EF4-FFF2-40B4-BE49-F238E27FC236}">
                  <a16:creationId xmlns:a16="http://schemas.microsoft.com/office/drawing/2014/main" id="{C94627E5-A7EC-404A-B523-8B6891659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0" name="AutoShape 90">
              <a:extLst>
                <a:ext uri="{FF2B5EF4-FFF2-40B4-BE49-F238E27FC236}">
                  <a16:creationId xmlns:a16="http://schemas.microsoft.com/office/drawing/2014/main" id="{48BBDD3D-9A93-4206-9D28-A4B3F2A40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1" name="AutoShape 91">
              <a:extLst>
                <a:ext uri="{FF2B5EF4-FFF2-40B4-BE49-F238E27FC236}">
                  <a16:creationId xmlns:a16="http://schemas.microsoft.com/office/drawing/2014/main" id="{16FB0B74-E750-4DEE-BA8C-C4F686759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2" name="AutoShape 92">
              <a:extLst>
                <a:ext uri="{FF2B5EF4-FFF2-40B4-BE49-F238E27FC236}">
                  <a16:creationId xmlns:a16="http://schemas.microsoft.com/office/drawing/2014/main" id="{BAC3E361-5186-4438-AB00-343F5FC0C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3" name="AutoShape 93">
              <a:extLst>
                <a:ext uri="{FF2B5EF4-FFF2-40B4-BE49-F238E27FC236}">
                  <a16:creationId xmlns:a16="http://schemas.microsoft.com/office/drawing/2014/main" id="{AAE2EDE2-B890-4733-A215-7629E7A9B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4" name="AutoShape 94">
              <a:extLst>
                <a:ext uri="{FF2B5EF4-FFF2-40B4-BE49-F238E27FC236}">
                  <a16:creationId xmlns:a16="http://schemas.microsoft.com/office/drawing/2014/main" id="{2E832B42-DBD3-4E88-97CE-5EABABFD3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5" name="AutoShape 95">
              <a:extLst>
                <a:ext uri="{FF2B5EF4-FFF2-40B4-BE49-F238E27FC236}">
                  <a16:creationId xmlns:a16="http://schemas.microsoft.com/office/drawing/2014/main" id="{AFC4D04C-31E5-490D-A573-A0CAE20EE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6" name="AutoShape 96">
              <a:extLst>
                <a:ext uri="{FF2B5EF4-FFF2-40B4-BE49-F238E27FC236}">
                  <a16:creationId xmlns:a16="http://schemas.microsoft.com/office/drawing/2014/main" id="{44C4B83D-CF38-4F1D-BA2C-DCF8F568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7" name="AutoShape 97">
              <a:extLst>
                <a:ext uri="{FF2B5EF4-FFF2-40B4-BE49-F238E27FC236}">
                  <a16:creationId xmlns:a16="http://schemas.microsoft.com/office/drawing/2014/main" id="{4CDCACA4-005E-45EA-AE6C-DF7E80C07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8" name="AutoShape 98">
              <a:extLst>
                <a:ext uri="{FF2B5EF4-FFF2-40B4-BE49-F238E27FC236}">
                  <a16:creationId xmlns:a16="http://schemas.microsoft.com/office/drawing/2014/main" id="{111E0D7C-0A02-429A-A7F7-3714F3ED7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99" name="AutoShape 99">
              <a:extLst>
                <a:ext uri="{FF2B5EF4-FFF2-40B4-BE49-F238E27FC236}">
                  <a16:creationId xmlns:a16="http://schemas.microsoft.com/office/drawing/2014/main" id="{5D99087C-8A64-4AFC-8994-D9B4AE39E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0" name="AutoShape 100">
              <a:extLst>
                <a:ext uri="{FF2B5EF4-FFF2-40B4-BE49-F238E27FC236}">
                  <a16:creationId xmlns:a16="http://schemas.microsoft.com/office/drawing/2014/main" id="{4CFED053-5FBB-4A7B-942F-063C03621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1" name="AutoShape 101">
              <a:extLst>
                <a:ext uri="{FF2B5EF4-FFF2-40B4-BE49-F238E27FC236}">
                  <a16:creationId xmlns:a16="http://schemas.microsoft.com/office/drawing/2014/main" id="{5C400F1D-97E1-4386-B754-D8158DC36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2" name="AutoShape 102">
              <a:extLst>
                <a:ext uri="{FF2B5EF4-FFF2-40B4-BE49-F238E27FC236}">
                  <a16:creationId xmlns:a16="http://schemas.microsoft.com/office/drawing/2014/main" id="{073D8957-69C6-4658-B9B0-D7F8933D3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3" name="AutoShape 103">
              <a:extLst>
                <a:ext uri="{FF2B5EF4-FFF2-40B4-BE49-F238E27FC236}">
                  <a16:creationId xmlns:a16="http://schemas.microsoft.com/office/drawing/2014/main" id="{E5888F80-61F0-41B3-BD24-40044E436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4" name="AutoShape 104">
              <a:extLst>
                <a:ext uri="{FF2B5EF4-FFF2-40B4-BE49-F238E27FC236}">
                  <a16:creationId xmlns:a16="http://schemas.microsoft.com/office/drawing/2014/main" id="{B7450E87-4A0B-4CC1-BD14-7F184D961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5" name="AutoShape 105">
              <a:extLst>
                <a:ext uri="{FF2B5EF4-FFF2-40B4-BE49-F238E27FC236}">
                  <a16:creationId xmlns:a16="http://schemas.microsoft.com/office/drawing/2014/main" id="{CA316AB7-CADB-4666-97BD-26ACD30A9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6" name="AutoShape 106">
              <a:extLst>
                <a:ext uri="{FF2B5EF4-FFF2-40B4-BE49-F238E27FC236}">
                  <a16:creationId xmlns:a16="http://schemas.microsoft.com/office/drawing/2014/main" id="{9C51B871-B0BA-49C3-BEE7-5EFBF61EB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7" name="AutoShape 107">
              <a:extLst>
                <a:ext uri="{FF2B5EF4-FFF2-40B4-BE49-F238E27FC236}">
                  <a16:creationId xmlns:a16="http://schemas.microsoft.com/office/drawing/2014/main" id="{E3350994-39C2-4C83-8BA5-EC972DBD4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8" name="AutoShape 108">
              <a:extLst>
                <a:ext uri="{FF2B5EF4-FFF2-40B4-BE49-F238E27FC236}">
                  <a16:creationId xmlns:a16="http://schemas.microsoft.com/office/drawing/2014/main" id="{B8F6B709-2936-449E-B926-9342548A7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09" name="AutoShape 109">
              <a:extLst>
                <a:ext uri="{FF2B5EF4-FFF2-40B4-BE49-F238E27FC236}">
                  <a16:creationId xmlns:a16="http://schemas.microsoft.com/office/drawing/2014/main" id="{FE548753-F6DE-4024-BFB2-5A63253AB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0" name="AutoShape 110">
              <a:extLst>
                <a:ext uri="{FF2B5EF4-FFF2-40B4-BE49-F238E27FC236}">
                  <a16:creationId xmlns:a16="http://schemas.microsoft.com/office/drawing/2014/main" id="{23BBB14D-1EA6-4127-AD0C-06F775227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1" name="AutoShape 111">
              <a:extLst>
                <a:ext uri="{FF2B5EF4-FFF2-40B4-BE49-F238E27FC236}">
                  <a16:creationId xmlns:a16="http://schemas.microsoft.com/office/drawing/2014/main" id="{FCD83971-4775-49C6-A4DF-72408AD55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2" name="AutoShape 112">
              <a:extLst>
                <a:ext uri="{FF2B5EF4-FFF2-40B4-BE49-F238E27FC236}">
                  <a16:creationId xmlns:a16="http://schemas.microsoft.com/office/drawing/2014/main" id="{FAE0369C-D10A-47E7-BACF-5ECA85A30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3" name="AutoShape 113">
              <a:extLst>
                <a:ext uri="{FF2B5EF4-FFF2-40B4-BE49-F238E27FC236}">
                  <a16:creationId xmlns:a16="http://schemas.microsoft.com/office/drawing/2014/main" id="{2BF1A505-331A-4737-9AF9-D19D36BF6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4" name="AutoShape 114">
              <a:extLst>
                <a:ext uri="{FF2B5EF4-FFF2-40B4-BE49-F238E27FC236}">
                  <a16:creationId xmlns:a16="http://schemas.microsoft.com/office/drawing/2014/main" id="{DBA52787-9BF2-43B0-B838-51CBE0362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5" name="AutoShape 115">
              <a:extLst>
                <a:ext uri="{FF2B5EF4-FFF2-40B4-BE49-F238E27FC236}">
                  <a16:creationId xmlns:a16="http://schemas.microsoft.com/office/drawing/2014/main" id="{06C73787-34C0-4582-B1F0-5ECCBD2FF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6" name="AutoShape 116">
              <a:extLst>
                <a:ext uri="{FF2B5EF4-FFF2-40B4-BE49-F238E27FC236}">
                  <a16:creationId xmlns:a16="http://schemas.microsoft.com/office/drawing/2014/main" id="{2F94B3E7-176C-46BC-B8B6-AAFC0C6EE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7" name="AutoShape 117">
              <a:extLst>
                <a:ext uri="{FF2B5EF4-FFF2-40B4-BE49-F238E27FC236}">
                  <a16:creationId xmlns:a16="http://schemas.microsoft.com/office/drawing/2014/main" id="{E77C4FA6-AF7D-4B6A-A54B-535E65475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8" name="AutoShape 118">
              <a:extLst>
                <a:ext uri="{FF2B5EF4-FFF2-40B4-BE49-F238E27FC236}">
                  <a16:creationId xmlns:a16="http://schemas.microsoft.com/office/drawing/2014/main" id="{92DA5A04-E447-49FF-9D7B-733679888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19" name="AutoShape 119">
              <a:extLst>
                <a:ext uri="{FF2B5EF4-FFF2-40B4-BE49-F238E27FC236}">
                  <a16:creationId xmlns:a16="http://schemas.microsoft.com/office/drawing/2014/main" id="{354D3D48-4B4C-4282-A681-FBE2279D8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0" name="AutoShape 120">
              <a:extLst>
                <a:ext uri="{FF2B5EF4-FFF2-40B4-BE49-F238E27FC236}">
                  <a16:creationId xmlns:a16="http://schemas.microsoft.com/office/drawing/2014/main" id="{9B2AAE11-7390-4873-8C50-0A889DDC0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1" name="AutoShape 121">
              <a:extLst>
                <a:ext uri="{FF2B5EF4-FFF2-40B4-BE49-F238E27FC236}">
                  <a16:creationId xmlns:a16="http://schemas.microsoft.com/office/drawing/2014/main" id="{7336703A-FAA4-4FAD-9315-BE186947B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2" name="AutoShape 122">
              <a:extLst>
                <a:ext uri="{FF2B5EF4-FFF2-40B4-BE49-F238E27FC236}">
                  <a16:creationId xmlns:a16="http://schemas.microsoft.com/office/drawing/2014/main" id="{EC047968-5114-4564-A764-3157131C4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3" name="AutoShape 123">
              <a:extLst>
                <a:ext uri="{FF2B5EF4-FFF2-40B4-BE49-F238E27FC236}">
                  <a16:creationId xmlns:a16="http://schemas.microsoft.com/office/drawing/2014/main" id="{C58E033B-6A8C-4B50-947B-0C4BBF493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4" name="AutoShape 124">
              <a:extLst>
                <a:ext uri="{FF2B5EF4-FFF2-40B4-BE49-F238E27FC236}">
                  <a16:creationId xmlns:a16="http://schemas.microsoft.com/office/drawing/2014/main" id="{9880FCE5-C46D-4092-BEFB-BB67B7FBA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5" name="AutoShape 125">
              <a:extLst>
                <a:ext uri="{FF2B5EF4-FFF2-40B4-BE49-F238E27FC236}">
                  <a16:creationId xmlns:a16="http://schemas.microsoft.com/office/drawing/2014/main" id="{75446CA1-2D7F-4C99-A5B0-4F674D279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6" name="AutoShape 126">
              <a:extLst>
                <a:ext uri="{FF2B5EF4-FFF2-40B4-BE49-F238E27FC236}">
                  <a16:creationId xmlns:a16="http://schemas.microsoft.com/office/drawing/2014/main" id="{F8D96CD6-B118-4515-AFF7-4D3E1365E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7" name="AutoShape 127">
              <a:extLst>
                <a:ext uri="{FF2B5EF4-FFF2-40B4-BE49-F238E27FC236}">
                  <a16:creationId xmlns:a16="http://schemas.microsoft.com/office/drawing/2014/main" id="{AD8FEC35-CC5C-4B4F-AE99-0D6BA171F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8" name="AutoShape 128">
              <a:extLst>
                <a:ext uri="{FF2B5EF4-FFF2-40B4-BE49-F238E27FC236}">
                  <a16:creationId xmlns:a16="http://schemas.microsoft.com/office/drawing/2014/main" id="{CF6E066E-CCE5-4C94-B400-1B6DD26F3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29" name="AutoShape 129">
              <a:extLst>
                <a:ext uri="{FF2B5EF4-FFF2-40B4-BE49-F238E27FC236}">
                  <a16:creationId xmlns:a16="http://schemas.microsoft.com/office/drawing/2014/main" id="{ACEBA872-5407-4A7F-970C-63DD67D79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0" name="AutoShape 130">
              <a:extLst>
                <a:ext uri="{FF2B5EF4-FFF2-40B4-BE49-F238E27FC236}">
                  <a16:creationId xmlns:a16="http://schemas.microsoft.com/office/drawing/2014/main" id="{3B0BC97F-1F25-4600-8AB7-F26042DD7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1" name="AutoShape 131">
              <a:extLst>
                <a:ext uri="{FF2B5EF4-FFF2-40B4-BE49-F238E27FC236}">
                  <a16:creationId xmlns:a16="http://schemas.microsoft.com/office/drawing/2014/main" id="{0A323849-CFBC-4D9C-85B3-1BDED3BD2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2" name="AutoShape 132">
              <a:extLst>
                <a:ext uri="{FF2B5EF4-FFF2-40B4-BE49-F238E27FC236}">
                  <a16:creationId xmlns:a16="http://schemas.microsoft.com/office/drawing/2014/main" id="{EB0C59B5-BD98-491C-B67B-C87F1E382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3" name="AutoShape 133">
              <a:extLst>
                <a:ext uri="{FF2B5EF4-FFF2-40B4-BE49-F238E27FC236}">
                  <a16:creationId xmlns:a16="http://schemas.microsoft.com/office/drawing/2014/main" id="{0E0AF1BC-5C9F-4777-8FD5-A8E082365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4" name="AutoShape 134">
              <a:extLst>
                <a:ext uri="{FF2B5EF4-FFF2-40B4-BE49-F238E27FC236}">
                  <a16:creationId xmlns:a16="http://schemas.microsoft.com/office/drawing/2014/main" id="{A30EB5C0-5CB3-47DC-A5DF-152682DD8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5" name="AutoShape 135">
              <a:extLst>
                <a:ext uri="{FF2B5EF4-FFF2-40B4-BE49-F238E27FC236}">
                  <a16:creationId xmlns:a16="http://schemas.microsoft.com/office/drawing/2014/main" id="{92A8F49A-7726-47D9-8205-7B0EC45DE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6" name="AutoShape 136">
              <a:extLst>
                <a:ext uri="{FF2B5EF4-FFF2-40B4-BE49-F238E27FC236}">
                  <a16:creationId xmlns:a16="http://schemas.microsoft.com/office/drawing/2014/main" id="{AB9A466E-8771-4380-B30D-36E5EA6F0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7" name="AutoShape 137">
              <a:extLst>
                <a:ext uri="{FF2B5EF4-FFF2-40B4-BE49-F238E27FC236}">
                  <a16:creationId xmlns:a16="http://schemas.microsoft.com/office/drawing/2014/main" id="{96D632C0-DDE6-45F7-BCFB-18DB6C1F3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8" name="AutoShape 138">
              <a:extLst>
                <a:ext uri="{FF2B5EF4-FFF2-40B4-BE49-F238E27FC236}">
                  <a16:creationId xmlns:a16="http://schemas.microsoft.com/office/drawing/2014/main" id="{D267149C-9D5F-4B6A-8F0C-953E65C1B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39" name="AutoShape 139">
              <a:extLst>
                <a:ext uri="{FF2B5EF4-FFF2-40B4-BE49-F238E27FC236}">
                  <a16:creationId xmlns:a16="http://schemas.microsoft.com/office/drawing/2014/main" id="{7AABCA11-C959-46FA-A3E1-163B7BBE6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0" name="AutoShape 140">
              <a:extLst>
                <a:ext uri="{FF2B5EF4-FFF2-40B4-BE49-F238E27FC236}">
                  <a16:creationId xmlns:a16="http://schemas.microsoft.com/office/drawing/2014/main" id="{D4C98508-C4D5-493B-810E-D3354DF16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1" name="AutoShape 141">
              <a:extLst>
                <a:ext uri="{FF2B5EF4-FFF2-40B4-BE49-F238E27FC236}">
                  <a16:creationId xmlns:a16="http://schemas.microsoft.com/office/drawing/2014/main" id="{98AB6086-6763-4314-A42C-99797B16C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2" name="AutoShape 142">
              <a:extLst>
                <a:ext uri="{FF2B5EF4-FFF2-40B4-BE49-F238E27FC236}">
                  <a16:creationId xmlns:a16="http://schemas.microsoft.com/office/drawing/2014/main" id="{49625043-EAF7-4FFF-857A-615B31E6E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3" name="AutoShape 143">
              <a:extLst>
                <a:ext uri="{FF2B5EF4-FFF2-40B4-BE49-F238E27FC236}">
                  <a16:creationId xmlns:a16="http://schemas.microsoft.com/office/drawing/2014/main" id="{9ADE5C0F-C346-4603-9BFA-7FEC1E323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4" name="AutoShape 144">
              <a:extLst>
                <a:ext uri="{FF2B5EF4-FFF2-40B4-BE49-F238E27FC236}">
                  <a16:creationId xmlns:a16="http://schemas.microsoft.com/office/drawing/2014/main" id="{0F032E27-C1B3-4916-B9FE-1A9D4D0AF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5" name="AutoShape 145">
              <a:extLst>
                <a:ext uri="{FF2B5EF4-FFF2-40B4-BE49-F238E27FC236}">
                  <a16:creationId xmlns:a16="http://schemas.microsoft.com/office/drawing/2014/main" id="{5DE5A845-5BA6-4AAE-8750-7F769ED7D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6" name="AutoShape 146">
              <a:extLst>
                <a:ext uri="{FF2B5EF4-FFF2-40B4-BE49-F238E27FC236}">
                  <a16:creationId xmlns:a16="http://schemas.microsoft.com/office/drawing/2014/main" id="{72D653CB-86D3-47B6-BE8D-237AF49DD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47" name="AutoShape 147">
              <a:extLst>
                <a:ext uri="{FF2B5EF4-FFF2-40B4-BE49-F238E27FC236}">
                  <a16:creationId xmlns:a16="http://schemas.microsoft.com/office/drawing/2014/main" id="{EB63F51E-DB60-4713-8457-22FA4965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920" name="Group 320">
            <a:extLst>
              <a:ext uri="{FF2B5EF4-FFF2-40B4-BE49-F238E27FC236}">
                <a16:creationId xmlns:a16="http://schemas.microsoft.com/office/drawing/2014/main" id="{052106A8-BD3B-4130-87CB-5F53B95127F1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644900"/>
            <a:ext cx="8785225" cy="215900"/>
            <a:chOff x="353" y="1389"/>
            <a:chExt cx="5534" cy="136"/>
          </a:xfrm>
        </p:grpSpPr>
        <p:sp>
          <p:nvSpPr>
            <p:cNvPr id="25892" name="AutoShape 292">
              <a:extLst>
                <a:ext uri="{FF2B5EF4-FFF2-40B4-BE49-F238E27FC236}">
                  <a16:creationId xmlns:a16="http://schemas.microsoft.com/office/drawing/2014/main" id="{EBD13992-FF7A-4EBF-AC2F-C5E020B7A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389"/>
              <a:ext cx="5534" cy="136"/>
            </a:xfrm>
            <a:prstGeom prst="parallelogram">
              <a:avLst>
                <a:gd name="adj" fmla="val 41256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840" name="Group 240">
              <a:extLst>
                <a:ext uri="{FF2B5EF4-FFF2-40B4-BE49-F238E27FC236}">
                  <a16:creationId xmlns:a16="http://schemas.microsoft.com/office/drawing/2014/main" id="{6EA7FD29-9FD3-4742-A7D7-062F04E488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389"/>
              <a:ext cx="5397" cy="136"/>
              <a:chOff x="353" y="1434"/>
              <a:chExt cx="5397" cy="136"/>
            </a:xfrm>
          </p:grpSpPr>
          <p:sp>
            <p:nvSpPr>
              <p:cNvPr id="25816" name="AutoShape 216">
                <a:extLst>
                  <a:ext uri="{FF2B5EF4-FFF2-40B4-BE49-F238E27FC236}">
                    <a16:creationId xmlns:a16="http://schemas.microsoft.com/office/drawing/2014/main" id="{9146219E-B845-41C0-A75B-260C498ED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17" name="AutoShape 217">
                <a:extLst>
                  <a:ext uri="{FF2B5EF4-FFF2-40B4-BE49-F238E27FC236}">
                    <a16:creationId xmlns:a16="http://schemas.microsoft.com/office/drawing/2014/main" id="{76D87C5B-8F87-47B4-9402-32EF5CCB6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18" name="AutoShape 218">
                <a:extLst>
                  <a:ext uri="{FF2B5EF4-FFF2-40B4-BE49-F238E27FC236}">
                    <a16:creationId xmlns:a16="http://schemas.microsoft.com/office/drawing/2014/main" id="{1BCF4F6D-0E8B-42BE-9C63-4067172EC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19" name="AutoShape 219">
                <a:extLst>
                  <a:ext uri="{FF2B5EF4-FFF2-40B4-BE49-F238E27FC236}">
                    <a16:creationId xmlns:a16="http://schemas.microsoft.com/office/drawing/2014/main" id="{EDF981E8-F109-4DEF-9E60-04EBB9E32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0" name="AutoShape 220">
                <a:extLst>
                  <a:ext uri="{FF2B5EF4-FFF2-40B4-BE49-F238E27FC236}">
                    <a16:creationId xmlns:a16="http://schemas.microsoft.com/office/drawing/2014/main" id="{0EC97C6A-DC6C-4CCF-82B3-1313D8525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1" name="AutoShape 221">
                <a:extLst>
                  <a:ext uri="{FF2B5EF4-FFF2-40B4-BE49-F238E27FC236}">
                    <a16:creationId xmlns:a16="http://schemas.microsoft.com/office/drawing/2014/main" id="{4D9C4161-F70D-423A-ABA3-A541F27B0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2" name="AutoShape 222">
                <a:extLst>
                  <a:ext uri="{FF2B5EF4-FFF2-40B4-BE49-F238E27FC236}">
                    <a16:creationId xmlns:a16="http://schemas.microsoft.com/office/drawing/2014/main" id="{96EB2CA7-D665-4735-BF42-731EC5C0A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3" name="AutoShape 223">
                <a:extLst>
                  <a:ext uri="{FF2B5EF4-FFF2-40B4-BE49-F238E27FC236}">
                    <a16:creationId xmlns:a16="http://schemas.microsoft.com/office/drawing/2014/main" id="{61F47666-1536-400E-8C7B-987202C17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4" name="AutoShape 224">
                <a:extLst>
                  <a:ext uri="{FF2B5EF4-FFF2-40B4-BE49-F238E27FC236}">
                    <a16:creationId xmlns:a16="http://schemas.microsoft.com/office/drawing/2014/main" id="{E3BFF868-65C9-4113-807A-A2C21273D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5" name="AutoShape 225">
                <a:extLst>
                  <a:ext uri="{FF2B5EF4-FFF2-40B4-BE49-F238E27FC236}">
                    <a16:creationId xmlns:a16="http://schemas.microsoft.com/office/drawing/2014/main" id="{C134209C-63DF-4C2A-809B-941A652F7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6" name="AutoShape 226">
                <a:extLst>
                  <a:ext uri="{FF2B5EF4-FFF2-40B4-BE49-F238E27FC236}">
                    <a16:creationId xmlns:a16="http://schemas.microsoft.com/office/drawing/2014/main" id="{68E9ED86-B0E9-4D3A-B846-4B6FB5A8B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7" name="AutoShape 227">
                <a:extLst>
                  <a:ext uri="{FF2B5EF4-FFF2-40B4-BE49-F238E27FC236}">
                    <a16:creationId xmlns:a16="http://schemas.microsoft.com/office/drawing/2014/main" id="{5D66D194-9F36-4C46-8C81-5D4C19CB3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8" name="AutoShape 228">
                <a:extLst>
                  <a:ext uri="{FF2B5EF4-FFF2-40B4-BE49-F238E27FC236}">
                    <a16:creationId xmlns:a16="http://schemas.microsoft.com/office/drawing/2014/main" id="{5BDBBAC8-905C-4309-B74A-02CB62827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29" name="AutoShape 229">
                <a:extLst>
                  <a:ext uri="{FF2B5EF4-FFF2-40B4-BE49-F238E27FC236}">
                    <a16:creationId xmlns:a16="http://schemas.microsoft.com/office/drawing/2014/main" id="{5155A575-DFF4-4458-98AB-93A3852EC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0" name="AutoShape 230">
                <a:extLst>
                  <a:ext uri="{FF2B5EF4-FFF2-40B4-BE49-F238E27FC236}">
                    <a16:creationId xmlns:a16="http://schemas.microsoft.com/office/drawing/2014/main" id="{5C6B5606-876C-45C6-91F1-2EA6623EC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1" name="AutoShape 231">
                <a:extLst>
                  <a:ext uri="{FF2B5EF4-FFF2-40B4-BE49-F238E27FC236}">
                    <a16:creationId xmlns:a16="http://schemas.microsoft.com/office/drawing/2014/main" id="{2C2FA86A-585A-4D00-B047-82C79DCE4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2" name="AutoShape 232">
                <a:extLst>
                  <a:ext uri="{FF2B5EF4-FFF2-40B4-BE49-F238E27FC236}">
                    <a16:creationId xmlns:a16="http://schemas.microsoft.com/office/drawing/2014/main" id="{EEBAA0F5-DB27-422E-A309-8FB7279FD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3" name="AutoShape 233">
                <a:extLst>
                  <a:ext uri="{FF2B5EF4-FFF2-40B4-BE49-F238E27FC236}">
                    <a16:creationId xmlns:a16="http://schemas.microsoft.com/office/drawing/2014/main" id="{EF584027-E6AD-422C-84CE-1E7C30E10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4" name="AutoShape 234">
                <a:extLst>
                  <a:ext uri="{FF2B5EF4-FFF2-40B4-BE49-F238E27FC236}">
                    <a16:creationId xmlns:a16="http://schemas.microsoft.com/office/drawing/2014/main" id="{C920A324-AFC8-4C75-AEB9-0C5AC1358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5" name="AutoShape 235">
                <a:extLst>
                  <a:ext uri="{FF2B5EF4-FFF2-40B4-BE49-F238E27FC236}">
                    <a16:creationId xmlns:a16="http://schemas.microsoft.com/office/drawing/2014/main" id="{65411049-B224-4AB2-B1E6-E31E8592A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6" name="AutoShape 236">
                <a:extLst>
                  <a:ext uri="{FF2B5EF4-FFF2-40B4-BE49-F238E27FC236}">
                    <a16:creationId xmlns:a16="http://schemas.microsoft.com/office/drawing/2014/main" id="{87919728-07D8-4ABC-B159-6359BDACE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7" name="AutoShape 237">
                <a:extLst>
                  <a:ext uri="{FF2B5EF4-FFF2-40B4-BE49-F238E27FC236}">
                    <a16:creationId xmlns:a16="http://schemas.microsoft.com/office/drawing/2014/main" id="{4B4BB338-B49F-4699-8FB3-B34C81684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8" name="AutoShape 238">
                <a:extLst>
                  <a:ext uri="{FF2B5EF4-FFF2-40B4-BE49-F238E27FC236}">
                    <a16:creationId xmlns:a16="http://schemas.microsoft.com/office/drawing/2014/main" id="{2E67DF2E-14A7-4275-9F94-48C44038E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39" name="AutoShape 239">
                <a:extLst>
                  <a:ext uri="{FF2B5EF4-FFF2-40B4-BE49-F238E27FC236}">
                    <a16:creationId xmlns:a16="http://schemas.microsoft.com/office/drawing/2014/main" id="{91EF7D79-8EAC-4027-B10B-295F17803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919" name="Group 319">
            <a:extLst>
              <a:ext uri="{FF2B5EF4-FFF2-40B4-BE49-F238E27FC236}">
                <a16:creationId xmlns:a16="http://schemas.microsoft.com/office/drawing/2014/main" id="{1B781F38-36FC-48B4-99F6-58D00FA0945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005263"/>
            <a:ext cx="8785225" cy="215900"/>
            <a:chOff x="308" y="1616"/>
            <a:chExt cx="5534" cy="136"/>
          </a:xfrm>
        </p:grpSpPr>
        <p:sp>
          <p:nvSpPr>
            <p:cNvPr id="25893" name="AutoShape 293">
              <a:extLst>
                <a:ext uri="{FF2B5EF4-FFF2-40B4-BE49-F238E27FC236}">
                  <a16:creationId xmlns:a16="http://schemas.microsoft.com/office/drawing/2014/main" id="{2A567F72-6236-4671-80D4-8981AC942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616"/>
              <a:ext cx="5534" cy="136"/>
            </a:xfrm>
            <a:prstGeom prst="parallelogram">
              <a:avLst>
                <a:gd name="adj" fmla="val 41256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894" name="Group 294">
              <a:extLst>
                <a:ext uri="{FF2B5EF4-FFF2-40B4-BE49-F238E27FC236}">
                  <a16:creationId xmlns:a16="http://schemas.microsoft.com/office/drawing/2014/main" id="{EE901A6A-5880-454F-AA95-E7646B0AF2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616"/>
              <a:ext cx="5397" cy="136"/>
              <a:chOff x="353" y="1434"/>
              <a:chExt cx="5397" cy="136"/>
            </a:xfrm>
          </p:grpSpPr>
          <p:sp>
            <p:nvSpPr>
              <p:cNvPr id="25895" name="AutoShape 295">
                <a:extLst>
                  <a:ext uri="{FF2B5EF4-FFF2-40B4-BE49-F238E27FC236}">
                    <a16:creationId xmlns:a16="http://schemas.microsoft.com/office/drawing/2014/main" id="{7E321DB4-C234-40F4-A6E8-ADB06E997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96" name="AutoShape 296">
                <a:extLst>
                  <a:ext uri="{FF2B5EF4-FFF2-40B4-BE49-F238E27FC236}">
                    <a16:creationId xmlns:a16="http://schemas.microsoft.com/office/drawing/2014/main" id="{B7FFC95F-6F87-4257-A928-6E44F56A2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97" name="AutoShape 297">
                <a:extLst>
                  <a:ext uri="{FF2B5EF4-FFF2-40B4-BE49-F238E27FC236}">
                    <a16:creationId xmlns:a16="http://schemas.microsoft.com/office/drawing/2014/main" id="{C17AAB23-109D-47F4-9F74-6972C4285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98" name="AutoShape 298">
                <a:extLst>
                  <a:ext uri="{FF2B5EF4-FFF2-40B4-BE49-F238E27FC236}">
                    <a16:creationId xmlns:a16="http://schemas.microsoft.com/office/drawing/2014/main" id="{057FF5AF-78F9-47A6-A69D-249599F6E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99" name="AutoShape 299">
                <a:extLst>
                  <a:ext uri="{FF2B5EF4-FFF2-40B4-BE49-F238E27FC236}">
                    <a16:creationId xmlns:a16="http://schemas.microsoft.com/office/drawing/2014/main" id="{B2487660-CC13-485A-B9BE-7F00EEF58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0" name="AutoShape 300">
                <a:extLst>
                  <a:ext uri="{FF2B5EF4-FFF2-40B4-BE49-F238E27FC236}">
                    <a16:creationId xmlns:a16="http://schemas.microsoft.com/office/drawing/2014/main" id="{B71ADDFE-29F7-4952-BA0A-79D15B2B8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1" name="AutoShape 301">
                <a:extLst>
                  <a:ext uri="{FF2B5EF4-FFF2-40B4-BE49-F238E27FC236}">
                    <a16:creationId xmlns:a16="http://schemas.microsoft.com/office/drawing/2014/main" id="{8101D795-0926-4830-8ABE-55D866D75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2" name="AutoShape 302">
                <a:extLst>
                  <a:ext uri="{FF2B5EF4-FFF2-40B4-BE49-F238E27FC236}">
                    <a16:creationId xmlns:a16="http://schemas.microsoft.com/office/drawing/2014/main" id="{16A3CB4E-4A4F-4246-ABA7-B10A1A716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3" name="AutoShape 303">
                <a:extLst>
                  <a:ext uri="{FF2B5EF4-FFF2-40B4-BE49-F238E27FC236}">
                    <a16:creationId xmlns:a16="http://schemas.microsoft.com/office/drawing/2014/main" id="{67CCA304-4AD3-4ACF-907D-E46C64FFF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4" name="AutoShape 304">
                <a:extLst>
                  <a:ext uri="{FF2B5EF4-FFF2-40B4-BE49-F238E27FC236}">
                    <a16:creationId xmlns:a16="http://schemas.microsoft.com/office/drawing/2014/main" id="{DCCD3D4C-6370-4D43-B5C7-21D3A59B3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5" name="AutoShape 305">
                <a:extLst>
                  <a:ext uri="{FF2B5EF4-FFF2-40B4-BE49-F238E27FC236}">
                    <a16:creationId xmlns:a16="http://schemas.microsoft.com/office/drawing/2014/main" id="{F6E4C690-2D3D-4E54-A31D-C43A752C8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6" name="AutoShape 306">
                <a:extLst>
                  <a:ext uri="{FF2B5EF4-FFF2-40B4-BE49-F238E27FC236}">
                    <a16:creationId xmlns:a16="http://schemas.microsoft.com/office/drawing/2014/main" id="{C23F34BA-7C80-4012-B5C6-0050B900F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7" name="AutoShape 307">
                <a:extLst>
                  <a:ext uri="{FF2B5EF4-FFF2-40B4-BE49-F238E27FC236}">
                    <a16:creationId xmlns:a16="http://schemas.microsoft.com/office/drawing/2014/main" id="{CE766354-48AB-4EF1-B958-CB83C326A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8" name="AutoShape 308">
                <a:extLst>
                  <a:ext uri="{FF2B5EF4-FFF2-40B4-BE49-F238E27FC236}">
                    <a16:creationId xmlns:a16="http://schemas.microsoft.com/office/drawing/2014/main" id="{5FBF3EFA-6C16-4FB9-BCCB-9B90239A2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09" name="AutoShape 309">
                <a:extLst>
                  <a:ext uri="{FF2B5EF4-FFF2-40B4-BE49-F238E27FC236}">
                    <a16:creationId xmlns:a16="http://schemas.microsoft.com/office/drawing/2014/main" id="{B878B272-52BC-4A5B-95F7-8A4B9B223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0" name="AutoShape 310">
                <a:extLst>
                  <a:ext uri="{FF2B5EF4-FFF2-40B4-BE49-F238E27FC236}">
                    <a16:creationId xmlns:a16="http://schemas.microsoft.com/office/drawing/2014/main" id="{FCF34A03-46E8-4C19-AEF0-AA7AB6239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1" name="AutoShape 311">
                <a:extLst>
                  <a:ext uri="{FF2B5EF4-FFF2-40B4-BE49-F238E27FC236}">
                    <a16:creationId xmlns:a16="http://schemas.microsoft.com/office/drawing/2014/main" id="{BBFB3951-6B80-4C2B-A266-DE2BFC187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2" name="AutoShape 312">
                <a:extLst>
                  <a:ext uri="{FF2B5EF4-FFF2-40B4-BE49-F238E27FC236}">
                    <a16:creationId xmlns:a16="http://schemas.microsoft.com/office/drawing/2014/main" id="{6D8BEC67-0494-4C6E-B36F-2B98E4E84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3" name="AutoShape 313">
                <a:extLst>
                  <a:ext uri="{FF2B5EF4-FFF2-40B4-BE49-F238E27FC236}">
                    <a16:creationId xmlns:a16="http://schemas.microsoft.com/office/drawing/2014/main" id="{29A4D14C-4221-4BB3-89B5-3183FCC63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4" name="AutoShape 314">
                <a:extLst>
                  <a:ext uri="{FF2B5EF4-FFF2-40B4-BE49-F238E27FC236}">
                    <a16:creationId xmlns:a16="http://schemas.microsoft.com/office/drawing/2014/main" id="{0FA3A346-65C5-402E-91C6-6E76C74AC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5" name="AutoShape 315">
                <a:extLst>
                  <a:ext uri="{FF2B5EF4-FFF2-40B4-BE49-F238E27FC236}">
                    <a16:creationId xmlns:a16="http://schemas.microsoft.com/office/drawing/2014/main" id="{1983813E-CDDA-4F47-8E4E-FC2902EFA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6" name="AutoShape 316">
                <a:extLst>
                  <a:ext uri="{FF2B5EF4-FFF2-40B4-BE49-F238E27FC236}">
                    <a16:creationId xmlns:a16="http://schemas.microsoft.com/office/drawing/2014/main" id="{F06FE78A-D21F-4D36-B27C-08F41FB9E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7" name="AutoShape 317">
                <a:extLst>
                  <a:ext uri="{FF2B5EF4-FFF2-40B4-BE49-F238E27FC236}">
                    <a16:creationId xmlns:a16="http://schemas.microsoft.com/office/drawing/2014/main" id="{1AD26B04-1648-4DB8-BC12-83E9C3E18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18" name="AutoShape 318">
                <a:extLst>
                  <a:ext uri="{FF2B5EF4-FFF2-40B4-BE49-F238E27FC236}">
                    <a16:creationId xmlns:a16="http://schemas.microsoft.com/office/drawing/2014/main" id="{AF2BEDC9-4A49-4791-BDD2-BCF828218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434"/>
                <a:ext cx="181" cy="136"/>
              </a:xfrm>
              <a:prstGeom prst="parallelogram">
                <a:avLst>
                  <a:gd name="adj" fmla="val 50734"/>
                </a:avLst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921" name="Group 321">
            <a:extLst>
              <a:ext uri="{FF2B5EF4-FFF2-40B4-BE49-F238E27FC236}">
                <a16:creationId xmlns:a16="http://schemas.microsoft.com/office/drawing/2014/main" id="{82E19467-98CE-4493-81B6-94B83D4A8F42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213100"/>
            <a:ext cx="8786812" cy="217488"/>
            <a:chOff x="352" y="1117"/>
            <a:chExt cx="5535" cy="137"/>
          </a:xfrm>
        </p:grpSpPr>
        <p:sp>
          <p:nvSpPr>
            <p:cNvPr id="25922" name="AutoShape 322">
              <a:extLst>
                <a:ext uri="{FF2B5EF4-FFF2-40B4-BE49-F238E27FC236}">
                  <a16:creationId xmlns:a16="http://schemas.microsoft.com/office/drawing/2014/main" id="{80A934AC-D1FD-4EA6-A20A-35D9A531F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3" name="AutoShape 323">
              <a:extLst>
                <a:ext uri="{FF2B5EF4-FFF2-40B4-BE49-F238E27FC236}">
                  <a16:creationId xmlns:a16="http://schemas.microsoft.com/office/drawing/2014/main" id="{B4450903-646B-4E87-992F-8F5C3BC75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4" name="AutoShape 324">
              <a:extLst>
                <a:ext uri="{FF2B5EF4-FFF2-40B4-BE49-F238E27FC236}">
                  <a16:creationId xmlns:a16="http://schemas.microsoft.com/office/drawing/2014/main" id="{CD4E8176-BF25-49FF-8605-580E8877A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5" name="AutoShape 325">
              <a:extLst>
                <a:ext uri="{FF2B5EF4-FFF2-40B4-BE49-F238E27FC236}">
                  <a16:creationId xmlns:a16="http://schemas.microsoft.com/office/drawing/2014/main" id="{FA14FF3E-C305-4139-95E0-D5F856C98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6" name="AutoShape 326">
              <a:extLst>
                <a:ext uri="{FF2B5EF4-FFF2-40B4-BE49-F238E27FC236}">
                  <a16:creationId xmlns:a16="http://schemas.microsoft.com/office/drawing/2014/main" id="{8CC825D2-A37F-470B-AF87-60DED0228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7" name="AutoShape 327">
              <a:extLst>
                <a:ext uri="{FF2B5EF4-FFF2-40B4-BE49-F238E27FC236}">
                  <a16:creationId xmlns:a16="http://schemas.microsoft.com/office/drawing/2014/main" id="{E18AE9A2-F62C-4ED6-9C8A-F631F54BA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8" name="AutoShape 328">
              <a:extLst>
                <a:ext uri="{FF2B5EF4-FFF2-40B4-BE49-F238E27FC236}">
                  <a16:creationId xmlns:a16="http://schemas.microsoft.com/office/drawing/2014/main" id="{231D1986-7084-4CAE-BDBF-954CC2CFD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29" name="AutoShape 329">
              <a:extLst>
                <a:ext uri="{FF2B5EF4-FFF2-40B4-BE49-F238E27FC236}">
                  <a16:creationId xmlns:a16="http://schemas.microsoft.com/office/drawing/2014/main" id="{011928D8-B52D-47DB-A872-5250853C9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0" name="AutoShape 330">
              <a:extLst>
                <a:ext uri="{FF2B5EF4-FFF2-40B4-BE49-F238E27FC236}">
                  <a16:creationId xmlns:a16="http://schemas.microsoft.com/office/drawing/2014/main" id="{5DF17BE4-DF7D-4D86-A793-5805C1377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1" name="AutoShape 331">
              <a:extLst>
                <a:ext uri="{FF2B5EF4-FFF2-40B4-BE49-F238E27FC236}">
                  <a16:creationId xmlns:a16="http://schemas.microsoft.com/office/drawing/2014/main" id="{F3CD2F73-DFAA-406A-9BA7-01E9B4319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2" name="AutoShape 332">
              <a:extLst>
                <a:ext uri="{FF2B5EF4-FFF2-40B4-BE49-F238E27FC236}">
                  <a16:creationId xmlns:a16="http://schemas.microsoft.com/office/drawing/2014/main" id="{5E7935AD-731B-4E88-B0A3-02FD4B01F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3" name="AutoShape 333">
              <a:extLst>
                <a:ext uri="{FF2B5EF4-FFF2-40B4-BE49-F238E27FC236}">
                  <a16:creationId xmlns:a16="http://schemas.microsoft.com/office/drawing/2014/main" id="{CEE5ABF4-8404-4F03-A5B7-7F7EBF9BA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4" name="AutoShape 334">
              <a:extLst>
                <a:ext uri="{FF2B5EF4-FFF2-40B4-BE49-F238E27FC236}">
                  <a16:creationId xmlns:a16="http://schemas.microsoft.com/office/drawing/2014/main" id="{295A11A9-2420-4112-B73D-8C32F740F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5" name="AutoShape 335">
              <a:extLst>
                <a:ext uri="{FF2B5EF4-FFF2-40B4-BE49-F238E27FC236}">
                  <a16:creationId xmlns:a16="http://schemas.microsoft.com/office/drawing/2014/main" id="{C533518B-6BC1-467C-BB63-0164678D4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6" name="AutoShape 336">
              <a:extLst>
                <a:ext uri="{FF2B5EF4-FFF2-40B4-BE49-F238E27FC236}">
                  <a16:creationId xmlns:a16="http://schemas.microsoft.com/office/drawing/2014/main" id="{047075A8-4385-4266-85FE-49148FB24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7" name="AutoShape 337">
              <a:extLst>
                <a:ext uri="{FF2B5EF4-FFF2-40B4-BE49-F238E27FC236}">
                  <a16:creationId xmlns:a16="http://schemas.microsoft.com/office/drawing/2014/main" id="{84E2A70A-2D19-4812-87CA-2C588FF42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8" name="AutoShape 338">
              <a:extLst>
                <a:ext uri="{FF2B5EF4-FFF2-40B4-BE49-F238E27FC236}">
                  <a16:creationId xmlns:a16="http://schemas.microsoft.com/office/drawing/2014/main" id="{52DC489F-F3E0-49D2-AA61-D124B88C0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39" name="AutoShape 339">
              <a:extLst>
                <a:ext uri="{FF2B5EF4-FFF2-40B4-BE49-F238E27FC236}">
                  <a16:creationId xmlns:a16="http://schemas.microsoft.com/office/drawing/2014/main" id="{03DEED44-4805-417F-96F6-2E065835D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0" name="AutoShape 340">
              <a:extLst>
                <a:ext uri="{FF2B5EF4-FFF2-40B4-BE49-F238E27FC236}">
                  <a16:creationId xmlns:a16="http://schemas.microsoft.com/office/drawing/2014/main" id="{73D2C925-8197-4A8D-9781-19AAEB874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1" name="AutoShape 341">
              <a:extLst>
                <a:ext uri="{FF2B5EF4-FFF2-40B4-BE49-F238E27FC236}">
                  <a16:creationId xmlns:a16="http://schemas.microsoft.com/office/drawing/2014/main" id="{717822F7-5D32-4AB8-BFCE-E282CF623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2" name="AutoShape 342">
              <a:extLst>
                <a:ext uri="{FF2B5EF4-FFF2-40B4-BE49-F238E27FC236}">
                  <a16:creationId xmlns:a16="http://schemas.microsoft.com/office/drawing/2014/main" id="{753E4C52-50DF-49FB-A5FB-EB73D845D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3" name="AutoShape 343">
              <a:extLst>
                <a:ext uri="{FF2B5EF4-FFF2-40B4-BE49-F238E27FC236}">
                  <a16:creationId xmlns:a16="http://schemas.microsoft.com/office/drawing/2014/main" id="{DC6FBD22-E5F0-4806-8F24-AB7B9134F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4" name="AutoShape 344">
              <a:extLst>
                <a:ext uri="{FF2B5EF4-FFF2-40B4-BE49-F238E27FC236}">
                  <a16:creationId xmlns:a16="http://schemas.microsoft.com/office/drawing/2014/main" id="{F56C85EF-FF91-459A-B075-774968B3F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5" name="AutoShape 345">
              <a:extLst>
                <a:ext uri="{FF2B5EF4-FFF2-40B4-BE49-F238E27FC236}">
                  <a16:creationId xmlns:a16="http://schemas.microsoft.com/office/drawing/2014/main" id="{21D6F28A-BF03-45F9-8D17-F8A3E2D9A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6" name="AutoShape 346">
              <a:extLst>
                <a:ext uri="{FF2B5EF4-FFF2-40B4-BE49-F238E27FC236}">
                  <a16:creationId xmlns:a16="http://schemas.microsoft.com/office/drawing/2014/main" id="{8B480FD7-F64F-479D-864D-F0F284EB5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7" name="AutoShape 347">
              <a:extLst>
                <a:ext uri="{FF2B5EF4-FFF2-40B4-BE49-F238E27FC236}">
                  <a16:creationId xmlns:a16="http://schemas.microsoft.com/office/drawing/2014/main" id="{3AA70349-6E38-48FE-A82E-344EFEF42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8" name="AutoShape 348">
              <a:extLst>
                <a:ext uri="{FF2B5EF4-FFF2-40B4-BE49-F238E27FC236}">
                  <a16:creationId xmlns:a16="http://schemas.microsoft.com/office/drawing/2014/main" id="{4F817FCC-63E9-4AB3-9192-0D431CA10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49" name="AutoShape 349">
              <a:extLst>
                <a:ext uri="{FF2B5EF4-FFF2-40B4-BE49-F238E27FC236}">
                  <a16:creationId xmlns:a16="http://schemas.microsoft.com/office/drawing/2014/main" id="{2A7930DE-8CF1-4947-ACC8-05C4668C1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0" name="AutoShape 350">
              <a:extLst>
                <a:ext uri="{FF2B5EF4-FFF2-40B4-BE49-F238E27FC236}">
                  <a16:creationId xmlns:a16="http://schemas.microsoft.com/office/drawing/2014/main" id="{B458FA5B-972A-4EBB-8865-932A4B834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1" name="AutoShape 351">
              <a:extLst>
                <a:ext uri="{FF2B5EF4-FFF2-40B4-BE49-F238E27FC236}">
                  <a16:creationId xmlns:a16="http://schemas.microsoft.com/office/drawing/2014/main" id="{2C915C2C-B8FB-49BE-8CE4-C4C80640F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2" name="AutoShape 352">
              <a:extLst>
                <a:ext uri="{FF2B5EF4-FFF2-40B4-BE49-F238E27FC236}">
                  <a16:creationId xmlns:a16="http://schemas.microsoft.com/office/drawing/2014/main" id="{DF053212-13F3-4E86-AD95-0ED2CD612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3" name="AutoShape 353">
              <a:extLst>
                <a:ext uri="{FF2B5EF4-FFF2-40B4-BE49-F238E27FC236}">
                  <a16:creationId xmlns:a16="http://schemas.microsoft.com/office/drawing/2014/main" id="{A05B03C2-2407-4F91-9118-295BFC5A2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4" name="AutoShape 354">
              <a:extLst>
                <a:ext uri="{FF2B5EF4-FFF2-40B4-BE49-F238E27FC236}">
                  <a16:creationId xmlns:a16="http://schemas.microsoft.com/office/drawing/2014/main" id="{C9129866-285C-425A-AA1C-A302A03DD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5" name="AutoShape 355">
              <a:extLst>
                <a:ext uri="{FF2B5EF4-FFF2-40B4-BE49-F238E27FC236}">
                  <a16:creationId xmlns:a16="http://schemas.microsoft.com/office/drawing/2014/main" id="{4CA5CD57-A135-437A-B512-E0EB0775E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6" name="AutoShape 356">
              <a:extLst>
                <a:ext uri="{FF2B5EF4-FFF2-40B4-BE49-F238E27FC236}">
                  <a16:creationId xmlns:a16="http://schemas.microsoft.com/office/drawing/2014/main" id="{5DE42BAA-ABA6-4FF4-A02A-92C3D6939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7" name="AutoShape 357">
              <a:extLst>
                <a:ext uri="{FF2B5EF4-FFF2-40B4-BE49-F238E27FC236}">
                  <a16:creationId xmlns:a16="http://schemas.microsoft.com/office/drawing/2014/main" id="{139ACEB3-0647-4A05-B090-8ABABF602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8" name="AutoShape 358">
              <a:extLst>
                <a:ext uri="{FF2B5EF4-FFF2-40B4-BE49-F238E27FC236}">
                  <a16:creationId xmlns:a16="http://schemas.microsoft.com/office/drawing/2014/main" id="{B722EA5C-C43A-442E-9E38-4AFD83B07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59" name="AutoShape 359">
              <a:extLst>
                <a:ext uri="{FF2B5EF4-FFF2-40B4-BE49-F238E27FC236}">
                  <a16:creationId xmlns:a16="http://schemas.microsoft.com/office/drawing/2014/main" id="{6A005D8B-9FBE-493E-AF75-84A5EAE98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0" name="AutoShape 360">
              <a:extLst>
                <a:ext uri="{FF2B5EF4-FFF2-40B4-BE49-F238E27FC236}">
                  <a16:creationId xmlns:a16="http://schemas.microsoft.com/office/drawing/2014/main" id="{00C0D9AE-5EB3-4C9B-A117-1DB3FDA20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1" name="AutoShape 361">
              <a:extLst>
                <a:ext uri="{FF2B5EF4-FFF2-40B4-BE49-F238E27FC236}">
                  <a16:creationId xmlns:a16="http://schemas.microsoft.com/office/drawing/2014/main" id="{0E06DDC9-F1EB-4DB4-9571-D917D63BC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2" name="AutoShape 362">
              <a:extLst>
                <a:ext uri="{FF2B5EF4-FFF2-40B4-BE49-F238E27FC236}">
                  <a16:creationId xmlns:a16="http://schemas.microsoft.com/office/drawing/2014/main" id="{5C0F3631-4DB0-4929-89F7-1904E0A5F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3" name="AutoShape 363">
              <a:extLst>
                <a:ext uri="{FF2B5EF4-FFF2-40B4-BE49-F238E27FC236}">
                  <a16:creationId xmlns:a16="http://schemas.microsoft.com/office/drawing/2014/main" id="{79645657-4150-469E-9D71-A64C8D49E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4" name="AutoShape 364">
              <a:extLst>
                <a:ext uri="{FF2B5EF4-FFF2-40B4-BE49-F238E27FC236}">
                  <a16:creationId xmlns:a16="http://schemas.microsoft.com/office/drawing/2014/main" id="{3437665B-D5D5-4A92-BB35-692C2DAC9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5" name="AutoShape 365">
              <a:extLst>
                <a:ext uri="{FF2B5EF4-FFF2-40B4-BE49-F238E27FC236}">
                  <a16:creationId xmlns:a16="http://schemas.microsoft.com/office/drawing/2014/main" id="{525CD2E8-FED3-4F71-B506-7D38E71F4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6" name="AutoShape 366">
              <a:extLst>
                <a:ext uri="{FF2B5EF4-FFF2-40B4-BE49-F238E27FC236}">
                  <a16:creationId xmlns:a16="http://schemas.microsoft.com/office/drawing/2014/main" id="{E5977B25-23A5-42E5-9E7C-B8805A794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7" name="AutoShape 367">
              <a:extLst>
                <a:ext uri="{FF2B5EF4-FFF2-40B4-BE49-F238E27FC236}">
                  <a16:creationId xmlns:a16="http://schemas.microsoft.com/office/drawing/2014/main" id="{3262447B-1B2E-4D23-82EC-350291CFC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8" name="AutoShape 368">
              <a:extLst>
                <a:ext uri="{FF2B5EF4-FFF2-40B4-BE49-F238E27FC236}">
                  <a16:creationId xmlns:a16="http://schemas.microsoft.com/office/drawing/2014/main" id="{2C5FE407-7FAE-43AD-BEBD-11DBEEBB8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69" name="AutoShape 369">
              <a:extLst>
                <a:ext uri="{FF2B5EF4-FFF2-40B4-BE49-F238E27FC236}">
                  <a16:creationId xmlns:a16="http://schemas.microsoft.com/office/drawing/2014/main" id="{66059BC4-AF1B-4C4A-987A-711BF8DEC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0" name="AutoShape 370">
              <a:extLst>
                <a:ext uri="{FF2B5EF4-FFF2-40B4-BE49-F238E27FC236}">
                  <a16:creationId xmlns:a16="http://schemas.microsoft.com/office/drawing/2014/main" id="{A7929F86-F03D-4596-91E1-AF0591BA7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1" name="AutoShape 371">
              <a:extLst>
                <a:ext uri="{FF2B5EF4-FFF2-40B4-BE49-F238E27FC236}">
                  <a16:creationId xmlns:a16="http://schemas.microsoft.com/office/drawing/2014/main" id="{7912A14D-E78D-4F32-A06D-8AAEF9A81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2" name="AutoShape 372">
              <a:extLst>
                <a:ext uri="{FF2B5EF4-FFF2-40B4-BE49-F238E27FC236}">
                  <a16:creationId xmlns:a16="http://schemas.microsoft.com/office/drawing/2014/main" id="{C6E95D6A-556E-4231-B55C-D88A4F96B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3" name="AutoShape 373">
              <a:extLst>
                <a:ext uri="{FF2B5EF4-FFF2-40B4-BE49-F238E27FC236}">
                  <a16:creationId xmlns:a16="http://schemas.microsoft.com/office/drawing/2014/main" id="{54B30FE5-919E-4DD2-B8F1-5277DBB88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4" name="AutoShape 374">
              <a:extLst>
                <a:ext uri="{FF2B5EF4-FFF2-40B4-BE49-F238E27FC236}">
                  <a16:creationId xmlns:a16="http://schemas.microsoft.com/office/drawing/2014/main" id="{2FD62853-FC94-41BC-866C-53E53A585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5" name="AutoShape 375">
              <a:extLst>
                <a:ext uri="{FF2B5EF4-FFF2-40B4-BE49-F238E27FC236}">
                  <a16:creationId xmlns:a16="http://schemas.microsoft.com/office/drawing/2014/main" id="{A1FD07EC-2650-4482-BA5D-2E0A1DF15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6" name="AutoShape 376">
              <a:extLst>
                <a:ext uri="{FF2B5EF4-FFF2-40B4-BE49-F238E27FC236}">
                  <a16:creationId xmlns:a16="http://schemas.microsoft.com/office/drawing/2014/main" id="{53394DA9-58D6-45FE-B9CD-3511E7DBC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7" name="AutoShape 377">
              <a:extLst>
                <a:ext uri="{FF2B5EF4-FFF2-40B4-BE49-F238E27FC236}">
                  <a16:creationId xmlns:a16="http://schemas.microsoft.com/office/drawing/2014/main" id="{C741E0CA-1BF4-475C-B25D-831E44562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8" name="AutoShape 378">
              <a:extLst>
                <a:ext uri="{FF2B5EF4-FFF2-40B4-BE49-F238E27FC236}">
                  <a16:creationId xmlns:a16="http://schemas.microsoft.com/office/drawing/2014/main" id="{57CC22FE-1A48-4AF9-A0D4-7348A09B3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79" name="AutoShape 379">
              <a:extLst>
                <a:ext uri="{FF2B5EF4-FFF2-40B4-BE49-F238E27FC236}">
                  <a16:creationId xmlns:a16="http://schemas.microsoft.com/office/drawing/2014/main" id="{977733A6-9347-45A2-8D31-887FA1F04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80" name="AutoShape 380">
              <a:extLst>
                <a:ext uri="{FF2B5EF4-FFF2-40B4-BE49-F238E27FC236}">
                  <a16:creationId xmlns:a16="http://schemas.microsoft.com/office/drawing/2014/main" id="{1B60C29D-79BE-4BEF-A2F9-3BA1065E8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81" name="AutoShape 381">
              <a:extLst>
                <a:ext uri="{FF2B5EF4-FFF2-40B4-BE49-F238E27FC236}">
                  <a16:creationId xmlns:a16="http://schemas.microsoft.com/office/drawing/2014/main" id="{B925B983-45D4-47DE-A501-0CFF66EB3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" y="1117"/>
              <a:ext cx="182" cy="137"/>
            </a:xfrm>
            <a:prstGeom prst="homePlate">
              <a:avLst>
                <a:gd name="adj" fmla="val 67881"/>
              </a:avLst>
            </a:prstGeom>
            <a:solidFill>
              <a:srgbClr val="99CC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045" name="Group 445">
            <a:extLst>
              <a:ext uri="{FF2B5EF4-FFF2-40B4-BE49-F238E27FC236}">
                <a16:creationId xmlns:a16="http://schemas.microsoft.com/office/drawing/2014/main" id="{D60951DC-A41E-485F-9D38-0441132BEC5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773238"/>
            <a:ext cx="8785225" cy="360362"/>
            <a:chOff x="398" y="1117"/>
            <a:chExt cx="5534" cy="227"/>
          </a:xfrm>
        </p:grpSpPr>
        <p:grpSp>
          <p:nvGrpSpPr>
            <p:cNvPr id="26024" name="Group 424">
              <a:extLst>
                <a:ext uri="{FF2B5EF4-FFF2-40B4-BE49-F238E27FC236}">
                  <a16:creationId xmlns:a16="http://schemas.microsoft.com/office/drawing/2014/main" id="{40C74A7B-9D1C-44D4-90F5-6CBE4A5820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117"/>
              <a:ext cx="5534" cy="227"/>
              <a:chOff x="398" y="1117"/>
              <a:chExt cx="2586" cy="136"/>
            </a:xfrm>
          </p:grpSpPr>
          <p:sp>
            <p:nvSpPr>
              <p:cNvPr id="26005" name="AutoShape 405">
                <a:extLst>
                  <a:ext uri="{FF2B5EF4-FFF2-40B4-BE49-F238E27FC236}">
                    <a16:creationId xmlns:a16="http://schemas.microsoft.com/office/drawing/2014/main" id="{09C82911-1391-4C87-B8F5-1FF1B65FA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84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06" name="AutoShape 406">
                <a:extLst>
                  <a:ext uri="{FF2B5EF4-FFF2-40B4-BE49-F238E27FC236}">
                    <a16:creationId xmlns:a16="http://schemas.microsoft.com/office/drawing/2014/main" id="{6EB5C481-BEE2-4F67-902C-DA544A027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71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07" name="AutoShape 407">
                <a:extLst>
                  <a:ext uri="{FF2B5EF4-FFF2-40B4-BE49-F238E27FC236}">
                    <a16:creationId xmlns:a16="http://schemas.microsoft.com/office/drawing/2014/main" id="{36CD6B2D-4CBA-407A-875C-C88E87E8D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7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08" name="AutoShape 408">
                <a:extLst>
                  <a:ext uri="{FF2B5EF4-FFF2-40B4-BE49-F238E27FC236}">
                    <a16:creationId xmlns:a16="http://schemas.microsoft.com/office/drawing/2014/main" id="{2A67B32B-F43D-4701-837F-40FD86915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3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09" name="AutoShape 409">
                <a:extLst>
                  <a:ext uri="{FF2B5EF4-FFF2-40B4-BE49-F238E27FC236}">
                    <a16:creationId xmlns:a16="http://schemas.microsoft.com/office/drawing/2014/main" id="{F59B52E9-4DD9-4480-84E9-50AAF37CE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0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0" name="AutoShape 410">
                <a:extLst>
                  <a:ext uri="{FF2B5EF4-FFF2-40B4-BE49-F238E27FC236}">
                    <a16:creationId xmlns:a16="http://schemas.microsoft.com/office/drawing/2014/main" id="{13DCE0CE-CEA3-4E60-9796-6386F5C6A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167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1" name="AutoShape 411">
                <a:extLst>
                  <a:ext uri="{FF2B5EF4-FFF2-40B4-BE49-F238E27FC236}">
                    <a16:creationId xmlns:a16="http://schemas.microsoft.com/office/drawing/2014/main" id="{612AEBDC-5429-4F39-B83C-E4ABD5920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031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2" name="AutoShape 412">
                <a:extLst>
                  <a:ext uri="{FF2B5EF4-FFF2-40B4-BE49-F238E27FC236}">
                    <a16:creationId xmlns:a16="http://schemas.microsoft.com/office/drawing/2014/main" id="{1513FEF0-76B3-46AE-BDAA-31273132F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89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3" name="AutoShape 413">
                <a:extLst>
                  <a:ext uri="{FF2B5EF4-FFF2-40B4-BE49-F238E27FC236}">
                    <a16:creationId xmlns:a16="http://schemas.microsoft.com/office/drawing/2014/main" id="{6DC99E41-33AD-4705-8CDC-BE9D7031C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5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4" name="AutoShape 414">
                <a:extLst>
                  <a:ext uri="{FF2B5EF4-FFF2-40B4-BE49-F238E27FC236}">
                    <a16:creationId xmlns:a16="http://schemas.microsoft.com/office/drawing/2014/main" id="{9A8DD7F4-22A3-4093-9195-F270E644F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2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5" name="AutoShape 415">
                <a:extLst>
                  <a:ext uri="{FF2B5EF4-FFF2-40B4-BE49-F238E27FC236}">
                    <a16:creationId xmlns:a16="http://schemas.microsoft.com/office/drawing/2014/main" id="{8206E98A-6F57-43BC-8EEB-3DFCDDE3F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6" name="AutoShape 416">
                <a:extLst>
                  <a:ext uri="{FF2B5EF4-FFF2-40B4-BE49-F238E27FC236}">
                    <a16:creationId xmlns:a16="http://schemas.microsoft.com/office/drawing/2014/main" id="{F0F7BEAC-3E5E-45CF-8E7C-9ED42468C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5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7" name="AutoShape 417">
                <a:extLst>
                  <a:ext uri="{FF2B5EF4-FFF2-40B4-BE49-F238E27FC236}">
                    <a16:creationId xmlns:a16="http://schemas.microsoft.com/office/drawing/2014/main" id="{972E2854-1F00-4E3E-8297-8CB6D1F66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21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8" name="AutoShape 418">
                <a:extLst>
                  <a:ext uri="{FF2B5EF4-FFF2-40B4-BE49-F238E27FC236}">
                    <a16:creationId xmlns:a16="http://schemas.microsoft.com/office/drawing/2014/main" id="{30E0E121-6796-41F6-816F-E12C5C42C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07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19" name="AutoShape 419">
                <a:extLst>
                  <a:ext uri="{FF2B5EF4-FFF2-40B4-BE49-F238E27FC236}">
                    <a16:creationId xmlns:a16="http://schemas.microsoft.com/office/drawing/2014/main" id="{8B090ECA-E110-40B2-B4F0-572032B34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4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0" name="AutoShape 420">
                <a:extLst>
                  <a:ext uri="{FF2B5EF4-FFF2-40B4-BE49-F238E27FC236}">
                    <a16:creationId xmlns:a16="http://schemas.microsoft.com/office/drawing/2014/main" id="{4F2E4DBC-47C0-4BD5-9EA8-78AE0B5B8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0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1" name="AutoShape 421">
                <a:extLst>
                  <a:ext uri="{FF2B5EF4-FFF2-40B4-BE49-F238E27FC236}">
                    <a16:creationId xmlns:a16="http://schemas.microsoft.com/office/drawing/2014/main" id="{790CC119-895C-4916-ABB1-A2766934E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7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2" name="AutoShape 422">
                <a:extLst>
                  <a:ext uri="{FF2B5EF4-FFF2-40B4-BE49-F238E27FC236}">
                    <a16:creationId xmlns:a16="http://schemas.microsoft.com/office/drawing/2014/main" id="{9A5BB1AC-1CB6-407F-8995-4E2195380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3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3" name="AutoShape 423">
                <a:extLst>
                  <a:ext uri="{FF2B5EF4-FFF2-40B4-BE49-F238E27FC236}">
                    <a16:creationId xmlns:a16="http://schemas.microsoft.com/office/drawing/2014/main" id="{53C75ABD-9011-46C6-95AE-51F5774F7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025" name="Group 425">
              <a:extLst>
                <a:ext uri="{FF2B5EF4-FFF2-40B4-BE49-F238E27FC236}">
                  <a16:creationId xmlns:a16="http://schemas.microsoft.com/office/drawing/2014/main" id="{F893F521-92A4-4974-A941-EBB0850C3D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117"/>
              <a:ext cx="5534" cy="227"/>
              <a:chOff x="398" y="1117"/>
              <a:chExt cx="2586" cy="136"/>
            </a:xfrm>
          </p:grpSpPr>
          <p:sp>
            <p:nvSpPr>
              <p:cNvPr id="26026" name="AutoShape 426">
                <a:extLst>
                  <a:ext uri="{FF2B5EF4-FFF2-40B4-BE49-F238E27FC236}">
                    <a16:creationId xmlns:a16="http://schemas.microsoft.com/office/drawing/2014/main" id="{490392A1-82D9-4CBA-8599-3CF0A916D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84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7" name="AutoShape 427">
                <a:extLst>
                  <a:ext uri="{FF2B5EF4-FFF2-40B4-BE49-F238E27FC236}">
                    <a16:creationId xmlns:a16="http://schemas.microsoft.com/office/drawing/2014/main" id="{5E03103E-A197-44B2-9CBE-F1AB34B4D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71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8" name="AutoShape 428">
                <a:extLst>
                  <a:ext uri="{FF2B5EF4-FFF2-40B4-BE49-F238E27FC236}">
                    <a16:creationId xmlns:a16="http://schemas.microsoft.com/office/drawing/2014/main" id="{936CB287-9250-4A56-BAB2-30877301F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7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29" name="AutoShape 429">
                <a:extLst>
                  <a:ext uri="{FF2B5EF4-FFF2-40B4-BE49-F238E27FC236}">
                    <a16:creationId xmlns:a16="http://schemas.microsoft.com/office/drawing/2014/main" id="{9C01EBEA-3389-4AA0-9A6F-3A0BD06D6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3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0" name="AutoShape 430">
                <a:extLst>
                  <a:ext uri="{FF2B5EF4-FFF2-40B4-BE49-F238E27FC236}">
                    <a16:creationId xmlns:a16="http://schemas.microsoft.com/office/drawing/2014/main" id="{79F5813E-E8DD-477B-9816-C893A8AC6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0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1" name="AutoShape 431">
                <a:extLst>
                  <a:ext uri="{FF2B5EF4-FFF2-40B4-BE49-F238E27FC236}">
                    <a16:creationId xmlns:a16="http://schemas.microsoft.com/office/drawing/2014/main" id="{9A310BA5-D0D8-4D18-972E-5C49E19B4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167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2" name="AutoShape 432">
                <a:extLst>
                  <a:ext uri="{FF2B5EF4-FFF2-40B4-BE49-F238E27FC236}">
                    <a16:creationId xmlns:a16="http://schemas.microsoft.com/office/drawing/2014/main" id="{DC854456-1940-4C63-BDA0-E4491ED87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031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3" name="AutoShape 433">
                <a:extLst>
                  <a:ext uri="{FF2B5EF4-FFF2-40B4-BE49-F238E27FC236}">
                    <a16:creationId xmlns:a16="http://schemas.microsoft.com/office/drawing/2014/main" id="{2C28C32B-5F70-45F0-B828-3EEF9DFC8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89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4" name="AutoShape 434">
                <a:extLst>
                  <a:ext uri="{FF2B5EF4-FFF2-40B4-BE49-F238E27FC236}">
                    <a16:creationId xmlns:a16="http://schemas.microsoft.com/office/drawing/2014/main" id="{341345CA-00B3-4DC1-97CB-DE3EBA14C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5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5" name="AutoShape 435">
                <a:extLst>
                  <a:ext uri="{FF2B5EF4-FFF2-40B4-BE49-F238E27FC236}">
                    <a16:creationId xmlns:a16="http://schemas.microsoft.com/office/drawing/2014/main" id="{75DFB667-69CF-4B76-AB31-9D574B2D3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2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6" name="AutoShape 436">
                <a:extLst>
                  <a:ext uri="{FF2B5EF4-FFF2-40B4-BE49-F238E27FC236}">
                    <a16:creationId xmlns:a16="http://schemas.microsoft.com/office/drawing/2014/main" id="{DDB755CB-EC91-4811-8769-41A162B18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7" name="AutoShape 437">
                <a:extLst>
                  <a:ext uri="{FF2B5EF4-FFF2-40B4-BE49-F238E27FC236}">
                    <a16:creationId xmlns:a16="http://schemas.microsoft.com/office/drawing/2014/main" id="{FB7C0FB0-F240-4479-8EED-CE1AE3B1E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5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8" name="AutoShape 438">
                <a:extLst>
                  <a:ext uri="{FF2B5EF4-FFF2-40B4-BE49-F238E27FC236}">
                    <a16:creationId xmlns:a16="http://schemas.microsoft.com/office/drawing/2014/main" id="{50C77497-135F-4223-8D90-8AB1AE227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21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39" name="AutoShape 439">
                <a:extLst>
                  <a:ext uri="{FF2B5EF4-FFF2-40B4-BE49-F238E27FC236}">
                    <a16:creationId xmlns:a16="http://schemas.microsoft.com/office/drawing/2014/main" id="{BBC93C2C-1E67-4F98-ADFD-F6DB7E3F3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07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40" name="AutoShape 440">
                <a:extLst>
                  <a:ext uri="{FF2B5EF4-FFF2-40B4-BE49-F238E27FC236}">
                    <a16:creationId xmlns:a16="http://schemas.microsoft.com/office/drawing/2014/main" id="{80E22826-62DA-40FD-BA45-3D0FC41A3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4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41" name="AutoShape 441">
                <a:extLst>
                  <a:ext uri="{FF2B5EF4-FFF2-40B4-BE49-F238E27FC236}">
                    <a16:creationId xmlns:a16="http://schemas.microsoft.com/office/drawing/2014/main" id="{7ABB3950-770B-4D43-B1CB-FCE3977DB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0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42" name="AutoShape 442">
                <a:extLst>
                  <a:ext uri="{FF2B5EF4-FFF2-40B4-BE49-F238E27FC236}">
                    <a16:creationId xmlns:a16="http://schemas.microsoft.com/office/drawing/2014/main" id="{F8BAF4B5-A490-41C2-9AAB-29B654A7B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7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43" name="AutoShape 443">
                <a:extLst>
                  <a:ext uri="{FF2B5EF4-FFF2-40B4-BE49-F238E27FC236}">
                    <a16:creationId xmlns:a16="http://schemas.microsoft.com/office/drawing/2014/main" id="{8F74DFD6-7A4A-4E76-9FF4-B8AFC1FEC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3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44" name="AutoShape 444">
                <a:extLst>
                  <a:ext uri="{FF2B5EF4-FFF2-40B4-BE49-F238E27FC236}">
                    <a16:creationId xmlns:a16="http://schemas.microsoft.com/office/drawing/2014/main" id="{C87B7E0E-B4C3-4692-85F7-225114F21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087" name="Group 487">
            <a:extLst>
              <a:ext uri="{FF2B5EF4-FFF2-40B4-BE49-F238E27FC236}">
                <a16:creationId xmlns:a16="http://schemas.microsoft.com/office/drawing/2014/main" id="{906C829B-217B-431B-B0B3-D36425E93D6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347913"/>
            <a:ext cx="8785225" cy="360362"/>
            <a:chOff x="398" y="1479"/>
            <a:chExt cx="5534" cy="227"/>
          </a:xfrm>
        </p:grpSpPr>
        <p:grpSp>
          <p:nvGrpSpPr>
            <p:cNvPr id="26047" name="Group 447">
              <a:extLst>
                <a:ext uri="{FF2B5EF4-FFF2-40B4-BE49-F238E27FC236}">
                  <a16:creationId xmlns:a16="http://schemas.microsoft.com/office/drawing/2014/main" id="{5636D5B7-81AD-4279-845C-C517196723E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8" y="1479"/>
              <a:ext cx="5534" cy="227"/>
              <a:chOff x="398" y="1117"/>
              <a:chExt cx="2586" cy="136"/>
            </a:xfrm>
          </p:grpSpPr>
          <p:sp>
            <p:nvSpPr>
              <p:cNvPr id="26048" name="AutoShape 448">
                <a:extLst>
                  <a:ext uri="{FF2B5EF4-FFF2-40B4-BE49-F238E27FC236}">
                    <a16:creationId xmlns:a16="http://schemas.microsoft.com/office/drawing/2014/main" id="{2B6D5BFA-04E8-4D08-A108-5970348B7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84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49" name="AutoShape 449">
                <a:extLst>
                  <a:ext uri="{FF2B5EF4-FFF2-40B4-BE49-F238E27FC236}">
                    <a16:creationId xmlns:a16="http://schemas.microsoft.com/office/drawing/2014/main" id="{F99B5191-3C8F-4178-AA52-62F50B3C2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71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0" name="AutoShape 450">
                <a:extLst>
                  <a:ext uri="{FF2B5EF4-FFF2-40B4-BE49-F238E27FC236}">
                    <a16:creationId xmlns:a16="http://schemas.microsoft.com/office/drawing/2014/main" id="{4728370E-DB21-4D51-940E-02BBCDC771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7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1" name="AutoShape 451">
                <a:extLst>
                  <a:ext uri="{FF2B5EF4-FFF2-40B4-BE49-F238E27FC236}">
                    <a16:creationId xmlns:a16="http://schemas.microsoft.com/office/drawing/2014/main" id="{F9EC20C3-F50C-49A6-9082-F45E3A8EE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3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2" name="AutoShape 452">
                <a:extLst>
                  <a:ext uri="{FF2B5EF4-FFF2-40B4-BE49-F238E27FC236}">
                    <a16:creationId xmlns:a16="http://schemas.microsoft.com/office/drawing/2014/main" id="{E53C2F19-FF53-4221-848D-21587660A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0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3" name="AutoShape 453">
                <a:extLst>
                  <a:ext uri="{FF2B5EF4-FFF2-40B4-BE49-F238E27FC236}">
                    <a16:creationId xmlns:a16="http://schemas.microsoft.com/office/drawing/2014/main" id="{D244CA12-C491-450D-9871-94F44C28A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167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4" name="AutoShape 454">
                <a:extLst>
                  <a:ext uri="{FF2B5EF4-FFF2-40B4-BE49-F238E27FC236}">
                    <a16:creationId xmlns:a16="http://schemas.microsoft.com/office/drawing/2014/main" id="{98C2E639-9A0A-48B1-9F40-CA25EFB27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031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5" name="AutoShape 455">
                <a:extLst>
                  <a:ext uri="{FF2B5EF4-FFF2-40B4-BE49-F238E27FC236}">
                    <a16:creationId xmlns:a16="http://schemas.microsoft.com/office/drawing/2014/main" id="{F710E5E8-85C5-4F5C-BB3C-2DB34904A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89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6" name="AutoShape 456">
                <a:extLst>
                  <a:ext uri="{FF2B5EF4-FFF2-40B4-BE49-F238E27FC236}">
                    <a16:creationId xmlns:a16="http://schemas.microsoft.com/office/drawing/2014/main" id="{1CBEA6A4-B818-400B-8F8B-00C359431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5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7" name="AutoShape 457">
                <a:extLst>
                  <a:ext uri="{FF2B5EF4-FFF2-40B4-BE49-F238E27FC236}">
                    <a16:creationId xmlns:a16="http://schemas.microsoft.com/office/drawing/2014/main" id="{EBABCA4D-012C-4B93-AB00-2E8EE1099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2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8" name="AutoShape 458">
                <a:extLst>
                  <a:ext uri="{FF2B5EF4-FFF2-40B4-BE49-F238E27FC236}">
                    <a16:creationId xmlns:a16="http://schemas.microsoft.com/office/drawing/2014/main" id="{48E3AAEA-B683-4DB0-92A6-B3FB47AF1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59" name="AutoShape 459">
                <a:extLst>
                  <a:ext uri="{FF2B5EF4-FFF2-40B4-BE49-F238E27FC236}">
                    <a16:creationId xmlns:a16="http://schemas.microsoft.com/office/drawing/2014/main" id="{AB489181-B430-48F5-BB61-A11705E90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5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0" name="AutoShape 460">
                <a:extLst>
                  <a:ext uri="{FF2B5EF4-FFF2-40B4-BE49-F238E27FC236}">
                    <a16:creationId xmlns:a16="http://schemas.microsoft.com/office/drawing/2014/main" id="{B8649622-E4F7-44D8-8675-96FD17EA7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21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1" name="AutoShape 461">
                <a:extLst>
                  <a:ext uri="{FF2B5EF4-FFF2-40B4-BE49-F238E27FC236}">
                    <a16:creationId xmlns:a16="http://schemas.microsoft.com/office/drawing/2014/main" id="{6AC9369D-F9F4-46E8-BD99-AAA308FC1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07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2" name="AutoShape 462">
                <a:extLst>
                  <a:ext uri="{FF2B5EF4-FFF2-40B4-BE49-F238E27FC236}">
                    <a16:creationId xmlns:a16="http://schemas.microsoft.com/office/drawing/2014/main" id="{BDF01F29-8661-40AF-94F9-0D055A9A7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4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3" name="AutoShape 463">
                <a:extLst>
                  <a:ext uri="{FF2B5EF4-FFF2-40B4-BE49-F238E27FC236}">
                    <a16:creationId xmlns:a16="http://schemas.microsoft.com/office/drawing/2014/main" id="{E463EC5A-36EB-4488-A411-B69F026CD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0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4" name="AutoShape 464">
                <a:extLst>
                  <a:ext uri="{FF2B5EF4-FFF2-40B4-BE49-F238E27FC236}">
                    <a16:creationId xmlns:a16="http://schemas.microsoft.com/office/drawing/2014/main" id="{CC7F91CF-71FE-4F00-BBA5-824665479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7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5" name="AutoShape 465">
                <a:extLst>
                  <a:ext uri="{FF2B5EF4-FFF2-40B4-BE49-F238E27FC236}">
                    <a16:creationId xmlns:a16="http://schemas.microsoft.com/office/drawing/2014/main" id="{4F5AA2A5-B2D1-4B1C-B274-CEB909309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3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6" name="AutoShape 466">
                <a:extLst>
                  <a:ext uri="{FF2B5EF4-FFF2-40B4-BE49-F238E27FC236}">
                    <a16:creationId xmlns:a16="http://schemas.microsoft.com/office/drawing/2014/main" id="{0305B3C0-4472-4CE9-B2ED-BC4DE1611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067" name="Group 467">
              <a:extLst>
                <a:ext uri="{FF2B5EF4-FFF2-40B4-BE49-F238E27FC236}">
                  <a16:creationId xmlns:a16="http://schemas.microsoft.com/office/drawing/2014/main" id="{F8591A3E-2FD8-4CFF-9974-304384073BF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8" y="1479"/>
              <a:ext cx="5534" cy="227"/>
              <a:chOff x="398" y="1117"/>
              <a:chExt cx="2586" cy="136"/>
            </a:xfrm>
          </p:grpSpPr>
          <p:sp>
            <p:nvSpPr>
              <p:cNvPr id="26068" name="AutoShape 468">
                <a:extLst>
                  <a:ext uri="{FF2B5EF4-FFF2-40B4-BE49-F238E27FC236}">
                    <a16:creationId xmlns:a16="http://schemas.microsoft.com/office/drawing/2014/main" id="{A55FFB2B-D744-41CA-AFEC-AFE8CCBAB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84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69" name="AutoShape 469">
                <a:extLst>
                  <a:ext uri="{FF2B5EF4-FFF2-40B4-BE49-F238E27FC236}">
                    <a16:creationId xmlns:a16="http://schemas.microsoft.com/office/drawing/2014/main" id="{D1997D66-1253-4C6E-BA44-463C0C38D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71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0" name="AutoShape 470">
                <a:extLst>
                  <a:ext uri="{FF2B5EF4-FFF2-40B4-BE49-F238E27FC236}">
                    <a16:creationId xmlns:a16="http://schemas.microsoft.com/office/drawing/2014/main" id="{2DE7933F-95E0-4DB8-A16C-CB937EED1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7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1" name="AutoShape 471">
                <a:extLst>
                  <a:ext uri="{FF2B5EF4-FFF2-40B4-BE49-F238E27FC236}">
                    <a16:creationId xmlns:a16="http://schemas.microsoft.com/office/drawing/2014/main" id="{6184A059-5447-4C91-BF4B-8FB7F097A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43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2" name="AutoShape 472">
                <a:extLst>
                  <a:ext uri="{FF2B5EF4-FFF2-40B4-BE49-F238E27FC236}">
                    <a16:creationId xmlns:a16="http://schemas.microsoft.com/office/drawing/2014/main" id="{F08E6008-25B5-441A-926D-E608530C6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0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3" name="AutoShape 473">
                <a:extLst>
                  <a:ext uri="{FF2B5EF4-FFF2-40B4-BE49-F238E27FC236}">
                    <a16:creationId xmlns:a16="http://schemas.microsoft.com/office/drawing/2014/main" id="{A68BD7F4-CA89-4624-9897-7CCB249DE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167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4" name="AutoShape 474">
                <a:extLst>
                  <a:ext uri="{FF2B5EF4-FFF2-40B4-BE49-F238E27FC236}">
                    <a16:creationId xmlns:a16="http://schemas.microsoft.com/office/drawing/2014/main" id="{B5158B9B-7133-4CFD-B8D5-A21BBAE83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031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5" name="AutoShape 475">
                <a:extLst>
                  <a:ext uri="{FF2B5EF4-FFF2-40B4-BE49-F238E27FC236}">
                    <a16:creationId xmlns:a16="http://schemas.microsoft.com/office/drawing/2014/main" id="{62EE70FA-85AA-4ACF-BC3D-14E869D04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895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6" name="AutoShape 476">
                <a:extLst>
                  <a:ext uri="{FF2B5EF4-FFF2-40B4-BE49-F238E27FC236}">
                    <a16:creationId xmlns:a16="http://schemas.microsoft.com/office/drawing/2014/main" id="{5431BDCB-6871-4957-ABAA-4A34E76E5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59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7" name="AutoShape 477">
                <a:extLst>
                  <a:ext uri="{FF2B5EF4-FFF2-40B4-BE49-F238E27FC236}">
                    <a16:creationId xmlns:a16="http://schemas.microsoft.com/office/drawing/2014/main" id="{D6E743FD-08FC-4190-A5FF-4585AC76F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23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8" name="AutoShape 478">
                <a:extLst>
                  <a:ext uri="{FF2B5EF4-FFF2-40B4-BE49-F238E27FC236}">
                    <a16:creationId xmlns:a16="http://schemas.microsoft.com/office/drawing/2014/main" id="{67B801F6-D02D-457C-91EE-CEE9DDE83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79" name="AutoShape 479">
                <a:extLst>
                  <a:ext uri="{FF2B5EF4-FFF2-40B4-BE49-F238E27FC236}">
                    <a16:creationId xmlns:a16="http://schemas.microsoft.com/office/drawing/2014/main" id="{DB571245-F761-4008-B8B1-9C817798D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5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0" name="AutoShape 480">
                <a:extLst>
                  <a:ext uri="{FF2B5EF4-FFF2-40B4-BE49-F238E27FC236}">
                    <a16:creationId xmlns:a16="http://schemas.microsoft.com/office/drawing/2014/main" id="{6CC2EB48-CC15-474D-81BF-AD894A2DD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21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1" name="AutoShape 481">
                <a:extLst>
                  <a:ext uri="{FF2B5EF4-FFF2-40B4-BE49-F238E27FC236}">
                    <a16:creationId xmlns:a16="http://schemas.microsoft.com/office/drawing/2014/main" id="{EA13F9EC-E6C3-4CBC-90D3-CD97CB38A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07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2" name="AutoShape 482">
                <a:extLst>
                  <a:ext uri="{FF2B5EF4-FFF2-40B4-BE49-F238E27FC236}">
                    <a16:creationId xmlns:a16="http://schemas.microsoft.com/office/drawing/2014/main" id="{3F96DE78-8B78-43A8-857D-EFB9D1BD6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42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3" name="AutoShape 483">
                <a:extLst>
                  <a:ext uri="{FF2B5EF4-FFF2-40B4-BE49-F238E27FC236}">
                    <a16:creationId xmlns:a16="http://schemas.microsoft.com/office/drawing/2014/main" id="{77C831F2-2F72-4403-8B54-48D2D06E9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06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4" name="AutoShape 484">
                <a:extLst>
                  <a:ext uri="{FF2B5EF4-FFF2-40B4-BE49-F238E27FC236}">
                    <a16:creationId xmlns:a16="http://schemas.microsoft.com/office/drawing/2014/main" id="{C4FEA59A-7E05-4DEC-BF4F-83E6BC132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70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5" name="AutoShape 485">
                <a:extLst>
                  <a:ext uri="{FF2B5EF4-FFF2-40B4-BE49-F238E27FC236}">
                    <a16:creationId xmlns:a16="http://schemas.microsoft.com/office/drawing/2014/main" id="{16895648-A038-44E6-9BD1-CBB617A30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34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86" name="AutoShape 486">
                <a:extLst>
                  <a:ext uri="{FF2B5EF4-FFF2-40B4-BE49-F238E27FC236}">
                    <a16:creationId xmlns:a16="http://schemas.microsoft.com/office/drawing/2014/main" id="{E9B84A69-DC84-4682-90E7-4738B6B9D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8" y="1117"/>
                <a:ext cx="136" cy="136"/>
              </a:xfrm>
              <a:prstGeom prst="rightArrow">
                <a:avLst>
                  <a:gd name="adj1" fmla="val 49778"/>
                  <a:gd name="adj2" fmla="val 46255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291" name="Group 691">
            <a:extLst>
              <a:ext uri="{FF2B5EF4-FFF2-40B4-BE49-F238E27FC236}">
                <a16:creationId xmlns:a16="http://schemas.microsoft.com/office/drawing/2014/main" id="{C33FC3D9-9DD6-4428-A5D1-DBAEABAFD62C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154613"/>
            <a:ext cx="8496300" cy="219075"/>
            <a:chOff x="444" y="3247"/>
            <a:chExt cx="5444" cy="365"/>
          </a:xfrm>
        </p:grpSpPr>
        <p:sp>
          <p:nvSpPr>
            <p:cNvPr id="26091" name="AutoShape 491">
              <a:extLst>
                <a:ext uri="{FF2B5EF4-FFF2-40B4-BE49-F238E27FC236}">
                  <a16:creationId xmlns:a16="http://schemas.microsoft.com/office/drawing/2014/main" id="{582979D2-A8CC-48CF-B91A-F88AF833D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2" name="AutoShape 492">
              <a:extLst>
                <a:ext uri="{FF2B5EF4-FFF2-40B4-BE49-F238E27FC236}">
                  <a16:creationId xmlns:a16="http://schemas.microsoft.com/office/drawing/2014/main" id="{4D205471-43F2-4949-9DFE-B89F19A9B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3" name="AutoShape 493">
              <a:extLst>
                <a:ext uri="{FF2B5EF4-FFF2-40B4-BE49-F238E27FC236}">
                  <a16:creationId xmlns:a16="http://schemas.microsoft.com/office/drawing/2014/main" id="{D927233B-8C42-4D67-A1B7-A42310808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4" name="AutoShape 494">
              <a:extLst>
                <a:ext uri="{FF2B5EF4-FFF2-40B4-BE49-F238E27FC236}">
                  <a16:creationId xmlns:a16="http://schemas.microsoft.com/office/drawing/2014/main" id="{6933B72E-52E3-4B50-8256-ABADA0ACF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5" name="AutoShape 495">
              <a:extLst>
                <a:ext uri="{FF2B5EF4-FFF2-40B4-BE49-F238E27FC236}">
                  <a16:creationId xmlns:a16="http://schemas.microsoft.com/office/drawing/2014/main" id="{4B8446A7-5EB8-4368-809D-A432FF440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6" name="AutoShape 496">
              <a:extLst>
                <a:ext uri="{FF2B5EF4-FFF2-40B4-BE49-F238E27FC236}">
                  <a16:creationId xmlns:a16="http://schemas.microsoft.com/office/drawing/2014/main" id="{16669838-0631-438D-95AA-4C186F960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7" name="AutoShape 497">
              <a:extLst>
                <a:ext uri="{FF2B5EF4-FFF2-40B4-BE49-F238E27FC236}">
                  <a16:creationId xmlns:a16="http://schemas.microsoft.com/office/drawing/2014/main" id="{F1215C00-7CE3-4B2E-A869-618D00814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8" name="AutoShape 498">
              <a:extLst>
                <a:ext uri="{FF2B5EF4-FFF2-40B4-BE49-F238E27FC236}">
                  <a16:creationId xmlns:a16="http://schemas.microsoft.com/office/drawing/2014/main" id="{1E19C2A0-3200-41B1-8736-8E224E662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99" name="AutoShape 499">
              <a:extLst>
                <a:ext uri="{FF2B5EF4-FFF2-40B4-BE49-F238E27FC236}">
                  <a16:creationId xmlns:a16="http://schemas.microsoft.com/office/drawing/2014/main" id="{AE1E593A-2DD7-415F-8E64-387DB1191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00" name="AutoShape 500">
              <a:extLst>
                <a:ext uri="{FF2B5EF4-FFF2-40B4-BE49-F238E27FC236}">
                  <a16:creationId xmlns:a16="http://schemas.microsoft.com/office/drawing/2014/main" id="{519B3651-F65B-4FAE-8F34-557EABE83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01" name="AutoShape 501">
              <a:extLst>
                <a:ext uri="{FF2B5EF4-FFF2-40B4-BE49-F238E27FC236}">
                  <a16:creationId xmlns:a16="http://schemas.microsoft.com/office/drawing/2014/main" id="{98CD8B8A-0205-45AF-9145-BBC8FEA84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02" name="AutoShape 502">
              <a:extLst>
                <a:ext uri="{FF2B5EF4-FFF2-40B4-BE49-F238E27FC236}">
                  <a16:creationId xmlns:a16="http://schemas.microsoft.com/office/drawing/2014/main" id="{D262965C-E278-4756-B472-F9CB436C2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1" name="AutoShape 511">
              <a:extLst>
                <a:ext uri="{FF2B5EF4-FFF2-40B4-BE49-F238E27FC236}">
                  <a16:creationId xmlns:a16="http://schemas.microsoft.com/office/drawing/2014/main" id="{771EF6BF-82D4-4085-9231-3411100A4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2" name="AutoShape 512">
              <a:extLst>
                <a:ext uri="{FF2B5EF4-FFF2-40B4-BE49-F238E27FC236}">
                  <a16:creationId xmlns:a16="http://schemas.microsoft.com/office/drawing/2014/main" id="{549A799E-89B0-4EDB-A8D7-566544E8A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3" name="AutoShape 513">
              <a:extLst>
                <a:ext uri="{FF2B5EF4-FFF2-40B4-BE49-F238E27FC236}">
                  <a16:creationId xmlns:a16="http://schemas.microsoft.com/office/drawing/2014/main" id="{556F7995-50DD-470B-95CD-487B9D2AF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4" name="AutoShape 514">
              <a:extLst>
                <a:ext uri="{FF2B5EF4-FFF2-40B4-BE49-F238E27FC236}">
                  <a16:creationId xmlns:a16="http://schemas.microsoft.com/office/drawing/2014/main" id="{5073B9E2-6887-4A68-B136-044D213F9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5" name="AutoShape 515">
              <a:extLst>
                <a:ext uri="{FF2B5EF4-FFF2-40B4-BE49-F238E27FC236}">
                  <a16:creationId xmlns:a16="http://schemas.microsoft.com/office/drawing/2014/main" id="{6F4E7FEE-4179-4A0C-AFBC-E771BC90A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6" name="AutoShape 516">
              <a:extLst>
                <a:ext uri="{FF2B5EF4-FFF2-40B4-BE49-F238E27FC236}">
                  <a16:creationId xmlns:a16="http://schemas.microsoft.com/office/drawing/2014/main" id="{1ECEBDC3-02E5-454F-B652-D462D34DA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7" name="AutoShape 517">
              <a:extLst>
                <a:ext uri="{FF2B5EF4-FFF2-40B4-BE49-F238E27FC236}">
                  <a16:creationId xmlns:a16="http://schemas.microsoft.com/office/drawing/2014/main" id="{AF37998D-7652-4320-8DD4-00C6280D3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8" name="AutoShape 518">
              <a:extLst>
                <a:ext uri="{FF2B5EF4-FFF2-40B4-BE49-F238E27FC236}">
                  <a16:creationId xmlns:a16="http://schemas.microsoft.com/office/drawing/2014/main" id="{3D068955-B292-40D7-B544-39ABE5C66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19" name="AutoShape 519">
              <a:extLst>
                <a:ext uri="{FF2B5EF4-FFF2-40B4-BE49-F238E27FC236}">
                  <a16:creationId xmlns:a16="http://schemas.microsoft.com/office/drawing/2014/main" id="{623E248A-2483-424A-8388-2ED608A5A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0" name="AutoShape 520">
              <a:extLst>
                <a:ext uri="{FF2B5EF4-FFF2-40B4-BE49-F238E27FC236}">
                  <a16:creationId xmlns:a16="http://schemas.microsoft.com/office/drawing/2014/main" id="{D5CC0C17-3E28-4815-B29D-1F5CFA7AC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1" name="AutoShape 521">
              <a:extLst>
                <a:ext uri="{FF2B5EF4-FFF2-40B4-BE49-F238E27FC236}">
                  <a16:creationId xmlns:a16="http://schemas.microsoft.com/office/drawing/2014/main" id="{EBBD4E21-0B01-41B1-8A92-98D90AEFA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2" name="AutoShape 522">
              <a:extLst>
                <a:ext uri="{FF2B5EF4-FFF2-40B4-BE49-F238E27FC236}">
                  <a16:creationId xmlns:a16="http://schemas.microsoft.com/office/drawing/2014/main" id="{0AB9EF2B-7E54-4150-B0DF-6492B8262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3" name="AutoShape 523">
              <a:extLst>
                <a:ext uri="{FF2B5EF4-FFF2-40B4-BE49-F238E27FC236}">
                  <a16:creationId xmlns:a16="http://schemas.microsoft.com/office/drawing/2014/main" id="{DFA84E76-8F78-4F9E-B31B-73E9112CE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4" name="AutoShape 524">
              <a:extLst>
                <a:ext uri="{FF2B5EF4-FFF2-40B4-BE49-F238E27FC236}">
                  <a16:creationId xmlns:a16="http://schemas.microsoft.com/office/drawing/2014/main" id="{E4634018-1C6B-43A4-B21A-78B75C53F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5" name="AutoShape 525">
              <a:extLst>
                <a:ext uri="{FF2B5EF4-FFF2-40B4-BE49-F238E27FC236}">
                  <a16:creationId xmlns:a16="http://schemas.microsoft.com/office/drawing/2014/main" id="{CE18322E-FEDA-473E-89C3-399F917E2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6" name="AutoShape 526">
              <a:extLst>
                <a:ext uri="{FF2B5EF4-FFF2-40B4-BE49-F238E27FC236}">
                  <a16:creationId xmlns:a16="http://schemas.microsoft.com/office/drawing/2014/main" id="{EE31B991-B4F5-44EC-A6D1-3FD2C1EF5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7" name="AutoShape 527">
              <a:extLst>
                <a:ext uri="{FF2B5EF4-FFF2-40B4-BE49-F238E27FC236}">
                  <a16:creationId xmlns:a16="http://schemas.microsoft.com/office/drawing/2014/main" id="{254A4623-A644-425A-9CE8-CE1CA6A61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8" name="AutoShape 528">
              <a:extLst>
                <a:ext uri="{FF2B5EF4-FFF2-40B4-BE49-F238E27FC236}">
                  <a16:creationId xmlns:a16="http://schemas.microsoft.com/office/drawing/2014/main" id="{167BDF26-0CBA-49F4-BE6B-3436629C7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29" name="AutoShape 529">
              <a:extLst>
                <a:ext uri="{FF2B5EF4-FFF2-40B4-BE49-F238E27FC236}">
                  <a16:creationId xmlns:a16="http://schemas.microsoft.com/office/drawing/2014/main" id="{2E1942E2-36BC-4843-B931-8FEEF6BA6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0" name="AutoShape 530">
              <a:extLst>
                <a:ext uri="{FF2B5EF4-FFF2-40B4-BE49-F238E27FC236}">
                  <a16:creationId xmlns:a16="http://schemas.microsoft.com/office/drawing/2014/main" id="{230205A1-01F3-422F-B4DB-8F5BA060C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1" name="AutoShape 531">
              <a:extLst>
                <a:ext uri="{FF2B5EF4-FFF2-40B4-BE49-F238E27FC236}">
                  <a16:creationId xmlns:a16="http://schemas.microsoft.com/office/drawing/2014/main" id="{03A53B75-A261-4117-B1AE-9EED8C592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2" name="AutoShape 532">
              <a:extLst>
                <a:ext uri="{FF2B5EF4-FFF2-40B4-BE49-F238E27FC236}">
                  <a16:creationId xmlns:a16="http://schemas.microsoft.com/office/drawing/2014/main" id="{55C36801-E001-48FF-B0B9-C6F8DCC9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3" name="AutoShape 533">
              <a:extLst>
                <a:ext uri="{FF2B5EF4-FFF2-40B4-BE49-F238E27FC236}">
                  <a16:creationId xmlns:a16="http://schemas.microsoft.com/office/drawing/2014/main" id="{F8AE2232-87AF-4C28-A715-C2B30809A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4" name="AutoShape 534">
              <a:extLst>
                <a:ext uri="{FF2B5EF4-FFF2-40B4-BE49-F238E27FC236}">
                  <a16:creationId xmlns:a16="http://schemas.microsoft.com/office/drawing/2014/main" id="{41C1AA17-0EC3-486F-87E5-36F867A34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5" name="AutoShape 535">
              <a:extLst>
                <a:ext uri="{FF2B5EF4-FFF2-40B4-BE49-F238E27FC236}">
                  <a16:creationId xmlns:a16="http://schemas.microsoft.com/office/drawing/2014/main" id="{FE89D115-9A67-408C-A2AF-D3DBBAC6F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6" name="AutoShape 536">
              <a:extLst>
                <a:ext uri="{FF2B5EF4-FFF2-40B4-BE49-F238E27FC236}">
                  <a16:creationId xmlns:a16="http://schemas.microsoft.com/office/drawing/2014/main" id="{A72FA486-C865-49B3-8C5E-6D286664D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7" name="AutoShape 537">
              <a:extLst>
                <a:ext uri="{FF2B5EF4-FFF2-40B4-BE49-F238E27FC236}">
                  <a16:creationId xmlns:a16="http://schemas.microsoft.com/office/drawing/2014/main" id="{066C213C-F1D8-4C93-8F96-246DD8E32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8" name="AutoShape 538">
              <a:extLst>
                <a:ext uri="{FF2B5EF4-FFF2-40B4-BE49-F238E27FC236}">
                  <a16:creationId xmlns:a16="http://schemas.microsoft.com/office/drawing/2014/main" id="{037718FB-D709-4DED-BC1C-2F193ECE9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39" name="AutoShape 539">
              <a:extLst>
                <a:ext uri="{FF2B5EF4-FFF2-40B4-BE49-F238E27FC236}">
                  <a16:creationId xmlns:a16="http://schemas.microsoft.com/office/drawing/2014/main" id="{8E20B3A3-0691-4DD0-A940-C249BAD24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0" name="AutoShape 540">
              <a:extLst>
                <a:ext uri="{FF2B5EF4-FFF2-40B4-BE49-F238E27FC236}">
                  <a16:creationId xmlns:a16="http://schemas.microsoft.com/office/drawing/2014/main" id="{75F4110B-1713-4DBD-B769-32DB87309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1" name="AutoShape 541">
              <a:extLst>
                <a:ext uri="{FF2B5EF4-FFF2-40B4-BE49-F238E27FC236}">
                  <a16:creationId xmlns:a16="http://schemas.microsoft.com/office/drawing/2014/main" id="{BD434D36-DA4C-42A2-A258-DB2969F02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2" name="AutoShape 542">
              <a:extLst>
                <a:ext uri="{FF2B5EF4-FFF2-40B4-BE49-F238E27FC236}">
                  <a16:creationId xmlns:a16="http://schemas.microsoft.com/office/drawing/2014/main" id="{50120B80-F794-46C7-81C6-EB7A914E9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3" name="AutoShape 543">
              <a:extLst>
                <a:ext uri="{FF2B5EF4-FFF2-40B4-BE49-F238E27FC236}">
                  <a16:creationId xmlns:a16="http://schemas.microsoft.com/office/drawing/2014/main" id="{78095B76-AC91-49DE-9697-CAA3518F8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4" name="AutoShape 544">
              <a:extLst>
                <a:ext uri="{FF2B5EF4-FFF2-40B4-BE49-F238E27FC236}">
                  <a16:creationId xmlns:a16="http://schemas.microsoft.com/office/drawing/2014/main" id="{AA2B4051-72B2-4851-8DE1-3B5977F14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5" name="AutoShape 545">
              <a:extLst>
                <a:ext uri="{FF2B5EF4-FFF2-40B4-BE49-F238E27FC236}">
                  <a16:creationId xmlns:a16="http://schemas.microsoft.com/office/drawing/2014/main" id="{3EF7DBAD-7298-4535-93FC-C2D755371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6" name="AutoShape 546">
              <a:extLst>
                <a:ext uri="{FF2B5EF4-FFF2-40B4-BE49-F238E27FC236}">
                  <a16:creationId xmlns:a16="http://schemas.microsoft.com/office/drawing/2014/main" id="{3D178F6A-D76F-471C-AB81-A9CF8383B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7" name="AutoShape 547">
              <a:extLst>
                <a:ext uri="{FF2B5EF4-FFF2-40B4-BE49-F238E27FC236}">
                  <a16:creationId xmlns:a16="http://schemas.microsoft.com/office/drawing/2014/main" id="{DB0D13EA-40D2-4CA8-945C-FA01FB51F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8" name="AutoShape 548">
              <a:extLst>
                <a:ext uri="{FF2B5EF4-FFF2-40B4-BE49-F238E27FC236}">
                  <a16:creationId xmlns:a16="http://schemas.microsoft.com/office/drawing/2014/main" id="{2278FB5A-C1F8-46F8-8996-20886D4ED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49" name="AutoShape 549">
              <a:extLst>
                <a:ext uri="{FF2B5EF4-FFF2-40B4-BE49-F238E27FC236}">
                  <a16:creationId xmlns:a16="http://schemas.microsoft.com/office/drawing/2014/main" id="{F42E73E6-953F-4458-AC4E-CBF7D8FED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0" name="AutoShape 550">
              <a:extLst>
                <a:ext uri="{FF2B5EF4-FFF2-40B4-BE49-F238E27FC236}">
                  <a16:creationId xmlns:a16="http://schemas.microsoft.com/office/drawing/2014/main" id="{0FFBA84C-4C4C-456E-B441-BDF09D72D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1" name="AutoShape 551">
              <a:extLst>
                <a:ext uri="{FF2B5EF4-FFF2-40B4-BE49-F238E27FC236}">
                  <a16:creationId xmlns:a16="http://schemas.microsoft.com/office/drawing/2014/main" id="{4F1C42DB-472C-4EE9-8EB4-BF82A626A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2" name="AutoShape 552">
              <a:extLst>
                <a:ext uri="{FF2B5EF4-FFF2-40B4-BE49-F238E27FC236}">
                  <a16:creationId xmlns:a16="http://schemas.microsoft.com/office/drawing/2014/main" id="{071DD29A-5436-4191-8008-EC01588F7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3" name="AutoShape 553">
              <a:extLst>
                <a:ext uri="{FF2B5EF4-FFF2-40B4-BE49-F238E27FC236}">
                  <a16:creationId xmlns:a16="http://schemas.microsoft.com/office/drawing/2014/main" id="{8BD70CF3-411C-40C8-8447-040955140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4" name="AutoShape 554">
              <a:extLst>
                <a:ext uri="{FF2B5EF4-FFF2-40B4-BE49-F238E27FC236}">
                  <a16:creationId xmlns:a16="http://schemas.microsoft.com/office/drawing/2014/main" id="{4B82EAD8-4917-4B69-8575-45A076992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5" name="AutoShape 555">
              <a:extLst>
                <a:ext uri="{FF2B5EF4-FFF2-40B4-BE49-F238E27FC236}">
                  <a16:creationId xmlns:a16="http://schemas.microsoft.com/office/drawing/2014/main" id="{271E658D-4DB0-4D81-B8B1-2787B7241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6" name="AutoShape 556">
              <a:extLst>
                <a:ext uri="{FF2B5EF4-FFF2-40B4-BE49-F238E27FC236}">
                  <a16:creationId xmlns:a16="http://schemas.microsoft.com/office/drawing/2014/main" id="{BEC97F9A-4C85-4DBD-AFF9-6F9FD9417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7" name="AutoShape 557">
              <a:extLst>
                <a:ext uri="{FF2B5EF4-FFF2-40B4-BE49-F238E27FC236}">
                  <a16:creationId xmlns:a16="http://schemas.microsoft.com/office/drawing/2014/main" id="{82D42256-2BDF-4038-BAE6-0690C0007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8" name="AutoShape 558">
              <a:extLst>
                <a:ext uri="{FF2B5EF4-FFF2-40B4-BE49-F238E27FC236}">
                  <a16:creationId xmlns:a16="http://schemas.microsoft.com/office/drawing/2014/main" id="{6B8704B6-97F3-4060-8E4F-EB40CFF3F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59" name="AutoShape 559">
              <a:extLst>
                <a:ext uri="{FF2B5EF4-FFF2-40B4-BE49-F238E27FC236}">
                  <a16:creationId xmlns:a16="http://schemas.microsoft.com/office/drawing/2014/main" id="{1AD5E84B-531D-4E65-9CBC-258F8112D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0" name="AutoShape 560">
              <a:extLst>
                <a:ext uri="{FF2B5EF4-FFF2-40B4-BE49-F238E27FC236}">
                  <a16:creationId xmlns:a16="http://schemas.microsoft.com/office/drawing/2014/main" id="{EA3A08EE-06D2-4656-BCF2-BA07B2165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1" name="AutoShape 561">
              <a:extLst>
                <a:ext uri="{FF2B5EF4-FFF2-40B4-BE49-F238E27FC236}">
                  <a16:creationId xmlns:a16="http://schemas.microsoft.com/office/drawing/2014/main" id="{65D4126F-1D9E-43DE-AC3E-50133182C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2" name="AutoShape 562">
              <a:extLst>
                <a:ext uri="{FF2B5EF4-FFF2-40B4-BE49-F238E27FC236}">
                  <a16:creationId xmlns:a16="http://schemas.microsoft.com/office/drawing/2014/main" id="{9A96A458-CCE4-45DB-AC92-82A1ABED7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3" name="AutoShape 563">
              <a:extLst>
                <a:ext uri="{FF2B5EF4-FFF2-40B4-BE49-F238E27FC236}">
                  <a16:creationId xmlns:a16="http://schemas.microsoft.com/office/drawing/2014/main" id="{0DDF0C12-6361-4760-B308-FC9D27C5E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4" name="AutoShape 564">
              <a:extLst>
                <a:ext uri="{FF2B5EF4-FFF2-40B4-BE49-F238E27FC236}">
                  <a16:creationId xmlns:a16="http://schemas.microsoft.com/office/drawing/2014/main" id="{7D3EC923-594E-477C-A9FD-FA6475679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5" name="AutoShape 565">
              <a:extLst>
                <a:ext uri="{FF2B5EF4-FFF2-40B4-BE49-F238E27FC236}">
                  <a16:creationId xmlns:a16="http://schemas.microsoft.com/office/drawing/2014/main" id="{E1551767-A42D-42BC-9E31-4C5482342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6" name="AutoShape 566">
              <a:extLst>
                <a:ext uri="{FF2B5EF4-FFF2-40B4-BE49-F238E27FC236}">
                  <a16:creationId xmlns:a16="http://schemas.microsoft.com/office/drawing/2014/main" id="{BEE656AB-A408-4C14-995F-85720761D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7" name="AutoShape 567">
              <a:extLst>
                <a:ext uri="{FF2B5EF4-FFF2-40B4-BE49-F238E27FC236}">
                  <a16:creationId xmlns:a16="http://schemas.microsoft.com/office/drawing/2014/main" id="{786CB95A-3E33-4529-9968-A3EDB8B75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8" name="AutoShape 568">
              <a:extLst>
                <a:ext uri="{FF2B5EF4-FFF2-40B4-BE49-F238E27FC236}">
                  <a16:creationId xmlns:a16="http://schemas.microsoft.com/office/drawing/2014/main" id="{CCB2AE72-51A2-4B5F-B9F3-EFABB1C27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69" name="AutoShape 569">
              <a:extLst>
                <a:ext uri="{FF2B5EF4-FFF2-40B4-BE49-F238E27FC236}">
                  <a16:creationId xmlns:a16="http://schemas.microsoft.com/office/drawing/2014/main" id="{2C4B514B-61AE-4482-861A-CD139DB3E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0" name="AutoShape 570">
              <a:extLst>
                <a:ext uri="{FF2B5EF4-FFF2-40B4-BE49-F238E27FC236}">
                  <a16:creationId xmlns:a16="http://schemas.microsoft.com/office/drawing/2014/main" id="{F1BF7DF9-EE3C-4021-B4BD-92CDCBE2A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1" name="AutoShape 571">
              <a:extLst>
                <a:ext uri="{FF2B5EF4-FFF2-40B4-BE49-F238E27FC236}">
                  <a16:creationId xmlns:a16="http://schemas.microsoft.com/office/drawing/2014/main" id="{85CA98FB-2B3E-4D58-8A9B-006B33A4F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2" name="AutoShape 572">
              <a:extLst>
                <a:ext uri="{FF2B5EF4-FFF2-40B4-BE49-F238E27FC236}">
                  <a16:creationId xmlns:a16="http://schemas.microsoft.com/office/drawing/2014/main" id="{DD1F597C-D1AC-48FA-BA93-91B3B647D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3" name="AutoShape 573">
              <a:extLst>
                <a:ext uri="{FF2B5EF4-FFF2-40B4-BE49-F238E27FC236}">
                  <a16:creationId xmlns:a16="http://schemas.microsoft.com/office/drawing/2014/main" id="{90506343-CFC9-467F-893B-472504D22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4" name="AutoShape 574">
              <a:extLst>
                <a:ext uri="{FF2B5EF4-FFF2-40B4-BE49-F238E27FC236}">
                  <a16:creationId xmlns:a16="http://schemas.microsoft.com/office/drawing/2014/main" id="{FB472160-6A5C-46AE-B8D3-D652B8AAF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5" name="AutoShape 575">
              <a:extLst>
                <a:ext uri="{FF2B5EF4-FFF2-40B4-BE49-F238E27FC236}">
                  <a16:creationId xmlns:a16="http://schemas.microsoft.com/office/drawing/2014/main" id="{A1129908-4534-49F2-997A-8090A8CBA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6" name="AutoShape 576">
              <a:extLst>
                <a:ext uri="{FF2B5EF4-FFF2-40B4-BE49-F238E27FC236}">
                  <a16:creationId xmlns:a16="http://schemas.microsoft.com/office/drawing/2014/main" id="{6730B63F-60AF-4378-AD96-85BD91722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7" name="AutoShape 577">
              <a:extLst>
                <a:ext uri="{FF2B5EF4-FFF2-40B4-BE49-F238E27FC236}">
                  <a16:creationId xmlns:a16="http://schemas.microsoft.com/office/drawing/2014/main" id="{232B1CA3-FA16-4266-9543-65ABB9BF7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8" name="AutoShape 578">
              <a:extLst>
                <a:ext uri="{FF2B5EF4-FFF2-40B4-BE49-F238E27FC236}">
                  <a16:creationId xmlns:a16="http://schemas.microsoft.com/office/drawing/2014/main" id="{F762B477-B05C-4B80-8901-B04FE509C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79" name="AutoShape 579">
              <a:extLst>
                <a:ext uri="{FF2B5EF4-FFF2-40B4-BE49-F238E27FC236}">
                  <a16:creationId xmlns:a16="http://schemas.microsoft.com/office/drawing/2014/main" id="{7DCA3269-116D-4F88-9DBE-0CE28F3CA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0" name="AutoShape 580">
              <a:extLst>
                <a:ext uri="{FF2B5EF4-FFF2-40B4-BE49-F238E27FC236}">
                  <a16:creationId xmlns:a16="http://schemas.microsoft.com/office/drawing/2014/main" id="{52007AC6-A368-4FCD-891D-BA97407F9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1" name="AutoShape 581">
              <a:extLst>
                <a:ext uri="{FF2B5EF4-FFF2-40B4-BE49-F238E27FC236}">
                  <a16:creationId xmlns:a16="http://schemas.microsoft.com/office/drawing/2014/main" id="{D9949BCA-9037-4546-9414-BF964A261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2" name="AutoShape 582">
              <a:extLst>
                <a:ext uri="{FF2B5EF4-FFF2-40B4-BE49-F238E27FC236}">
                  <a16:creationId xmlns:a16="http://schemas.microsoft.com/office/drawing/2014/main" id="{B35E88DB-64B6-4FDD-8E1E-398BE1D92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3" name="AutoShape 583">
              <a:extLst>
                <a:ext uri="{FF2B5EF4-FFF2-40B4-BE49-F238E27FC236}">
                  <a16:creationId xmlns:a16="http://schemas.microsoft.com/office/drawing/2014/main" id="{A4835B45-7F62-4C35-B61A-87C686701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4" name="AutoShape 584">
              <a:extLst>
                <a:ext uri="{FF2B5EF4-FFF2-40B4-BE49-F238E27FC236}">
                  <a16:creationId xmlns:a16="http://schemas.microsoft.com/office/drawing/2014/main" id="{2EE44979-BF1B-4E6B-82C3-F5E51CD69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5" name="AutoShape 585">
              <a:extLst>
                <a:ext uri="{FF2B5EF4-FFF2-40B4-BE49-F238E27FC236}">
                  <a16:creationId xmlns:a16="http://schemas.microsoft.com/office/drawing/2014/main" id="{EB5856AB-F989-4EC8-AD9B-C07DD7EE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6" name="AutoShape 586">
              <a:extLst>
                <a:ext uri="{FF2B5EF4-FFF2-40B4-BE49-F238E27FC236}">
                  <a16:creationId xmlns:a16="http://schemas.microsoft.com/office/drawing/2014/main" id="{D038CAB3-BA2C-417D-BAF3-7F3067D46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7" name="AutoShape 587">
              <a:extLst>
                <a:ext uri="{FF2B5EF4-FFF2-40B4-BE49-F238E27FC236}">
                  <a16:creationId xmlns:a16="http://schemas.microsoft.com/office/drawing/2014/main" id="{E39927C0-7B42-4D37-9111-315593999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8" name="AutoShape 588">
              <a:extLst>
                <a:ext uri="{FF2B5EF4-FFF2-40B4-BE49-F238E27FC236}">
                  <a16:creationId xmlns:a16="http://schemas.microsoft.com/office/drawing/2014/main" id="{DF2A58A9-3FA3-44DD-8707-2FFA16236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89" name="AutoShape 589">
              <a:extLst>
                <a:ext uri="{FF2B5EF4-FFF2-40B4-BE49-F238E27FC236}">
                  <a16:creationId xmlns:a16="http://schemas.microsoft.com/office/drawing/2014/main" id="{09123AC7-F130-4621-8C5E-32DF37B27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0" name="AutoShape 590">
              <a:extLst>
                <a:ext uri="{FF2B5EF4-FFF2-40B4-BE49-F238E27FC236}">
                  <a16:creationId xmlns:a16="http://schemas.microsoft.com/office/drawing/2014/main" id="{A939D61F-4876-4C42-8875-D78809B80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1" name="AutoShape 591">
              <a:extLst>
                <a:ext uri="{FF2B5EF4-FFF2-40B4-BE49-F238E27FC236}">
                  <a16:creationId xmlns:a16="http://schemas.microsoft.com/office/drawing/2014/main" id="{DCDBA7E9-ACCB-4319-AE21-AC84E96E5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2" name="AutoShape 592">
              <a:extLst>
                <a:ext uri="{FF2B5EF4-FFF2-40B4-BE49-F238E27FC236}">
                  <a16:creationId xmlns:a16="http://schemas.microsoft.com/office/drawing/2014/main" id="{A2409B86-62D5-4144-ADB1-86AF6ECE3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3" name="AutoShape 593">
              <a:extLst>
                <a:ext uri="{FF2B5EF4-FFF2-40B4-BE49-F238E27FC236}">
                  <a16:creationId xmlns:a16="http://schemas.microsoft.com/office/drawing/2014/main" id="{78AC2791-4EE4-4589-94BD-41752DD81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4" name="AutoShape 594">
              <a:extLst>
                <a:ext uri="{FF2B5EF4-FFF2-40B4-BE49-F238E27FC236}">
                  <a16:creationId xmlns:a16="http://schemas.microsoft.com/office/drawing/2014/main" id="{2045FE81-7EFE-43EE-9134-CF2C7382D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5" name="AutoShape 595">
              <a:extLst>
                <a:ext uri="{FF2B5EF4-FFF2-40B4-BE49-F238E27FC236}">
                  <a16:creationId xmlns:a16="http://schemas.microsoft.com/office/drawing/2014/main" id="{CA9E37BE-8202-4EFE-9F80-F8EC36DB0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6" name="AutoShape 596">
              <a:extLst>
                <a:ext uri="{FF2B5EF4-FFF2-40B4-BE49-F238E27FC236}">
                  <a16:creationId xmlns:a16="http://schemas.microsoft.com/office/drawing/2014/main" id="{580A2D9C-6CDE-4499-AFF2-1635FF5A9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7" name="AutoShape 597">
              <a:extLst>
                <a:ext uri="{FF2B5EF4-FFF2-40B4-BE49-F238E27FC236}">
                  <a16:creationId xmlns:a16="http://schemas.microsoft.com/office/drawing/2014/main" id="{F7286904-6F98-45B7-8F2B-B0B60B24A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8" name="AutoShape 598">
              <a:extLst>
                <a:ext uri="{FF2B5EF4-FFF2-40B4-BE49-F238E27FC236}">
                  <a16:creationId xmlns:a16="http://schemas.microsoft.com/office/drawing/2014/main" id="{C7125402-8257-4562-991C-3B5A4C772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99" name="AutoShape 599">
              <a:extLst>
                <a:ext uri="{FF2B5EF4-FFF2-40B4-BE49-F238E27FC236}">
                  <a16:creationId xmlns:a16="http://schemas.microsoft.com/office/drawing/2014/main" id="{D4791A15-F61E-4360-B45E-4CF721473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0" name="AutoShape 600">
              <a:extLst>
                <a:ext uri="{FF2B5EF4-FFF2-40B4-BE49-F238E27FC236}">
                  <a16:creationId xmlns:a16="http://schemas.microsoft.com/office/drawing/2014/main" id="{E3541BA6-6C79-4CF1-A867-F0A18930E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1" name="AutoShape 601">
              <a:extLst>
                <a:ext uri="{FF2B5EF4-FFF2-40B4-BE49-F238E27FC236}">
                  <a16:creationId xmlns:a16="http://schemas.microsoft.com/office/drawing/2014/main" id="{85AA64F0-ADE7-4860-AAD8-2E5A68D39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2" name="AutoShape 602">
              <a:extLst>
                <a:ext uri="{FF2B5EF4-FFF2-40B4-BE49-F238E27FC236}">
                  <a16:creationId xmlns:a16="http://schemas.microsoft.com/office/drawing/2014/main" id="{5C26644E-B0A7-464B-A521-F51E2DB79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3" name="AutoShape 603">
              <a:extLst>
                <a:ext uri="{FF2B5EF4-FFF2-40B4-BE49-F238E27FC236}">
                  <a16:creationId xmlns:a16="http://schemas.microsoft.com/office/drawing/2014/main" id="{F7AABA61-E91A-4033-A994-FC86E9598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4" name="AutoShape 604">
              <a:extLst>
                <a:ext uri="{FF2B5EF4-FFF2-40B4-BE49-F238E27FC236}">
                  <a16:creationId xmlns:a16="http://schemas.microsoft.com/office/drawing/2014/main" id="{2F6C31B5-A771-47C0-8FC6-F31D60878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5" name="AutoShape 605">
              <a:extLst>
                <a:ext uri="{FF2B5EF4-FFF2-40B4-BE49-F238E27FC236}">
                  <a16:creationId xmlns:a16="http://schemas.microsoft.com/office/drawing/2014/main" id="{73966B13-D7A6-4488-B313-F83FD579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6" name="AutoShape 606">
              <a:extLst>
                <a:ext uri="{FF2B5EF4-FFF2-40B4-BE49-F238E27FC236}">
                  <a16:creationId xmlns:a16="http://schemas.microsoft.com/office/drawing/2014/main" id="{056322F7-A7F8-4FFD-B549-B1D2A87A4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7" name="AutoShape 607">
              <a:extLst>
                <a:ext uri="{FF2B5EF4-FFF2-40B4-BE49-F238E27FC236}">
                  <a16:creationId xmlns:a16="http://schemas.microsoft.com/office/drawing/2014/main" id="{5271B143-C2CE-4B70-AAD7-547301F3C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8" name="AutoShape 608">
              <a:extLst>
                <a:ext uri="{FF2B5EF4-FFF2-40B4-BE49-F238E27FC236}">
                  <a16:creationId xmlns:a16="http://schemas.microsoft.com/office/drawing/2014/main" id="{BA6C8610-D65D-4461-B7F7-8E9EF0B08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09" name="AutoShape 609">
              <a:extLst>
                <a:ext uri="{FF2B5EF4-FFF2-40B4-BE49-F238E27FC236}">
                  <a16:creationId xmlns:a16="http://schemas.microsoft.com/office/drawing/2014/main" id="{2B4FE42B-8A70-4CDC-9B11-CE409906B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0" name="AutoShape 610">
              <a:extLst>
                <a:ext uri="{FF2B5EF4-FFF2-40B4-BE49-F238E27FC236}">
                  <a16:creationId xmlns:a16="http://schemas.microsoft.com/office/drawing/2014/main" id="{60CDEDAF-5D8C-483F-A1BF-A73F6ADB6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1" name="AutoShape 611">
              <a:extLst>
                <a:ext uri="{FF2B5EF4-FFF2-40B4-BE49-F238E27FC236}">
                  <a16:creationId xmlns:a16="http://schemas.microsoft.com/office/drawing/2014/main" id="{21FF4A21-2EDE-4441-BF1D-D2FEE987E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2" name="AutoShape 612">
              <a:extLst>
                <a:ext uri="{FF2B5EF4-FFF2-40B4-BE49-F238E27FC236}">
                  <a16:creationId xmlns:a16="http://schemas.microsoft.com/office/drawing/2014/main" id="{5C2ED7EF-DF79-44F6-86D6-3EB902E64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3" name="AutoShape 613">
              <a:extLst>
                <a:ext uri="{FF2B5EF4-FFF2-40B4-BE49-F238E27FC236}">
                  <a16:creationId xmlns:a16="http://schemas.microsoft.com/office/drawing/2014/main" id="{1D9440B4-A570-440C-8E35-33DC94F21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4" name="AutoShape 614">
              <a:extLst>
                <a:ext uri="{FF2B5EF4-FFF2-40B4-BE49-F238E27FC236}">
                  <a16:creationId xmlns:a16="http://schemas.microsoft.com/office/drawing/2014/main" id="{4D05DBFC-ADB5-409B-9288-C8B864D9B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5" name="AutoShape 615">
              <a:extLst>
                <a:ext uri="{FF2B5EF4-FFF2-40B4-BE49-F238E27FC236}">
                  <a16:creationId xmlns:a16="http://schemas.microsoft.com/office/drawing/2014/main" id="{0AE6B2EB-E970-4BED-A6AF-B03AB08BF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6" name="AutoShape 616">
              <a:extLst>
                <a:ext uri="{FF2B5EF4-FFF2-40B4-BE49-F238E27FC236}">
                  <a16:creationId xmlns:a16="http://schemas.microsoft.com/office/drawing/2014/main" id="{B970541B-89A6-4B14-A1C9-1C67097C6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7" name="AutoShape 617">
              <a:extLst>
                <a:ext uri="{FF2B5EF4-FFF2-40B4-BE49-F238E27FC236}">
                  <a16:creationId xmlns:a16="http://schemas.microsoft.com/office/drawing/2014/main" id="{59CCC6C2-C591-4CE0-BE47-DEE35E123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8" name="AutoShape 618">
              <a:extLst>
                <a:ext uri="{FF2B5EF4-FFF2-40B4-BE49-F238E27FC236}">
                  <a16:creationId xmlns:a16="http://schemas.microsoft.com/office/drawing/2014/main" id="{96F54BCE-246C-4265-85FD-DF0EA1AA4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19" name="AutoShape 619">
              <a:extLst>
                <a:ext uri="{FF2B5EF4-FFF2-40B4-BE49-F238E27FC236}">
                  <a16:creationId xmlns:a16="http://schemas.microsoft.com/office/drawing/2014/main" id="{8B5ED0B0-4514-4B15-BAB5-B83B83DB3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0" name="AutoShape 620">
              <a:extLst>
                <a:ext uri="{FF2B5EF4-FFF2-40B4-BE49-F238E27FC236}">
                  <a16:creationId xmlns:a16="http://schemas.microsoft.com/office/drawing/2014/main" id="{EDBB7F4A-438C-4453-9158-2C88C21F7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1" name="AutoShape 621">
              <a:extLst>
                <a:ext uri="{FF2B5EF4-FFF2-40B4-BE49-F238E27FC236}">
                  <a16:creationId xmlns:a16="http://schemas.microsoft.com/office/drawing/2014/main" id="{BA149A42-B5CE-4857-868C-86ADF1200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2" name="AutoShape 622">
              <a:extLst>
                <a:ext uri="{FF2B5EF4-FFF2-40B4-BE49-F238E27FC236}">
                  <a16:creationId xmlns:a16="http://schemas.microsoft.com/office/drawing/2014/main" id="{2BC80DE8-BCAA-47A4-880D-8AED574D2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3" name="AutoShape 623">
              <a:extLst>
                <a:ext uri="{FF2B5EF4-FFF2-40B4-BE49-F238E27FC236}">
                  <a16:creationId xmlns:a16="http://schemas.microsoft.com/office/drawing/2014/main" id="{E5C7CEA0-FF46-47DD-92B4-0D4C2BF19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4" name="AutoShape 624">
              <a:extLst>
                <a:ext uri="{FF2B5EF4-FFF2-40B4-BE49-F238E27FC236}">
                  <a16:creationId xmlns:a16="http://schemas.microsoft.com/office/drawing/2014/main" id="{041E4D5D-2BB4-4A63-AD5D-DF3290B69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5" name="AutoShape 625">
              <a:extLst>
                <a:ext uri="{FF2B5EF4-FFF2-40B4-BE49-F238E27FC236}">
                  <a16:creationId xmlns:a16="http://schemas.microsoft.com/office/drawing/2014/main" id="{1EBB875E-BDE1-4987-A9D2-EB7EA9789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6" name="AutoShape 626">
              <a:extLst>
                <a:ext uri="{FF2B5EF4-FFF2-40B4-BE49-F238E27FC236}">
                  <a16:creationId xmlns:a16="http://schemas.microsoft.com/office/drawing/2014/main" id="{DEFB066E-42B5-4EF6-A9F6-DC53F8675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7" name="AutoShape 627">
              <a:extLst>
                <a:ext uri="{FF2B5EF4-FFF2-40B4-BE49-F238E27FC236}">
                  <a16:creationId xmlns:a16="http://schemas.microsoft.com/office/drawing/2014/main" id="{545C4D6A-4FFB-4413-9A4C-3E0A06904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8" name="AutoShape 628">
              <a:extLst>
                <a:ext uri="{FF2B5EF4-FFF2-40B4-BE49-F238E27FC236}">
                  <a16:creationId xmlns:a16="http://schemas.microsoft.com/office/drawing/2014/main" id="{91409B75-8BB0-46D4-93BD-741D5944B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29" name="AutoShape 629">
              <a:extLst>
                <a:ext uri="{FF2B5EF4-FFF2-40B4-BE49-F238E27FC236}">
                  <a16:creationId xmlns:a16="http://schemas.microsoft.com/office/drawing/2014/main" id="{91BFBCC1-2077-4CB2-B2AD-2491AAF2E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0" name="AutoShape 630">
              <a:extLst>
                <a:ext uri="{FF2B5EF4-FFF2-40B4-BE49-F238E27FC236}">
                  <a16:creationId xmlns:a16="http://schemas.microsoft.com/office/drawing/2014/main" id="{84CADC37-3122-4A24-9F43-F13C35FDC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1" name="AutoShape 631">
              <a:extLst>
                <a:ext uri="{FF2B5EF4-FFF2-40B4-BE49-F238E27FC236}">
                  <a16:creationId xmlns:a16="http://schemas.microsoft.com/office/drawing/2014/main" id="{9AEACAF0-04AC-4821-BA0C-0EE9CBD8A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2" name="AutoShape 632">
              <a:extLst>
                <a:ext uri="{FF2B5EF4-FFF2-40B4-BE49-F238E27FC236}">
                  <a16:creationId xmlns:a16="http://schemas.microsoft.com/office/drawing/2014/main" id="{4B9EF555-404B-403A-AAE8-7BA8142D7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3" name="AutoShape 633">
              <a:extLst>
                <a:ext uri="{FF2B5EF4-FFF2-40B4-BE49-F238E27FC236}">
                  <a16:creationId xmlns:a16="http://schemas.microsoft.com/office/drawing/2014/main" id="{AE00ADC0-C7D4-45AC-9E32-CAE802356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4" name="AutoShape 634">
              <a:extLst>
                <a:ext uri="{FF2B5EF4-FFF2-40B4-BE49-F238E27FC236}">
                  <a16:creationId xmlns:a16="http://schemas.microsoft.com/office/drawing/2014/main" id="{791E4E7E-110E-4770-8EC1-49C7BCEB5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5" name="AutoShape 635">
              <a:extLst>
                <a:ext uri="{FF2B5EF4-FFF2-40B4-BE49-F238E27FC236}">
                  <a16:creationId xmlns:a16="http://schemas.microsoft.com/office/drawing/2014/main" id="{3BD6D570-3E71-4D7D-8E76-689A0127E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6" name="AutoShape 636">
              <a:extLst>
                <a:ext uri="{FF2B5EF4-FFF2-40B4-BE49-F238E27FC236}">
                  <a16:creationId xmlns:a16="http://schemas.microsoft.com/office/drawing/2014/main" id="{54C522FB-3F16-49AF-B1F6-FE682D93F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7" name="AutoShape 637">
              <a:extLst>
                <a:ext uri="{FF2B5EF4-FFF2-40B4-BE49-F238E27FC236}">
                  <a16:creationId xmlns:a16="http://schemas.microsoft.com/office/drawing/2014/main" id="{211D0872-EB5B-49D8-9163-6889CBEC2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8" name="AutoShape 638">
              <a:extLst>
                <a:ext uri="{FF2B5EF4-FFF2-40B4-BE49-F238E27FC236}">
                  <a16:creationId xmlns:a16="http://schemas.microsoft.com/office/drawing/2014/main" id="{A2C53ED7-5741-4D11-AE45-5A20B7F3C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39" name="AutoShape 639">
              <a:extLst>
                <a:ext uri="{FF2B5EF4-FFF2-40B4-BE49-F238E27FC236}">
                  <a16:creationId xmlns:a16="http://schemas.microsoft.com/office/drawing/2014/main" id="{57383ADD-CBFE-4E74-8BBD-5E2B6149F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0" name="AutoShape 640">
              <a:extLst>
                <a:ext uri="{FF2B5EF4-FFF2-40B4-BE49-F238E27FC236}">
                  <a16:creationId xmlns:a16="http://schemas.microsoft.com/office/drawing/2014/main" id="{72AAEDDF-CC3F-4C56-8A15-A01DE4632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1" name="AutoShape 641">
              <a:extLst>
                <a:ext uri="{FF2B5EF4-FFF2-40B4-BE49-F238E27FC236}">
                  <a16:creationId xmlns:a16="http://schemas.microsoft.com/office/drawing/2014/main" id="{3293FE1B-8B0C-4E27-90C7-A59B55946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2" name="AutoShape 642">
              <a:extLst>
                <a:ext uri="{FF2B5EF4-FFF2-40B4-BE49-F238E27FC236}">
                  <a16:creationId xmlns:a16="http://schemas.microsoft.com/office/drawing/2014/main" id="{2253B386-065C-4C6B-AF06-A5A7FB72C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3" name="AutoShape 643">
              <a:extLst>
                <a:ext uri="{FF2B5EF4-FFF2-40B4-BE49-F238E27FC236}">
                  <a16:creationId xmlns:a16="http://schemas.microsoft.com/office/drawing/2014/main" id="{FC941B3A-5774-4409-BAC2-F10D44788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4" name="AutoShape 644">
              <a:extLst>
                <a:ext uri="{FF2B5EF4-FFF2-40B4-BE49-F238E27FC236}">
                  <a16:creationId xmlns:a16="http://schemas.microsoft.com/office/drawing/2014/main" id="{273D5891-1840-4068-A510-9C832107C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5" name="AutoShape 645">
              <a:extLst>
                <a:ext uri="{FF2B5EF4-FFF2-40B4-BE49-F238E27FC236}">
                  <a16:creationId xmlns:a16="http://schemas.microsoft.com/office/drawing/2014/main" id="{534411F8-D278-44A6-B6D9-D5F7C184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6" name="AutoShape 646">
              <a:extLst>
                <a:ext uri="{FF2B5EF4-FFF2-40B4-BE49-F238E27FC236}">
                  <a16:creationId xmlns:a16="http://schemas.microsoft.com/office/drawing/2014/main" id="{EAE3FE76-5C71-41C3-9086-B25A5999C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7" name="AutoShape 647">
              <a:extLst>
                <a:ext uri="{FF2B5EF4-FFF2-40B4-BE49-F238E27FC236}">
                  <a16:creationId xmlns:a16="http://schemas.microsoft.com/office/drawing/2014/main" id="{61C745F0-6A9A-497B-8F70-F141901F1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8" name="AutoShape 648">
              <a:extLst>
                <a:ext uri="{FF2B5EF4-FFF2-40B4-BE49-F238E27FC236}">
                  <a16:creationId xmlns:a16="http://schemas.microsoft.com/office/drawing/2014/main" id="{AEAC6725-7533-4440-9A6C-91923ACF4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9" name="AutoShape 649">
              <a:extLst>
                <a:ext uri="{FF2B5EF4-FFF2-40B4-BE49-F238E27FC236}">
                  <a16:creationId xmlns:a16="http://schemas.microsoft.com/office/drawing/2014/main" id="{54B9C9BD-4F00-4587-96BF-B59FF88D7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0" name="AutoShape 650">
              <a:extLst>
                <a:ext uri="{FF2B5EF4-FFF2-40B4-BE49-F238E27FC236}">
                  <a16:creationId xmlns:a16="http://schemas.microsoft.com/office/drawing/2014/main" id="{C774B891-5DCC-4EE4-A353-F07C55CCB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1" name="AutoShape 651">
              <a:extLst>
                <a:ext uri="{FF2B5EF4-FFF2-40B4-BE49-F238E27FC236}">
                  <a16:creationId xmlns:a16="http://schemas.microsoft.com/office/drawing/2014/main" id="{ED7458A5-247E-4CA0-9396-803236824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2" name="AutoShape 652">
              <a:extLst>
                <a:ext uri="{FF2B5EF4-FFF2-40B4-BE49-F238E27FC236}">
                  <a16:creationId xmlns:a16="http://schemas.microsoft.com/office/drawing/2014/main" id="{61FBB7C1-5484-47D4-B719-26CF0CC56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3" name="AutoShape 653">
              <a:extLst>
                <a:ext uri="{FF2B5EF4-FFF2-40B4-BE49-F238E27FC236}">
                  <a16:creationId xmlns:a16="http://schemas.microsoft.com/office/drawing/2014/main" id="{217D9F53-5A15-4857-844A-E3E15FE46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4" name="AutoShape 654">
              <a:extLst>
                <a:ext uri="{FF2B5EF4-FFF2-40B4-BE49-F238E27FC236}">
                  <a16:creationId xmlns:a16="http://schemas.microsoft.com/office/drawing/2014/main" id="{C339D129-45CD-4AE6-AB3A-CE6A9237D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5" name="AutoShape 655">
              <a:extLst>
                <a:ext uri="{FF2B5EF4-FFF2-40B4-BE49-F238E27FC236}">
                  <a16:creationId xmlns:a16="http://schemas.microsoft.com/office/drawing/2014/main" id="{6C9528B5-32C0-460A-941A-C5FBCB8EB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6" name="AutoShape 656">
              <a:extLst>
                <a:ext uri="{FF2B5EF4-FFF2-40B4-BE49-F238E27FC236}">
                  <a16:creationId xmlns:a16="http://schemas.microsoft.com/office/drawing/2014/main" id="{98416170-975E-4351-8450-58959B4B3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7" name="AutoShape 657">
              <a:extLst>
                <a:ext uri="{FF2B5EF4-FFF2-40B4-BE49-F238E27FC236}">
                  <a16:creationId xmlns:a16="http://schemas.microsoft.com/office/drawing/2014/main" id="{BC932EA3-B89E-4971-83F1-A9BF16094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8" name="AutoShape 658">
              <a:extLst>
                <a:ext uri="{FF2B5EF4-FFF2-40B4-BE49-F238E27FC236}">
                  <a16:creationId xmlns:a16="http://schemas.microsoft.com/office/drawing/2014/main" id="{386A36B5-221C-4399-A31B-1714C90CA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59" name="AutoShape 659">
              <a:extLst>
                <a:ext uri="{FF2B5EF4-FFF2-40B4-BE49-F238E27FC236}">
                  <a16:creationId xmlns:a16="http://schemas.microsoft.com/office/drawing/2014/main" id="{3FFB7226-B204-4B92-9E56-01EC3A12C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0" name="AutoShape 660">
              <a:extLst>
                <a:ext uri="{FF2B5EF4-FFF2-40B4-BE49-F238E27FC236}">
                  <a16:creationId xmlns:a16="http://schemas.microsoft.com/office/drawing/2014/main" id="{21ECD1E1-EFAD-40D8-97E1-52C0A4062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1" name="AutoShape 661">
              <a:extLst>
                <a:ext uri="{FF2B5EF4-FFF2-40B4-BE49-F238E27FC236}">
                  <a16:creationId xmlns:a16="http://schemas.microsoft.com/office/drawing/2014/main" id="{6523417E-DC13-40C8-87F7-90E0A2C0B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2" name="AutoShape 662">
              <a:extLst>
                <a:ext uri="{FF2B5EF4-FFF2-40B4-BE49-F238E27FC236}">
                  <a16:creationId xmlns:a16="http://schemas.microsoft.com/office/drawing/2014/main" id="{F2A93E7F-A73C-4074-9AA3-D8EC2222A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3" name="AutoShape 663">
              <a:extLst>
                <a:ext uri="{FF2B5EF4-FFF2-40B4-BE49-F238E27FC236}">
                  <a16:creationId xmlns:a16="http://schemas.microsoft.com/office/drawing/2014/main" id="{F2439F1D-2D2A-4A40-8EE7-32A7F58DB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4" name="AutoShape 664">
              <a:extLst>
                <a:ext uri="{FF2B5EF4-FFF2-40B4-BE49-F238E27FC236}">
                  <a16:creationId xmlns:a16="http://schemas.microsoft.com/office/drawing/2014/main" id="{00271D62-6082-4EC8-B376-B7D364D7C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5" name="AutoShape 665">
              <a:extLst>
                <a:ext uri="{FF2B5EF4-FFF2-40B4-BE49-F238E27FC236}">
                  <a16:creationId xmlns:a16="http://schemas.microsoft.com/office/drawing/2014/main" id="{F0F493D5-D990-4732-9491-2FFE9D467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6" name="AutoShape 666">
              <a:extLst>
                <a:ext uri="{FF2B5EF4-FFF2-40B4-BE49-F238E27FC236}">
                  <a16:creationId xmlns:a16="http://schemas.microsoft.com/office/drawing/2014/main" id="{4B0D2B1C-55FD-483E-805B-8383D7FB3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7" name="AutoShape 667">
              <a:extLst>
                <a:ext uri="{FF2B5EF4-FFF2-40B4-BE49-F238E27FC236}">
                  <a16:creationId xmlns:a16="http://schemas.microsoft.com/office/drawing/2014/main" id="{AD2F9B6A-C9AC-47CD-ABA4-C9D23EC22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8" name="AutoShape 668">
              <a:extLst>
                <a:ext uri="{FF2B5EF4-FFF2-40B4-BE49-F238E27FC236}">
                  <a16:creationId xmlns:a16="http://schemas.microsoft.com/office/drawing/2014/main" id="{1AC7CDA1-3D2D-4227-8161-00541DF3C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69" name="AutoShape 669">
              <a:extLst>
                <a:ext uri="{FF2B5EF4-FFF2-40B4-BE49-F238E27FC236}">
                  <a16:creationId xmlns:a16="http://schemas.microsoft.com/office/drawing/2014/main" id="{B04F5F99-B3CD-4242-90DC-E6F8D05EF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0" name="AutoShape 670">
              <a:extLst>
                <a:ext uri="{FF2B5EF4-FFF2-40B4-BE49-F238E27FC236}">
                  <a16:creationId xmlns:a16="http://schemas.microsoft.com/office/drawing/2014/main" id="{A8922CA8-7D1E-4472-A1A9-F9507C6D7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1" name="AutoShape 671">
              <a:extLst>
                <a:ext uri="{FF2B5EF4-FFF2-40B4-BE49-F238E27FC236}">
                  <a16:creationId xmlns:a16="http://schemas.microsoft.com/office/drawing/2014/main" id="{26113574-94B0-4353-B272-6311C948E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2" name="AutoShape 672">
              <a:extLst>
                <a:ext uri="{FF2B5EF4-FFF2-40B4-BE49-F238E27FC236}">
                  <a16:creationId xmlns:a16="http://schemas.microsoft.com/office/drawing/2014/main" id="{9EBE8911-F1CF-402C-858B-84473B21F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3" name="AutoShape 673">
              <a:extLst>
                <a:ext uri="{FF2B5EF4-FFF2-40B4-BE49-F238E27FC236}">
                  <a16:creationId xmlns:a16="http://schemas.microsoft.com/office/drawing/2014/main" id="{0CD13534-D031-4753-9A1F-3E9DD32DA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6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4" name="AutoShape 674">
              <a:extLst>
                <a:ext uri="{FF2B5EF4-FFF2-40B4-BE49-F238E27FC236}">
                  <a16:creationId xmlns:a16="http://schemas.microsoft.com/office/drawing/2014/main" id="{58851EC1-5B77-4540-9CCB-BAC2FEFA3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6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5" name="AutoShape 675">
              <a:extLst>
                <a:ext uri="{FF2B5EF4-FFF2-40B4-BE49-F238E27FC236}">
                  <a16:creationId xmlns:a16="http://schemas.microsoft.com/office/drawing/2014/main" id="{08DE18C0-08AA-439C-B98C-76F199E03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6" name="AutoShape 676">
              <a:extLst>
                <a:ext uri="{FF2B5EF4-FFF2-40B4-BE49-F238E27FC236}">
                  <a16:creationId xmlns:a16="http://schemas.microsoft.com/office/drawing/2014/main" id="{F74EEA00-8C0F-4F7A-BF47-B002731D5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7" name="AutoShape 677">
              <a:extLst>
                <a:ext uri="{FF2B5EF4-FFF2-40B4-BE49-F238E27FC236}">
                  <a16:creationId xmlns:a16="http://schemas.microsoft.com/office/drawing/2014/main" id="{7D1B3927-070C-4845-AB27-DB65FFE55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292" name="Group 692">
            <a:extLst>
              <a:ext uri="{FF2B5EF4-FFF2-40B4-BE49-F238E27FC236}">
                <a16:creationId xmlns:a16="http://schemas.microsoft.com/office/drawing/2014/main" id="{49C2DC3F-CC01-4F3E-96B4-01398124EA2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445125"/>
            <a:ext cx="8496300" cy="506413"/>
            <a:chOff x="444" y="3247"/>
            <a:chExt cx="5444" cy="365"/>
          </a:xfrm>
        </p:grpSpPr>
        <p:sp>
          <p:nvSpPr>
            <p:cNvPr id="26293" name="AutoShape 693">
              <a:extLst>
                <a:ext uri="{FF2B5EF4-FFF2-40B4-BE49-F238E27FC236}">
                  <a16:creationId xmlns:a16="http://schemas.microsoft.com/office/drawing/2014/main" id="{E4DD48BA-21BD-4C24-9087-E4E32EBA4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4" name="AutoShape 694">
              <a:extLst>
                <a:ext uri="{FF2B5EF4-FFF2-40B4-BE49-F238E27FC236}">
                  <a16:creationId xmlns:a16="http://schemas.microsoft.com/office/drawing/2014/main" id="{7917054E-B12D-4311-84C0-055B5F446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5" name="AutoShape 695">
              <a:extLst>
                <a:ext uri="{FF2B5EF4-FFF2-40B4-BE49-F238E27FC236}">
                  <a16:creationId xmlns:a16="http://schemas.microsoft.com/office/drawing/2014/main" id="{8EC774B5-CC1B-43D8-88F6-E569C9B40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6" name="AutoShape 696">
              <a:extLst>
                <a:ext uri="{FF2B5EF4-FFF2-40B4-BE49-F238E27FC236}">
                  <a16:creationId xmlns:a16="http://schemas.microsoft.com/office/drawing/2014/main" id="{E64D396A-48AC-41FE-B291-348C7C06D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7" name="AutoShape 697">
              <a:extLst>
                <a:ext uri="{FF2B5EF4-FFF2-40B4-BE49-F238E27FC236}">
                  <a16:creationId xmlns:a16="http://schemas.microsoft.com/office/drawing/2014/main" id="{497E5F45-72E4-4593-A724-AC329E7DB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8" name="AutoShape 698">
              <a:extLst>
                <a:ext uri="{FF2B5EF4-FFF2-40B4-BE49-F238E27FC236}">
                  <a16:creationId xmlns:a16="http://schemas.microsoft.com/office/drawing/2014/main" id="{42F69C6F-07FC-4ED0-A199-62950A35D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9" name="AutoShape 699">
              <a:extLst>
                <a:ext uri="{FF2B5EF4-FFF2-40B4-BE49-F238E27FC236}">
                  <a16:creationId xmlns:a16="http://schemas.microsoft.com/office/drawing/2014/main" id="{4C854654-4EEF-40A8-B84F-6F3EB4220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0" name="AutoShape 700">
              <a:extLst>
                <a:ext uri="{FF2B5EF4-FFF2-40B4-BE49-F238E27FC236}">
                  <a16:creationId xmlns:a16="http://schemas.microsoft.com/office/drawing/2014/main" id="{D7BDCC22-9A96-4FFB-AAFA-1ACAF993B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1" name="AutoShape 701">
              <a:extLst>
                <a:ext uri="{FF2B5EF4-FFF2-40B4-BE49-F238E27FC236}">
                  <a16:creationId xmlns:a16="http://schemas.microsoft.com/office/drawing/2014/main" id="{39BF3D65-92C6-4607-A1E3-0C86E2E69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2" name="AutoShape 702">
              <a:extLst>
                <a:ext uri="{FF2B5EF4-FFF2-40B4-BE49-F238E27FC236}">
                  <a16:creationId xmlns:a16="http://schemas.microsoft.com/office/drawing/2014/main" id="{57FFDF82-B46E-4E03-AEA1-B4F838AE2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3" name="AutoShape 703">
              <a:extLst>
                <a:ext uri="{FF2B5EF4-FFF2-40B4-BE49-F238E27FC236}">
                  <a16:creationId xmlns:a16="http://schemas.microsoft.com/office/drawing/2014/main" id="{B014F3CD-632E-48E8-97B7-FD93E73CA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4" name="AutoShape 704">
              <a:extLst>
                <a:ext uri="{FF2B5EF4-FFF2-40B4-BE49-F238E27FC236}">
                  <a16:creationId xmlns:a16="http://schemas.microsoft.com/office/drawing/2014/main" id="{E89F9E6A-C026-4A32-9C99-266A31887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5" name="AutoShape 705">
              <a:extLst>
                <a:ext uri="{FF2B5EF4-FFF2-40B4-BE49-F238E27FC236}">
                  <a16:creationId xmlns:a16="http://schemas.microsoft.com/office/drawing/2014/main" id="{06E8E406-ABB7-4611-8406-6D884A0A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6" name="AutoShape 706">
              <a:extLst>
                <a:ext uri="{FF2B5EF4-FFF2-40B4-BE49-F238E27FC236}">
                  <a16:creationId xmlns:a16="http://schemas.microsoft.com/office/drawing/2014/main" id="{4C70D73E-8A18-4911-A1FD-48131EA90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7" name="AutoShape 707">
              <a:extLst>
                <a:ext uri="{FF2B5EF4-FFF2-40B4-BE49-F238E27FC236}">
                  <a16:creationId xmlns:a16="http://schemas.microsoft.com/office/drawing/2014/main" id="{D9FAA822-8FDA-48AB-B40A-25937B0E9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8" name="AutoShape 708">
              <a:extLst>
                <a:ext uri="{FF2B5EF4-FFF2-40B4-BE49-F238E27FC236}">
                  <a16:creationId xmlns:a16="http://schemas.microsoft.com/office/drawing/2014/main" id="{CDE8229A-C538-4473-A30B-BB5704FFB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9" name="AutoShape 709">
              <a:extLst>
                <a:ext uri="{FF2B5EF4-FFF2-40B4-BE49-F238E27FC236}">
                  <a16:creationId xmlns:a16="http://schemas.microsoft.com/office/drawing/2014/main" id="{DF954FE2-5BDC-4183-8A30-39E753C98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0" name="AutoShape 710">
              <a:extLst>
                <a:ext uri="{FF2B5EF4-FFF2-40B4-BE49-F238E27FC236}">
                  <a16:creationId xmlns:a16="http://schemas.microsoft.com/office/drawing/2014/main" id="{E246C388-A2CF-4BDB-90FF-D6F3E6606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1" name="AutoShape 711">
              <a:extLst>
                <a:ext uri="{FF2B5EF4-FFF2-40B4-BE49-F238E27FC236}">
                  <a16:creationId xmlns:a16="http://schemas.microsoft.com/office/drawing/2014/main" id="{0990AC29-B2D5-468F-B561-7973CE7E7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2" name="AutoShape 712">
              <a:extLst>
                <a:ext uri="{FF2B5EF4-FFF2-40B4-BE49-F238E27FC236}">
                  <a16:creationId xmlns:a16="http://schemas.microsoft.com/office/drawing/2014/main" id="{E49FD8AD-6C19-484F-93E5-33632817E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3" name="AutoShape 713">
              <a:extLst>
                <a:ext uri="{FF2B5EF4-FFF2-40B4-BE49-F238E27FC236}">
                  <a16:creationId xmlns:a16="http://schemas.microsoft.com/office/drawing/2014/main" id="{E062869B-AB09-4694-9B61-92F770F85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4" name="AutoShape 714">
              <a:extLst>
                <a:ext uri="{FF2B5EF4-FFF2-40B4-BE49-F238E27FC236}">
                  <a16:creationId xmlns:a16="http://schemas.microsoft.com/office/drawing/2014/main" id="{CD5F71A0-3B2E-447C-8905-5632400DB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5" name="AutoShape 715">
              <a:extLst>
                <a:ext uri="{FF2B5EF4-FFF2-40B4-BE49-F238E27FC236}">
                  <a16:creationId xmlns:a16="http://schemas.microsoft.com/office/drawing/2014/main" id="{234C07BC-65A7-49EB-B30C-7C97D3A9A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6" name="AutoShape 716">
              <a:extLst>
                <a:ext uri="{FF2B5EF4-FFF2-40B4-BE49-F238E27FC236}">
                  <a16:creationId xmlns:a16="http://schemas.microsoft.com/office/drawing/2014/main" id="{E265374C-9C8E-41D2-BAC5-E1F206A01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7" name="AutoShape 717">
              <a:extLst>
                <a:ext uri="{FF2B5EF4-FFF2-40B4-BE49-F238E27FC236}">
                  <a16:creationId xmlns:a16="http://schemas.microsoft.com/office/drawing/2014/main" id="{BE22FDCF-6A6C-4846-B185-A2567C8F4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8" name="AutoShape 718">
              <a:extLst>
                <a:ext uri="{FF2B5EF4-FFF2-40B4-BE49-F238E27FC236}">
                  <a16:creationId xmlns:a16="http://schemas.microsoft.com/office/drawing/2014/main" id="{5EE4CD67-2603-47AA-8F0B-24A1367F2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19" name="AutoShape 719">
              <a:extLst>
                <a:ext uri="{FF2B5EF4-FFF2-40B4-BE49-F238E27FC236}">
                  <a16:creationId xmlns:a16="http://schemas.microsoft.com/office/drawing/2014/main" id="{2AD0C5B0-45E5-4A53-B3A2-B7EB3DDF7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0" name="AutoShape 720">
              <a:extLst>
                <a:ext uri="{FF2B5EF4-FFF2-40B4-BE49-F238E27FC236}">
                  <a16:creationId xmlns:a16="http://schemas.microsoft.com/office/drawing/2014/main" id="{FBD13444-F10C-4A67-AE8D-051ECEE59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1" name="AutoShape 721">
              <a:extLst>
                <a:ext uri="{FF2B5EF4-FFF2-40B4-BE49-F238E27FC236}">
                  <a16:creationId xmlns:a16="http://schemas.microsoft.com/office/drawing/2014/main" id="{1B579814-03E4-4350-B137-F32F11E64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2" name="AutoShape 722">
              <a:extLst>
                <a:ext uri="{FF2B5EF4-FFF2-40B4-BE49-F238E27FC236}">
                  <a16:creationId xmlns:a16="http://schemas.microsoft.com/office/drawing/2014/main" id="{C728CB32-EAF1-45B0-8AD5-62B041F82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3" name="AutoShape 723">
              <a:extLst>
                <a:ext uri="{FF2B5EF4-FFF2-40B4-BE49-F238E27FC236}">
                  <a16:creationId xmlns:a16="http://schemas.microsoft.com/office/drawing/2014/main" id="{A44EB378-C5DB-4B89-BB9B-080A1FFCF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4" name="AutoShape 724">
              <a:extLst>
                <a:ext uri="{FF2B5EF4-FFF2-40B4-BE49-F238E27FC236}">
                  <a16:creationId xmlns:a16="http://schemas.microsoft.com/office/drawing/2014/main" id="{73A15294-C8A4-45AA-A338-CD14E278E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5" name="AutoShape 725">
              <a:extLst>
                <a:ext uri="{FF2B5EF4-FFF2-40B4-BE49-F238E27FC236}">
                  <a16:creationId xmlns:a16="http://schemas.microsoft.com/office/drawing/2014/main" id="{1D1A8518-5CCB-4833-A471-53A1BF221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6" name="AutoShape 726">
              <a:extLst>
                <a:ext uri="{FF2B5EF4-FFF2-40B4-BE49-F238E27FC236}">
                  <a16:creationId xmlns:a16="http://schemas.microsoft.com/office/drawing/2014/main" id="{499A1762-5C84-4435-9F5D-C7A6F2362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7" name="AutoShape 727">
              <a:extLst>
                <a:ext uri="{FF2B5EF4-FFF2-40B4-BE49-F238E27FC236}">
                  <a16:creationId xmlns:a16="http://schemas.microsoft.com/office/drawing/2014/main" id="{5B384431-AEFE-4F9E-BAA1-320A726C4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8" name="AutoShape 728">
              <a:extLst>
                <a:ext uri="{FF2B5EF4-FFF2-40B4-BE49-F238E27FC236}">
                  <a16:creationId xmlns:a16="http://schemas.microsoft.com/office/drawing/2014/main" id="{83ED0A98-AF9B-4228-9973-5ECD1F029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29" name="AutoShape 729">
              <a:extLst>
                <a:ext uri="{FF2B5EF4-FFF2-40B4-BE49-F238E27FC236}">
                  <a16:creationId xmlns:a16="http://schemas.microsoft.com/office/drawing/2014/main" id="{D576BABC-A6D8-4337-A3D2-E024CB311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0" name="AutoShape 730">
              <a:extLst>
                <a:ext uri="{FF2B5EF4-FFF2-40B4-BE49-F238E27FC236}">
                  <a16:creationId xmlns:a16="http://schemas.microsoft.com/office/drawing/2014/main" id="{221A8B67-BA48-46FE-BE01-E5C537893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1" name="AutoShape 731">
              <a:extLst>
                <a:ext uri="{FF2B5EF4-FFF2-40B4-BE49-F238E27FC236}">
                  <a16:creationId xmlns:a16="http://schemas.microsoft.com/office/drawing/2014/main" id="{4AA9BAA0-2E16-4E91-B7E4-4E897826A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2" name="AutoShape 732">
              <a:extLst>
                <a:ext uri="{FF2B5EF4-FFF2-40B4-BE49-F238E27FC236}">
                  <a16:creationId xmlns:a16="http://schemas.microsoft.com/office/drawing/2014/main" id="{8BD4C798-896D-4E18-978C-F92E98552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3" name="AutoShape 733">
              <a:extLst>
                <a:ext uri="{FF2B5EF4-FFF2-40B4-BE49-F238E27FC236}">
                  <a16:creationId xmlns:a16="http://schemas.microsoft.com/office/drawing/2014/main" id="{86A3FAEC-E40E-442E-BAE4-DBD71BD87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4" name="AutoShape 734">
              <a:extLst>
                <a:ext uri="{FF2B5EF4-FFF2-40B4-BE49-F238E27FC236}">
                  <a16:creationId xmlns:a16="http://schemas.microsoft.com/office/drawing/2014/main" id="{41B3F1DC-D2E1-45C5-84A5-D71AACA54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5" name="AutoShape 735">
              <a:extLst>
                <a:ext uri="{FF2B5EF4-FFF2-40B4-BE49-F238E27FC236}">
                  <a16:creationId xmlns:a16="http://schemas.microsoft.com/office/drawing/2014/main" id="{5A3B71B4-3C20-49B7-855F-737D03174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6" name="AutoShape 736">
              <a:extLst>
                <a:ext uri="{FF2B5EF4-FFF2-40B4-BE49-F238E27FC236}">
                  <a16:creationId xmlns:a16="http://schemas.microsoft.com/office/drawing/2014/main" id="{733C1D03-55C8-4C0A-BCD3-A88FC1394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7" name="AutoShape 737">
              <a:extLst>
                <a:ext uri="{FF2B5EF4-FFF2-40B4-BE49-F238E27FC236}">
                  <a16:creationId xmlns:a16="http://schemas.microsoft.com/office/drawing/2014/main" id="{5C93E6D0-3310-4F6D-9C2F-CC2840EBF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8" name="AutoShape 738">
              <a:extLst>
                <a:ext uri="{FF2B5EF4-FFF2-40B4-BE49-F238E27FC236}">
                  <a16:creationId xmlns:a16="http://schemas.microsoft.com/office/drawing/2014/main" id="{5FF1EB32-8452-4392-AFCF-08D7F80F7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9" name="AutoShape 739">
              <a:extLst>
                <a:ext uri="{FF2B5EF4-FFF2-40B4-BE49-F238E27FC236}">
                  <a16:creationId xmlns:a16="http://schemas.microsoft.com/office/drawing/2014/main" id="{95E2B9BB-7D6D-4BC1-AF8D-D3E4DBAA8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0" name="AutoShape 740">
              <a:extLst>
                <a:ext uri="{FF2B5EF4-FFF2-40B4-BE49-F238E27FC236}">
                  <a16:creationId xmlns:a16="http://schemas.microsoft.com/office/drawing/2014/main" id="{1E6606AB-F020-4BA4-985F-F13709A64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1" name="AutoShape 741">
              <a:extLst>
                <a:ext uri="{FF2B5EF4-FFF2-40B4-BE49-F238E27FC236}">
                  <a16:creationId xmlns:a16="http://schemas.microsoft.com/office/drawing/2014/main" id="{51B7A4CF-4FD9-4EBA-9D0E-847B48515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2" name="AutoShape 742">
              <a:extLst>
                <a:ext uri="{FF2B5EF4-FFF2-40B4-BE49-F238E27FC236}">
                  <a16:creationId xmlns:a16="http://schemas.microsoft.com/office/drawing/2014/main" id="{A8C5571B-7BE1-4B14-879A-68CCD8DDB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3" name="AutoShape 743">
              <a:extLst>
                <a:ext uri="{FF2B5EF4-FFF2-40B4-BE49-F238E27FC236}">
                  <a16:creationId xmlns:a16="http://schemas.microsoft.com/office/drawing/2014/main" id="{7D72677A-459F-4C81-AC37-254549D45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4" name="AutoShape 744">
              <a:extLst>
                <a:ext uri="{FF2B5EF4-FFF2-40B4-BE49-F238E27FC236}">
                  <a16:creationId xmlns:a16="http://schemas.microsoft.com/office/drawing/2014/main" id="{4C0267E2-86C9-4BB4-918C-B48CF2480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5" name="AutoShape 745">
              <a:extLst>
                <a:ext uri="{FF2B5EF4-FFF2-40B4-BE49-F238E27FC236}">
                  <a16:creationId xmlns:a16="http://schemas.microsoft.com/office/drawing/2014/main" id="{FBE2D007-DDE9-4FD2-A1D9-9765A6F58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6" name="AutoShape 746">
              <a:extLst>
                <a:ext uri="{FF2B5EF4-FFF2-40B4-BE49-F238E27FC236}">
                  <a16:creationId xmlns:a16="http://schemas.microsoft.com/office/drawing/2014/main" id="{30065A59-8EC8-4652-B342-F6F2714D5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7" name="AutoShape 747">
              <a:extLst>
                <a:ext uri="{FF2B5EF4-FFF2-40B4-BE49-F238E27FC236}">
                  <a16:creationId xmlns:a16="http://schemas.microsoft.com/office/drawing/2014/main" id="{4E99B51D-7408-405C-8B0E-CB7207B50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8" name="AutoShape 748">
              <a:extLst>
                <a:ext uri="{FF2B5EF4-FFF2-40B4-BE49-F238E27FC236}">
                  <a16:creationId xmlns:a16="http://schemas.microsoft.com/office/drawing/2014/main" id="{61061306-BBD5-451D-81A3-11BE007C9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49" name="AutoShape 749">
              <a:extLst>
                <a:ext uri="{FF2B5EF4-FFF2-40B4-BE49-F238E27FC236}">
                  <a16:creationId xmlns:a16="http://schemas.microsoft.com/office/drawing/2014/main" id="{C2121CD3-1BA7-4A37-A70D-05E2E9E7E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0" name="AutoShape 750">
              <a:extLst>
                <a:ext uri="{FF2B5EF4-FFF2-40B4-BE49-F238E27FC236}">
                  <a16:creationId xmlns:a16="http://schemas.microsoft.com/office/drawing/2014/main" id="{9889731D-3A80-440B-BCF7-219D6DAF8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1" name="AutoShape 751">
              <a:extLst>
                <a:ext uri="{FF2B5EF4-FFF2-40B4-BE49-F238E27FC236}">
                  <a16:creationId xmlns:a16="http://schemas.microsoft.com/office/drawing/2014/main" id="{C5CF4F36-63D3-440C-ABD9-717FC91D7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2" name="AutoShape 752">
              <a:extLst>
                <a:ext uri="{FF2B5EF4-FFF2-40B4-BE49-F238E27FC236}">
                  <a16:creationId xmlns:a16="http://schemas.microsoft.com/office/drawing/2014/main" id="{DE8ABFC7-70A4-449A-9C44-7C1745EA8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3" name="AutoShape 753">
              <a:extLst>
                <a:ext uri="{FF2B5EF4-FFF2-40B4-BE49-F238E27FC236}">
                  <a16:creationId xmlns:a16="http://schemas.microsoft.com/office/drawing/2014/main" id="{71425994-BCE3-403B-ABD1-FBEAD4287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4" name="AutoShape 754">
              <a:extLst>
                <a:ext uri="{FF2B5EF4-FFF2-40B4-BE49-F238E27FC236}">
                  <a16:creationId xmlns:a16="http://schemas.microsoft.com/office/drawing/2014/main" id="{F446F2D0-E800-4110-B72F-8B057BB0D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5" name="AutoShape 755">
              <a:extLst>
                <a:ext uri="{FF2B5EF4-FFF2-40B4-BE49-F238E27FC236}">
                  <a16:creationId xmlns:a16="http://schemas.microsoft.com/office/drawing/2014/main" id="{9DC72653-EBD0-4885-A529-555CF5F9A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6" name="AutoShape 756">
              <a:extLst>
                <a:ext uri="{FF2B5EF4-FFF2-40B4-BE49-F238E27FC236}">
                  <a16:creationId xmlns:a16="http://schemas.microsoft.com/office/drawing/2014/main" id="{741917D7-C998-4E77-8D5E-3709C202E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7" name="AutoShape 757">
              <a:extLst>
                <a:ext uri="{FF2B5EF4-FFF2-40B4-BE49-F238E27FC236}">
                  <a16:creationId xmlns:a16="http://schemas.microsoft.com/office/drawing/2014/main" id="{73923CFF-52E1-4F50-8143-A428D207B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8" name="AutoShape 758">
              <a:extLst>
                <a:ext uri="{FF2B5EF4-FFF2-40B4-BE49-F238E27FC236}">
                  <a16:creationId xmlns:a16="http://schemas.microsoft.com/office/drawing/2014/main" id="{D966C049-278E-4626-B5D5-5D5118EDF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59" name="AutoShape 759">
              <a:extLst>
                <a:ext uri="{FF2B5EF4-FFF2-40B4-BE49-F238E27FC236}">
                  <a16:creationId xmlns:a16="http://schemas.microsoft.com/office/drawing/2014/main" id="{F83768BC-0AA3-4C8A-8F7B-2F70AA679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0" name="AutoShape 760">
              <a:extLst>
                <a:ext uri="{FF2B5EF4-FFF2-40B4-BE49-F238E27FC236}">
                  <a16:creationId xmlns:a16="http://schemas.microsoft.com/office/drawing/2014/main" id="{B02F6FF7-FD04-4254-A256-BC3B7BDA6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1" name="AutoShape 761">
              <a:extLst>
                <a:ext uri="{FF2B5EF4-FFF2-40B4-BE49-F238E27FC236}">
                  <a16:creationId xmlns:a16="http://schemas.microsoft.com/office/drawing/2014/main" id="{7D06F245-7B6A-4110-AF80-C289A9FE1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2" name="AutoShape 762">
              <a:extLst>
                <a:ext uri="{FF2B5EF4-FFF2-40B4-BE49-F238E27FC236}">
                  <a16:creationId xmlns:a16="http://schemas.microsoft.com/office/drawing/2014/main" id="{2D06846B-67C8-432D-96BD-5A508279C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3" name="AutoShape 763">
              <a:extLst>
                <a:ext uri="{FF2B5EF4-FFF2-40B4-BE49-F238E27FC236}">
                  <a16:creationId xmlns:a16="http://schemas.microsoft.com/office/drawing/2014/main" id="{BAEC9772-F4CA-4A16-BFD4-6C6BC613E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4" name="AutoShape 764">
              <a:extLst>
                <a:ext uri="{FF2B5EF4-FFF2-40B4-BE49-F238E27FC236}">
                  <a16:creationId xmlns:a16="http://schemas.microsoft.com/office/drawing/2014/main" id="{BCD520D4-A98E-4BB3-B1FE-46B63439A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5" name="AutoShape 765">
              <a:extLst>
                <a:ext uri="{FF2B5EF4-FFF2-40B4-BE49-F238E27FC236}">
                  <a16:creationId xmlns:a16="http://schemas.microsoft.com/office/drawing/2014/main" id="{C726D83D-8CD3-4773-8B89-3A9263F21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6" name="AutoShape 766">
              <a:extLst>
                <a:ext uri="{FF2B5EF4-FFF2-40B4-BE49-F238E27FC236}">
                  <a16:creationId xmlns:a16="http://schemas.microsoft.com/office/drawing/2014/main" id="{3F106968-7FA0-48FC-99D6-F31C5DB3F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7" name="AutoShape 767">
              <a:extLst>
                <a:ext uri="{FF2B5EF4-FFF2-40B4-BE49-F238E27FC236}">
                  <a16:creationId xmlns:a16="http://schemas.microsoft.com/office/drawing/2014/main" id="{EE59842E-2782-4403-B1EA-9A4396098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8" name="AutoShape 768">
              <a:extLst>
                <a:ext uri="{FF2B5EF4-FFF2-40B4-BE49-F238E27FC236}">
                  <a16:creationId xmlns:a16="http://schemas.microsoft.com/office/drawing/2014/main" id="{9BE77935-E65E-44D0-8E11-E421DFCFF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9" name="AutoShape 769">
              <a:extLst>
                <a:ext uri="{FF2B5EF4-FFF2-40B4-BE49-F238E27FC236}">
                  <a16:creationId xmlns:a16="http://schemas.microsoft.com/office/drawing/2014/main" id="{4044723A-70A3-43D9-9534-28C20A622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0" name="AutoShape 770">
              <a:extLst>
                <a:ext uri="{FF2B5EF4-FFF2-40B4-BE49-F238E27FC236}">
                  <a16:creationId xmlns:a16="http://schemas.microsoft.com/office/drawing/2014/main" id="{5A609D14-7DC0-4C66-9885-5816D223D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1" name="AutoShape 771">
              <a:extLst>
                <a:ext uri="{FF2B5EF4-FFF2-40B4-BE49-F238E27FC236}">
                  <a16:creationId xmlns:a16="http://schemas.microsoft.com/office/drawing/2014/main" id="{B8FA9DA8-F20F-42FE-904A-BF62D794D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2" name="AutoShape 772">
              <a:extLst>
                <a:ext uri="{FF2B5EF4-FFF2-40B4-BE49-F238E27FC236}">
                  <a16:creationId xmlns:a16="http://schemas.microsoft.com/office/drawing/2014/main" id="{2EBFFB65-6BFA-4586-B427-AEA25F137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3" name="AutoShape 773">
              <a:extLst>
                <a:ext uri="{FF2B5EF4-FFF2-40B4-BE49-F238E27FC236}">
                  <a16:creationId xmlns:a16="http://schemas.microsoft.com/office/drawing/2014/main" id="{781EE4B7-F696-40D8-ADB3-B6A1A96B1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4" name="AutoShape 774">
              <a:extLst>
                <a:ext uri="{FF2B5EF4-FFF2-40B4-BE49-F238E27FC236}">
                  <a16:creationId xmlns:a16="http://schemas.microsoft.com/office/drawing/2014/main" id="{AA315B61-B72D-4A96-BD60-83EB8D85C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5" name="AutoShape 775">
              <a:extLst>
                <a:ext uri="{FF2B5EF4-FFF2-40B4-BE49-F238E27FC236}">
                  <a16:creationId xmlns:a16="http://schemas.microsoft.com/office/drawing/2014/main" id="{2D85C399-B8D3-4661-AA0D-CAF1C85AD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6" name="AutoShape 776">
              <a:extLst>
                <a:ext uri="{FF2B5EF4-FFF2-40B4-BE49-F238E27FC236}">
                  <a16:creationId xmlns:a16="http://schemas.microsoft.com/office/drawing/2014/main" id="{9A6738F9-1003-4869-8B38-3DAB79DA6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7" name="AutoShape 777">
              <a:extLst>
                <a:ext uri="{FF2B5EF4-FFF2-40B4-BE49-F238E27FC236}">
                  <a16:creationId xmlns:a16="http://schemas.microsoft.com/office/drawing/2014/main" id="{28BD9F72-C3FE-4816-B4BF-14DA3D7C2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8" name="AutoShape 778">
              <a:extLst>
                <a:ext uri="{FF2B5EF4-FFF2-40B4-BE49-F238E27FC236}">
                  <a16:creationId xmlns:a16="http://schemas.microsoft.com/office/drawing/2014/main" id="{79C9BC3D-5CB7-4751-8869-90A7D4990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9" name="AutoShape 779">
              <a:extLst>
                <a:ext uri="{FF2B5EF4-FFF2-40B4-BE49-F238E27FC236}">
                  <a16:creationId xmlns:a16="http://schemas.microsoft.com/office/drawing/2014/main" id="{AB3DEAAE-F6B8-48BC-9CB3-96DD6B180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0" name="AutoShape 780">
              <a:extLst>
                <a:ext uri="{FF2B5EF4-FFF2-40B4-BE49-F238E27FC236}">
                  <a16:creationId xmlns:a16="http://schemas.microsoft.com/office/drawing/2014/main" id="{55EE9C19-E36B-49B5-B18A-7C69FA35C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1" name="AutoShape 781">
              <a:extLst>
                <a:ext uri="{FF2B5EF4-FFF2-40B4-BE49-F238E27FC236}">
                  <a16:creationId xmlns:a16="http://schemas.microsoft.com/office/drawing/2014/main" id="{A1D11E0B-194F-4066-AE91-BD238C275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2" name="AutoShape 782">
              <a:extLst>
                <a:ext uri="{FF2B5EF4-FFF2-40B4-BE49-F238E27FC236}">
                  <a16:creationId xmlns:a16="http://schemas.microsoft.com/office/drawing/2014/main" id="{67C45D63-7FC7-490B-84F4-49D8AAD4C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3" name="AutoShape 783">
              <a:extLst>
                <a:ext uri="{FF2B5EF4-FFF2-40B4-BE49-F238E27FC236}">
                  <a16:creationId xmlns:a16="http://schemas.microsoft.com/office/drawing/2014/main" id="{B45C557E-A87C-4E37-A686-9ED5BCC56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4" name="AutoShape 784">
              <a:extLst>
                <a:ext uri="{FF2B5EF4-FFF2-40B4-BE49-F238E27FC236}">
                  <a16:creationId xmlns:a16="http://schemas.microsoft.com/office/drawing/2014/main" id="{EABFCF21-2665-43CA-9E49-CFC08607B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5" name="AutoShape 785">
              <a:extLst>
                <a:ext uri="{FF2B5EF4-FFF2-40B4-BE49-F238E27FC236}">
                  <a16:creationId xmlns:a16="http://schemas.microsoft.com/office/drawing/2014/main" id="{1B1B4FD7-B66E-41BC-9B95-E6AB9C51E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6" name="AutoShape 786">
              <a:extLst>
                <a:ext uri="{FF2B5EF4-FFF2-40B4-BE49-F238E27FC236}">
                  <a16:creationId xmlns:a16="http://schemas.microsoft.com/office/drawing/2014/main" id="{4D24A067-D6B5-4A20-88AE-FCB1CA025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7" name="AutoShape 787">
              <a:extLst>
                <a:ext uri="{FF2B5EF4-FFF2-40B4-BE49-F238E27FC236}">
                  <a16:creationId xmlns:a16="http://schemas.microsoft.com/office/drawing/2014/main" id="{3CE1927F-165C-4A9A-9E33-DE7D586F9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8" name="AutoShape 788">
              <a:extLst>
                <a:ext uri="{FF2B5EF4-FFF2-40B4-BE49-F238E27FC236}">
                  <a16:creationId xmlns:a16="http://schemas.microsoft.com/office/drawing/2014/main" id="{1B129086-69E6-4B5E-904E-593D2C6F9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9" name="AutoShape 789">
              <a:extLst>
                <a:ext uri="{FF2B5EF4-FFF2-40B4-BE49-F238E27FC236}">
                  <a16:creationId xmlns:a16="http://schemas.microsoft.com/office/drawing/2014/main" id="{66C2207B-5D11-4905-9883-CFE4B8882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0" name="AutoShape 790">
              <a:extLst>
                <a:ext uri="{FF2B5EF4-FFF2-40B4-BE49-F238E27FC236}">
                  <a16:creationId xmlns:a16="http://schemas.microsoft.com/office/drawing/2014/main" id="{D3CC480E-72AB-46B0-A016-26F32547C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1" name="AutoShape 791">
              <a:extLst>
                <a:ext uri="{FF2B5EF4-FFF2-40B4-BE49-F238E27FC236}">
                  <a16:creationId xmlns:a16="http://schemas.microsoft.com/office/drawing/2014/main" id="{6F5DA5F2-1F08-4A3C-8763-C645AADE7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2" name="AutoShape 792">
              <a:extLst>
                <a:ext uri="{FF2B5EF4-FFF2-40B4-BE49-F238E27FC236}">
                  <a16:creationId xmlns:a16="http://schemas.microsoft.com/office/drawing/2014/main" id="{E0C41A26-70C8-482D-9696-7C4290ABF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3" name="AutoShape 793">
              <a:extLst>
                <a:ext uri="{FF2B5EF4-FFF2-40B4-BE49-F238E27FC236}">
                  <a16:creationId xmlns:a16="http://schemas.microsoft.com/office/drawing/2014/main" id="{26660B80-924D-4715-96DF-5E1EEBFD4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4" name="AutoShape 794">
              <a:extLst>
                <a:ext uri="{FF2B5EF4-FFF2-40B4-BE49-F238E27FC236}">
                  <a16:creationId xmlns:a16="http://schemas.microsoft.com/office/drawing/2014/main" id="{DE433607-618A-406B-9666-B5F33B890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5" name="AutoShape 795">
              <a:extLst>
                <a:ext uri="{FF2B5EF4-FFF2-40B4-BE49-F238E27FC236}">
                  <a16:creationId xmlns:a16="http://schemas.microsoft.com/office/drawing/2014/main" id="{EB8552D8-A272-4070-BFF4-C0AC7F7F9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6" name="AutoShape 796">
              <a:extLst>
                <a:ext uri="{FF2B5EF4-FFF2-40B4-BE49-F238E27FC236}">
                  <a16:creationId xmlns:a16="http://schemas.microsoft.com/office/drawing/2014/main" id="{B7E6934B-29BD-4244-A6DC-CEF0206AD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7" name="AutoShape 797">
              <a:extLst>
                <a:ext uri="{FF2B5EF4-FFF2-40B4-BE49-F238E27FC236}">
                  <a16:creationId xmlns:a16="http://schemas.microsoft.com/office/drawing/2014/main" id="{97F4855D-1CEB-4047-8BCE-EC0D80F01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8" name="AutoShape 798">
              <a:extLst>
                <a:ext uri="{FF2B5EF4-FFF2-40B4-BE49-F238E27FC236}">
                  <a16:creationId xmlns:a16="http://schemas.microsoft.com/office/drawing/2014/main" id="{099C4083-E309-4A08-B957-F63C84693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9" name="AutoShape 799">
              <a:extLst>
                <a:ext uri="{FF2B5EF4-FFF2-40B4-BE49-F238E27FC236}">
                  <a16:creationId xmlns:a16="http://schemas.microsoft.com/office/drawing/2014/main" id="{B8F3EC6F-7951-42BE-ACE9-3321ECEA7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0" name="AutoShape 800">
              <a:extLst>
                <a:ext uri="{FF2B5EF4-FFF2-40B4-BE49-F238E27FC236}">
                  <a16:creationId xmlns:a16="http://schemas.microsoft.com/office/drawing/2014/main" id="{6F381839-B965-4A8A-9BA9-0B44C4FCD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1" name="AutoShape 801">
              <a:extLst>
                <a:ext uri="{FF2B5EF4-FFF2-40B4-BE49-F238E27FC236}">
                  <a16:creationId xmlns:a16="http://schemas.microsoft.com/office/drawing/2014/main" id="{A670A7D5-956B-4F1F-941A-5BD418863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2" name="AutoShape 802">
              <a:extLst>
                <a:ext uri="{FF2B5EF4-FFF2-40B4-BE49-F238E27FC236}">
                  <a16:creationId xmlns:a16="http://schemas.microsoft.com/office/drawing/2014/main" id="{E17C3FA7-A3E2-48FB-AB23-BF3F3DAE2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3" name="AutoShape 803">
              <a:extLst>
                <a:ext uri="{FF2B5EF4-FFF2-40B4-BE49-F238E27FC236}">
                  <a16:creationId xmlns:a16="http://schemas.microsoft.com/office/drawing/2014/main" id="{0F78882C-5268-4599-AEFF-12A856A25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4" name="AutoShape 804">
              <a:extLst>
                <a:ext uri="{FF2B5EF4-FFF2-40B4-BE49-F238E27FC236}">
                  <a16:creationId xmlns:a16="http://schemas.microsoft.com/office/drawing/2014/main" id="{66EA86F6-9569-4585-BC95-CBDE0C934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5" name="AutoShape 805">
              <a:extLst>
                <a:ext uri="{FF2B5EF4-FFF2-40B4-BE49-F238E27FC236}">
                  <a16:creationId xmlns:a16="http://schemas.microsoft.com/office/drawing/2014/main" id="{EAD9E52A-DC58-49EE-A187-86B435039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6" name="AutoShape 806">
              <a:extLst>
                <a:ext uri="{FF2B5EF4-FFF2-40B4-BE49-F238E27FC236}">
                  <a16:creationId xmlns:a16="http://schemas.microsoft.com/office/drawing/2014/main" id="{91822538-FBC5-4CAA-BC77-FD4DA669E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7" name="AutoShape 807">
              <a:extLst>
                <a:ext uri="{FF2B5EF4-FFF2-40B4-BE49-F238E27FC236}">
                  <a16:creationId xmlns:a16="http://schemas.microsoft.com/office/drawing/2014/main" id="{D000FBCF-2E7D-4D11-93A6-B54E946F4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249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8" name="AutoShape 808">
              <a:extLst>
                <a:ext uri="{FF2B5EF4-FFF2-40B4-BE49-F238E27FC236}">
                  <a16:creationId xmlns:a16="http://schemas.microsoft.com/office/drawing/2014/main" id="{365D1D91-B2DF-48CA-926D-11CF724AC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430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9" name="AutoShape 809">
              <a:extLst>
                <a:ext uri="{FF2B5EF4-FFF2-40B4-BE49-F238E27FC236}">
                  <a16:creationId xmlns:a16="http://schemas.microsoft.com/office/drawing/2014/main" id="{36684C2C-5CF7-41EA-A4EA-B0F93EA96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340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0" name="AutoShape 810">
              <a:extLst>
                <a:ext uri="{FF2B5EF4-FFF2-40B4-BE49-F238E27FC236}">
                  <a16:creationId xmlns:a16="http://schemas.microsoft.com/office/drawing/2014/main" id="{E8591636-B232-4D57-BB28-92C301748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249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1" name="AutoShape 811">
              <a:extLst>
                <a:ext uri="{FF2B5EF4-FFF2-40B4-BE49-F238E27FC236}">
                  <a16:creationId xmlns:a16="http://schemas.microsoft.com/office/drawing/2014/main" id="{7AF95E2C-0398-4E8F-9CF3-2361E0B32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430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2" name="AutoShape 812">
              <a:extLst>
                <a:ext uri="{FF2B5EF4-FFF2-40B4-BE49-F238E27FC236}">
                  <a16:creationId xmlns:a16="http://schemas.microsoft.com/office/drawing/2014/main" id="{5A8603D8-45D5-4B21-A9AD-56661BD94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339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3" name="AutoShape 813">
              <a:extLst>
                <a:ext uri="{FF2B5EF4-FFF2-40B4-BE49-F238E27FC236}">
                  <a16:creationId xmlns:a16="http://schemas.microsoft.com/office/drawing/2014/main" id="{00FC5BA1-588E-4123-9D67-A16034D25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4" name="AutoShape 814">
              <a:extLst>
                <a:ext uri="{FF2B5EF4-FFF2-40B4-BE49-F238E27FC236}">
                  <a16:creationId xmlns:a16="http://schemas.microsoft.com/office/drawing/2014/main" id="{C51EB494-19CD-475D-A3D8-83F8B908B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5" name="AutoShape 815">
              <a:extLst>
                <a:ext uri="{FF2B5EF4-FFF2-40B4-BE49-F238E27FC236}">
                  <a16:creationId xmlns:a16="http://schemas.microsoft.com/office/drawing/2014/main" id="{92313A0A-4334-4FB0-A138-18F310B87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6" name="AutoShape 816">
              <a:extLst>
                <a:ext uri="{FF2B5EF4-FFF2-40B4-BE49-F238E27FC236}">
                  <a16:creationId xmlns:a16="http://schemas.microsoft.com/office/drawing/2014/main" id="{85AA6861-B046-4276-A65A-90ACFDEDE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7" name="AutoShape 817">
              <a:extLst>
                <a:ext uri="{FF2B5EF4-FFF2-40B4-BE49-F238E27FC236}">
                  <a16:creationId xmlns:a16="http://schemas.microsoft.com/office/drawing/2014/main" id="{89DBB6B2-FD96-4A1C-94C6-525F4B50A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8" name="AutoShape 818">
              <a:extLst>
                <a:ext uri="{FF2B5EF4-FFF2-40B4-BE49-F238E27FC236}">
                  <a16:creationId xmlns:a16="http://schemas.microsoft.com/office/drawing/2014/main" id="{07E438E9-7895-4C2A-88AE-05F68A59D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9" name="AutoShape 819">
              <a:extLst>
                <a:ext uri="{FF2B5EF4-FFF2-40B4-BE49-F238E27FC236}">
                  <a16:creationId xmlns:a16="http://schemas.microsoft.com/office/drawing/2014/main" id="{6CE98B00-885B-4161-98DA-899928E8C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0" name="AutoShape 820">
              <a:extLst>
                <a:ext uri="{FF2B5EF4-FFF2-40B4-BE49-F238E27FC236}">
                  <a16:creationId xmlns:a16="http://schemas.microsoft.com/office/drawing/2014/main" id="{B9A84FFA-5A2A-48C4-A7CA-513E56882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1" name="AutoShape 821">
              <a:extLst>
                <a:ext uri="{FF2B5EF4-FFF2-40B4-BE49-F238E27FC236}">
                  <a16:creationId xmlns:a16="http://schemas.microsoft.com/office/drawing/2014/main" id="{EDF0359F-DBF9-4737-9ACF-2AD9F0567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2" name="AutoShape 822">
              <a:extLst>
                <a:ext uri="{FF2B5EF4-FFF2-40B4-BE49-F238E27FC236}">
                  <a16:creationId xmlns:a16="http://schemas.microsoft.com/office/drawing/2014/main" id="{76F09CC1-1D3A-48DB-A497-0DC766C32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3" name="AutoShape 823">
              <a:extLst>
                <a:ext uri="{FF2B5EF4-FFF2-40B4-BE49-F238E27FC236}">
                  <a16:creationId xmlns:a16="http://schemas.microsoft.com/office/drawing/2014/main" id="{29A6E167-3A09-48F0-9C1A-FAFC9AFE6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4" name="AutoShape 824">
              <a:extLst>
                <a:ext uri="{FF2B5EF4-FFF2-40B4-BE49-F238E27FC236}">
                  <a16:creationId xmlns:a16="http://schemas.microsoft.com/office/drawing/2014/main" id="{187ED1C9-C55F-4546-BC09-F0B641214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5" name="AutoShape 825">
              <a:extLst>
                <a:ext uri="{FF2B5EF4-FFF2-40B4-BE49-F238E27FC236}">
                  <a16:creationId xmlns:a16="http://schemas.microsoft.com/office/drawing/2014/main" id="{399D863B-2D47-482F-9D6B-4AA74296A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6" name="AutoShape 826">
              <a:extLst>
                <a:ext uri="{FF2B5EF4-FFF2-40B4-BE49-F238E27FC236}">
                  <a16:creationId xmlns:a16="http://schemas.microsoft.com/office/drawing/2014/main" id="{068AC7A4-2372-439F-92DF-EAC5540C5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7" name="AutoShape 827">
              <a:extLst>
                <a:ext uri="{FF2B5EF4-FFF2-40B4-BE49-F238E27FC236}">
                  <a16:creationId xmlns:a16="http://schemas.microsoft.com/office/drawing/2014/main" id="{F650F117-49CC-43A8-8C41-13060532F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8" name="AutoShape 828">
              <a:extLst>
                <a:ext uri="{FF2B5EF4-FFF2-40B4-BE49-F238E27FC236}">
                  <a16:creationId xmlns:a16="http://schemas.microsoft.com/office/drawing/2014/main" id="{60B6C6EF-D880-4149-95E7-8F63ACD47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29" name="AutoShape 829">
              <a:extLst>
                <a:ext uri="{FF2B5EF4-FFF2-40B4-BE49-F238E27FC236}">
                  <a16:creationId xmlns:a16="http://schemas.microsoft.com/office/drawing/2014/main" id="{204F504C-4961-41C3-A0C1-BDBFF6E78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0" name="AutoShape 830">
              <a:extLst>
                <a:ext uri="{FF2B5EF4-FFF2-40B4-BE49-F238E27FC236}">
                  <a16:creationId xmlns:a16="http://schemas.microsoft.com/office/drawing/2014/main" id="{F83FA92D-F615-46E4-B70A-85D54A427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1" name="AutoShape 831">
              <a:extLst>
                <a:ext uri="{FF2B5EF4-FFF2-40B4-BE49-F238E27FC236}">
                  <a16:creationId xmlns:a16="http://schemas.microsoft.com/office/drawing/2014/main" id="{831E39E4-D5E9-4CF7-9D4D-2E1B5455B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2" name="AutoShape 832">
              <a:extLst>
                <a:ext uri="{FF2B5EF4-FFF2-40B4-BE49-F238E27FC236}">
                  <a16:creationId xmlns:a16="http://schemas.microsoft.com/office/drawing/2014/main" id="{E43D85E7-AA3A-4E51-BEC9-A23A85082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3" name="AutoShape 833">
              <a:extLst>
                <a:ext uri="{FF2B5EF4-FFF2-40B4-BE49-F238E27FC236}">
                  <a16:creationId xmlns:a16="http://schemas.microsoft.com/office/drawing/2014/main" id="{35C7EB0E-CC16-4737-BE30-BD8EC2423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4" name="AutoShape 834">
              <a:extLst>
                <a:ext uri="{FF2B5EF4-FFF2-40B4-BE49-F238E27FC236}">
                  <a16:creationId xmlns:a16="http://schemas.microsoft.com/office/drawing/2014/main" id="{9C5D2942-BAD2-4239-B480-4F9564790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5" name="AutoShape 835">
              <a:extLst>
                <a:ext uri="{FF2B5EF4-FFF2-40B4-BE49-F238E27FC236}">
                  <a16:creationId xmlns:a16="http://schemas.microsoft.com/office/drawing/2014/main" id="{4A746C95-0584-4F99-8474-EAB58580F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6" name="AutoShape 836">
              <a:extLst>
                <a:ext uri="{FF2B5EF4-FFF2-40B4-BE49-F238E27FC236}">
                  <a16:creationId xmlns:a16="http://schemas.microsoft.com/office/drawing/2014/main" id="{9CF83E32-E6FE-46DB-9CE8-3F14264E9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7" name="AutoShape 837">
              <a:extLst>
                <a:ext uri="{FF2B5EF4-FFF2-40B4-BE49-F238E27FC236}">
                  <a16:creationId xmlns:a16="http://schemas.microsoft.com/office/drawing/2014/main" id="{43686E84-0F5A-4874-A243-25B747D38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8" name="AutoShape 838">
              <a:extLst>
                <a:ext uri="{FF2B5EF4-FFF2-40B4-BE49-F238E27FC236}">
                  <a16:creationId xmlns:a16="http://schemas.microsoft.com/office/drawing/2014/main" id="{0D750CAC-6DD0-46E3-8D3D-880F67D9A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9" name="AutoShape 839">
              <a:extLst>
                <a:ext uri="{FF2B5EF4-FFF2-40B4-BE49-F238E27FC236}">
                  <a16:creationId xmlns:a16="http://schemas.microsoft.com/office/drawing/2014/main" id="{A7505AF9-B1C4-435E-BCCA-A88BBDCAD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0" name="AutoShape 840">
              <a:extLst>
                <a:ext uri="{FF2B5EF4-FFF2-40B4-BE49-F238E27FC236}">
                  <a16:creationId xmlns:a16="http://schemas.microsoft.com/office/drawing/2014/main" id="{E50871D5-1162-48F9-8C7E-B6EE0B02C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1" name="AutoShape 841">
              <a:extLst>
                <a:ext uri="{FF2B5EF4-FFF2-40B4-BE49-F238E27FC236}">
                  <a16:creationId xmlns:a16="http://schemas.microsoft.com/office/drawing/2014/main" id="{85A2087A-5864-485D-8050-AB5CCBEF2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2" name="AutoShape 842">
              <a:extLst>
                <a:ext uri="{FF2B5EF4-FFF2-40B4-BE49-F238E27FC236}">
                  <a16:creationId xmlns:a16="http://schemas.microsoft.com/office/drawing/2014/main" id="{D437BC90-BE5F-4ACC-875E-B518044A0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3" name="AutoShape 843">
              <a:extLst>
                <a:ext uri="{FF2B5EF4-FFF2-40B4-BE49-F238E27FC236}">
                  <a16:creationId xmlns:a16="http://schemas.microsoft.com/office/drawing/2014/main" id="{A3BB7113-C65A-4129-AAFB-B74E65E6D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4" name="AutoShape 844">
              <a:extLst>
                <a:ext uri="{FF2B5EF4-FFF2-40B4-BE49-F238E27FC236}">
                  <a16:creationId xmlns:a16="http://schemas.microsoft.com/office/drawing/2014/main" id="{51EBFBA4-5DA0-4B4E-812B-9352FFA37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5" name="AutoShape 845">
              <a:extLst>
                <a:ext uri="{FF2B5EF4-FFF2-40B4-BE49-F238E27FC236}">
                  <a16:creationId xmlns:a16="http://schemas.microsoft.com/office/drawing/2014/main" id="{F6C6D1B8-7821-485D-BC4E-859A36039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6" name="AutoShape 846">
              <a:extLst>
                <a:ext uri="{FF2B5EF4-FFF2-40B4-BE49-F238E27FC236}">
                  <a16:creationId xmlns:a16="http://schemas.microsoft.com/office/drawing/2014/main" id="{4E42440A-4AF2-4F79-BC1F-F32DC1C46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7" name="AutoShape 847">
              <a:extLst>
                <a:ext uri="{FF2B5EF4-FFF2-40B4-BE49-F238E27FC236}">
                  <a16:creationId xmlns:a16="http://schemas.microsoft.com/office/drawing/2014/main" id="{7A4CC77A-D0AB-4385-A7BA-4FE9B787A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8" name="AutoShape 848">
              <a:extLst>
                <a:ext uri="{FF2B5EF4-FFF2-40B4-BE49-F238E27FC236}">
                  <a16:creationId xmlns:a16="http://schemas.microsoft.com/office/drawing/2014/main" id="{AE500D5F-F60C-49A9-BECC-C816781AD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9" name="AutoShape 849">
              <a:extLst>
                <a:ext uri="{FF2B5EF4-FFF2-40B4-BE49-F238E27FC236}">
                  <a16:creationId xmlns:a16="http://schemas.microsoft.com/office/drawing/2014/main" id="{6877FAD9-AE8A-4132-A93F-860D62EE9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0" name="AutoShape 850">
              <a:extLst>
                <a:ext uri="{FF2B5EF4-FFF2-40B4-BE49-F238E27FC236}">
                  <a16:creationId xmlns:a16="http://schemas.microsoft.com/office/drawing/2014/main" id="{AA56662B-E23D-4B28-A8D4-4709B6D3C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1" name="AutoShape 851">
              <a:extLst>
                <a:ext uri="{FF2B5EF4-FFF2-40B4-BE49-F238E27FC236}">
                  <a16:creationId xmlns:a16="http://schemas.microsoft.com/office/drawing/2014/main" id="{B7C9A599-537E-4ABC-B4CF-EF0AE53FE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2" name="AutoShape 852">
              <a:extLst>
                <a:ext uri="{FF2B5EF4-FFF2-40B4-BE49-F238E27FC236}">
                  <a16:creationId xmlns:a16="http://schemas.microsoft.com/office/drawing/2014/main" id="{03C04C69-0070-4B81-A7FA-2B38F291B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3" name="AutoShape 853">
              <a:extLst>
                <a:ext uri="{FF2B5EF4-FFF2-40B4-BE49-F238E27FC236}">
                  <a16:creationId xmlns:a16="http://schemas.microsoft.com/office/drawing/2014/main" id="{F0BF92F5-25A2-4DFB-95D0-795BEC5A6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4" name="AutoShape 854">
              <a:extLst>
                <a:ext uri="{FF2B5EF4-FFF2-40B4-BE49-F238E27FC236}">
                  <a16:creationId xmlns:a16="http://schemas.microsoft.com/office/drawing/2014/main" id="{0DE54B00-C99E-4D2D-8FE4-EFCBB2E7D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5" name="AutoShape 855">
              <a:extLst>
                <a:ext uri="{FF2B5EF4-FFF2-40B4-BE49-F238E27FC236}">
                  <a16:creationId xmlns:a16="http://schemas.microsoft.com/office/drawing/2014/main" id="{82FDF40A-0428-44B5-9358-6BF8BA7C2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248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6" name="AutoShape 856">
              <a:extLst>
                <a:ext uri="{FF2B5EF4-FFF2-40B4-BE49-F238E27FC236}">
                  <a16:creationId xmlns:a16="http://schemas.microsoft.com/office/drawing/2014/main" id="{91183824-209E-4DAC-8836-FC229AE88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429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7" name="AutoShape 857">
              <a:extLst>
                <a:ext uri="{FF2B5EF4-FFF2-40B4-BE49-F238E27FC236}">
                  <a16:creationId xmlns:a16="http://schemas.microsoft.com/office/drawing/2014/main" id="{3C75682F-BB98-48D7-97BC-311FE403C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3339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8" name="AutoShape 858">
              <a:extLst>
                <a:ext uri="{FF2B5EF4-FFF2-40B4-BE49-F238E27FC236}">
                  <a16:creationId xmlns:a16="http://schemas.microsoft.com/office/drawing/2014/main" id="{57FBDBF6-937B-4980-8F2F-1E0D0CCC7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3248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9" name="AutoShape 859">
              <a:extLst>
                <a:ext uri="{FF2B5EF4-FFF2-40B4-BE49-F238E27FC236}">
                  <a16:creationId xmlns:a16="http://schemas.microsoft.com/office/drawing/2014/main" id="{100869E1-97C1-46B6-8733-F6D4D9BA2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3429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0" name="AutoShape 860">
              <a:extLst>
                <a:ext uri="{FF2B5EF4-FFF2-40B4-BE49-F238E27FC236}">
                  <a16:creationId xmlns:a16="http://schemas.microsoft.com/office/drawing/2014/main" id="{5046F69E-4467-49E0-B857-C50DA16D9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338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1" name="AutoShape 861">
              <a:extLst>
                <a:ext uri="{FF2B5EF4-FFF2-40B4-BE49-F238E27FC236}">
                  <a16:creationId xmlns:a16="http://schemas.microsoft.com/office/drawing/2014/main" id="{D873EE6F-22B0-4BA9-96D1-C7A43CC7A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2" name="AutoShape 862">
              <a:extLst>
                <a:ext uri="{FF2B5EF4-FFF2-40B4-BE49-F238E27FC236}">
                  <a16:creationId xmlns:a16="http://schemas.microsoft.com/office/drawing/2014/main" id="{EC815B7F-902E-489C-BF87-1737944B4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3" name="AutoShape 863">
              <a:extLst>
                <a:ext uri="{FF2B5EF4-FFF2-40B4-BE49-F238E27FC236}">
                  <a16:creationId xmlns:a16="http://schemas.microsoft.com/office/drawing/2014/main" id="{BD593FF1-AA75-4AE5-9434-B49E2CC76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4" name="AutoShape 864">
              <a:extLst>
                <a:ext uri="{FF2B5EF4-FFF2-40B4-BE49-F238E27FC236}">
                  <a16:creationId xmlns:a16="http://schemas.microsoft.com/office/drawing/2014/main" id="{E0DFF4D8-3444-4556-BE33-33BAB6745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5" name="AutoShape 865">
              <a:extLst>
                <a:ext uri="{FF2B5EF4-FFF2-40B4-BE49-F238E27FC236}">
                  <a16:creationId xmlns:a16="http://schemas.microsoft.com/office/drawing/2014/main" id="{7DF2891F-EA28-49BF-8FF3-E3E321507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6" name="AutoShape 866">
              <a:extLst>
                <a:ext uri="{FF2B5EF4-FFF2-40B4-BE49-F238E27FC236}">
                  <a16:creationId xmlns:a16="http://schemas.microsoft.com/office/drawing/2014/main" id="{7A871D90-07D2-4884-8DFD-F13069C71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3337"/>
              <a:ext cx="91" cy="182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7" name="AutoShape 867">
              <a:extLst>
                <a:ext uri="{FF2B5EF4-FFF2-40B4-BE49-F238E27FC236}">
                  <a16:creationId xmlns:a16="http://schemas.microsoft.com/office/drawing/2014/main" id="{AE9EAAA6-03E4-4EF2-A7F6-CE983B544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6" y="3247"/>
              <a:ext cx="91" cy="182"/>
            </a:xfrm>
            <a:prstGeom prst="diamond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8" name="AutoShape 868">
              <a:extLst>
                <a:ext uri="{FF2B5EF4-FFF2-40B4-BE49-F238E27FC236}">
                  <a16:creationId xmlns:a16="http://schemas.microsoft.com/office/drawing/2014/main" id="{5C26AC44-3B98-421C-B5E6-C10851469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6" y="3428"/>
              <a:ext cx="91" cy="182"/>
            </a:xfrm>
            <a:prstGeom prst="diamond">
              <a:avLst/>
            </a:prstGeom>
            <a:solidFill>
              <a:srgbClr val="FF99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9" name="AutoShape 869">
              <a:extLst>
                <a:ext uri="{FF2B5EF4-FFF2-40B4-BE49-F238E27FC236}">
                  <a16:creationId xmlns:a16="http://schemas.microsoft.com/office/drawing/2014/main" id="{F4B98F1B-B273-4656-A1FB-46E524614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" y="3338"/>
              <a:ext cx="91" cy="182"/>
            </a:xfrm>
            <a:prstGeom prst="diamond">
              <a:avLst/>
            </a:prstGeom>
            <a:solidFill>
              <a:srgbClr val="FFCC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70" name="AutoShape 870">
              <a:extLst>
                <a:ext uri="{FF2B5EF4-FFF2-40B4-BE49-F238E27FC236}">
                  <a16:creationId xmlns:a16="http://schemas.microsoft.com/office/drawing/2014/main" id="{80302E53-994E-42A6-9031-56B1F91B1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3247"/>
              <a:ext cx="91" cy="182"/>
            </a:xfrm>
            <a:prstGeom prst="diamond">
              <a:avLst/>
            </a:prstGeom>
            <a:solidFill>
              <a:srgbClr val="339966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71" name="AutoShape 871">
              <a:extLst>
                <a:ext uri="{FF2B5EF4-FFF2-40B4-BE49-F238E27FC236}">
                  <a16:creationId xmlns:a16="http://schemas.microsoft.com/office/drawing/2014/main" id="{3A08C243-B741-457E-8E10-C9E6EA50C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3428"/>
              <a:ext cx="91" cy="182"/>
            </a:xfrm>
            <a:prstGeom prst="diamond">
              <a:avLst/>
            </a:prstGeom>
            <a:solidFill>
              <a:srgbClr val="00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904" name="Group 1160">
            <a:extLst>
              <a:ext uri="{FF2B5EF4-FFF2-40B4-BE49-F238E27FC236}">
                <a16:creationId xmlns:a16="http://schemas.microsoft.com/office/drawing/2014/main" id="{64D755F5-C742-45A7-959D-6FCC0589A2DD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4437063"/>
            <a:ext cx="8640763" cy="576262"/>
            <a:chOff x="444" y="2795"/>
            <a:chExt cx="5443" cy="363"/>
          </a:xfrm>
        </p:grpSpPr>
        <p:grpSp>
          <p:nvGrpSpPr>
            <p:cNvPr id="32903" name="Group 1159">
              <a:extLst>
                <a:ext uri="{FF2B5EF4-FFF2-40B4-BE49-F238E27FC236}">
                  <a16:creationId xmlns:a16="http://schemas.microsoft.com/office/drawing/2014/main" id="{B5D51BF6-E2CE-4BCC-9EA2-E27D32C55C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86"/>
              <a:ext cx="5352" cy="182"/>
              <a:chOff x="489" y="2886"/>
              <a:chExt cx="5352" cy="182"/>
            </a:xfrm>
          </p:grpSpPr>
          <p:sp>
            <p:nvSpPr>
              <p:cNvPr id="26090" name="AutoShape 490">
                <a:extLst>
                  <a:ext uri="{FF2B5EF4-FFF2-40B4-BE49-F238E27FC236}">
                    <a16:creationId xmlns:a16="http://schemas.microsoft.com/office/drawing/2014/main" id="{32FEC63C-1EBD-4569-B508-D87B64136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4" name="AutoShape 874">
                <a:extLst>
                  <a:ext uri="{FF2B5EF4-FFF2-40B4-BE49-F238E27FC236}">
                    <a16:creationId xmlns:a16="http://schemas.microsoft.com/office/drawing/2014/main" id="{244D20CC-05FD-4579-A8A6-FD8B6B03D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7" name="AutoShape 877">
                <a:extLst>
                  <a:ext uri="{FF2B5EF4-FFF2-40B4-BE49-F238E27FC236}">
                    <a16:creationId xmlns:a16="http://schemas.microsoft.com/office/drawing/2014/main" id="{DC533314-52AF-4442-829D-94D9CE7B9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0" name="AutoShape 880">
                <a:extLst>
                  <a:ext uri="{FF2B5EF4-FFF2-40B4-BE49-F238E27FC236}">
                    <a16:creationId xmlns:a16="http://schemas.microsoft.com/office/drawing/2014/main" id="{492D5D33-6932-46B7-87E8-0F0477420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3" name="AutoShape 883">
                <a:extLst>
                  <a:ext uri="{FF2B5EF4-FFF2-40B4-BE49-F238E27FC236}">
                    <a16:creationId xmlns:a16="http://schemas.microsoft.com/office/drawing/2014/main" id="{DBD24A7E-8E3A-44FA-8E3A-218ABD974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6" name="AutoShape 886">
                <a:extLst>
                  <a:ext uri="{FF2B5EF4-FFF2-40B4-BE49-F238E27FC236}">
                    <a16:creationId xmlns:a16="http://schemas.microsoft.com/office/drawing/2014/main" id="{9B22B528-E720-495B-AEA0-0D5DD3221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9" name="AutoShape 889">
                <a:extLst>
                  <a:ext uri="{FF2B5EF4-FFF2-40B4-BE49-F238E27FC236}">
                    <a16:creationId xmlns:a16="http://schemas.microsoft.com/office/drawing/2014/main" id="{4C18F9B3-0DAF-4FFD-A2BC-F005BFE54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2" name="AutoShape 892">
                <a:extLst>
                  <a:ext uri="{FF2B5EF4-FFF2-40B4-BE49-F238E27FC236}">
                    <a16:creationId xmlns:a16="http://schemas.microsoft.com/office/drawing/2014/main" id="{DE135999-A1DC-4550-8E5E-CC362EC78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5" name="AutoShape 895">
                <a:extLst>
                  <a:ext uri="{FF2B5EF4-FFF2-40B4-BE49-F238E27FC236}">
                    <a16:creationId xmlns:a16="http://schemas.microsoft.com/office/drawing/2014/main" id="{ADF30DD0-C5DB-4521-9180-A16C35FB0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8" name="AutoShape 898">
                <a:extLst>
                  <a:ext uri="{FF2B5EF4-FFF2-40B4-BE49-F238E27FC236}">
                    <a16:creationId xmlns:a16="http://schemas.microsoft.com/office/drawing/2014/main" id="{88AD0BE2-48A8-40D9-8C47-757BD2617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1" name="AutoShape 901">
                <a:extLst>
                  <a:ext uri="{FF2B5EF4-FFF2-40B4-BE49-F238E27FC236}">
                    <a16:creationId xmlns:a16="http://schemas.microsoft.com/office/drawing/2014/main" id="{EAB26BF7-CA67-4C42-9343-CA8C35B66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4" name="AutoShape 904">
                <a:extLst>
                  <a:ext uri="{FF2B5EF4-FFF2-40B4-BE49-F238E27FC236}">
                    <a16:creationId xmlns:a16="http://schemas.microsoft.com/office/drawing/2014/main" id="{0605B2B7-42D5-4A5E-B2A1-159453E8D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7" name="AutoShape 907">
                <a:extLst>
                  <a:ext uri="{FF2B5EF4-FFF2-40B4-BE49-F238E27FC236}">
                    <a16:creationId xmlns:a16="http://schemas.microsoft.com/office/drawing/2014/main" id="{94D56940-F767-48E6-BEE9-878662072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0" name="AutoShape 910">
                <a:extLst>
                  <a:ext uri="{FF2B5EF4-FFF2-40B4-BE49-F238E27FC236}">
                    <a16:creationId xmlns:a16="http://schemas.microsoft.com/office/drawing/2014/main" id="{0DB89E2D-C6AB-4C3A-AF46-E7685F221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3" name="AutoShape 913">
                <a:extLst>
                  <a:ext uri="{FF2B5EF4-FFF2-40B4-BE49-F238E27FC236}">
                    <a16:creationId xmlns:a16="http://schemas.microsoft.com/office/drawing/2014/main" id="{2BA51A09-6213-4EF6-8CE2-B0B48DE8C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6" name="AutoShape 916">
                <a:extLst>
                  <a:ext uri="{FF2B5EF4-FFF2-40B4-BE49-F238E27FC236}">
                    <a16:creationId xmlns:a16="http://schemas.microsoft.com/office/drawing/2014/main" id="{A4B60F0C-0A2A-4CAD-8E52-2DEA6A982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9" name="AutoShape 919">
                <a:extLst>
                  <a:ext uri="{FF2B5EF4-FFF2-40B4-BE49-F238E27FC236}">
                    <a16:creationId xmlns:a16="http://schemas.microsoft.com/office/drawing/2014/main" id="{B963B2D1-0BC2-41DE-9580-6592C453F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2" name="AutoShape 922">
                <a:extLst>
                  <a:ext uri="{FF2B5EF4-FFF2-40B4-BE49-F238E27FC236}">
                    <a16:creationId xmlns:a16="http://schemas.microsoft.com/office/drawing/2014/main" id="{953A1F4B-A53F-4A5A-BB44-C876FFD94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5" name="AutoShape 925">
                <a:extLst>
                  <a:ext uri="{FF2B5EF4-FFF2-40B4-BE49-F238E27FC236}">
                    <a16:creationId xmlns:a16="http://schemas.microsoft.com/office/drawing/2014/main" id="{EB8BFC60-8B8C-4A24-A440-77815D3F1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1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8" name="AutoShape 928">
                <a:extLst>
                  <a:ext uri="{FF2B5EF4-FFF2-40B4-BE49-F238E27FC236}">
                    <a16:creationId xmlns:a16="http://schemas.microsoft.com/office/drawing/2014/main" id="{803CC91C-E61B-428B-9427-151E76AD5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1" name="AutoShape 931">
                <a:extLst>
                  <a:ext uri="{FF2B5EF4-FFF2-40B4-BE49-F238E27FC236}">
                    <a16:creationId xmlns:a16="http://schemas.microsoft.com/office/drawing/2014/main" id="{6515D24F-2691-4027-B7A8-CB76E224C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4" name="AutoShape 934">
                <a:extLst>
                  <a:ext uri="{FF2B5EF4-FFF2-40B4-BE49-F238E27FC236}">
                    <a16:creationId xmlns:a16="http://schemas.microsoft.com/office/drawing/2014/main" id="{5575CB74-2A52-4CF8-8576-29C9FFF7A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7" name="AutoShape 937">
                <a:extLst>
                  <a:ext uri="{FF2B5EF4-FFF2-40B4-BE49-F238E27FC236}">
                    <a16:creationId xmlns:a16="http://schemas.microsoft.com/office/drawing/2014/main" id="{247AB0FF-12D9-4614-A023-CD3498552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0" name="AutoShape 940">
                <a:extLst>
                  <a:ext uri="{FF2B5EF4-FFF2-40B4-BE49-F238E27FC236}">
                    <a16:creationId xmlns:a16="http://schemas.microsoft.com/office/drawing/2014/main" id="{78C85B0B-3ECE-489E-BE8A-53E44FB6E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3" name="AutoShape 943">
                <a:extLst>
                  <a:ext uri="{FF2B5EF4-FFF2-40B4-BE49-F238E27FC236}">
                    <a16:creationId xmlns:a16="http://schemas.microsoft.com/office/drawing/2014/main" id="{4FDEB23F-10DF-457D-93F1-982D58AD0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6" name="AutoShape 946">
                <a:extLst>
                  <a:ext uri="{FF2B5EF4-FFF2-40B4-BE49-F238E27FC236}">
                    <a16:creationId xmlns:a16="http://schemas.microsoft.com/office/drawing/2014/main" id="{00E0436E-A694-484D-A97F-AF0168C79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9" name="AutoShape 949">
                <a:extLst>
                  <a:ext uri="{FF2B5EF4-FFF2-40B4-BE49-F238E27FC236}">
                    <a16:creationId xmlns:a16="http://schemas.microsoft.com/office/drawing/2014/main" id="{AD05F691-5404-4173-B218-D53C86401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2" name="AutoShape 952">
                <a:extLst>
                  <a:ext uri="{FF2B5EF4-FFF2-40B4-BE49-F238E27FC236}">
                    <a16:creationId xmlns:a16="http://schemas.microsoft.com/office/drawing/2014/main" id="{0875C8A8-0E56-4DFE-9983-DBDCEF11E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5" name="AutoShape 955">
                <a:extLst>
                  <a:ext uri="{FF2B5EF4-FFF2-40B4-BE49-F238E27FC236}">
                    <a16:creationId xmlns:a16="http://schemas.microsoft.com/office/drawing/2014/main" id="{61ECFCCE-86BB-4D20-B104-CFF6091F6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8" name="AutoShape 958">
                <a:extLst>
                  <a:ext uri="{FF2B5EF4-FFF2-40B4-BE49-F238E27FC236}">
                    <a16:creationId xmlns:a16="http://schemas.microsoft.com/office/drawing/2014/main" id="{7E65CB75-FF3A-4684-91DF-E92BAB773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61" name="AutoShape 961">
                <a:extLst>
                  <a:ext uri="{FF2B5EF4-FFF2-40B4-BE49-F238E27FC236}">
                    <a16:creationId xmlns:a16="http://schemas.microsoft.com/office/drawing/2014/main" id="{3F3AB264-D740-4B8F-BB00-9487EA295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64" name="AutoShape 964">
                <a:extLst>
                  <a:ext uri="{FF2B5EF4-FFF2-40B4-BE49-F238E27FC236}">
                    <a16:creationId xmlns:a16="http://schemas.microsoft.com/office/drawing/2014/main" id="{E7707477-40AC-410E-A9BD-C90B00BCF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7" name="AutoShape 1063">
                <a:extLst>
                  <a:ext uri="{FF2B5EF4-FFF2-40B4-BE49-F238E27FC236}">
                    <a16:creationId xmlns:a16="http://schemas.microsoft.com/office/drawing/2014/main" id="{3B3E2A2A-5912-4C36-B3F2-6F74BB18A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0" name="AutoShape 1066">
                <a:extLst>
                  <a:ext uri="{FF2B5EF4-FFF2-40B4-BE49-F238E27FC236}">
                    <a16:creationId xmlns:a16="http://schemas.microsoft.com/office/drawing/2014/main" id="{18D3379D-9707-46DC-9820-EBB9EE80E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3" name="AutoShape 1069">
                <a:extLst>
                  <a:ext uri="{FF2B5EF4-FFF2-40B4-BE49-F238E27FC236}">
                    <a16:creationId xmlns:a16="http://schemas.microsoft.com/office/drawing/2014/main" id="{43922A23-730F-4F86-968A-6F065336A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6" name="AutoShape 1072">
                <a:extLst>
                  <a:ext uri="{FF2B5EF4-FFF2-40B4-BE49-F238E27FC236}">
                    <a16:creationId xmlns:a16="http://schemas.microsoft.com/office/drawing/2014/main" id="{819AB760-49A5-478D-A781-361793591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9" name="AutoShape 1075">
                <a:extLst>
                  <a:ext uri="{FF2B5EF4-FFF2-40B4-BE49-F238E27FC236}">
                    <a16:creationId xmlns:a16="http://schemas.microsoft.com/office/drawing/2014/main" id="{6E325600-C0AC-42AD-89A2-BB3751B68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2" name="AutoShape 1078">
                <a:extLst>
                  <a:ext uri="{FF2B5EF4-FFF2-40B4-BE49-F238E27FC236}">
                    <a16:creationId xmlns:a16="http://schemas.microsoft.com/office/drawing/2014/main" id="{7A43527B-9694-460D-949E-EE44B7A07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5" name="AutoShape 1081">
                <a:extLst>
                  <a:ext uri="{FF2B5EF4-FFF2-40B4-BE49-F238E27FC236}">
                    <a16:creationId xmlns:a16="http://schemas.microsoft.com/office/drawing/2014/main" id="{6352A2E3-2842-44F2-A72D-A579F8E36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8" name="AutoShape 1084">
                <a:extLst>
                  <a:ext uri="{FF2B5EF4-FFF2-40B4-BE49-F238E27FC236}">
                    <a16:creationId xmlns:a16="http://schemas.microsoft.com/office/drawing/2014/main" id="{CF843EDC-4856-41EE-A924-887B59BCE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1" name="AutoShape 1087">
                <a:extLst>
                  <a:ext uri="{FF2B5EF4-FFF2-40B4-BE49-F238E27FC236}">
                    <a16:creationId xmlns:a16="http://schemas.microsoft.com/office/drawing/2014/main" id="{A1047B36-A3CB-4B9C-9E92-12241668E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4" name="AutoShape 1090">
                <a:extLst>
                  <a:ext uri="{FF2B5EF4-FFF2-40B4-BE49-F238E27FC236}">
                    <a16:creationId xmlns:a16="http://schemas.microsoft.com/office/drawing/2014/main" id="{01C9E8C1-C097-4A02-93A0-B0D203099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7" name="AutoShape 1093">
                <a:extLst>
                  <a:ext uri="{FF2B5EF4-FFF2-40B4-BE49-F238E27FC236}">
                    <a16:creationId xmlns:a16="http://schemas.microsoft.com/office/drawing/2014/main" id="{9F28CFBD-850C-4961-9781-9538C2F28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0" name="AutoShape 1096">
                <a:extLst>
                  <a:ext uri="{FF2B5EF4-FFF2-40B4-BE49-F238E27FC236}">
                    <a16:creationId xmlns:a16="http://schemas.microsoft.com/office/drawing/2014/main" id="{F1E985D2-23DD-492F-BC21-65A6967CB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3" name="AutoShape 1099">
                <a:extLst>
                  <a:ext uri="{FF2B5EF4-FFF2-40B4-BE49-F238E27FC236}">
                    <a16:creationId xmlns:a16="http://schemas.microsoft.com/office/drawing/2014/main" id="{A3EA31D2-83DE-4DBD-8558-082A4CB43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6" name="AutoShape 1102">
                <a:extLst>
                  <a:ext uri="{FF2B5EF4-FFF2-40B4-BE49-F238E27FC236}">
                    <a16:creationId xmlns:a16="http://schemas.microsoft.com/office/drawing/2014/main" id="{158D51AD-E4C5-4BFA-879B-F5FBB213D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9" name="AutoShape 1105">
                <a:extLst>
                  <a:ext uri="{FF2B5EF4-FFF2-40B4-BE49-F238E27FC236}">
                    <a16:creationId xmlns:a16="http://schemas.microsoft.com/office/drawing/2014/main" id="{CE46DA79-C3C7-4A5F-BDC5-BAB3CF9D1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2" name="AutoShape 1108">
                <a:extLst>
                  <a:ext uri="{FF2B5EF4-FFF2-40B4-BE49-F238E27FC236}">
                    <a16:creationId xmlns:a16="http://schemas.microsoft.com/office/drawing/2014/main" id="{01E8CBD4-D9B2-4D2F-B9F4-5E3622D42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5" name="AutoShape 1111">
                <a:extLst>
                  <a:ext uri="{FF2B5EF4-FFF2-40B4-BE49-F238E27FC236}">
                    <a16:creationId xmlns:a16="http://schemas.microsoft.com/office/drawing/2014/main" id="{571CA86B-0146-415C-A3C7-F985FB65F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3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8" name="AutoShape 1114">
                <a:extLst>
                  <a:ext uri="{FF2B5EF4-FFF2-40B4-BE49-F238E27FC236}">
                    <a16:creationId xmlns:a16="http://schemas.microsoft.com/office/drawing/2014/main" id="{F092C2A0-F6F3-4297-AAA0-BAED467E9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1" name="AutoShape 1117">
                <a:extLst>
                  <a:ext uri="{FF2B5EF4-FFF2-40B4-BE49-F238E27FC236}">
                    <a16:creationId xmlns:a16="http://schemas.microsoft.com/office/drawing/2014/main" id="{07B422FB-069D-4794-A418-166A9B4B9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4" name="AutoShape 1120">
                <a:extLst>
                  <a:ext uri="{FF2B5EF4-FFF2-40B4-BE49-F238E27FC236}">
                    <a16:creationId xmlns:a16="http://schemas.microsoft.com/office/drawing/2014/main" id="{C896498C-6C73-4840-88F3-2F6CBD0B2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7" name="AutoShape 1123">
                <a:extLst>
                  <a:ext uri="{FF2B5EF4-FFF2-40B4-BE49-F238E27FC236}">
                    <a16:creationId xmlns:a16="http://schemas.microsoft.com/office/drawing/2014/main" id="{9D85ED6F-0DFB-4DBC-A366-9C6E8C1EC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0" name="AutoShape 1126">
                <a:extLst>
                  <a:ext uri="{FF2B5EF4-FFF2-40B4-BE49-F238E27FC236}">
                    <a16:creationId xmlns:a16="http://schemas.microsoft.com/office/drawing/2014/main" id="{BC520BA5-EC42-4C82-BF3B-1C8DBC40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3" name="AutoShape 1129">
                <a:extLst>
                  <a:ext uri="{FF2B5EF4-FFF2-40B4-BE49-F238E27FC236}">
                    <a16:creationId xmlns:a16="http://schemas.microsoft.com/office/drawing/2014/main" id="{A074F1B3-F132-4230-83F1-6E7DC5E3C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7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6" name="AutoShape 1132">
                <a:extLst>
                  <a:ext uri="{FF2B5EF4-FFF2-40B4-BE49-F238E27FC236}">
                    <a16:creationId xmlns:a16="http://schemas.microsoft.com/office/drawing/2014/main" id="{99882EFD-3E80-48EC-84D7-BAEA8E69E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8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9" name="AutoShape 1135">
                <a:extLst>
                  <a:ext uri="{FF2B5EF4-FFF2-40B4-BE49-F238E27FC236}">
                    <a16:creationId xmlns:a16="http://schemas.microsoft.com/office/drawing/2014/main" id="{93E311E5-F9BF-4C87-B217-541DAF586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2" name="AutoShape 1138">
                <a:extLst>
                  <a:ext uri="{FF2B5EF4-FFF2-40B4-BE49-F238E27FC236}">
                    <a16:creationId xmlns:a16="http://schemas.microsoft.com/office/drawing/2014/main" id="{D6478807-9682-45C5-AFBB-94BDE6485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5" name="AutoShape 1141">
                <a:extLst>
                  <a:ext uri="{FF2B5EF4-FFF2-40B4-BE49-F238E27FC236}">
                    <a16:creationId xmlns:a16="http://schemas.microsoft.com/office/drawing/2014/main" id="{E4E9EF0B-4B41-4C1B-9AC0-683728D2C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0" y="2886"/>
                <a:ext cx="91" cy="182"/>
              </a:xfrm>
              <a:prstGeom prst="diamond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901" name="Group 1157">
              <a:extLst>
                <a:ext uri="{FF2B5EF4-FFF2-40B4-BE49-F238E27FC236}">
                  <a16:creationId xmlns:a16="http://schemas.microsoft.com/office/drawing/2014/main" id="{CE04BFF5-2388-4ACD-8633-5FE0DEE5C1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795"/>
              <a:ext cx="5443" cy="182"/>
              <a:chOff x="444" y="2795"/>
              <a:chExt cx="5443" cy="182"/>
            </a:xfrm>
          </p:grpSpPr>
          <p:sp>
            <p:nvSpPr>
              <p:cNvPr id="26088" name="AutoShape 488">
                <a:extLst>
                  <a:ext uri="{FF2B5EF4-FFF2-40B4-BE49-F238E27FC236}">
                    <a16:creationId xmlns:a16="http://schemas.microsoft.com/office/drawing/2014/main" id="{9D91638B-9420-465A-957F-AFC5DFECE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2" name="AutoShape 872">
                <a:extLst>
                  <a:ext uri="{FF2B5EF4-FFF2-40B4-BE49-F238E27FC236}">
                    <a16:creationId xmlns:a16="http://schemas.microsoft.com/office/drawing/2014/main" id="{C2CE93DA-146E-4469-B8D3-75A24B92F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5" name="AutoShape 875">
                <a:extLst>
                  <a:ext uri="{FF2B5EF4-FFF2-40B4-BE49-F238E27FC236}">
                    <a16:creationId xmlns:a16="http://schemas.microsoft.com/office/drawing/2014/main" id="{21671D9F-1B66-4729-925D-7B4F473AB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8" name="AutoShape 878">
                <a:extLst>
                  <a:ext uri="{FF2B5EF4-FFF2-40B4-BE49-F238E27FC236}">
                    <a16:creationId xmlns:a16="http://schemas.microsoft.com/office/drawing/2014/main" id="{272E5068-2F65-4C32-9584-8AD1233AC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1" name="AutoShape 881">
                <a:extLst>
                  <a:ext uri="{FF2B5EF4-FFF2-40B4-BE49-F238E27FC236}">
                    <a16:creationId xmlns:a16="http://schemas.microsoft.com/office/drawing/2014/main" id="{536FBB25-0784-4895-A9A1-9161F8F5B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4" name="AutoShape 884">
                <a:extLst>
                  <a:ext uri="{FF2B5EF4-FFF2-40B4-BE49-F238E27FC236}">
                    <a16:creationId xmlns:a16="http://schemas.microsoft.com/office/drawing/2014/main" id="{F0C819D4-335A-4CF9-BFDB-E35959659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7" name="AutoShape 887">
                <a:extLst>
                  <a:ext uri="{FF2B5EF4-FFF2-40B4-BE49-F238E27FC236}">
                    <a16:creationId xmlns:a16="http://schemas.microsoft.com/office/drawing/2014/main" id="{AD7177D7-A224-48E0-A883-B683BB611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0" name="AutoShape 890">
                <a:extLst>
                  <a:ext uri="{FF2B5EF4-FFF2-40B4-BE49-F238E27FC236}">
                    <a16:creationId xmlns:a16="http://schemas.microsoft.com/office/drawing/2014/main" id="{91F76C44-A3B4-4D80-8B87-DAA4B2C2D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3" name="AutoShape 893">
                <a:extLst>
                  <a:ext uri="{FF2B5EF4-FFF2-40B4-BE49-F238E27FC236}">
                    <a16:creationId xmlns:a16="http://schemas.microsoft.com/office/drawing/2014/main" id="{AA1F9F94-6FF9-43AC-A581-8693FB863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6" name="AutoShape 896">
                <a:extLst>
                  <a:ext uri="{FF2B5EF4-FFF2-40B4-BE49-F238E27FC236}">
                    <a16:creationId xmlns:a16="http://schemas.microsoft.com/office/drawing/2014/main" id="{9D6F7463-3994-4BD6-89DA-6E306C2CD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9" name="AutoShape 899">
                <a:extLst>
                  <a:ext uri="{FF2B5EF4-FFF2-40B4-BE49-F238E27FC236}">
                    <a16:creationId xmlns:a16="http://schemas.microsoft.com/office/drawing/2014/main" id="{DB5D176B-C5A3-41DF-8E65-8C6E6BD1C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2" name="AutoShape 902">
                <a:extLst>
                  <a:ext uri="{FF2B5EF4-FFF2-40B4-BE49-F238E27FC236}">
                    <a16:creationId xmlns:a16="http://schemas.microsoft.com/office/drawing/2014/main" id="{66FD2A1A-00FF-4DAD-82B6-B4F83BFB0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5" name="AutoShape 905">
                <a:extLst>
                  <a:ext uri="{FF2B5EF4-FFF2-40B4-BE49-F238E27FC236}">
                    <a16:creationId xmlns:a16="http://schemas.microsoft.com/office/drawing/2014/main" id="{3BC8DAF9-4666-46E1-B8DD-A82ECE2CC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8" name="AutoShape 908">
                <a:extLst>
                  <a:ext uri="{FF2B5EF4-FFF2-40B4-BE49-F238E27FC236}">
                    <a16:creationId xmlns:a16="http://schemas.microsoft.com/office/drawing/2014/main" id="{EAB50C34-7616-4034-A214-C43B23615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1" name="AutoShape 911">
                <a:extLst>
                  <a:ext uri="{FF2B5EF4-FFF2-40B4-BE49-F238E27FC236}">
                    <a16:creationId xmlns:a16="http://schemas.microsoft.com/office/drawing/2014/main" id="{496A1311-2BE6-4747-8812-1381420B8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4" name="AutoShape 914">
                <a:extLst>
                  <a:ext uri="{FF2B5EF4-FFF2-40B4-BE49-F238E27FC236}">
                    <a16:creationId xmlns:a16="http://schemas.microsoft.com/office/drawing/2014/main" id="{DC823445-A3F7-4C3F-BD9A-E85D20EFA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7" name="AutoShape 917">
                <a:extLst>
                  <a:ext uri="{FF2B5EF4-FFF2-40B4-BE49-F238E27FC236}">
                    <a16:creationId xmlns:a16="http://schemas.microsoft.com/office/drawing/2014/main" id="{7C7716C5-A12A-43E8-98F1-DE9C8D134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0" name="AutoShape 920">
                <a:extLst>
                  <a:ext uri="{FF2B5EF4-FFF2-40B4-BE49-F238E27FC236}">
                    <a16:creationId xmlns:a16="http://schemas.microsoft.com/office/drawing/2014/main" id="{19C2EEF6-6B91-4E0B-B27D-3A9B7FE42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3" name="AutoShape 923">
                <a:extLst>
                  <a:ext uri="{FF2B5EF4-FFF2-40B4-BE49-F238E27FC236}">
                    <a16:creationId xmlns:a16="http://schemas.microsoft.com/office/drawing/2014/main" id="{D825D764-EBA1-49F6-A02E-F00AA8487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6" name="AutoShape 926">
                <a:extLst>
                  <a:ext uri="{FF2B5EF4-FFF2-40B4-BE49-F238E27FC236}">
                    <a16:creationId xmlns:a16="http://schemas.microsoft.com/office/drawing/2014/main" id="{D85E854A-817D-48D7-ACFA-98DD0F845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9" name="AutoShape 929">
                <a:extLst>
                  <a:ext uri="{FF2B5EF4-FFF2-40B4-BE49-F238E27FC236}">
                    <a16:creationId xmlns:a16="http://schemas.microsoft.com/office/drawing/2014/main" id="{29472092-0BDC-41E6-85E2-EB2EAA63D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2" name="AutoShape 932">
                <a:extLst>
                  <a:ext uri="{FF2B5EF4-FFF2-40B4-BE49-F238E27FC236}">
                    <a16:creationId xmlns:a16="http://schemas.microsoft.com/office/drawing/2014/main" id="{744AEAAB-B5DD-48B6-9874-10A7BF2EE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5" name="AutoShape 935">
                <a:extLst>
                  <a:ext uri="{FF2B5EF4-FFF2-40B4-BE49-F238E27FC236}">
                    <a16:creationId xmlns:a16="http://schemas.microsoft.com/office/drawing/2014/main" id="{DA9CDDC0-102C-4258-8911-EB43D520B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8" name="AutoShape 938">
                <a:extLst>
                  <a:ext uri="{FF2B5EF4-FFF2-40B4-BE49-F238E27FC236}">
                    <a16:creationId xmlns:a16="http://schemas.microsoft.com/office/drawing/2014/main" id="{2BD9B4FD-164A-41D7-8FE2-FB007269B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1" name="AutoShape 941">
                <a:extLst>
                  <a:ext uri="{FF2B5EF4-FFF2-40B4-BE49-F238E27FC236}">
                    <a16:creationId xmlns:a16="http://schemas.microsoft.com/office/drawing/2014/main" id="{45B974AC-A421-4EA9-9C71-4BF3B9C12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4" name="AutoShape 944">
                <a:extLst>
                  <a:ext uri="{FF2B5EF4-FFF2-40B4-BE49-F238E27FC236}">
                    <a16:creationId xmlns:a16="http://schemas.microsoft.com/office/drawing/2014/main" id="{D6CADD8E-6DCF-4145-A733-451308EC0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7" name="AutoShape 947">
                <a:extLst>
                  <a:ext uri="{FF2B5EF4-FFF2-40B4-BE49-F238E27FC236}">
                    <a16:creationId xmlns:a16="http://schemas.microsoft.com/office/drawing/2014/main" id="{AA6BD9A7-C405-47EF-8175-D4574092E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0" name="AutoShape 950">
                <a:extLst>
                  <a:ext uri="{FF2B5EF4-FFF2-40B4-BE49-F238E27FC236}">
                    <a16:creationId xmlns:a16="http://schemas.microsoft.com/office/drawing/2014/main" id="{EC4868CD-C86D-458D-92C9-AC9009831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3" name="AutoShape 953">
                <a:extLst>
                  <a:ext uri="{FF2B5EF4-FFF2-40B4-BE49-F238E27FC236}">
                    <a16:creationId xmlns:a16="http://schemas.microsoft.com/office/drawing/2014/main" id="{9E553B2E-D2AB-4A72-8CCD-BFAB4B707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6" name="AutoShape 956">
                <a:extLst>
                  <a:ext uri="{FF2B5EF4-FFF2-40B4-BE49-F238E27FC236}">
                    <a16:creationId xmlns:a16="http://schemas.microsoft.com/office/drawing/2014/main" id="{A73C75C8-F45E-4905-A560-15D6880B3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9" name="AutoShape 959">
                <a:extLst>
                  <a:ext uri="{FF2B5EF4-FFF2-40B4-BE49-F238E27FC236}">
                    <a16:creationId xmlns:a16="http://schemas.microsoft.com/office/drawing/2014/main" id="{F501328E-0F5D-4F5A-A893-BB8957D0D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62" name="AutoShape 962">
                <a:extLst>
                  <a:ext uri="{FF2B5EF4-FFF2-40B4-BE49-F238E27FC236}">
                    <a16:creationId xmlns:a16="http://schemas.microsoft.com/office/drawing/2014/main" id="{7ECAF8EE-A1C1-4582-9FA3-E731EB6EA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5" name="AutoShape 1061">
                <a:extLst>
                  <a:ext uri="{FF2B5EF4-FFF2-40B4-BE49-F238E27FC236}">
                    <a16:creationId xmlns:a16="http://schemas.microsoft.com/office/drawing/2014/main" id="{0CFB5E24-45BE-487B-A890-F9C82F895C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8" name="AutoShape 1064">
                <a:extLst>
                  <a:ext uri="{FF2B5EF4-FFF2-40B4-BE49-F238E27FC236}">
                    <a16:creationId xmlns:a16="http://schemas.microsoft.com/office/drawing/2014/main" id="{2F735005-FE33-43ED-9430-3E07358E7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1" name="AutoShape 1067">
                <a:extLst>
                  <a:ext uri="{FF2B5EF4-FFF2-40B4-BE49-F238E27FC236}">
                    <a16:creationId xmlns:a16="http://schemas.microsoft.com/office/drawing/2014/main" id="{B61AB8D1-EDC5-48A0-806E-F44C7D90C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4" name="AutoShape 1070">
                <a:extLst>
                  <a:ext uri="{FF2B5EF4-FFF2-40B4-BE49-F238E27FC236}">
                    <a16:creationId xmlns:a16="http://schemas.microsoft.com/office/drawing/2014/main" id="{94E5566A-A34C-4058-B497-D521D7146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7" name="AutoShape 1073">
                <a:extLst>
                  <a:ext uri="{FF2B5EF4-FFF2-40B4-BE49-F238E27FC236}">
                    <a16:creationId xmlns:a16="http://schemas.microsoft.com/office/drawing/2014/main" id="{3EDADC00-886F-4E90-A492-84D24925B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0" name="AutoShape 1076">
                <a:extLst>
                  <a:ext uri="{FF2B5EF4-FFF2-40B4-BE49-F238E27FC236}">
                    <a16:creationId xmlns:a16="http://schemas.microsoft.com/office/drawing/2014/main" id="{12C57DEF-A120-4CE3-8AE4-120145540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3" name="AutoShape 1079">
                <a:extLst>
                  <a:ext uri="{FF2B5EF4-FFF2-40B4-BE49-F238E27FC236}">
                    <a16:creationId xmlns:a16="http://schemas.microsoft.com/office/drawing/2014/main" id="{9B0E3F7D-55E8-4986-9EDF-96C31229A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6" name="AutoShape 1082">
                <a:extLst>
                  <a:ext uri="{FF2B5EF4-FFF2-40B4-BE49-F238E27FC236}">
                    <a16:creationId xmlns:a16="http://schemas.microsoft.com/office/drawing/2014/main" id="{7232D890-54A1-4276-AECA-664DC5E90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9" name="AutoShape 1085">
                <a:extLst>
                  <a:ext uri="{FF2B5EF4-FFF2-40B4-BE49-F238E27FC236}">
                    <a16:creationId xmlns:a16="http://schemas.microsoft.com/office/drawing/2014/main" id="{5E3F7282-FE75-4A9E-B84C-C5B8733DD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2" name="AutoShape 1088">
                <a:extLst>
                  <a:ext uri="{FF2B5EF4-FFF2-40B4-BE49-F238E27FC236}">
                    <a16:creationId xmlns:a16="http://schemas.microsoft.com/office/drawing/2014/main" id="{2850DEF6-5E6B-44F9-8052-071D605EE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5" name="AutoShape 1091">
                <a:extLst>
                  <a:ext uri="{FF2B5EF4-FFF2-40B4-BE49-F238E27FC236}">
                    <a16:creationId xmlns:a16="http://schemas.microsoft.com/office/drawing/2014/main" id="{33417BCC-D8F4-48D2-A1ED-48BE30E14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8" name="AutoShape 1094">
                <a:extLst>
                  <a:ext uri="{FF2B5EF4-FFF2-40B4-BE49-F238E27FC236}">
                    <a16:creationId xmlns:a16="http://schemas.microsoft.com/office/drawing/2014/main" id="{8F70DEAF-0A77-45EB-BB27-F0D587414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1" name="AutoShape 1097">
                <a:extLst>
                  <a:ext uri="{FF2B5EF4-FFF2-40B4-BE49-F238E27FC236}">
                    <a16:creationId xmlns:a16="http://schemas.microsoft.com/office/drawing/2014/main" id="{012A0BB4-1E3A-403F-93E2-96D593774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4" name="AutoShape 1100">
                <a:extLst>
                  <a:ext uri="{FF2B5EF4-FFF2-40B4-BE49-F238E27FC236}">
                    <a16:creationId xmlns:a16="http://schemas.microsoft.com/office/drawing/2014/main" id="{7259C572-04F7-4603-8C70-747723724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7" name="AutoShape 1103">
                <a:extLst>
                  <a:ext uri="{FF2B5EF4-FFF2-40B4-BE49-F238E27FC236}">
                    <a16:creationId xmlns:a16="http://schemas.microsoft.com/office/drawing/2014/main" id="{6046B063-43B0-45CD-9DCB-1E685A9643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0" name="AutoShape 1106">
                <a:extLst>
                  <a:ext uri="{FF2B5EF4-FFF2-40B4-BE49-F238E27FC236}">
                    <a16:creationId xmlns:a16="http://schemas.microsoft.com/office/drawing/2014/main" id="{85A3F637-12D1-42D5-A209-150637C33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3" name="AutoShape 1109">
                <a:extLst>
                  <a:ext uri="{FF2B5EF4-FFF2-40B4-BE49-F238E27FC236}">
                    <a16:creationId xmlns:a16="http://schemas.microsoft.com/office/drawing/2014/main" id="{5DB0019E-6197-4FE1-A294-1BBA9B360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6" name="AutoShape 1112">
                <a:extLst>
                  <a:ext uri="{FF2B5EF4-FFF2-40B4-BE49-F238E27FC236}">
                    <a16:creationId xmlns:a16="http://schemas.microsoft.com/office/drawing/2014/main" id="{51A815D2-469A-47CD-A7E8-96D1AA8A9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9" name="AutoShape 1115">
                <a:extLst>
                  <a:ext uri="{FF2B5EF4-FFF2-40B4-BE49-F238E27FC236}">
                    <a16:creationId xmlns:a16="http://schemas.microsoft.com/office/drawing/2014/main" id="{FAC06D9A-2325-4758-84A6-279A605FE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9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2" name="AutoShape 1118">
                <a:extLst>
                  <a:ext uri="{FF2B5EF4-FFF2-40B4-BE49-F238E27FC236}">
                    <a16:creationId xmlns:a16="http://schemas.microsoft.com/office/drawing/2014/main" id="{E6F0CC67-DAC8-4AE5-9456-E8CF9A444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5" name="AutoShape 1121">
                <a:extLst>
                  <a:ext uri="{FF2B5EF4-FFF2-40B4-BE49-F238E27FC236}">
                    <a16:creationId xmlns:a16="http://schemas.microsoft.com/office/drawing/2014/main" id="{6C42A1C7-E2E7-43D1-91FC-087B19B51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8" name="AutoShape 1124">
                <a:extLst>
                  <a:ext uri="{FF2B5EF4-FFF2-40B4-BE49-F238E27FC236}">
                    <a16:creationId xmlns:a16="http://schemas.microsoft.com/office/drawing/2014/main" id="{578A07FC-4DEC-456E-A566-D469DDD1A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2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1" name="AutoShape 1127">
                <a:extLst>
                  <a:ext uri="{FF2B5EF4-FFF2-40B4-BE49-F238E27FC236}">
                    <a16:creationId xmlns:a16="http://schemas.microsoft.com/office/drawing/2014/main" id="{5E9D6F52-E368-40D6-8D92-C1100FE92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4" name="AutoShape 1130">
                <a:extLst>
                  <a:ext uri="{FF2B5EF4-FFF2-40B4-BE49-F238E27FC236}">
                    <a16:creationId xmlns:a16="http://schemas.microsoft.com/office/drawing/2014/main" id="{9A95ED43-8751-45E3-A550-05BC7235A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7" name="AutoShape 1133">
                <a:extLst>
                  <a:ext uri="{FF2B5EF4-FFF2-40B4-BE49-F238E27FC236}">
                    <a16:creationId xmlns:a16="http://schemas.microsoft.com/office/drawing/2014/main" id="{3EEF5E4D-ECA1-4017-BD37-CB236D868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4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0" name="AutoShape 1136">
                <a:extLst>
                  <a:ext uri="{FF2B5EF4-FFF2-40B4-BE49-F238E27FC236}">
                    <a16:creationId xmlns:a16="http://schemas.microsoft.com/office/drawing/2014/main" id="{49636C86-79B3-4111-9016-245FE30F6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3" name="AutoShape 1139">
                <a:extLst>
                  <a:ext uri="{FF2B5EF4-FFF2-40B4-BE49-F238E27FC236}">
                    <a16:creationId xmlns:a16="http://schemas.microsoft.com/office/drawing/2014/main" id="{6C36DE91-5EF8-417E-9E6E-6012C50BD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5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6" name="AutoShape 1142">
                <a:extLst>
                  <a:ext uri="{FF2B5EF4-FFF2-40B4-BE49-F238E27FC236}">
                    <a16:creationId xmlns:a16="http://schemas.microsoft.com/office/drawing/2014/main" id="{2BFA7281-559C-4009-8E5A-70F89EB37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6" y="2795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902" name="Group 1158">
              <a:extLst>
                <a:ext uri="{FF2B5EF4-FFF2-40B4-BE49-F238E27FC236}">
                  <a16:creationId xmlns:a16="http://schemas.microsoft.com/office/drawing/2014/main" id="{EA905DF2-C912-4088-8ECF-0079C1D119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976"/>
              <a:ext cx="5443" cy="182"/>
              <a:chOff x="444" y="2976"/>
              <a:chExt cx="5443" cy="182"/>
            </a:xfrm>
          </p:grpSpPr>
          <p:sp>
            <p:nvSpPr>
              <p:cNvPr id="26089" name="AutoShape 489">
                <a:extLst>
                  <a:ext uri="{FF2B5EF4-FFF2-40B4-BE49-F238E27FC236}">
                    <a16:creationId xmlns:a16="http://schemas.microsoft.com/office/drawing/2014/main" id="{42DFCACC-0641-47E0-B414-8A8378E76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3" name="AutoShape 873">
                <a:extLst>
                  <a:ext uri="{FF2B5EF4-FFF2-40B4-BE49-F238E27FC236}">
                    <a16:creationId xmlns:a16="http://schemas.microsoft.com/office/drawing/2014/main" id="{6FB736CF-13D3-4BA7-A7DA-709E47607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6" name="AutoShape 876">
                <a:extLst>
                  <a:ext uri="{FF2B5EF4-FFF2-40B4-BE49-F238E27FC236}">
                    <a16:creationId xmlns:a16="http://schemas.microsoft.com/office/drawing/2014/main" id="{09CC8902-A200-4A10-AD83-AA7E2BCB9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79" name="AutoShape 879">
                <a:extLst>
                  <a:ext uri="{FF2B5EF4-FFF2-40B4-BE49-F238E27FC236}">
                    <a16:creationId xmlns:a16="http://schemas.microsoft.com/office/drawing/2014/main" id="{A72568A0-2EC8-4B22-B376-7763721F7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2" name="AutoShape 882">
                <a:extLst>
                  <a:ext uri="{FF2B5EF4-FFF2-40B4-BE49-F238E27FC236}">
                    <a16:creationId xmlns:a16="http://schemas.microsoft.com/office/drawing/2014/main" id="{2B4042CE-3666-49EE-9F6D-61219F809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5" name="AutoShape 885">
                <a:extLst>
                  <a:ext uri="{FF2B5EF4-FFF2-40B4-BE49-F238E27FC236}">
                    <a16:creationId xmlns:a16="http://schemas.microsoft.com/office/drawing/2014/main" id="{DC4FF677-B95F-4E7D-B5D1-7B0B6DA22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8" name="AutoShape 888">
                <a:extLst>
                  <a:ext uri="{FF2B5EF4-FFF2-40B4-BE49-F238E27FC236}">
                    <a16:creationId xmlns:a16="http://schemas.microsoft.com/office/drawing/2014/main" id="{106BE001-66FF-4CC5-A622-FCBF291FA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1" name="AutoShape 891">
                <a:extLst>
                  <a:ext uri="{FF2B5EF4-FFF2-40B4-BE49-F238E27FC236}">
                    <a16:creationId xmlns:a16="http://schemas.microsoft.com/office/drawing/2014/main" id="{38FA1043-1B3A-4738-B077-456136989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4" name="AutoShape 894">
                <a:extLst>
                  <a:ext uri="{FF2B5EF4-FFF2-40B4-BE49-F238E27FC236}">
                    <a16:creationId xmlns:a16="http://schemas.microsoft.com/office/drawing/2014/main" id="{2598C512-A60C-429E-8878-D20A465CA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97" name="AutoShape 897">
                <a:extLst>
                  <a:ext uri="{FF2B5EF4-FFF2-40B4-BE49-F238E27FC236}">
                    <a16:creationId xmlns:a16="http://schemas.microsoft.com/office/drawing/2014/main" id="{17AA1A06-5977-4B3D-89CD-4236B037B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0" name="AutoShape 900">
                <a:extLst>
                  <a:ext uri="{FF2B5EF4-FFF2-40B4-BE49-F238E27FC236}">
                    <a16:creationId xmlns:a16="http://schemas.microsoft.com/office/drawing/2014/main" id="{ECD9CCC7-EDB2-468F-BE09-86FBAEB07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3" name="AutoShape 903">
                <a:extLst>
                  <a:ext uri="{FF2B5EF4-FFF2-40B4-BE49-F238E27FC236}">
                    <a16:creationId xmlns:a16="http://schemas.microsoft.com/office/drawing/2014/main" id="{2498B46E-D115-4808-83BE-7A9664F39D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6" name="AutoShape 906">
                <a:extLst>
                  <a:ext uri="{FF2B5EF4-FFF2-40B4-BE49-F238E27FC236}">
                    <a16:creationId xmlns:a16="http://schemas.microsoft.com/office/drawing/2014/main" id="{91A07CF6-F16B-47E7-B3FA-76974EDB6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09" name="AutoShape 909">
                <a:extLst>
                  <a:ext uri="{FF2B5EF4-FFF2-40B4-BE49-F238E27FC236}">
                    <a16:creationId xmlns:a16="http://schemas.microsoft.com/office/drawing/2014/main" id="{66ACE1CF-018E-42BE-B818-BAB83195A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2" name="AutoShape 912">
                <a:extLst>
                  <a:ext uri="{FF2B5EF4-FFF2-40B4-BE49-F238E27FC236}">
                    <a16:creationId xmlns:a16="http://schemas.microsoft.com/office/drawing/2014/main" id="{F8436B16-7599-4C13-99C3-071E4B0AC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5" name="AutoShape 915">
                <a:extLst>
                  <a:ext uri="{FF2B5EF4-FFF2-40B4-BE49-F238E27FC236}">
                    <a16:creationId xmlns:a16="http://schemas.microsoft.com/office/drawing/2014/main" id="{17EACFB8-789B-4BF7-B7F9-E6AD84908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18" name="AutoShape 918">
                <a:extLst>
                  <a:ext uri="{FF2B5EF4-FFF2-40B4-BE49-F238E27FC236}">
                    <a16:creationId xmlns:a16="http://schemas.microsoft.com/office/drawing/2014/main" id="{95F4C74C-1A89-4059-99C2-B33E58598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1" name="AutoShape 921">
                <a:extLst>
                  <a:ext uri="{FF2B5EF4-FFF2-40B4-BE49-F238E27FC236}">
                    <a16:creationId xmlns:a16="http://schemas.microsoft.com/office/drawing/2014/main" id="{00D0AF82-91B1-415D-93D1-830E1C499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4" name="AutoShape 924">
                <a:extLst>
                  <a:ext uri="{FF2B5EF4-FFF2-40B4-BE49-F238E27FC236}">
                    <a16:creationId xmlns:a16="http://schemas.microsoft.com/office/drawing/2014/main" id="{51B6A1AF-DB86-4582-ABC1-786E8B32F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27" name="AutoShape 927">
                <a:extLst>
                  <a:ext uri="{FF2B5EF4-FFF2-40B4-BE49-F238E27FC236}">
                    <a16:creationId xmlns:a16="http://schemas.microsoft.com/office/drawing/2014/main" id="{456D51DC-4221-433C-B293-DC572B4E7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0" name="AutoShape 930">
                <a:extLst>
                  <a:ext uri="{FF2B5EF4-FFF2-40B4-BE49-F238E27FC236}">
                    <a16:creationId xmlns:a16="http://schemas.microsoft.com/office/drawing/2014/main" id="{0322F5C9-3D6B-44BF-8A2F-E8C4432A9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3" name="AutoShape 933">
                <a:extLst>
                  <a:ext uri="{FF2B5EF4-FFF2-40B4-BE49-F238E27FC236}">
                    <a16:creationId xmlns:a16="http://schemas.microsoft.com/office/drawing/2014/main" id="{0CD0578D-A3B5-4C70-8B1C-17747D0DD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6" name="AutoShape 936">
                <a:extLst>
                  <a:ext uri="{FF2B5EF4-FFF2-40B4-BE49-F238E27FC236}">
                    <a16:creationId xmlns:a16="http://schemas.microsoft.com/office/drawing/2014/main" id="{CC688F56-8AB1-4A48-BDE4-DE9965E7A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39" name="AutoShape 939">
                <a:extLst>
                  <a:ext uri="{FF2B5EF4-FFF2-40B4-BE49-F238E27FC236}">
                    <a16:creationId xmlns:a16="http://schemas.microsoft.com/office/drawing/2014/main" id="{D6D88FE5-4550-443F-9675-BC17DAE24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2" name="AutoShape 942">
                <a:extLst>
                  <a:ext uri="{FF2B5EF4-FFF2-40B4-BE49-F238E27FC236}">
                    <a16:creationId xmlns:a16="http://schemas.microsoft.com/office/drawing/2014/main" id="{645CA879-75AD-4EE5-8DC6-8C3B238D8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5" name="AutoShape 945">
                <a:extLst>
                  <a:ext uri="{FF2B5EF4-FFF2-40B4-BE49-F238E27FC236}">
                    <a16:creationId xmlns:a16="http://schemas.microsoft.com/office/drawing/2014/main" id="{F91C39EF-E7EE-4034-B9F9-3D5E56266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48" name="AutoShape 948">
                <a:extLst>
                  <a:ext uri="{FF2B5EF4-FFF2-40B4-BE49-F238E27FC236}">
                    <a16:creationId xmlns:a16="http://schemas.microsoft.com/office/drawing/2014/main" id="{4FC3CC3B-CBFE-435F-BF74-713A8EB8B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1" name="AutoShape 951">
                <a:extLst>
                  <a:ext uri="{FF2B5EF4-FFF2-40B4-BE49-F238E27FC236}">
                    <a16:creationId xmlns:a16="http://schemas.microsoft.com/office/drawing/2014/main" id="{F540F8FA-3522-4BBA-80AA-3FD870FDB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4" name="AutoShape 954">
                <a:extLst>
                  <a:ext uri="{FF2B5EF4-FFF2-40B4-BE49-F238E27FC236}">
                    <a16:creationId xmlns:a16="http://schemas.microsoft.com/office/drawing/2014/main" id="{FE066242-EE2F-45C9-A1EE-4C28EF6BE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57" name="AutoShape 957">
                <a:extLst>
                  <a:ext uri="{FF2B5EF4-FFF2-40B4-BE49-F238E27FC236}">
                    <a16:creationId xmlns:a16="http://schemas.microsoft.com/office/drawing/2014/main" id="{DFEC99AB-F661-4657-A75C-A944846AB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60" name="AutoShape 960">
                <a:extLst>
                  <a:ext uri="{FF2B5EF4-FFF2-40B4-BE49-F238E27FC236}">
                    <a16:creationId xmlns:a16="http://schemas.microsoft.com/office/drawing/2014/main" id="{CC7731A9-A6FF-418A-BCFC-8647BDC84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63" name="AutoShape 963">
                <a:extLst>
                  <a:ext uri="{FF2B5EF4-FFF2-40B4-BE49-F238E27FC236}">
                    <a16:creationId xmlns:a16="http://schemas.microsoft.com/office/drawing/2014/main" id="{965D997B-F8C9-4FAA-84D1-01EDB5149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6" name="AutoShape 1062">
                <a:extLst>
                  <a:ext uri="{FF2B5EF4-FFF2-40B4-BE49-F238E27FC236}">
                    <a16:creationId xmlns:a16="http://schemas.microsoft.com/office/drawing/2014/main" id="{B4CAA955-7E75-4959-88DD-2EED32762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09" name="AutoShape 1065">
                <a:extLst>
                  <a:ext uri="{FF2B5EF4-FFF2-40B4-BE49-F238E27FC236}">
                    <a16:creationId xmlns:a16="http://schemas.microsoft.com/office/drawing/2014/main" id="{1317FD6C-B349-4791-BCC8-450F23AB8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2" name="AutoShape 1068">
                <a:extLst>
                  <a:ext uri="{FF2B5EF4-FFF2-40B4-BE49-F238E27FC236}">
                    <a16:creationId xmlns:a16="http://schemas.microsoft.com/office/drawing/2014/main" id="{1AB540E3-058C-4CF1-B29D-8EA581347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5" name="AutoShape 1071">
                <a:extLst>
                  <a:ext uri="{FF2B5EF4-FFF2-40B4-BE49-F238E27FC236}">
                    <a16:creationId xmlns:a16="http://schemas.microsoft.com/office/drawing/2014/main" id="{C8C8AA81-F0E2-4AA9-8366-2F5D336E1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18" name="AutoShape 1074">
                <a:extLst>
                  <a:ext uri="{FF2B5EF4-FFF2-40B4-BE49-F238E27FC236}">
                    <a16:creationId xmlns:a16="http://schemas.microsoft.com/office/drawing/2014/main" id="{43A791F9-9A4E-42EA-A402-88A8C5748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0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1" name="AutoShape 1077">
                <a:extLst>
                  <a:ext uri="{FF2B5EF4-FFF2-40B4-BE49-F238E27FC236}">
                    <a16:creationId xmlns:a16="http://schemas.microsoft.com/office/drawing/2014/main" id="{1A2C0189-962E-410F-954A-519B7725E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4" name="AutoShape 1080">
                <a:extLst>
                  <a:ext uri="{FF2B5EF4-FFF2-40B4-BE49-F238E27FC236}">
                    <a16:creationId xmlns:a16="http://schemas.microsoft.com/office/drawing/2014/main" id="{523B2A23-C12D-47FF-B648-B85EE33A6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27" name="AutoShape 1083">
                <a:extLst>
                  <a:ext uri="{FF2B5EF4-FFF2-40B4-BE49-F238E27FC236}">
                    <a16:creationId xmlns:a16="http://schemas.microsoft.com/office/drawing/2014/main" id="{326FFA0F-6DA7-4962-AF7A-B6E009A27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0" name="AutoShape 1086">
                <a:extLst>
                  <a:ext uri="{FF2B5EF4-FFF2-40B4-BE49-F238E27FC236}">
                    <a16:creationId xmlns:a16="http://schemas.microsoft.com/office/drawing/2014/main" id="{264042E3-BA0C-4A7F-91F2-DC0EF4E41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3" name="AutoShape 1089">
                <a:extLst>
                  <a:ext uri="{FF2B5EF4-FFF2-40B4-BE49-F238E27FC236}">
                    <a16:creationId xmlns:a16="http://schemas.microsoft.com/office/drawing/2014/main" id="{5D989C87-8443-448C-ACF2-E13C256F6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6" name="AutoShape 1092">
                <a:extLst>
                  <a:ext uri="{FF2B5EF4-FFF2-40B4-BE49-F238E27FC236}">
                    <a16:creationId xmlns:a16="http://schemas.microsoft.com/office/drawing/2014/main" id="{88518D9E-D125-47AB-9F00-3976B232E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39" name="AutoShape 1095">
                <a:extLst>
                  <a:ext uri="{FF2B5EF4-FFF2-40B4-BE49-F238E27FC236}">
                    <a16:creationId xmlns:a16="http://schemas.microsoft.com/office/drawing/2014/main" id="{E6B0A8CF-6D99-4E8C-9DC5-1ECB016E3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2" name="AutoShape 1098">
                <a:extLst>
                  <a:ext uri="{FF2B5EF4-FFF2-40B4-BE49-F238E27FC236}">
                    <a16:creationId xmlns:a16="http://schemas.microsoft.com/office/drawing/2014/main" id="{515148F9-F72A-41DC-9449-0030D5051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5" name="AutoShape 1101">
                <a:extLst>
                  <a:ext uri="{FF2B5EF4-FFF2-40B4-BE49-F238E27FC236}">
                    <a16:creationId xmlns:a16="http://schemas.microsoft.com/office/drawing/2014/main" id="{8F5BBF35-160E-45F3-8B6C-3CE87762D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48" name="AutoShape 1104">
                <a:extLst>
                  <a:ext uri="{FF2B5EF4-FFF2-40B4-BE49-F238E27FC236}">
                    <a16:creationId xmlns:a16="http://schemas.microsoft.com/office/drawing/2014/main" id="{72D17B2E-FCC4-4E7E-BD95-123CD98CE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1" name="AutoShape 1107">
                <a:extLst>
                  <a:ext uri="{FF2B5EF4-FFF2-40B4-BE49-F238E27FC236}">
                    <a16:creationId xmlns:a16="http://schemas.microsoft.com/office/drawing/2014/main" id="{A8BF1C43-5468-4B1E-83C0-B1316A9FD9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4" name="AutoShape 1110">
                <a:extLst>
                  <a:ext uri="{FF2B5EF4-FFF2-40B4-BE49-F238E27FC236}">
                    <a16:creationId xmlns:a16="http://schemas.microsoft.com/office/drawing/2014/main" id="{7B609B7C-C341-45E2-99F2-A64092167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57" name="AutoShape 1113">
                <a:extLst>
                  <a:ext uri="{FF2B5EF4-FFF2-40B4-BE49-F238E27FC236}">
                    <a16:creationId xmlns:a16="http://schemas.microsoft.com/office/drawing/2014/main" id="{E5CF3974-EE11-42B8-8440-1B7ECB7B7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0" name="AutoShape 1116">
                <a:extLst>
                  <a:ext uri="{FF2B5EF4-FFF2-40B4-BE49-F238E27FC236}">
                    <a16:creationId xmlns:a16="http://schemas.microsoft.com/office/drawing/2014/main" id="{E9765593-6171-4596-B121-CCA556EA7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9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3" name="AutoShape 1119">
                <a:extLst>
                  <a:ext uri="{FF2B5EF4-FFF2-40B4-BE49-F238E27FC236}">
                    <a16:creationId xmlns:a16="http://schemas.microsoft.com/office/drawing/2014/main" id="{0C799DB7-9BC0-44EE-97CD-FAF7ABC82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6" name="AutoShape 1122">
                <a:extLst>
                  <a:ext uri="{FF2B5EF4-FFF2-40B4-BE49-F238E27FC236}">
                    <a16:creationId xmlns:a16="http://schemas.microsoft.com/office/drawing/2014/main" id="{B8A189C6-1A9B-42CA-942F-12FED4C0D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69" name="AutoShape 1125">
                <a:extLst>
                  <a:ext uri="{FF2B5EF4-FFF2-40B4-BE49-F238E27FC236}">
                    <a16:creationId xmlns:a16="http://schemas.microsoft.com/office/drawing/2014/main" id="{AFA193F7-2782-4F63-A754-255AC656D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2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2" name="AutoShape 1128">
                <a:extLst>
                  <a:ext uri="{FF2B5EF4-FFF2-40B4-BE49-F238E27FC236}">
                    <a16:creationId xmlns:a16="http://schemas.microsoft.com/office/drawing/2014/main" id="{1AB50C09-E65F-46D9-96D6-40E32A935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5" name="AutoShape 1131">
                <a:extLst>
                  <a:ext uri="{FF2B5EF4-FFF2-40B4-BE49-F238E27FC236}">
                    <a16:creationId xmlns:a16="http://schemas.microsoft.com/office/drawing/2014/main" id="{EA0C656C-AF78-4387-9108-5E5CFDEC7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3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78" name="AutoShape 1134">
                <a:extLst>
                  <a:ext uri="{FF2B5EF4-FFF2-40B4-BE49-F238E27FC236}">
                    <a16:creationId xmlns:a16="http://schemas.microsoft.com/office/drawing/2014/main" id="{5FCD1752-6677-4F2F-A62A-E08D596A7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4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1" name="AutoShape 1137">
                <a:extLst>
                  <a:ext uri="{FF2B5EF4-FFF2-40B4-BE49-F238E27FC236}">
                    <a16:creationId xmlns:a16="http://schemas.microsoft.com/office/drawing/2014/main" id="{53E4D2F4-C0AB-4DB0-A9A9-5E31432A8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4" name="AutoShape 1140">
                <a:extLst>
                  <a:ext uri="{FF2B5EF4-FFF2-40B4-BE49-F238E27FC236}">
                    <a16:creationId xmlns:a16="http://schemas.microsoft.com/office/drawing/2014/main" id="{77B489E1-39C0-4D62-894F-26CF0E68C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5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87" name="AutoShape 1143">
                <a:extLst>
                  <a:ext uri="{FF2B5EF4-FFF2-40B4-BE49-F238E27FC236}">
                    <a16:creationId xmlns:a16="http://schemas.microsoft.com/office/drawing/2014/main" id="{AA118EE9-0DC0-4093-8F65-155E98B50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6" y="2976"/>
                <a:ext cx="91" cy="182"/>
              </a:xfrm>
              <a:prstGeom prst="diamond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23</Words>
  <Application>Microsoft Office PowerPoint</Application>
  <PresentationFormat>A4 210 x 297 mm</PresentationFormat>
  <Paragraphs>9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Arial</vt:lpstr>
      <vt:lpstr>ＭＳ Ｐゴシック</vt:lpstr>
      <vt:lpstr>メイリオ</vt:lpstr>
      <vt:lpstr>ＭＳ Ｐ明朝</vt:lpstr>
      <vt:lpstr>標準デザイン</vt:lpstr>
      <vt:lpstr>波線</vt:lpstr>
      <vt:lpstr>波線</vt:lpstr>
      <vt:lpstr>ギザギザ線</vt:lpstr>
      <vt:lpstr>ギザギザ線</vt:lpstr>
      <vt:lpstr>三角形の飾り線</vt:lpstr>
      <vt:lpstr>三角形の飾り線</vt:lpstr>
      <vt:lpstr>円形の飾り線</vt:lpstr>
      <vt:lpstr>四角形の飾り線</vt:lpstr>
      <vt:lpstr>オートシェイプを使った飾り線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pptxc12_飾り線</dc:title>
  <dc:subject>pptxc12_飾り線</dc:subject>
  <dc:creator>でじけろお</dc:creator>
  <cp:revision>2</cp:revision>
  <dcterms:created xsi:type="dcterms:W3CDTF">2010-10-12T01:13:58Z</dcterms:created>
  <dcterms:modified xsi:type="dcterms:W3CDTF">2019-10-24T00:48:25Z</dcterms:modified>
  <cp:version>2</cp:version>
</cp:coreProperties>
</file>