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08" autoAdjust="0"/>
    <p:restoredTop sz="94704" autoAdjust="0"/>
  </p:normalViewPr>
  <p:slideViewPr>
    <p:cSldViewPr>
      <p:cViewPr varScale="1">
        <p:scale>
          <a:sx n="71" d="100"/>
          <a:sy n="71" d="100"/>
        </p:scale>
        <p:origin x="78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28BEAC-E702-4F9B-8EF1-50A52073E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5C28B15-D160-4388-A929-E7B42E9798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63167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2FF321-0FA7-492E-BA6A-E78A48A1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7FFA76-5772-4E77-AF29-5708AEB1A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202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ACCAE26-67B8-43BC-9875-F780FC988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97687D-833B-49C8-B58D-754C7AE4A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9313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574585-5655-447B-88C7-F36E33B6C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F9F04-B8EA-4138-94ED-F96A490A4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0968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A96DA2-0D91-41D7-82BF-D8FEBA52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C255F1-CE5C-4750-93BF-839A9CFC9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312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1CED37-CC02-4E3E-A821-340C4A8D5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377D04-B335-418E-BECB-5EBD482B2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1C5B31-E5A3-4701-97DB-E0B670B3C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73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1F59E-FA45-4580-99A7-4DF34F79C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039571-6230-44E0-8E3E-0554E4031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32AD91-88A1-490E-A46C-6F9B7C727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DDA805-29DD-4A53-9211-25D7F6BD4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4319BA9-C911-45AC-B32F-8D72AE1134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35358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AA8EA-459C-4248-B813-D3158A00E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0138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03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6DBEF3-EB28-43EF-A445-282168691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44028C-60FF-4E14-B2C3-797FAEC4E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F99236-C17F-4718-B591-2BD17153C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0199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799AD-011C-4960-BED1-E1F44A789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20E1AB-A921-4E4E-A65E-1FF7E257D8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C165C5-23FB-446C-A625-F3960EFA37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527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8B2E69CC-95B2-405D-AE28-C66CAA3E95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7B0AB9D-9103-4B8F-9DE3-0C626D22EE3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F38D31D8-80D4-4689-AB5F-B4150D7F05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805A45A4-653F-424D-84C8-BDE7011DBF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7339079-E915-4346-9E9E-F172AC5F69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D254E0B1-CAEC-46CC-B0A5-60AFD8AC48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BF3883D1-6404-4A4F-80F3-D99194A183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8DDDBF3-7BA8-42D4-9161-EDA45F0B5C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2F8DD915-B49F-4B16-AB40-11FB6B82C0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FE81ED2A-F1A0-4F26-B2D8-AB879EA2BA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559DB3AA-AED1-486F-8640-3744BE6556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6FBF7F0C-B9C2-4DD7-B36B-7B6C78ED00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0C1A20E-1474-4236-9710-D2DF2FDCD5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B69757EB-6A6F-45F9-990A-4C01738648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D1BA8B4C-DAE7-456A-A061-264C1E1370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1B145149-3909-4BAF-9FBB-498374487D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57ACCF0A-5CD9-4E6E-83BC-B4F5FDAA2F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E0DF4657-387C-437F-BA9F-BC2B91329C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C8F10AD-8F33-48F5-85EB-BB05A35F28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手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ACD093EE-A434-4FCE-AB4B-8B9F1740C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06996A7C-620C-4714-B3FF-FE39BCC8B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9D627A9E-7D94-4057-BF37-29467E84F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87DFA9F9-C09F-47B5-8197-145A7F290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EFCF2586-6D68-4FB7-B8D5-DF792F74A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握手</a:t>
            </a:r>
          </a:p>
        </p:txBody>
      </p:sp>
      <p:sp>
        <p:nvSpPr>
          <p:cNvPr id="14402" name="Text Box 1090">
            <a:extLst>
              <a:ext uri="{FF2B5EF4-FFF2-40B4-BE49-F238E27FC236}">
                <a16:creationId xmlns:a16="http://schemas.microsoft.com/office/drawing/2014/main" id="{7FCDAEDE-ABEE-43EE-8ED8-192A21A62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５</a:t>
            </a:r>
          </a:p>
        </p:txBody>
      </p:sp>
      <p:sp>
        <p:nvSpPr>
          <p:cNvPr id="14403" name="Text Box 1091">
            <a:extLst>
              <a:ext uri="{FF2B5EF4-FFF2-40B4-BE49-F238E27FC236}">
                <a16:creationId xmlns:a16="http://schemas.microsoft.com/office/drawing/2014/main" id="{2686C080-6AA6-4FDF-8510-9ED4D6037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５</a:t>
            </a:r>
          </a:p>
        </p:txBody>
      </p:sp>
      <p:sp>
        <p:nvSpPr>
          <p:cNvPr id="14404" name="Text Box 1092">
            <a:extLst>
              <a:ext uri="{FF2B5EF4-FFF2-40B4-BE49-F238E27FC236}">
                <a16:creationId xmlns:a16="http://schemas.microsoft.com/office/drawing/2014/main" id="{D1F8579E-FC26-486D-AB7F-E3EE04C49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２（ピース／チョキ）</a:t>
            </a:r>
          </a:p>
        </p:txBody>
      </p:sp>
      <p:sp>
        <p:nvSpPr>
          <p:cNvPr id="14405" name="Text Box 1093">
            <a:extLst>
              <a:ext uri="{FF2B5EF4-FFF2-40B4-BE49-F238E27FC236}">
                <a16:creationId xmlns:a16="http://schemas.microsoft.com/office/drawing/2014/main" id="{99E4A843-5828-4508-8994-7B02C4FA8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２（ピース／チョキ）</a:t>
            </a:r>
          </a:p>
        </p:txBody>
      </p:sp>
      <p:sp>
        <p:nvSpPr>
          <p:cNvPr id="14406" name="Text Box 1094">
            <a:extLst>
              <a:ext uri="{FF2B5EF4-FFF2-40B4-BE49-F238E27FC236}">
                <a16:creationId xmlns:a16="http://schemas.microsoft.com/office/drawing/2014/main" id="{22F88EAC-05BD-4272-8B67-879CC49B6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手形</a:t>
            </a:r>
          </a:p>
        </p:txBody>
      </p:sp>
      <p:sp>
        <p:nvSpPr>
          <p:cNvPr id="14412" name="Text Box 1100">
            <a:extLst>
              <a:ext uri="{FF2B5EF4-FFF2-40B4-BE49-F238E27FC236}">
                <a16:creationId xmlns:a16="http://schemas.microsoft.com/office/drawing/2014/main" id="{968594B4-4508-4CCB-8699-316D947D2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パー</a:t>
            </a:r>
          </a:p>
        </p:txBody>
      </p:sp>
      <p:sp>
        <p:nvSpPr>
          <p:cNvPr id="14413" name="Text Box 1101">
            <a:extLst>
              <a:ext uri="{FF2B5EF4-FFF2-40B4-BE49-F238E27FC236}">
                <a16:creationId xmlns:a16="http://schemas.microsoft.com/office/drawing/2014/main" id="{0500F4BC-76DC-4C53-A5A8-1DDC67363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パー</a:t>
            </a:r>
          </a:p>
        </p:txBody>
      </p:sp>
      <p:sp>
        <p:nvSpPr>
          <p:cNvPr id="14414" name="Text Box 1102">
            <a:extLst>
              <a:ext uri="{FF2B5EF4-FFF2-40B4-BE49-F238E27FC236}">
                <a16:creationId xmlns:a16="http://schemas.microsoft.com/office/drawing/2014/main" id="{AE9CB65C-8BFD-435E-A43D-8533F6555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グー</a:t>
            </a:r>
          </a:p>
        </p:txBody>
      </p:sp>
      <p:sp>
        <p:nvSpPr>
          <p:cNvPr id="14415" name="Text Box 1103">
            <a:extLst>
              <a:ext uri="{FF2B5EF4-FFF2-40B4-BE49-F238E27FC236}">
                <a16:creationId xmlns:a16="http://schemas.microsoft.com/office/drawing/2014/main" id="{C28DFFAD-F64F-4094-AC9E-1D3B10C02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グー</a:t>
            </a:r>
          </a:p>
        </p:txBody>
      </p:sp>
      <p:sp>
        <p:nvSpPr>
          <p:cNvPr id="14416" name="Text Box 1104">
            <a:extLst>
              <a:ext uri="{FF2B5EF4-FFF2-40B4-BE49-F238E27FC236}">
                <a16:creationId xmlns:a16="http://schemas.microsoft.com/office/drawing/2014/main" id="{DF8C776E-CE82-425C-943A-9F07A8DBF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手形</a:t>
            </a:r>
          </a:p>
        </p:txBody>
      </p:sp>
      <p:grpSp>
        <p:nvGrpSpPr>
          <p:cNvPr id="14417" name="Group 1105">
            <a:extLst>
              <a:ext uri="{FF2B5EF4-FFF2-40B4-BE49-F238E27FC236}">
                <a16:creationId xmlns:a16="http://schemas.microsoft.com/office/drawing/2014/main" id="{B6C57694-4498-46CD-81B3-C7B7BC33D23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52513"/>
            <a:ext cx="1296987" cy="1047750"/>
            <a:chOff x="748" y="2069"/>
            <a:chExt cx="998" cy="806"/>
          </a:xfrm>
        </p:grpSpPr>
        <p:grpSp>
          <p:nvGrpSpPr>
            <p:cNvPr id="14418" name="Group 1106">
              <a:extLst>
                <a:ext uri="{FF2B5EF4-FFF2-40B4-BE49-F238E27FC236}">
                  <a16:creationId xmlns:a16="http://schemas.microsoft.com/office/drawing/2014/main" id="{7D9C571A-68E7-47A2-8722-DD260136EB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19" name="AutoShape 1107">
                <a:extLst>
                  <a:ext uri="{FF2B5EF4-FFF2-40B4-BE49-F238E27FC236}">
                    <a16:creationId xmlns:a16="http://schemas.microsoft.com/office/drawing/2014/main" id="{BAA8F804-2CA0-4BB4-9E83-C5C743102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0" name="AutoShape 1108">
                <a:extLst>
                  <a:ext uri="{FF2B5EF4-FFF2-40B4-BE49-F238E27FC236}">
                    <a16:creationId xmlns:a16="http://schemas.microsoft.com/office/drawing/2014/main" id="{951D8D85-5133-4C08-BC9A-63E656F18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1" name="AutoShape 1109">
                <a:extLst>
                  <a:ext uri="{FF2B5EF4-FFF2-40B4-BE49-F238E27FC236}">
                    <a16:creationId xmlns:a16="http://schemas.microsoft.com/office/drawing/2014/main" id="{F9C4CC67-E421-4DCC-A5C4-0B9B32AA6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22" name="Group 1110">
              <a:extLst>
                <a:ext uri="{FF2B5EF4-FFF2-40B4-BE49-F238E27FC236}">
                  <a16:creationId xmlns:a16="http://schemas.microsoft.com/office/drawing/2014/main" id="{71AA0F2F-2E3C-48A1-8334-8EC631F00B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23" name="AutoShape 1111">
                <a:extLst>
                  <a:ext uri="{FF2B5EF4-FFF2-40B4-BE49-F238E27FC236}">
                    <a16:creationId xmlns:a16="http://schemas.microsoft.com/office/drawing/2014/main" id="{420F4689-2162-4270-B299-4CA3C5144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4" name="AutoShape 1112">
                <a:extLst>
                  <a:ext uri="{FF2B5EF4-FFF2-40B4-BE49-F238E27FC236}">
                    <a16:creationId xmlns:a16="http://schemas.microsoft.com/office/drawing/2014/main" id="{894E7562-33F9-4E52-ADA0-75E16DB37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5" name="AutoShape 1113">
                <a:extLst>
                  <a:ext uri="{FF2B5EF4-FFF2-40B4-BE49-F238E27FC236}">
                    <a16:creationId xmlns:a16="http://schemas.microsoft.com/office/drawing/2014/main" id="{775EB86A-D616-47C9-B6E1-9232D8BAD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26" name="AutoShape 1114">
              <a:extLst>
                <a:ext uri="{FF2B5EF4-FFF2-40B4-BE49-F238E27FC236}">
                  <a16:creationId xmlns:a16="http://schemas.microsoft.com/office/drawing/2014/main" id="{464695D7-6B7B-4DDC-8FAA-7ACDD2360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939F8879-0F47-4E45-A27C-6880AE141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AutoShape 1116">
              <a:extLst>
                <a:ext uri="{FF2B5EF4-FFF2-40B4-BE49-F238E27FC236}">
                  <a16:creationId xmlns:a16="http://schemas.microsoft.com/office/drawing/2014/main" id="{106A093D-1FB8-41E8-919E-2B1296415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9" name="AutoShape 1117">
              <a:extLst>
                <a:ext uri="{FF2B5EF4-FFF2-40B4-BE49-F238E27FC236}">
                  <a16:creationId xmlns:a16="http://schemas.microsoft.com/office/drawing/2014/main" id="{8B19155B-F911-4252-85E8-525C8E5EB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AutoShape 1118">
              <a:extLst>
                <a:ext uri="{FF2B5EF4-FFF2-40B4-BE49-F238E27FC236}">
                  <a16:creationId xmlns:a16="http://schemas.microsoft.com/office/drawing/2014/main" id="{2AA14E09-8868-4570-A625-91DC41B52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AutoShape 1119">
              <a:extLst>
                <a:ext uri="{FF2B5EF4-FFF2-40B4-BE49-F238E27FC236}">
                  <a16:creationId xmlns:a16="http://schemas.microsoft.com/office/drawing/2014/main" id="{03BC52AE-0C0B-4325-895B-0875C93B2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32" name="Group 1120">
            <a:extLst>
              <a:ext uri="{FF2B5EF4-FFF2-40B4-BE49-F238E27FC236}">
                <a16:creationId xmlns:a16="http://schemas.microsoft.com/office/drawing/2014/main" id="{D9255780-2D01-4DFD-A74A-3AC18640281E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4173537" y="1039813"/>
            <a:ext cx="1368425" cy="1104900"/>
            <a:chOff x="748" y="2069"/>
            <a:chExt cx="998" cy="806"/>
          </a:xfrm>
        </p:grpSpPr>
        <p:grpSp>
          <p:nvGrpSpPr>
            <p:cNvPr id="14433" name="Group 1121">
              <a:extLst>
                <a:ext uri="{FF2B5EF4-FFF2-40B4-BE49-F238E27FC236}">
                  <a16:creationId xmlns:a16="http://schemas.microsoft.com/office/drawing/2014/main" id="{FC73F1EA-6F42-4DE9-A526-3E7D53285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34" name="AutoShape 1122">
                <a:extLst>
                  <a:ext uri="{FF2B5EF4-FFF2-40B4-BE49-F238E27FC236}">
                    <a16:creationId xmlns:a16="http://schemas.microsoft.com/office/drawing/2014/main" id="{513E6027-B62E-4795-A5FC-A5D7E2E00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9FA50B33-46EF-4E20-B0C7-67126BACF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6" name="AutoShape 1124">
                <a:extLst>
                  <a:ext uri="{FF2B5EF4-FFF2-40B4-BE49-F238E27FC236}">
                    <a16:creationId xmlns:a16="http://schemas.microsoft.com/office/drawing/2014/main" id="{B3D47F84-711C-4B84-8766-322FE74D3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37" name="Group 1125">
              <a:extLst>
                <a:ext uri="{FF2B5EF4-FFF2-40B4-BE49-F238E27FC236}">
                  <a16:creationId xmlns:a16="http://schemas.microsoft.com/office/drawing/2014/main" id="{7D1E0F91-5424-48C9-9020-AB274B180A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B4ACC70A-7587-4637-8AAF-A8844EE24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A1248134-6210-4F06-949A-AF57E5858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6531EFD0-991D-42E6-805C-DA438DFD5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41" name="AutoShape 1129">
              <a:extLst>
                <a:ext uri="{FF2B5EF4-FFF2-40B4-BE49-F238E27FC236}">
                  <a16:creationId xmlns:a16="http://schemas.microsoft.com/office/drawing/2014/main" id="{9B7E5E0C-E6E8-419A-B68F-97BA212FF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2" name="AutoShape 1130">
              <a:extLst>
                <a:ext uri="{FF2B5EF4-FFF2-40B4-BE49-F238E27FC236}">
                  <a16:creationId xmlns:a16="http://schemas.microsoft.com/office/drawing/2014/main" id="{41F57E5F-0E07-4BEC-B006-D728043AC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3" name="AutoShape 1131">
              <a:extLst>
                <a:ext uri="{FF2B5EF4-FFF2-40B4-BE49-F238E27FC236}">
                  <a16:creationId xmlns:a16="http://schemas.microsoft.com/office/drawing/2014/main" id="{94C89609-CF88-4BC4-8217-0C67059C0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4" name="AutoShape 1132">
              <a:extLst>
                <a:ext uri="{FF2B5EF4-FFF2-40B4-BE49-F238E27FC236}">
                  <a16:creationId xmlns:a16="http://schemas.microsoft.com/office/drawing/2014/main" id="{BC5AA854-CEEA-415F-B201-E9D28D8D2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5" name="AutoShape 1133">
              <a:extLst>
                <a:ext uri="{FF2B5EF4-FFF2-40B4-BE49-F238E27FC236}">
                  <a16:creationId xmlns:a16="http://schemas.microsoft.com/office/drawing/2014/main" id="{F2ED2A15-0D17-4426-A7CF-0EDEB1E61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6" name="AutoShape 1134">
              <a:extLst>
                <a:ext uri="{FF2B5EF4-FFF2-40B4-BE49-F238E27FC236}">
                  <a16:creationId xmlns:a16="http://schemas.microsoft.com/office/drawing/2014/main" id="{C94D838D-AC06-48CC-B6CA-18DB0ABFE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47" name="Group 1135">
            <a:extLst>
              <a:ext uri="{FF2B5EF4-FFF2-40B4-BE49-F238E27FC236}">
                <a16:creationId xmlns:a16="http://schemas.microsoft.com/office/drawing/2014/main" id="{7C58E6AA-E630-421A-8B40-1713EA7ED5D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33638" y="1052513"/>
            <a:ext cx="1295400" cy="1046162"/>
            <a:chOff x="748" y="2069"/>
            <a:chExt cx="998" cy="806"/>
          </a:xfrm>
        </p:grpSpPr>
        <p:grpSp>
          <p:nvGrpSpPr>
            <p:cNvPr id="14448" name="Group 1136">
              <a:extLst>
                <a:ext uri="{FF2B5EF4-FFF2-40B4-BE49-F238E27FC236}">
                  <a16:creationId xmlns:a16="http://schemas.microsoft.com/office/drawing/2014/main" id="{0795B2CE-FA19-435B-97ED-EE6274E22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19C4E8BB-FBB3-4003-924C-F620E0965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54EF5A7B-F6DC-4BEB-A968-1A79C9E90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354DFCE5-2313-4EB4-ADA4-259843CE4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52" name="Group 1140">
              <a:extLst>
                <a:ext uri="{FF2B5EF4-FFF2-40B4-BE49-F238E27FC236}">
                  <a16:creationId xmlns:a16="http://schemas.microsoft.com/office/drawing/2014/main" id="{424C7EAC-CC8E-4BBB-9596-35CF7BA720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53" name="AutoShape 1141">
                <a:extLst>
                  <a:ext uri="{FF2B5EF4-FFF2-40B4-BE49-F238E27FC236}">
                    <a16:creationId xmlns:a16="http://schemas.microsoft.com/office/drawing/2014/main" id="{57BD8FAB-67FB-4265-AB22-A7E8D9E67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AutoShape 1142">
                <a:extLst>
                  <a:ext uri="{FF2B5EF4-FFF2-40B4-BE49-F238E27FC236}">
                    <a16:creationId xmlns:a16="http://schemas.microsoft.com/office/drawing/2014/main" id="{D66C84A7-392E-41B0-93FA-0EABF667C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AutoShape 1143">
                <a:extLst>
                  <a:ext uri="{FF2B5EF4-FFF2-40B4-BE49-F238E27FC236}">
                    <a16:creationId xmlns:a16="http://schemas.microsoft.com/office/drawing/2014/main" id="{C49DF302-8D7B-4CCA-B07D-2B0D9D389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66B7ECF1-06CA-435F-8F86-0D1722C5B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AutoShape 1145">
              <a:extLst>
                <a:ext uri="{FF2B5EF4-FFF2-40B4-BE49-F238E27FC236}">
                  <a16:creationId xmlns:a16="http://schemas.microsoft.com/office/drawing/2014/main" id="{4C9D700E-4BA7-44C4-960E-35ACC65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AutoShape 1146">
              <a:extLst>
                <a:ext uri="{FF2B5EF4-FFF2-40B4-BE49-F238E27FC236}">
                  <a16:creationId xmlns:a16="http://schemas.microsoft.com/office/drawing/2014/main" id="{05348AE9-F0A0-4901-8352-957368DF0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9" name="AutoShape 1147">
              <a:extLst>
                <a:ext uri="{FF2B5EF4-FFF2-40B4-BE49-F238E27FC236}">
                  <a16:creationId xmlns:a16="http://schemas.microsoft.com/office/drawing/2014/main" id="{0805A0B9-5946-44F3-9007-B2FC1784E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0" name="AutoShape 1148">
              <a:extLst>
                <a:ext uri="{FF2B5EF4-FFF2-40B4-BE49-F238E27FC236}">
                  <a16:creationId xmlns:a16="http://schemas.microsoft.com/office/drawing/2014/main" id="{D7E1936F-0F3F-459D-B542-B8DE5F8BF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1" name="AutoShape 1149">
              <a:extLst>
                <a:ext uri="{FF2B5EF4-FFF2-40B4-BE49-F238E27FC236}">
                  <a16:creationId xmlns:a16="http://schemas.microsoft.com/office/drawing/2014/main" id="{2A18E401-5F53-4536-910E-DAC8FE474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62" name="Group 1150">
            <a:extLst>
              <a:ext uri="{FF2B5EF4-FFF2-40B4-BE49-F238E27FC236}">
                <a16:creationId xmlns:a16="http://schemas.microsoft.com/office/drawing/2014/main" id="{4A50E3CC-F24D-4BFF-AE2D-37C0CA5D1B6E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2924175"/>
            <a:ext cx="1025525" cy="1295400"/>
            <a:chOff x="1565" y="2387"/>
            <a:chExt cx="861" cy="1088"/>
          </a:xfrm>
        </p:grpSpPr>
        <p:grpSp>
          <p:nvGrpSpPr>
            <p:cNvPr id="14463" name="Group 1151">
              <a:extLst>
                <a:ext uri="{FF2B5EF4-FFF2-40B4-BE49-F238E27FC236}">
                  <a16:creationId xmlns:a16="http://schemas.microsoft.com/office/drawing/2014/main" id="{C932C2B6-F996-430E-BEEB-43F6304EB3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5" y="2387"/>
              <a:ext cx="861" cy="1088"/>
              <a:chOff x="1565" y="2387"/>
              <a:chExt cx="861" cy="1088"/>
            </a:xfrm>
          </p:grpSpPr>
          <p:sp>
            <p:nvSpPr>
              <p:cNvPr id="14464" name="AutoShape 1152">
                <a:extLst>
                  <a:ext uri="{FF2B5EF4-FFF2-40B4-BE49-F238E27FC236}">
                    <a16:creationId xmlns:a16="http://schemas.microsoft.com/office/drawing/2014/main" id="{6C3860A7-8B00-42C9-A6D4-5F75AB2FA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549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5" name="AutoShape 1153">
                <a:extLst>
                  <a:ext uri="{FF2B5EF4-FFF2-40B4-BE49-F238E27FC236}">
                    <a16:creationId xmlns:a16="http://schemas.microsoft.com/office/drawing/2014/main" id="{03D5A693-10FC-4DBF-BE0A-5E8B3CCBA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65" y="306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6" name="AutoShape 1154">
                <a:extLst>
                  <a:ext uri="{FF2B5EF4-FFF2-40B4-BE49-F238E27FC236}">
                    <a16:creationId xmlns:a16="http://schemas.microsoft.com/office/drawing/2014/main" id="{F2089B8F-F721-4E16-9AAA-4DD2D4AB5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722" y="268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7" name="AutoShape 1155">
                <a:extLst>
                  <a:ext uri="{FF2B5EF4-FFF2-40B4-BE49-F238E27FC236}">
                    <a16:creationId xmlns:a16="http://schemas.microsoft.com/office/drawing/2014/main" id="{8BEB9B13-1937-4898-B24D-43F0A6717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03" y="272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8" name="AutoShape 1156">
                <a:extLst>
                  <a:ext uri="{FF2B5EF4-FFF2-40B4-BE49-F238E27FC236}">
                    <a16:creationId xmlns:a16="http://schemas.microsoft.com/office/drawing/2014/main" id="{8CF88FAD-4ADF-484D-9652-CFD31AC98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107" y="2797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9" name="AutoShape 1157">
                <a:extLst>
                  <a:ext uri="{FF2B5EF4-FFF2-40B4-BE49-F238E27FC236}">
                    <a16:creationId xmlns:a16="http://schemas.microsoft.com/office/drawing/2014/main" id="{58914E5A-3E26-46EB-B839-D3AB3FD28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281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70" name="Group 1158">
              <a:extLst>
                <a:ext uri="{FF2B5EF4-FFF2-40B4-BE49-F238E27FC236}">
                  <a16:creationId xmlns:a16="http://schemas.microsoft.com/office/drawing/2014/main" id="{01D27BFF-8A1C-4A28-9473-AF9654A690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5" y="2387"/>
              <a:ext cx="861" cy="1088"/>
              <a:chOff x="1565" y="2387"/>
              <a:chExt cx="861" cy="1088"/>
            </a:xfrm>
          </p:grpSpPr>
          <p:sp>
            <p:nvSpPr>
              <p:cNvPr id="14471" name="AutoShape 1159">
                <a:extLst>
                  <a:ext uri="{FF2B5EF4-FFF2-40B4-BE49-F238E27FC236}">
                    <a16:creationId xmlns:a16="http://schemas.microsoft.com/office/drawing/2014/main" id="{6287AE67-0B87-4038-8A2B-BA8B9E112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549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2" name="AutoShape 1160">
                <a:extLst>
                  <a:ext uri="{FF2B5EF4-FFF2-40B4-BE49-F238E27FC236}">
                    <a16:creationId xmlns:a16="http://schemas.microsoft.com/office/drawing/2014/main" id="{A016CBB0-BA99-44B2-8C78-0A7F536B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65" y="306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3" name="AutoShape 1161">
                <a:extLst>
                  <a:ext uri="{FF2B5EF4-FFF2-40B4-BE49-F238E27FC236}">
                    <a16:creationId xmlns:a16="http://schemas.microsoft.com/office/drawing/2014/main" id="{6FA3BFDB-2DB1-4513-BC43-834FDAD88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722" y="268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4" name="AutoShape 1162">
                <a:extLst>
                  <a:ext uri="{FF2B5EF4-FFF2-40B4-BE49-F238E27FC236}">
                    <a16:creationId xmlns:a16="http://schemas.microsoft.com/office/drawing/2014/main" id="{CBE2A2A3-82B6-44BD-8449-5835E8662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03" y="272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AutoShape 1163">
                <a:extLst>
                  <a:ext uri="{FF2B5EF4-FFF2-40B4-BE49-F238E27FC236}">
                    <a16:creationId xmlns:a16="http://schemas.microsoft.com/office/drawing/2014/main" id="{4DF4E35D-3191-4B1A-B1FB-48BCE29B4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107" y="2797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6" name="AutoShape 1164">
                <a:extLst>
                  <a:ext uri="{FF2B5EF4-FFF2-40B4-BE49-F238E27FC236}">
                    <a16:creationId xmlns:a16="http://schemas.microsoft.com/office/drawing/2014/main" id="{978F770A-1910-4A61-B0AB-8A21C33A5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281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77" name="Group 1165">
            <a:extLst>
              <a:ext uri="{FF2B5EF4-FFF2-40B4-BE49-F238E27FC236}">
                <a16:creationId xmlns:a16="http://schemas.microsoft.com/office/drawing/2014/main" id="{683617C9-8F62-4707-8292-15B0961F3AE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04850" y="2924175"/>
            <a:ext cx="1025525" cy="1295400"/>
            <a:chOff x="1565" y="2387"/>
            <a:chExt cx="861" cy="1088"/>
          </a:xfrm>
        </p:grpSpPr>
        <p:grpSp>
          <p:nvGrpSpPr>
            <p:cNvPr id="14478" name="Group 1166">
              <a:extLst>
                <a:ext uri="{FF2B5EF4-FFF2-40B4-BE49-F238E27FC236}">
                  <a16:creationId xmlns:a16="http://schemas.microsoft.com/office/drawing/2014/main" id="{8D6DA37C-668B-4545-A063-C33A7567F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5" y="2387"/>
              <a:ext cx="861" cy="1088"/>
              <a:chOff x="1565" y="2387"/>
              <a:chExt cx="861" cy="1088"/>
            </a:xfrm>
          </p:grpSpPr>
          <p:sp>
            <p:nvSpPr>
              <p:cNvPr id="14479" name="AutoShape 1167">
                <a:extLst>
                  <a:ext uri="{FF2B5EF4-FFF2-40B4-BE49-F238E27FC236}">
                    <a16:creationId xmlns:a16="http://schemas.microsoft.com/office/drawing/2014/main" id="{63FDDE52-1BB7-448A-942A-AF7B0DC05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549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0" name="AutoShape 1168">
                <a:extLst>
                  <a:ext uri="{FF2B5EF4-FFF2-40B4-BE49-F238E27FC236}">
                    <a16:creationId xmlns:a16="http://schemas.microsoft.com/office/drawing/2014/main" id="{B15AA02C-4C52-4396-AEB6-51ECE9DA8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65" y="306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1" name="AutoShape 1169">
                <a:extLst>
                  <a:ext uri="{FF2B5EF4-FFF2-40B4-BE49-F238E27FC236}">
                    <a16:creationId xmlns:a16="http://schemas.microsoft.com/office/drawing/2014/main" id="{74B810AF-4E21-49A1-94E5-054AB11D3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722" y="268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AutoShape 1170">
                <a:extLst>
                  <a:ext uri="{FF2B5EF4-FFF2-40B4-BE49-F238E27FC236}">
                    <a16:creationId xmlns:a16="http://schemas.microsoft.com/office/drawing/2014/main" id="{D2472DAB-4983-4DC6-891A-F11C54131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03" y="272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AutoShape 1171">
                <a:extLst>
                  <a:ext uri="{FF2B5EF4-FFF2-40B4-BE49-F238E27FC236}">
                    <a16:creationId xmlns:a16="http://schemas.microsoft.com/office/drawing/2014/main" id="{C1882961-A926-49BC-8DC7-ECCCE7082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107" y="2797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4" name="AutoShape 1172">
                <a:extLst>
                  <a:ext uri="{FF2B5EF4-FFF2-40B4-BE49-F238E27FC236}">
                    <a16:creationId xmlns:a16="http://schemas.microsoft.com/office/drawing/2014/main" id="{033D0A76-7D9D-4F8B-92C4-8D0B5B47D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281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85" name="Group 1173">
              <a:extLst>
                <a:ext uri="{FF2B5EF4-FFF2-40B4-BE49-F238E27FC236}">
                  <a16:creationId xmlns:a16="http://schemas.microsoft.com/office/drawing/2014/main" id="{9B34C527-3902-4291-99B1-BDB41A8DD3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5" y="2387"/>
              <a:ext cx="861" cy="1088"/>
              <a:chOff x="1565" y="2387"/>
              <a:chExt cx="861" cy="1088"/>
            </a:xfrm>
          </p:grpSpPr>
          <p:sp>
            <p:nvSpPr>
              <p:cNvPr id="14486" name="AutoShape 1174">
                <a:extLst>
                  <a:ext uri="{FF2B5EF4-FFF2-40B4-BE49-F238E27FC236}">
                    <a16:creationId xmlns:a16="http://schemas.microsoft.com/office/drawing/2014/main" id="{46AF238B-F5D6-40C7-A4C3-9EB01E6A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549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7" name="AutoShape 1175">
                <a:extLst>
                  <a:ext uri="{FF2B5EF4-FFF2-40B4-BE49-F238E27FC236}">
                    <a16:creationId xmlns:a16="http://schemas.microsoft.com/office/drawing/2014/main" id="{1195DD16-133C-40C0-B88E-C3F09BA82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65" y="306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14F6121D-2C3B-4BA0-8789-903C51493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722" y="268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AutoShape 1177">
                <a:extLst>
                  <a:ext uri="{FF2B5EF4-FFF2-40B4-BE49-F238E27FC236}">
                    <a16:creationId xmlns:a16="http://schemas.microsoft.com/office/drawing/2014/main" id="{965BF8D3-4686-4C06-A065-6EBD69857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03" y="272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0" name="AutoShape 1178">
                <a:extLst>
                  <a:ext uri="{FF2B5EF4-FFF2-40B4-BE49-F238E27FC236}">
                    <a16:creationId xmlns:a16="http://schemas.microsoft.com/office/drawing/2014/main" id="{58FEC7E7-B32C-429E-B8F5-E13D3B3FF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107" y="2797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1" name="AutoShape 1179">
                <a:extLst>
                  <a:ext uri="{FF2B5EF4-FFF2-40B4-BE49-F238E27FC236}">
                    <a16:creationId xmlns:a16="http://schemas.microsoft.com/office/drawing/2014/main" id="{FCDD809A-6F9B-4619-90C0-56AE51901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281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92" name="Group 1180">
            <a:extLst>
              <a:ext uri="{FF2B5EF4-FFF2-40B4-BE49-F238E27FC236}">
                <a16:creationId xmlns:a16="http://schemas.microsoft.com/office/drawing/2014/main" id="{E832CB12-B3AC-40AB-AAC0-568F2A35E0CF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6237287" y="1039813"/>
            <a:ext cx="1368425" cy="1104900"/>
            <a:chOff x="748" y="2069"/>
            <a:chExt cx="998" cy="806"/>
          </a:xfrm>
        </p:grpSpPr>
        <p:grpSp>
          <p:nvGrpSpPr>
            <p:cNvPr id="14493" name="Group 1181">
              <a:extLst>
                <a:ext uri="{FF2B5EF4-FFF2-40B4-BE49-F238E27FC236}">
                  <a16:creationId xmlns:a16="http://schemas.microsoft.com/office/drawing/2014/main" id="{EE77A5EE-D8B0-46EF-9C78-6B7E4A4E89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94" name="AutoShape 1182">
                <a:extLst>
                  <a:ext uri="{FF2B5EF4-FFF2-40B4-BE49-F238E27FC236}">
                    <a16:creationId xmlns:a16="http://schemas.microsoft.com/office/drawing/2014/main" id="{AF6C5C6B-F8A6-462D-B8DC-99E2BAE99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5" name="AutoShape 1183">
                <a:extLst>
                  <a:ext uri="{FF2B5EF4-FFF2-40B4-BE49-F238E27FC236}">
                    <a16:creationId xmlns:a16="http://schemas.microsoft.com/office/drawing/2014/main" id="{FC991D6A-E280-46AC-86CD-EE7E68073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6" name="AutoShape 1184">
                <a:extLst>
                  <a:ext uri="{FF2B5EF4-FFF2-40B4-BE49-F238E27FC236}">
                    <a16:creationId xmlns:a16="http://schemas.microsoft.com/office/drawing/2014/main" id="{C0740B6A-BBAE-41EE-9EC7-81FF83B90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97" name="Group 1185">
              <a:extLst>
                <a:ext uri="{FF2B5EF4-FFF2-40B4-BE49-F238E27FC236}">
                  <a16:creationId xmlns:a16="http://schemas.microsoft.com/office/drawing/2014/main" id="{E6E81508-FF9B-4E25-A05F-BF5A233A54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2069"/>
              <a:ext cx="998" cy="794"/>
              <a:chOff x="1156" y="3612"/>
              <a:chExt cx="681" cy="544"/>
            </a:xfrm>
          </p:grpSpPr>
          <p:sp>
            <p:nvSpPr>
              <p:cNvPr id="14498" name="AutoShape 1186">
                <a:extLst>
                  <a:ext uri="{FF2B5EF4-FFF2-40B4-BE49-F238E27FC236}">
                    <a16:creationId xmlns:a16="http://schemas.microsoft.com/office/drawing/2014/main" id="{FA538EAD-D32F-4C68-929B-E9F737CAE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545" cy="9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9" name="AutoShape 1187">
                <a:extLst>
                  <a:ext uri="{FF2B5EF4-FFF2-40B4-BE49-F238E27FC236}">
                    <a16:creationId xmlns:a16="http://schemas.microsoft.com/office/drawing/2014/main" id="{1DC8D404-45E5-43A8-B647-979FC9F5F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79" y="3680"/>
                <a:ext cx="272" cy="1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0" name="AutoShape 1188">
                <a:extLst>
                  <a:ext uri="{FF2B5EF4-FFF2-40B4-BE49-F238E27FC236}">
                    <a16:creationId xmlns:a16="http://schemas.microsoft.com/office/drawing/2014/main" id="{082D1687-9572-4107-891A-EEC6B1261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01" y="3748"/>
                <a:ext cx="363" cy="45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01" name="AutoShape 1189">
              <a:extLst>
                <a:ext uri="{FF2B5EF4-FFF2-40B4-BE49-F238E27FC236}">
                  <a16:creationId xmlns:a16="http://schemas.microsoft.com/office/drawing/2014/main" id="{232CAF0B-7825-4D1C-8280-164D48F21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2" name="AutoShape 1190">
              <a:extLst>
                <a:ext uri="{FF2B5EF4-FFF2-40B4-BE49-F238E27FC236}">
                  <a16:creationId xmlns:a16="http://schemas.microsoft.com/office/drawing/2014/main" id="{3191E1CD-2DB9-4BFA-8D1B-84D22E167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3" name="AutoShape 1191">
              <a:extLst>
                <a:ext uri="{FF2B5EF4-FFF2-40B4-BE49-F238E27FC236}">
                  <a16:creationId xmlns:a16="http://schemas.microsoft.com/office/drawing/2014/main" id="{0AA6DA0F-82C5-442E-B29E-CE5A648EF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4" name="AutoShape 1192">
              <a:extLst>
                <a:ext uri="{FF2B5EF4-FFF2-40B4-BE49-F238E27FC236}">
                  <a16:creationId xmlns:a16="http://schemas.microsoft.com/office/drawing/2014/main" id="{937AA439-4DA4-48E5-8BB3-5FF34E3E3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78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5" name="AutoShape 1193">
              <a:extLst>
                <a:ext uri="{FF2B5EF4-FFF2-40B4-BE49-F238E27FC236}">
                  <a16:creationId xmlns:a16="http://schemas.microsoft.com/office/drawing/2014/main" id="{0543770C-4BC3-4E12-B513-1536B2F13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60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AF18830B-795F-4D81-A00C-09106279F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742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7" name="Group 1195">
            <a:extLst>
              <a:ext uri="{FF2B5EF4-FFF2-40B4-BE49-F238E27FC236}">
                <a16:creationId xmlns:a16="http://schemas.microsoft.com/office/drawing/2014/main" id="{82B15FB6-FA9E-449C-A217-6484BE5B28D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797425"/>
            <a:ext cx="1136650" cy="1368425"/>
            <a:chOff x="2789" y="2296"/>
            <a:chExt cx="904" cy="1088"/>
          </a:xfrm>
        </p:grpSpPr>
        <p:grpSp>
          <p:nvGrpSpPr>
            <p:cNvPr id="14508" name="Group 1196">
              <a:extLst>
                <a:ext uri="{FF2B5EF4-FFF2-40B4-BE49-F238E27FC236}">
                  <a16:creationId xmlns:a16="http://schemas.microsoft.com/office/drawing/2014/main" id="{195C5101-F30C-4A7A-93D2-D9A04C0447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9" y="2296"/>
              <a:ext cx="904" cy="1088"/>
              <a:chOff x="2752" y="2417"/>
              <a:chExt cx="904" cy="1088"/>
            </a:xfrm>
          </p:grpSpPr>
          <p:sp>
            <p:nvSpPr>
              <p:cNvPr id="14509" name="AutoShape 1197">
                <a:extLst>
                  <a:ext uri="{FF2B5EF4-FFF2-40B4-BE49-F238E27FC236}">
                    <a16:creationId xmlns:a16="http://schemas.microsoft.com/office/drawing/2014/main" id="{FA420C89-3CB0-4F61-92FE-7B585691D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0" name="AutoShape 1198">
                <a:extLst>
                  <a:ext uri="{FF2B5EF4-FFF2-40B4-BE49-F238E27FC236}">
                    <a16:creationId xmlns:a16="http://schemas.microsoft.com/office/drawing/2014/main" id="{100D9903-8348-4638-B78E-EA2B82E57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1" name="AutoShape 1199">
                <a:extLst>
                  <a:ext uri="{FF2B5EF4-FFF2-40B4-BE49-F238E27FC236}">
                    <a16:creationId xmlns:a16="http://schemas.microsoft.com/office/drawing/2014/main" id="{B49BEAA1-FCB3-47F5-A97C-6CC3E0FD7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2" name="AutoShape 1200">
                <a:extLst>
                  <a:ext uri="{FF2B5EF4-FFF2-40B4-BE49-F238E27FC236}">
                    <a16:creationId xmlns:a16="http://schemas.microsoft.com/office/drawing/2014/main" id="{92574353-139F-42DE-B7DF-64C288CCB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3" name="AutoShape 1201">
                <a:extLst>
                  <a:ext uri="{FF2B5EF4-FFF2-40B4-BE49-F238E27FC236}">
                    <a16:creationId xmlns:a16="http://schemas.microsoft.com/office/drawing/2014/main" id="{4DF3845E-57CE-4543-BB0B-F431418CF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4" name="AutoShape 1202">
                <a:extLst>
                  <a:ext uri="{FF2B5EF4-FFF2-40B4-BE49-F238E27FC236}">
                    <a16:creationId xmlns:a16="http://schemas.microsoft.com/office/drawing/2014/main" id="{AB9BC1EE-86E0-4967-A916-8F78A2040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15" name="Group 1203">
              <a:extLst>
                <a:ext uri="{FF2B5EF4-FFF2-40B4-BE49-F238E27FC236}">
                  <a16:creationId xmlns:a16="http://schemas.microsoft.com/office/drawing/2014/main" id="{D7F32DAE-6DF4-45D6-AC73-C40831558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9" y="2296"/>
              <a:ext cx="904" cy="1088"/>
              <a:chOff x="2752" y="2417"/>
              <a:chExt cx="904" cy="1088"/>
            </a:xfrm>
          </p:grpSpPr>
          <p:sp>
            <p:nvSpPr>
              <p:cNvPr id="14516" name="AutoShape 1204">
                <a:extLst>
                  <a:ext uri="{FF2B5EF4-FFF2-40B4-BE49-F238E27FC236}">
                    <a16:creationId xmlns:a16="http://schemas.microsoft.com/office/drawing/2014/main" id="{FCFA8C6C-84AE-4DD7-89F8-3E2D90993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7" name="AutoShape 1205">
                <a:extLst>
                  <a:ext uri="{FF2B5EF4-FFF2-40B4-BE49-F238E27FC236}">
                    <a16:creationId xmlns:a16="http://schemas.microsoft.com/office/drawing/2014/main" id="{54C7566F-3EEC-4080-BE92-F53F991AE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8" name="AutoShape 1206">
                <a:extLst>
                  <a:ext uri="{FF2B5EF4-FFF2-40B4-BE49-F238E27FC236}">
                    <a16:creationId xmlns:a16="http://schemas.microsoft.com/office/drawing/2014/main" id="{EB20E683-C3DC-4C9A-9778-8B5065511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9" name="AutoShape 1207">
                <a:extLst>
                  <a:ext uri="{FF2B5EF4-FFF2-40B4-BE49-F238E27FC236}">
                    <a16:creationId xmlns:a16="http://schemas.microsoft.com/office/drawing/2014/main" id="{0280378C-2B15-47F4-8530-653F53E12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0" name="AutoShape 1208">
                <a:extLst>
                  <a:ext uri="{FF2B5EF4-FFF2-40B4-BE49-F238E27FC236}">
                    <a16:creationId xmlns:a16="http://schemas.microsoft.com/office/drawing/2014/main" id="{D58864A3-C8F2-4583-A158-50F6B0697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45205ECB-F232-44BD-BE51-4A8B4C051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22" name="Group 1210">
            <a:extLst>
              <a:ext uri="{FF2B5EF4-FFF2-40B4-BE49-F238E27FC236}">
                <a16:creationId xmlns:a16="http://schemas.microsoft.com/office/drawing/2014/main" id="{96E686E4-3A56-4536-AEB8-3F208984B70E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5084763"/>
            <a:ext cx="917575" cy="962025"/>
            <a:chOff x="975" y="2341"/>
            <a:chExt cx="578" cy="606"/>
          </a:xfrm>
        </p:grpSpPr>
        <p:grpSp>
          <p:nvGrpSpPr>
            <p:cNvPr id="14523" name="Group 1211">
              <a:extLst>
                <a:ext uri="{FF2B5EF4-FFF2-40B4-BE49-F238E27FC236}">
                  <a16:creationId xmlns:a16="http://schemas.microsoft.com/office/drawing/2014/main" id="{8E612DF6-65C7-4E94-B9CF-E80F1DA879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" y="2341"/>
              <a:ext cx="578" cy="606"/>
              <a:chOff x="1018" y="2276"/>
              <a:chExt cx="578" cy="606"/>
            </a:xfrm>
          </p:grpSpPr>
          <p:sp>
            <p:nvSpPr>
              <p:cNvPr id="14524" name="AutoShape 1212">
                <a:extLst>
                  <a:ext uri="{FF2B5EF4-FFF2-40B4-BE49-F238E27FC236}">
                    <a16:creationId xmlns:a16="http://schemas.microsoft.com/office/drawing/2014/main" id="{EE63EEA6-02A3-4B7B-9129-F3D8DA162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66" y="2341"/>
                <a:ext cx="530" cy="54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5" name="AutoShape 1213">
                <a:extLst>
                  <a:ext uri="{FF2B5EF4-FFF2-40B4-BE49-F238E27FC236}">
                    <a16:creationId xmlns:a16="http://schemas.microsoft.com/office/drawing/2014/main" id="{06AE94AA-44A2-4CAD-909C-22556EFA7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67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6" name="AutoShape 1214">
                <a:extLst>
                  <a:ext uri="{FF2B5EF4-FFF2-40B4-BE49-F238E27FC236}">
                    <a16:creationId xmlns:a16="http://schemas.microsoft.com/office/drawing/2014/main" id="{1D89CB32-A35F-4545-9CFD-FB0BBAB4A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98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7" name="AutoShape 1215">
                <a:extLst>
                  <a:ext uri="{FF2B5EF4-FFF2-40B4-BE49-F238E27FC236}">
                    <a16:creationId xmlns:a16="http://schemas.microsoft.com/office/drawing/2014/main" id="{471141AA-211C-4694-9B44-B72505D43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31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8" name="AutoShape 1216">
                <a:extLst>
                  <a:ext uri="{FF2B5EF4-FFF2-40B4-BE49-F238E27FC236}">
                    <a16:creationId xmlns:a16="http://schemas.microsoft.com/office/drawing/2014/main" id="{681111CA-A4F5-4341-919A-3F163217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1" y="2425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9" name="AutoShape 1217">
                <a:extLst>
                  <a:ext uri="{FF2B5EF4-FFF2-40B4-BE49-F238E27FC236}">
                    <a16:creationId xmlns:a16="http://schemas.microsoft.com/office/drawing/2014/main" id="{48E23158-29B8-4C0C-A169-10FB809C0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18" y="2610"/>
                <a:ext cx="272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30" name="Group 1218">
              <a:extLst>
                <a:ext uri="{FF2B5EF4-FFF2-40B4-BE49-F238E27FC236}">
                  <a16:creationId xmlns:a16="http://schemas.microsoft.com/office/drawing/2014/main" id="{EF34CFD7-88E8-4355-8EBB-1D6082F86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" y="2341"/>
              <a:ext cx="578" cy="606"/>
              <a:chOff x="1018" y="2276"/>
              <a:chExt cx="578" cy="606"/>
            </a:xfrm>
          </p:grpSpPr>
          <p:sp>
            <p:nvSpPr>
              <p:cNvPr id="14531" name="AutoShape 1219">
                <a:extLst>
                  <a:ext uri="{FF2B5EF4-FFF2-40B4-BE49-F238E27FC236}">
                    <a16:creationId xmlns:a16="http://schemas.microsoft.com/office/drawing/2014/main" id="{75F66640-BA38-4FED-BAD5-19A45B0F4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66" y="2341"/>
                <a:ext cx="530" cy="5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AutoShape 1220">
                <a:extLst>
                  <a:ext uri="{FF2B5EF4-FFF2-40B4-BE49-F238E27FC236}">
                    <a16:creationId xmlns:a16="http://schemas.microsoft.com/office/drawing/2014/main" id="{513CC3FA-56FF-4BE7-8967-1830A3281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67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3" name="AutoShape 1221">
                <a:extLst>
                  <a:ext uri="{FF2B5EF4-FFF2-40B4-BE49-F238E27FC236}">
                    <a16:creationId xmlns:a16="http://schemas.microsoft.com/office/drawing/2014/main" id="{65BE1F4F-3B66-49D4-A960-710277576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98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1AE8ED6B-26B4-4CB0-8220-E6AAF5AF2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31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AutoShape 1223">
                <a:extLst>
                  <a:ext uri="{FF2B5EF4-FFF2-40B4-BE49-F238E27FC236}">
                    <a16:creationId xmlns:a16="http://schemas.microsoft.com/office/drawing/2014/main" id="{C77E2F3F-0253-472D-836A-913017C40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1" y="2425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6" name="AutoShape 1224">
                <a:extLst>
                  <a:ext uri="{FF2B5EF4-FFF2-40B4-BE49-F238E27FC236}">
                    <a16:creationId xmlns:a16="http://schemas.microsoft.com/office/drawing/2014/main" id="{3B40CDA7-1A40-4A54-87A5-B0784F550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18" y="2610"/>
                <a:ext cx="272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7" name="AutoShape 1225">
              <a:extLst>
                <a:ext uri="{FF2B5EF4-FFF2-40B4-BE49-F238E27FC236}">
                  <a16:creationId xmlns:a16="http://schemas.microsoft.com/office/drawing/2014/main" id="{AC66BC7A-BBA9-4D72-933E-EC27F327D0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24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8" name="AutoShape 1226">
              <a:extLst>
                <a:ext uri="{FF2B5EF4-FFF2-40B4-BE49-F238E27FC236}">
                  <a16:creationId xmlns:a16="http://schemas.microsoft.com/office/drawing/2014/main" id="{A45D17A4-14EE-4B93-B139-6193751481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155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9" name="AutoShape 1227">
              <a:extLst>
                <a:ext uri="{FF2B5EF4-FFF2-40B4-BE49-F238E27FC236}">
                  <a16:creationId xmlns:a16="http://schemas.microsoft.com/office/drawing/2014/main" id="{B2BDE5E4-76F5-4DC9-9FD8-ED9B191A7B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88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0" name="AutoShape 1228">
              <a:extLst>
                <a:ext uri="{FF2B5EF4-FFF2-40B4-BE49-F238E27FC236}">
                  <a16:creationId xmlns:a16="http://schemas.microsoft.com/office/drawing/2014/main" id="{C7D401F6-2972-4C4D-8B53-EDDA1B3372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88" y="2490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1" name="AutoShape 1229">
              <a:extLst>
                <a:ext uri="{FF2B5EF4-FFF2-40B4-BE49-F238E27FC236}">
                  <a16:creationId xmlns:a16="http://schemas.microsoft.com/office/drawing/2014/main" id="{FE25BB48-155C-44CF-883E-5E0F3C4EAC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0">
              <a:off x="975" y="2675"/>
              <a:ext cx="272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42" name="Group 1230">
            <a:extLst>
              <a:ext uri="{FF2B5EF4-FFF2-40B4-BE49-F238E27FC236}">
                <a16:creationId xmlns:a16="http://schemas.microsoft.com/office/drawing/2014/main" id="{C65E2AFB-0CE3-4B91-970F-8390923343BC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924175"/>
            <a:ext cx="741362" cy="1295400"/>
            <a:chOff x="1973" y="2478"/>
            <a:chExt cx="597" cy="1043"/>
          </a:xfrm>
        </p:grpSpPr>
        <p:grpSp>
          <p:nvGrpSpPr>
            <p:cNvPr id="14543" name="Group 1231">
              <a:extLst>
                <a:ext uri="{FF2B5EF4-FFF2-40B4-BE49-F238E27FC236}">
                  <a16:creationId xmlns:a16="http://schemas.microsoft.com/office/drawing/2014/main" id="{AB53DC41-B80C-4610-B8F6-A45B5729DC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2478"/>
              <a:ext cx="597" cy="1043"/>
              <a:chOff x="1973" y="2614"/>
              <a:chExt cx="597" cy="1043"/>
            </a:xfrm>
          </p:grpSpPr>
          <p:sp>
            <p:nvSpPr>
              <p:cNvPr id="14544" name="AutoShape 1232">
                <a:extLst>
                  <a:ext uri="{FF2B5EF4-FFF2-40B4-BE49-F238E27FC236}">
                    <a16:creationId xmlns:a16="http://schemas.microsoft.com/office/drawing/2014/main" id="{C66A569D-22CF-42E3-9422-B1CBFEDD5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1679" y="3056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5" name="AutoShape 1233">
                <a:extLst>
                  <a:ext uri="{FF2B5EF4-FFF2-40B4-BE49-F238E27FC236}">
                    <a16:creationId xmlns:a16="http://schemas.microsoft.com/office/drawing/2014/main" id="{C11A2A5F-6E26-40D4-88BC-D8ADD771F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1881" y="2910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6" name="AutoShape 1234">
                <a:extLst>
                  <a:ext uri="{FF2B5EF4-FFF2-40B4-BE49-F238E27FC236}">
                    <a16:creationId xmlns:a16="http://schemas.microsoft.com/office/drawing/2014/main" id="{040EAF9C-AC49-458E-B182-11797EB19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113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47" name="Group 1235">
                <a:extLst>
                  <a:ext uri="{FF2B5EF4-FFF2-40B4-BE49-F238E27FC236}">
                    <a16:creationId xmlns:a16="http://schemas.microsoft.com/office/drawing/2014/main" id="{92D5643D-DB9A-4674-869E-41941C5663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12431">
                <a:off x="2290" y="3067"/>
                <a:ext cx="266" cy="398"/>
                <a:chOff x="2293" y="3067"/>
                <a:chExt cx="266" cy="398"/>
              </a:xfrm>
            </p:grpSpPr>
            <p:sp>
              <p:nvSpPr>
                <p:cNvPr id="14548" name="AutoShape 1236">
                  <a:extLst>
                    <a:ext uri="{FF2B5EF4-FFF2-40B4-BE49-F238E27FC236}">
                      <a16:creationId xmlns:a16="http://schemas.microsoft.com/office/drawing/2014/main" id="{887821BA-DFC7-4989-A764-E67CC7E0BE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161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49" name="AutoShape 1237">
                  <a:extLst>
                    <a:ext uri="{FF2B5EF4-FFF2-40B4-BE49-F238E27FC236}">
                      <a16:creationId xmlns:a16="http://schemas.microsoft.com/office/drawing/2014/main" id="{544BAEC3-3F77-4F7E-8906-F90A7A1E90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294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50" name="AutoShape 1238">
                <a:extLst>
                  <a:ext uri="{FF2B5EF4-FFF2-40B4-BE49-F238E27FC236}">
                    <a16:creationId xmlns:a16="http://schemas.microsoft.com/office/drawing/2014/main" id="{52D1E00B-6972-4947-82C4-BBD6B807F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3" y="3294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1" name="Group 1239">
              <a:extLst>
                <a:ext uri="{FF2B5EF4-FFF2-40B4-BE49-F238E27FC236}">
                  <a16:creationId xmlns:a16="http://schemas.microsoft.com/office/drawing/2014/main" id="{CC62E7F4-12EB-4B1A-A25C-F5BD49DAEE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2478"/>
              <a:ext cx="597" cy="1043"/>
              <a:chOff x="1973" y="2614"/>
              <a:chExt cx="597" cy="1043"/>
            </a:xfrm>
          </p:grpSpPr>
          <p:sp>
            <p:nvSpPr>
              <p:cNvPr id="14552" name="AutoShape 1240">
                <a:extLst>
                  <a:ext uri="{FF2B5EF4-FFF2-40B4-BE49-F238E27FC236}">
                    <a16:creationId xmlns:a16="http://schemas.microsoft.com/office/drawing/2014/main" id="{1D6EAE1E-0CC0-472B-B4FA-A11527E37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1679" y="3056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3" name="AutoShape 1241">
                <a:extLst>
                  <a:ext uri="{FF2B5EF4-FFF2-40B4-BE49-F238E27FC236}">
                    <a16:creationId xmlns:a16="http://schemas.microsoft.com/office/drawing/2014/main" id="{3D221F94-C601-407B-888B-E925FD5AA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1881" y="2910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4" name="AutoShape 1242">
                <a:extLst>
                  <a:ext uri="{FF2B5EF4-FFF2-40B4-BE49-F238E27FC236}">
                    <a16:creationId xmlns:a16="http://schemas.microsoft.com/office/drawing/2014/main" id="{378E48F0-76B8-4382-9D1B-E2A7E79F6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113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55" name="Group 1243">
                <a:extLst>
                  <a:ext uri="{FF2B5EF4-FFF2-40B4-BE49-F238E27FC236}">
                    <a16:creationId xmlns:a16="http://schemas.microsoft.com/office/drawing/2014/main" id="{7AFA471E-77FE-4B76-A32E-4C78AB2A37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12431">
                <a:off x="2290" y="3067"/>
                <a:ext cx="266" cy="398"/>
                <a:chOff x="2293" y="3067"/>
                <a:chExt cx="266" cy="398"/>
              </a:xfrm>
            </p:grpSpPr>
            <p:sp>
              <p:nvSpPr>
                <p:cNvPr id="14556" name="AutoShape 1244">
                  <a:extLst>
                    <a:ext uri="{FF2B5EF4-FFF2-40B4-BE49-F238E27FC236}">
                      <a16:creationId xmlns:a16="http://schemas.microsoft.com/office/drawing/2014/main" id="{36832DAB-B962-4A07-A4A6-35EF233525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161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7" name="AutoShape 1245">
                  <a:extLst>
                    <a:ext uri="{FF2B5EF4-FFF2-40B4-BE49-F238E27FC236}">
                      <a16:creationId xmlns:a16="http://schemas.microsoft.com/office/drawing/2014/main" id="{CB71BFD2-877A-4295-981A-7B8C341208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294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1E0260F4-EE94-4E27-9C22-FCBCF9BCA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3" y="3294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9" name="Group 1247">
              <a:extLst>
                <a:ext uri="{FF2B5EF4-FFF2-40B4-BE49-F238E27FC236}">
                  <a16:creationId xmlns:a16="http://schemas.microsoft.com/office/drawing/2014/main" id="{53320EBE-7977-4B36-AF29-520756BCE036}"/>
                </a:ext>
              </a:extLst>
            </p:cNvPr>
            <p:cNvGrpSpPr>
              <a:grpSpLocks/>
            </p:cNvGrpSpPr>
            <p:nvPr/>
          </p:nvGrpSpPr>
          <p:grpSpPr bwMode="auto">
            <a:xfrm rot="712431">
              <a:off x="2290" y="2931"/>
              <a:ext cx="266" cy="398"/>
              <a:chOff x="2293" y="3067"/>
              <a:chExt cx="266" cy="398"/>
            </a:xfrm>
          </p:grpSpPr>
          <p:sp>
            <p:nvSpPr>
              <p:cNvPr id="14560" name="AutoShape 1248">
                <a:extLst>
                  <a:ext uri="{FF2B5EF4-FFF2-40B4-BE49-F238E27FC236}">
                    <a16:creationId xmlns:a16="http://schemas.microsoft.com/office/drawing/2014/main" id="{1449CCD8-9E81-4095-8591-B81DC1F9A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61" y="3199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6350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1" name="AutoShape 1249">
                <a:extLst>
                  <a:ext uri="{FF2B5EF4-FFF2-40B4-BE49-F238E27FC236}">
                    <a16:creationId xmlns:a16="http://schemas.microsoft.com/office/drawing/2014/main" id="{D148F501-C53D-45F7-8954-D894EAA5E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294" y="3199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6350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62" name="AutoShape 1250">
              <a:extLst>
                <a:ext uri="{FF2B5EF4-FFF2-40B4-BE49-F238E27FC236}">
                  <a16:creationId xmlns:a16="http://schemas.microsoft.com/office/drawing/2014/main" id="{C0616A9A-72CA-467F-8A9E-65F71AA29B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1973" y="3158"/>
              <a:ext cx="317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635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81" name="Group 1269">
            <a:extLst>
              <a:ext uri="{FF2B5EF4-FFF2-40B4-BE49-F238E27FC236}">
                <a16:creationId xmlns:a16="http://schemas.microsoft.com/office/drawing/2014/main" id="{23B1FA4A-249C-45E1-8453-8FB95C32BBC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4797425"/>
            <a:ext cx="1136650" cy="1368425"/>
            <a:chOff x="2789" y="2296"/>
            <a:chExt cx="904" cy="1088"/>
          </a:xfrm>
        </p:grpSpPr>
        <p:grpSp>
          <p:nvGrpSpPr>
            <p:cNvPr id="14582" name="Group 1270">
              <a:extLst>
                <a:ext uri="{FF2B5EF4-FFF2-40B4-BE49-F238E27FC236}">
                  <a16:creationId xmlns:a16="http://schemas.microsoft.com/office/drawing/2014/main" id="{4FE79241-61B9-44F8-83FE-8E3A6621D3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9" y="2296"/>
              <a:ext cx="904" cy="1088"/>
              <a:chOff x="2752" y="2417"/>
              <a:chExt cx="904" cy="1088"/>
            </a:xfrm>
          </p:grpSpPr>
          <p:sp>
            <p:nvSpPr>
              <p:cNvPr id="14583" name="AutoShape 1271">
                <a:extLst>
                  <a:ext uri="{FF2B5EF4-FFF2-40B4-BE49-F238E27FC236}">
                    <a16:creationId xmlns:a16="http://schemas.microsoft.com/office/drawing/2014/main" id="{4186C653-450F-4E52-BD84-24EF30C05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4" name="AutoShape 1272">
                <a:extLst>
                  <a:ext uri="{FF2B5EF4-FFF2-40B4-BE49-F238E27FC236}">
                    <a16:creationId xmlns:a16="http://schemas.microsoft.com/office/drawing/2014/main" id="{9F2BA369-8333-4871-8C87-E26CB2A79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5" name="AutoShape 1273">
                <a:extLst>
                  <a:ext uri="{FF2B5EF4-FFF2-40B4-BE49-F238E27FC236}">
                    <a16:creationId xmlns:a16="http://schemas.microsoft.com/office/drawing/2014/main" id="{901B6386-5CFD-46A8-BE18-18AF23416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6" name="AutoShape 1274">
                <a:extLst>
                  <a:ext uri="{FF2B5EF4-FFF2-40B4-BE49-F238E27FC236}">
                    <a16:creationId xmlns:a16="http://schemas.microsoft.com/office/drawing/2014/main" id="{83ECBB0C-3E49-4870-9151-F8CB01799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7" name="AutoShape 1275">
                <a:extLst>
                  <a:ext uri="{FF2B5EF4-FFF2-40B4-BE49-F238E27FC236}">
                    <a16:creationId xmlns:a16="http://schemas.microsoft.com/office/drawing/2014/main" id="{A323102B-C0FB-484C-BE94-A030ECD2C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AutoShape 1276">
                <a:extLst>
                  <a:ext uri="{FF2B5EF4-FFF2-40B4-BE49-F238E27FC236}">
                    <a16:creationId xmlns:a16="http://schemas.microsoft.com/office/drawing/2014/main" id="{DD0AF51A-E58B-4FDA-B9C0-A4FECC530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89" name="Group 1277">
              <a:extLst>
                <a:ext uri="{FF2B5EF4-FFF2-40B4-BE49-F238E27FC236}">
                  <a16:creationId xmlns:a16="http://schemas.microsoft.com/office/drawing/2014/main" id="{DC5EC8DE-63AA-4F19-B084-9B8FCF99B2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9" y="2296"/>
              <a:ext cx="904" cy="1088"/>
              <a:chOff x="2752" y="2417"/>
              <a:chExt cx="904" cy="1088"/>
            </a:xfrm>
          </p:grpSpPr>
          <p:sp>
            <p:nvSpPr>
              <p:cNvPr id="14590" name="AutoShape 1278">
                <a:extLst>
                  <a:ext uri="{FF2B5EF4-FFF2-40B4-BE49-F238E27FC236}">
                    <a16:creationId xmlns:a16="http://schemas.microsoft.com/office/drawing/2014/main" id="{8AB2ADAF-2EEE-4A7C-A66A-26C720C80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1" name="AutoShape 1279">
                <a:extLst>
                  <a:ext uri="{FF2B5EF4-FFF2-40B4-BE49-F238E27FC236}">
                    <a16:creationId xmlns:a16="http://schemas.microsoft.com/office/drawing/2014/main" id="{224B58D0-A85A-4394-A435-B69F85434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2" name="AutoShape 1280">
                <a:extLst>
                  <a:ext uri="{FF2B5EF4-FFF2-40B4-BE49-F238E27FC236}">
                    <a16:creationId xmlns:a16="http://schemas.microsoft.com/office/drawing/2014/main" id="{0C8704BE-F2E4-4281-99DD-C2DB4A55A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AutoShape 1281">
                <a:extLst>
                  <a:ext uri="{FF2B5EF4-FFF2-40B4-BE49-F238E27FC236}">
                    <a16:creationId xmlns:a16="http://schemas.microsoft.com/office/drawing/2014/main" id="{08381973-5633-41A1-8AC7-3867A8E03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4" name="AutoShape 1282">
                <a:extLst>
                  <a:ext uri="{FF2B5EF4-FFF2-40B4-BE49-F238E27FC236}">
                    <a16:creationId xmlns:a16="http://schemas.microsoft.com/office/drawing/2014/main" id="{5A710BFA-3669-4335-8028-59DE7E663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5" name="AutoShape 1283">
                <a:extLst>
                  <a:ext uri="{FF2B5EF4-FFF2-40B4-BE49-F238E27FC236}">
                    <a16:creationId xmlns:a16="http://schemas.microsoft.com/office/drawing/2014/main" id="{0C1DAC64-5592-4A2F-96C5-0164B2A61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96" name="Group 1284">
            <a:extLst>
              <a:ext uri="{FF2B5EF4-FFF2-40B4-BE49-F238E27FC236}">
                <a16:creationId xmlns:a16="http://schemas.microsoft.com/office/drawing/2014/main" id="{1182B51B-2511-419D-9B76-09CADB7D6B6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11913" y="5013325"/>
            <a:ext cx="917575" cy="962025"/>
            <a:chOff x="975" y="2341"/>
            <a:chExt cx="578" cy="606"/>
          </a:xfrm>
        </p:grpSpPr>
        <p:grpSp>
          <p:nvGrpSpPr>
            <p:cNvPr id="14597" name="Group 1285">
              <a:extLst>
                <a:ext uri="{FF2B5EF4-FFF2-40B4-BE49-F238E27FC236}">
                  <a16:creationId xmlns:a16="http://schemas.microsoft.com/office/drawing/2014/main" id="{A00DB595-1F6B-4003-9186-07FBC5C393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" y="2341"/>
              <a:ext cx="578" cy="606"/>
              <a:chOff x="1018" y="2276"/>
              <a:chExt cx="578" cy="606"/>
            </a:xfrm>
          </p:grpSpPr>
          <p:sp>
            <p:nvSpPr>
              <p:cNvPr id="14598" name="AutoShape 1286">
                <a:extLst>
                  <a:ext uri="{FF2B5EF4-FFF2-40B4-BE49-F238E27FC236}">
                    <a16:creationId xmlns:a16="http://schemas.microsoft.com/office/drawing/2014/main" id="{A539CA4F-EDE2-4E3B-81C7-8FFCEF4F2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66" y="2341"/>
                <a:ext cx="530" cy="54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9" name="AutoShape 1287">
                <a:extLst>
                  <a:ext uri="{FF2B5EF4-FFF2-40B4-BE49-F238E27FC236}">
                    <a16:creationId xmlns:a16="http://schemas.microsoft.com/office/drawing/2014/main" id="{BE910DC4-CD4E-450F-AFC6-EF6D92663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67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0" name="AutoShape 1288">
                <a:extLst>
                  <a:ext uri="{FF2B5EF4-FFF2-40B4-BE49-F238E27FC236}">
                    <a16:creationId xmlns:a16="http://schemas.microsoft.com/office/drawing/2014/main" id="{54B319FF-2F69-4C87-BF66-7566496F4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98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1" name="AutoShape 1289">
                <a:extLst>
                  <a:ext uri="{FF2B5EF4-FFF2-40B4-BE49-F238E27FC236}">
                    <a16:creationId xmlns:a16="http://schemas.microsoft.com/office/drawing/2014/main" id="{C78F7A13-22C4-439E-9F75-0C1246716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31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2" name="AutoShape 1290">
                <a:extLst>
                  <a:ext uri="{FF2B5EF4-FFF2-40B4-BE49-F238E27FC236}">
                    <a16:creationId xmlns:a16="http://schemas.microsoft.com/office/drawing/2014/main" id="{E92E4D45-56FF-41A6-B37B-4FF580A2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1" y="2425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3" name="AutoShape 1291">
                <a:extLst>
                  <a:ext uri="{FF2B5EF4-FFF2-40B4-BE49-F238E27FC236}">
                    <a16:creationId xmlns:a16="http://schemas.microsoft.com/office/drawing/2014/main" id="{ABCFADE0-CB2F-4691-ABEC-3F0DCC480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18" y="2610"/>
                <a:ext cx="272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04" name="Group 1292">
              <a:extLst>
                <a:ext uri="{FF2B5EF4-FFF2-40B4-BE49-F238E27FC236}">
                  <a16:creationId xmlns:a16="http://schemas.microsoft.com/office/drawing/2014/main" id="{90CB72D6-EC2D-4397-99F9-16EC8301FE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" y="2341"/>
              <a:ext cx="578" cy="606"/>
              <a:chOff x="1018" y="2276"/>
              <a:chExt cx="578" cy="606"/>
            </a:xfrm>
          </p:grpSpPr>
          <p:sp>
            <p:nvSpPr>
              <p:cNvPr id="14605" name="AutoShape 1293">
                <a:extLst>
                  <a:ext uri="{FF2B5EF4-FFF2-40B4-BE49-F238E27FC236}">
                    <a16:creationId xmlns:a16="http://schemas.microsoft.com/office/drawing/2014/main" id="{D564232A-2524-492D-A551-76FDEEEBA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66" y="2341"/>
                <a:ext cx="530" cy="5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6" name="AutoShape 1294">
                <a:extLst>
                  <a:ext uri="{FF2B5EF4-FFF2-40B4-BE49-F238E27FC236}">
                    <a16:creationId xmlns:a16="http://schemas.microsoft.com/office/drawing/2014/main" id="{77A0A39D-8B6D-46B4-8487-5BFCCBE96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67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7" name="AutoShape 1295">
                <a:extLst>
                  <a:ext uri="{FF2B5EF4-FFF2-40B4-BE49-F238E27FC236}">
                    <a16:creationId xmlns:a16="http://schemas.microsoft.com/office/drawing/2014/main" id="{46764E2A-79BA-4637-82B9-2F90CE8A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98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8" name="AutoShape 1296">
                <a:extLst>
                  <a:ext uri="{FF2B5EF4-FFF2-40B4-BE49-F238E27FC236}">
                    <a16:creationId xmlns:a16="http://schemas.microsoft.com/office/drawing/2014/main" id="{C9D554CA-764D-41AC-B7D9-B7F626432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31" y="24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AutoShape 1297">
                <a:extLst>
                  <a:ext uri="{FF2B5EF4-FFF2-40B4-BE49-F238E27FC236}">
                    <a16:creationId xmlns:a16="http://schemas.microsoft.com/office/drawing/2014/main" id="{A738E3E1-4B7C-4786-8A48-47F33A1C3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1" y="2425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AutoShape 1298">
                <a:extLst>
                  <a:ext uri="{FF2B5EF4-FFF2-40B4-BE49-F238E27FC236}">
                    <a16:creationId xmlns:a16="http://schemas.microsoft.com/office/drawing/2014/main" id="{246A3BE6-9FEA-4F55-82A0-5FEA1CBB9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1018" y="2610"/>
                <a:ext cx="272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11" name="AutoShape 1299">
              <a:extLst>
                <a:ext uri="{FF2B5EF4-FFF2-40B4-BE49-F238E27FC236}">
                  <a16:creationId xmlns:a16="http://schemas.microsoft.com/office/drawing/2014/main" id="{9CF08026-F45F-456E-8301-EC18CA5604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24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2" name="AutoShape 1300">
              <a:extLst>
                <a:ext uri="{FF2B5EF4-FFF2-40B4-BE49-F238E27FC236}">
                  <a16:creationId xmlns:a16="http://schemas.microsoft.com/office/drawing/2014/main" id="{F96B0055-C493-486D-8565-3DEEF56E73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155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3" name="AutoShape 1301">
              <a:extLst>
                <a:ext uri="{FF2B5EF4-FFF2-40B4-BE49-F238E27FC236}">
                  <a16:creationId xmlns:a16="http://schemas.microsoft.com/office/drawing/2014/main" id="{7FDF9056-8E12-41BB-B42F-392BE2BC44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88" y="2473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4" name="AutoShape 1302">
              <a:extLst>
                <a:ext uri="{FF2B5EF4-FFF2-40B4-BE49-F238E27FC236}">
                  <a16:creationId xmlns:a16="http://schemas.microsoft.com/office/drawing/2014/main" id="{F80A1901-DB6B-4672-8A75-657A405258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88" y="2490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5" name="AutoShape 1303">
              <a:extLst>
                <a:ext uri="{FF2B5EF4-FFF2-40B4-BE49-F238E27FC236}">
                  <a16:creationId xmlns:a16="http://schemas.microsoft.com/office/drawing/2014/main" id="{25CE40FE-1E65-44D9-98D8-57E7D82958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0">
              <a:off x="975" y="2675"/>
              <a:ext cx="272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16" name="Group 1304">
            <a:extLst>
              <a:ext uri="{FF2B5EF4-FFF2-40B4-BE49-F238E27FC236}">
                <a16:creationId xmlns:a16="http://schemas.microsoft.com/office/drawing/2014/main" id="{03F116D5-2DCF-4799-A575-41B085C3DEB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43663" y="2925763"/>
            <a:ext cx="741362" cy="1295400"/>
            <a:chOff x="1973" y="2478"/>
            <a:chExt cx="597" cy="1043"/>
          </a:xfrm>
        </p:grpSpPr>
        <p:grpSp>
          <p:nvGrpSpPr>
            <p:cNvPr id="14617" name="Group 1305">
              <a:extLst>
                <a:ext uri="{FF2B5EF4-FFF2-40B4-BE49-F238E27FC236}">
                  <a16:creationId xmlns:a16="http://schemas.microsoft.com/office/drawing/2014/main" id="{38F0080B-FFB5-4B69-94EB-7539CCA06B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2478"/>
              <a:ext cx="597" cy="1043"/>
              <a:chOff x="1973" y="2614"/>
              <a:chExt cx="597" cy="1043"/>
            </a:xfrm>
          </p:grpSpPr>
          <p:sp>
            <p:nvSpPr>
              <p:cNvPr id="14618" name="AutoShape 1306">
                <a:extLst>
                  <a:ext uri="{FF2B5EF4-FFF2-40B4-BE49-F238E27FC236}">
                    <a16:creationId xmlns:a16="http://schemas.microsoft.com/office/drawing/2014/main" id="{481BA44B-CE3A-43E9-84E9-F31264A71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1679" y="3056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9" name="AutoShape 1307">
                <a:extLst>
                  <a:ext uri="{FF2B5EF4-FFF2-40B4-BE49-F238E27FC236}">
                    <a16:creationId xmlns:a16="http://schemas.microsoft.com/office/drawing/2014/main" id="{00BAACE5-E366-42A0-B6B4-ED0BA27F9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1881" y="2910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0" name="AutoShape 1308">
                <a:extLst>
                  <a:ext uri="{FF2B5EF4-FFF2-40B4-BE49-F238E27FC236}">
                    <a16:creationId xmlns:a16="http://schemas.microsoft.com/office/drawing/2014/main" id="{5DBB791A-6B5B-4DE9-B757-199BF6CFF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113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21" name="Group 1309">
                <a:extLst>
                  <a:ext uri="{FF2B5EF4-FFF2-40B4-BE49-F238E27FC236}">
                    <a16:creationId xmlns:a16="http://schemas.microsoft.com/office/drawing/2014/main" id="{AAC70976-5724-4909-A88D-C16D9DB465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12431">
                <a:off x="2290" y="3067"/>
                <a:ext cx="266" cy="398"/>
                <a:chOff x="2293" y="3067"/>
                <a:chExt cx="266" cy="398"/>
              </a:xfrm>
            </p:grpSpPr>
            <p:sp>
              <p:nvSpPr>
                <p:cNvPr id="14622" name="AutoShape 1310">
                  <a:extLst>
                    <a:ext uri="{FF2B5EF4-FFF2-40B4-BE49-F238E27FC236}">
                      <a16:creationId xmlns:a16="http://schemas.microsoft.com/office/drawing/2014/main" id="{F770C914-EB49-4334-87C6-3C1384E53D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161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3" name="AutoShape 1311">
                  <a:extLst>
                    <a:ext uri="{FF2B5EF4-FFF2-40B4-BE49-F238E27FC236}">
                      <a16:creationId xmlns:a16="http://schemas.microsoft.com/office/drawing/2014/main" id="{3348DDEC-DE20-420F-BCA9-5DF6D87D7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294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24" name="AutoShape 1312">
                <a:extLst>
                  <a:ext uri="{FF2B5EF4-FFF2-40B4-BE49-F238E27FC236}">
                    <a16:creationId xmlns:a16="http://schemas.microsoft.com/office/drawing/2014/main" id="{95D6EAE9-7254-49E6-8389-8D4EC7CF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3" y="3294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25" name="Group 1313">
              <a:extLst>
                <a:ext uri="{FF2B5EF4-FFF2-40B4-BE49-F238E27FC236}">
                  <a16:creationId xmlns:a16="http://schemas.microsoft.com/office/drawing/2014/main" id="{C90ADF99-ECD5-46BC-AFB4-458BFAE2A9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2478"/>
              <a:ext cx="597" cy="1043"/>
              <a:chOff x="1973" y="2614"/>
              <a:chExt cx="597" cy="1043"/>
            </a:xfrm>
          </p:grpSpPr>
          <p:sp>
            <p:nvSpPr>
              <p:cNvPr id="14626" name="AutoShape 1314">
                <a:extLst>
                  <a:ext uri="{FF2B5EF4-FFF2-40B4-BE49-F238E27FC236}">
                    <a16:creationId xmlns:a16="http://schemas.microsoft.com/office/drawing/2014/main" id="{C54F3199-AA70-4309-9699-AA627B49B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1679" y="3056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7" name="AutoShape 1315">
                <a:extLst>
                  <a:ext uri="{FF2B5EF4-FFF2-40B4-BE49-F238E27FC236}">
                    <a16:creationId xmlns:a16="http://schemas.microsoft.com/office/drawing/2014/main" id="{57C4A3DF-F38F-40E1-9910-E5BE47680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1881" y="2910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8" name="AutoShape 1316">
                <a:extLst>
                  <a:ext uri="{FF2B5EF4-FFF2-40B4-BE49-F238E27FC236}">
                    <a16:creationId xmlns:a16="http://schemas.microsoft.com/office/drawing/2014/main" id="{7FC7A623-A1EC-45E8-9A15-94A6A3A7C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113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29" name="Group 1317">
                <a:extLst>
                  <a:ext uri="{FF2B5EF4-FFF2-40B4-BE49-F238E27FC236}">
                    <a16:creationId xmlns:a16="http://schemas.microsoft.com/office/drawing/2014/main" id="{C844C9AE-953C-4171-AE45-B4EEFC02C4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12431">
                <a:off x="2290" y="3067"/>
                <a:ext cx="266" cy="398"/>
                <a:chOff x="2293" y="3067"/>
                <a:chExt cx="266" cy="398"/>
              </a:xfrm>
            </p:grpSpPr>
            <p:sp>
              <p:nvSpPr>
                <p:cNvPr id="14630" name="AutoShape 1318">
                  <a:extLst>
                    <a:ext uri="{FF2B5EF4-FFF2-40B4-BE49-F238E27FC236}">
                      <a16:creationId xmlns:a16="http://schemas.microsoft.com/office/drawing/2014/main" id="{A60D8A64-E344-4A02-9C4E-812E53FEE2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161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1" name="AutoShape 1319">
                  <a:extLst>
                    <a:ext uri="{FF2B5EF4-FFF2-40B4-BE49-F238E27FC236}">
                      <a16:creationId xmlns:a16="http://schemas.microsoft.com/office/drawing/2014/main" id="{4C1EC9AC-1A42-46BD-B492-916A58FF6F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294" y="3199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32" name="AutoShape 1320">
                <a:extLst>
                  <a:ext uri="{FF2B5EF4-FFF2-40B4-BE49-F238E27FC236}">
                    <a16:creationId xmlns:a16="http://schemas.microsoft.com/office/drawing/2014/main" id="{EDBF2D47-165A-48CE-9753-2AAA6F39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3" y="3294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3" name="Group 1321">
              <a:extLst>
                <a:ext uri="{FF2B5EF4-FFF2-40B4-BE49-F238E27FC236}">
                  <a16:creationId xmlns:a16="http://schemas.microsoft.com/office/drawing/2014/main" id="{5C1D93A6-EF76-40C4-9C01-DF43A81C46CD}"/>
                </a:ext>
              </a:extLst>
            </p:cNvPr>
            <p:cNvGrpSpPr>
              <a:grpSpLocks/>
            </p:cNvGrpSpPr>
            <p:nvPr/>
          </p:nvGrpSpPr>
          <p:grpSpPr bwMode="auto">
            <a:xfrm rot="712431">
              <a:off x="2290" y="2931"/>
              <a:ext cx="266" cy="398"/>
              <a:chOff x="2293" y="3067"/>
              <a:chExt cx="266" cy="398"/>
            </a:xfrm>
          </p:grpSpPr>
          <p:sp>
            <p:nvSpPr>
              <p:cNvPr id="14634" name="AutoShape 1322">
                <a:extLst>
                  <a:ext uri="{FF2B5EF4-FFF2-40B4-BE49-F238E27FC236}">
                    <a16:creationId xmlns:a16="http://schemas.microsoft.com/office/drawing/2014/main" id="{AFC5245C-759C-4741-A2D8-160A90595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61" y="3199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6350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5" name="AutoShape 1323">
                <a:extLst>
                  <a:ext uri="{FF2B5EF4-FFF2-40B4-BE49-F238E27FC236}">
                    <a16:creationId xmlns:a16="http://schemas.microsoft.com/office/drawing/2014/main" id="{356E96D4-D87E-405D-866C-121366B2E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294" y="3199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6350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6" name="AutoShape 1324">
              <a:extLst>
                <a:ext uri="{FF2B5EF4-FFF2-40B4-BE49-F238E27FC236}">
                  <a16:creationId xmlns:a16="http://schemas.microsoft.com/office/drawing/2014/main" id="{44FB6494-AB6B-43AE-A8E3-15C40E27FD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1973" y="3158"/>
              <a:ext cx="317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635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81" name="Group 1469">
            <a:extLst>
              <a:ext uri="{FF2B5EF4-FFF2-40B4-BE49-F238E27FC236}">
                <a16:creationId xmlns:a16="http://schemas.microsoft.com/office/drawing/2014/main" id="{842F6E5C-413B-4D0A-B035-BE9EFA4EC5B3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116013"/>
            <a:ext cx="1295400" cy="936625"/>
            <a:chOff x="4985" y="703"/>
            <a:chExt cx="901" cy="652"/>
          </a:xfrm>
        </p:grpSpPr>
        <p:grpSp>
          <p:nvGrpSpPr>
            <p:cNvPr id="14751" name="Group 1439">
              <a:extLst>
                <a:ext uri="{FF2B5EF4-FFF2-40B4-BE49-F238E27FC236}">
                  <a16:creationId xmlns:a16="http://schemas.microsoft.com/office/drawing/2014/main" id="{6C0A3590-5CB2-4C38-85A0-7DD29191237E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>
              <a:off x="5070" y="618"/>
              <a:ext cx="646" cy="816"/>
              <a:chOff x="1565" y="2387"/>
              <a:chExt cx="861" cy="1088"/>
            </a:xfrm>
          </p:grpSpPr>
          <p:grpSp>
            <p:nvGrpSpPr>
              <p:cNvPr id="14752" name="Group 1440">
                <a:extLst>
                  <a:ext uri="{FF2B5EF4-FFF2-40B4-BE49-F238E27FC236}">
                    <a16:creationId xmlns:a16="http://schemas.microsoft.com/office/drawing/2014/main" id="{771E08D0-498B-4763-9267-58B2B79EC9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5" y="2387"/>
                <a:ext cx="861" cy="1088"/>
                <a:chOff x="1565" y="2387"/>
                <a:chExt cx="861" cy="1088"/>
              </a:xfrm>
            </p:grpSpPr>
            <p:sp>
              <p:nvSpPr>
                <p:cNvPr id="14753" name="AutoShape 1441">
                  <a:extLst>
                    <a:ext uri="{FF2B5EF4-FFF2-40B4-BE49-F238E27FC236}">
                      <a16:creationId xmlns:a16="http://schemas.microsoft.com/office/drawing/2014/main" id="{74D4B97B-DA5E-4FBE-A9EC-015EB7428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549" y="2811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4" name="AutoShape 1442">
                  <a:extLst>
                    <a:ext uri="{FF2B5EF4-FFF2-40B4-BE49-F238E27FC236}">
                      <a16:creationId xmlns:a16="http://schemas.microsoft.com/office/drawing/2014/main" id="{D3E5C25E-DF92-4778-AE21-A52E0DE8F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65" y="3067"/>
                  <a:ext cx="499" cy="1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5" name="AutoShape 1443">
                  <a:extLst>
                    <a:ext uri="{FF2B5EF4-FFF2-40B4-BE49-F238E27FC236}">
                      <a16:creationId xmlns:a16="http://schemas.microsoft.com/office/drawing/2014/main" id="{A4F5C0DC-CB66-4429-A5EA-E92ED97C0C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722" y="2683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6" name="AutoShape 1444">
                  <a:extLst>
                    <a:ext uri="{FF2B5EF4-FFF2-40B4-BE49-F238E27FC236}">
                      <a16:creationId xmlns:a16="http://schemas.microsoft.com/office/drawing/2014/main" id="{71A2FE7A-D6A1-404E-BE95-5C1DE83E3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903" y="2729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7" name="AutoShape 1445">
                  <a:extLst>
                    <a:ext uri="{FF2B5EF4-FFF2-40B4-BE49-F238E27FC236}">
                      <a16:creationId xmlns:a16="http://schemas.microsoft.com/office/drawing/2014/main" id="{63E2774D-9A0D-4AEC-B3C7-4DE96F52E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107" y="2797"/>
                  <a:ext cx="4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8" name="AutoShape 1446">
                  <a:extLst>
                    <a:ext uri="{FF2B5EF4-FFF2-40B4-BE49-F238E27FC236}">
                      <a16:creationId xmlns:a16="http://schemas.microsoft.com/office/drawing/2014/main" id="{AE725166-732F-4E71-A835-00CB2C22C1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4" y="2810"/>
                  <a:ext cx="552" cy="6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59" name="Group 1447">
                <a:extLst>
                  <a:ext uri="{FF2B5EF4-FFF2-40B4-BE49-F238E27FC236}">
                    <a16:creationId xmlns:a16="http://schemas.microsoft.com/office/drawing/2014/main" id="{38B269BE-EE50-49EC-B650-B5DE0D6936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5" y="2387"/>
                <a:ext cx="861" cy="1088"/>
                <a:chOff x="1565" y="2387"/>
                <a:chExt cx="861" cy="1088"/>
              </a:xfrm>
            </p:grpSpPr>
            <p:sp>
              <p:nvSpPr>
                <p:cNvPr id="14760" name="AutoShape 1448">
                  <a:extLst>
                    <a:ext uri="{FF2B5EF4-FFF2-40B4-BE49-F238E27FC236}">
                      <a16:creationId xmlns:a16="http://schemas.microsoft.com/office/drawing/2014/main" id="{56ECB5E8-0327-4387-B44D-7D1255DA5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549" y="2811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1" name="AutoShape 1449">
                  <a:extLst>
                    <a:ext uri="{FF2B5EF4-FFF2-40B4-BE49-F238E27FC236}">
                      <a16:creationId xmlns:a16="http://schemas.microsoft.com/office/drawing/2014/main" id="{67EA4306-01A9-44D3-82D1-90C4412FC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65" y="3067"/>
                  <a:ext cx="499" cy="1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2" name="AutoShape 1450">
                  <a:extLst>
                    <a:ext uri="{FF2B5EF4-FFF2-40B4-BE49-F238E27FC236}">
                      <a16:creationId xmlns:a16="http://schemas.microsoft.com/office/drawing/2014/main" id="{2A62AF9B-2548-4E26-8950-532E5C221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722" y="2683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3" name="AutoShape 1451">
                  <a:extLst>
                    <a:ext uri="{FF2B5EF4-FFF2-40B4-BE49-F238E27FC236}">
                      <a16:creationId xmlns:a16="http://schemas.microsoft.com/office/drawing/2014/main" id="{618BA020-E6C2-4A15-8694-5B0FA2D005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903" y="2729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4" name="AutoShape 1452">
                  <a:extLst>
                    <a:ext uri="{FF2B5EF4-FFF2-40B4-BE49-F238E27FC236}">
                      <a16:creationId xmlns:a16="http://schemas.microsoft.com/office/drawing/2014/main" id="{8A43811F-E946-4ACC-B693-EE0F43110E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107" y="2797"/>
                  <a:ext cx="4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5" name="AutoShape 1453">
                  <a:extLst>
                    <a:ext uri="{FF2B5EF4-FFF2-40B4-BE49-F238E27FC236}">
                      <a16:creationId xmlns:a16="http://schemas.microsoft.com/office/drawing/2014/main" id="{DBC8005B-6DA0-42AB-9B26-14A6E1DEF4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4" y="2810"/>
                  <a:ext cx="552" cy="6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66" name="Group 1454">
              <a:extLst>
                <a:ext uri="{FF2B5EF4-FFF2-40B4-BE49-F238E27FC236}">
                  <a16:creationId xmlns:a16="http://schemas.microsoft.com/office/drawing/2014/main" id="{7460A5B0-821A-4E5B-9213-6FF43260050C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 flipH="1">
              <a:off x="5155" y="624"/>
              <a:ext cx="646" cy="816"/>
              <a:chOff x="1565" y="2387"/>
              <a:chExt cx="861" cy="1088"/>
            </a:xfrm>
          </p:grpSpPr>
          <p:grpSp>
            <p:nvGrpSpPr>
              <p:cNvPr id="14767" name="Group 1455">
                <a:extLst>
                  <a:ext uri="{FF2B5EF4-FFF2-40B4-BE49-F238E27FC236}">
                    <a16:creationId xmlns:a16="http://schemas.microsoft.com/office/drawing/2014/main" id="{CAB21B53-26D8-4E74-9C29-2F2A0DDFD8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5" y="2387"/>
                <a:ext cx="861" cy="1088"/>
                <a:chOff x="1565" y="2387"/>
                <a:chExt cx="861" cy="1088"/>
              </a:xfrm>
            </p:grpSpPr>
            <p:sp>
              <p:nvSpPr>
                <p:cNvPr id="14768" name="AutoShape 1456">
                  <a:extLst>
                    <a:ext uri="{FF2B5EF4-FFF2-40B4-BE49-F238E27FC236}">
                      <a16:creationId xmlns:a16="http://schemas.microsoft.com/office/drawing/2014/main" id="{D7804F29-D1FD-4A75-B509-FF8C4E3534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549" y="2811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AutoShape 1457">
                  <a:extLst>
                    <a:ext uri="{FF2B5EF4-FFF2-40B4-BE49-F238E27FC236}">
                      <a16:creationId xmlns:a16="http://schemas.microsoft.com/office/drawing/2014/main" id="{38ADCBF2-F2C8-4560-90B3-C8C70116B3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65" y="3067"/>
                  <a:ext cx="499" cy="1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0" name="AutoShape 1458">
                  <a:extLst>
                    <a:ext uri="{FF2B5EF4-FFF2-40B4-BE49-F238E27FC236}">
                      <a16:creationId xmlns:a16="http://schemas.microsoft.com/office/drawing/2014/main" id="{173EB3E0-3F08-4864-8AEF-0944377920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722" y="2683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1" name="AutoShape 1459">
                  <a:extLst>
                    <a:ext uri="{FF2B5EF4-FFF2-40B4-BE49-F238E27FC236}">
                      <a16:creationId xmlns:a16="http://schemas.microsoft.com/office/drawing/2014/main" id="{34B6FB97-9EAB-403D-961C-EBC1C0E19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903" y="2729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2" name="AutoShape 1460">
                  <a:extLst>
                    <a:ext uri="{FF2B5EF4-FFF2-40B4-BE49-F238E27FC236}">
                      <a16:creationId xmlns:a16="http://schemas.microsoft.com/office/drawing/2014/main" id="{9A129E23-4908-4472-A765-5C64EE734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107" y="2797"/>
                  <a:ext cx="4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3" name="AutoShape 1461">
                  <a:extLst>
                    <a:ext uri="{FF2B5EF4-FFF2-40B4-BE49-F238E27FC236}">
                      <a16:creationId xmlns:a16="http://schemas.microsoft.com/office/drawing/2014/main" id="{645AE44A-E636-4D25-B6C6-778126FE0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4" y="2810"/>
                  <a:ext cx="552" cy="6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4" name="Group 1462">
                <a:extLst>
                  <a:ext uri="{FF2B5EF4-FFF2-40B4-BE49-F238E27FC236}">
                    <a16:creationId xmlns:a16="http://schemas.microsoft.com/office/drawing/2014/main" id="{16B762FD-8167-4446-9EF8-6BFBFB1C07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5" y="2387"/>
                <a:ext cx="861" cy="1088"/>
                <a:chOff x="1565" y="2387"/>
                <a:chExt cx="861" cy="1088"/>
              </a:xfrm>
            </p:grpSpPr>
            <p:sp>
              <p:nvSpPr>
                <p:cNvPr id="14775" name="AutoShape 1463">
                  <a:extLst>
                    <a:ext uri="{FF2B5EF4-FFF2-40B4-BE49-F238E27FC236}">
                      <a16:creationId xmlns:a16="http://schemas.microsoft.com/office/drawing/2014/main" id="{E4851E9C-84C5-47EA-8D83-315BDFBFF3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549" y="2811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6" name="AutoShape 1464">
                  <a:extLst>
                    <a:ext uri="{FF2B5EF4-FFF2-40B4-BE49-F238E27FC236}">
                      <a16:creationId xmlns:a16="http://schemas.microsoft.com/office/drawing/2014/main" id="{5311A9DB-33F8-4243-9F4B-16720E44B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565" y="3067"/>
                  <a:ext cx="499" cy="1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7" name="AutoShape 1465">
                  <a:extLst>
                    <a:ext uri="{FF2B5EF4-FFF2-40B4-BE49-F238E27FC236}">
                      <a16:creationId xmlns:a16="http://schemas.microsoft.com/office/drawing/2014/main" id="{0FB7D779-4FAD-4CF3-AA1D-5BEA902B7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722" y="2683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8" name="AutoShape 1466">
                  <a:extLst>
                    <a:ext uri="{FF2B5EF4-FFF2-40B4-BE49-F238E27FC236}">
                      <a16:creationId xmlns:a16="http://schemas.microsoft.com/office/drawing/2014/main" id="{7C667D59-6D1A-40B1-891B-29FF440D3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903" y="2729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9" name="AutoShape 1467">
                  <a:extLst>
                    <a:ext uri="{FF2B5EF4-FFF2-40B4-BE49-F238E27FC236}">
                      <a16:creationId xmlns:a16="http://schemas.microsoft.com/office/drawing/2014/main" id="{816237A0-9679-4C2B-BF93-D713B8AD4B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107" y="2797"/>
                  <a:ext cx="4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0" name="AutoShape 1468">
                  <a:extLst>
                    <a:ext uri="{FF2B5EF4-FFF2-40B4-BE49-F238E27FC236}">
                      <a16:creationId xmlns:a16="http://schemas.microsoft.com/office/drawing/2014/main" id="{83E19FA9-F27E-4B96-8B77-19E9F5D460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4" y="2810"/>
                  <a:ext cx="552" cy="6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815" name="Group 1503">
            <a:extLst>
              <a:ext uri="{FF2B5EF4-FFF2-40B4-BE49-F238E27FC236}">
                <a16:creationId xmlns:a16="http://schemas.microsoft.com/office/drawing/2014/main" id="{FCB95335-EA84-4EB9-83FE-7C406D107FF1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852738"/>
            <a:ext cx="1214438" cy="1368425"/>
            <a:chOff x="1211" y="1797"/>
            <a:chExt cx="765" cy="862"/>
          </a:xfrm>
        </p:grpSpPr>
        <p:grpSp>
          <p:nvGrpSpPr>
            <p:cNvPr id="14816" name="Group 1504">
              <a:extLst>
                <a:ext uri="{FF2B5EF4-FFF2-40B4-BE49-F238E27FC236}">
                  <a16:creationId xmlns:a16="http://schemas.microsoft.com/office/drawing/2014/main" id="{F6A47306-DB6A-48D8-BA09-AD55669B14F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260" y="1797"/>
              <a:ext cx="716" cy="862"/>
              <a:chOff x="2752" y="2417"/>
              <a:chExt cx="904" cy="1088"/>
            </a:xfrm>
          </p:grpSpPr>
          <p:sp>
            <p:nvSpPr>
              <p:cNvPr id="14817" name="AutoShape 1505">
                <a:extLst>
                  <a:ext uri="{FF2B5EF4-FFF2-40B4-BE49-F238E27FC236}">
                    <a16:creationId xmlns:a16="http://schemas.microsoft.com/office/drawing/2014/main" id="{534AAE88-BCC7-45CF-B5B0-3E9ABDAAD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18" name="AutoShape 1506">
                <a:extLst>
                  <a:ext uri="{FF2B5EF4-FFF2-40B4-BE49-F238E27FC236}">
                    <a16:creationId xmlns:a16="http://schemas.microsoft.com/office/drawing/2014/main" id="{2DE88411-2B7B-4A80-942A-0AD251FE0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19" name="AutoShape 1507">
                <a:extLst>
                  <a:ext uri="{FF2B5EF4-FFF2-40B4-BE49-F238E27FC236}">
                    <a16:creationId xmlns:a16="http://schemas.microsoft.com/office/drawing/2014/main" id="{E3DDEE9A-AE00-4427-8587-91971F125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20" name="AutoShape 1508">
                <a:extLst>
                  <a:ext uri="{FF2B5EF4-FFF2-40B4-BE49-F238E27FC236}">
                    <a16:creationId xmlns:a16="http://schemas.microsoft.com/office/drawing/2014/main" id="{EFAE542C-A138-4BE1-9C9E-FF393C26C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21" name="AutoShape 1509">
                <a:extLst>
                  <a:ext uri="{FF2B5EF4-FFF2-40B4-BE49-F238E27FC236}">
                    <a16:creationId xmlns:a16="http://schemas.microsoft.com/office/drawing/2014/main" id="{B1A492F3-2DB6-443F-A526-66D54962F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22" name="AutoShape 1510">
                <a:extLst>
                  <a:ext uri="{FF2B5EF4-FFF2-40B4-BE49-F238E27FC236}">
                    <a16:creationId xmlns:a16="http://schemas.microsoft.com/office/drawing/2014/main" id="{038CD74F-3E25-4244-B3C6-A57A11BF3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23" name="Oval 1511">
              <a:extLst>
                <a:ext uri="{FF2B5EF4-FFF2-40B4-BE49-F238E27FC236}">
                  <a16:creationId xmlns:a16="http://schemas.microsoft.com/office/drawing/2014/main" id="{29B66A7E-DD07-43E3-A580-8186817BE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1797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4" name="Oval 1512">
              <a:extLst>
                <a:ext uri="{FF2B5EF4-FFF2-40B4-BE49-F238E27FC236}">
                  <a16:creationId xmlns:a16="http://schemas.microsoft.com/office/drawing/2014/main" id="{8697020F-AB5F-46DC-AE8B-15C06FDF5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79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Oval 1513">
              <a:extLst>
                <a:ext uri="{FF2B5EF4-FFF2-40B4-BE49-F238E27FC236}">
                  <a16:creationId xmlns:a16="http://schemas.microsoft.com/office/drawing/2014/main" id="{FDE61B9B-A725-456F-A1E9-76CC71B67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894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6" name="Oval 1514">
              <a:extLst>
                <a:ext uri="{FF2B5EF4-FFF2-40B4-BE49-F238E27FC236}">
                  <a16:creationId xmlns:a16="http://schemas.microsoft.com/office/drawing/2014/main" id="{2FB5D1BA-E115-4CAE-A405-661B4366C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" y="2006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7" name="Oval 1515">
              <a:extLst>
                <a:ext uri="{FF2B5EF4-FFF2-40B4-BE49-F238E27FC236}">
                  <a16:creationId xmlns:a16="http://schemas.microsoft.com/office/drawing/2014/main" id="{C54BEF4A-24AC-4A7B-BCBB-0D437CC56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276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AutoShape 1516">
              <a:extLst>
                <a:ext uri="{FF2B5EF4-FFF2-40B4-BE49-F238E27FC236}">
                  <a16:creationId xmlns:a16="http://schemas.microsoft.com/office/drawing/2014/main" id="{37EE9605-A9C3-4275-8C0D-374B5BB2A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" y="1895"/>
              <a:ext cx="91" cy="110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AutoShape 1517">
              <a:extLst>
                <a:ext uri="{FF2B5EF4-FFF2-40B4-BE49-F238E27FC236}">
                  <a16:creationId xmlns:a16="http://schemas.microsoft.com/office/drawing/2014/main" id="{AD369926-7927-422D-B520-9F4B146D5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3" y="2018"/>
              <a:ext cx="91" cy="109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AutoShape 1518">
              <a:extLst>
                <a:ext uri="{FF2B5EF4-FFF2-40B4-BE49-F238E27FC236}">
                  <a16:creationId xmlns:a16="http://schemas.microsoft.com/office/drawing/2014/main" id="{2CB6E203-77B9-4D8E-93C4-FF10553D5A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69921">
              <a:off x="1683" y="2001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1" name="AutoShape 1519">
              <a:extLst>
                <a:ext uri="{FF2B5EF4-FFF2-40B4-BE49-F238E27FC236}">
                  <a16:creationId xmlns:a16="http://schemas.microsoft.com/office/drawing/2014/main" id="{3BBE8E1E-4B2A-4EBB-91E9-94774F5AFE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69921">
              <a:off x="1657" y="2104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32" name="AutoShape 1520">
              <a:extLst>
                <a:ext uri="{FF2B5EF4-FFF2-40B4-BE49-F238E27FC236}">
                  <a16:creationId xmlns:a16="http://schemas.microsoft.com/office/drawing/2014/main" id="{D44DF505-58DE-490C-81DA-2FA41F3FB4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994977">
              <a:off x="1760" y="2323"/>
              <a:ext cx="91" cy="121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AutoShape 1521">
              <a:extLst>
                <a:ext uri="{FF2B5EF4-FFF2-40B4-BE49-F238E27FC236}">
                  <a16:creationId xmlns:a16="http://schemas.microsoft.com/office/drawing/2014/main" id="{B905525E-392B-4191-A023-60EF2575A4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8787">
              <a:off x="1276" y="2171"/>
              <a:ext cx="91" cy="68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4" name="AutoShape 1522">
              <a:extLst>
                <a:ext uri="{FF2B5EF4-FFF2-40B4-BE49-F238E27FC236}">
                  <a16:creationId xmlns:a16="http://schemas.microsoft.com/office/drawing/2014/main" id="{EF1211F2-1667-4248-83D1-1DE07FCA61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8787">
              <a:off x="1241" y="2103"/>
              <a:ext cx="91" cy="68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5" name="AutoShape 1523">
              <a:extLst>
                <a:ext uri="{FF2B5EF4-FFF2-40B4-BE49-F238E27FC236}">
                  <a16:creationId xmlns:a16="http://schemas.microsoft.com/office/drawing/2014/main" id="{825AFB78-1EC8-4A12-9809-2344FED7FD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82748">
              <a:off x="1373" y="1979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36" name="AutoShape 1524">
              <a:extLst>
                <a:ext uri="{FF2B5EF4-FFF2-40B4-BE49-F238E27FC236}">
                  <a16:creationId xmlns:a16="http://schemas.microsoft.com/office/drawing/2014/main" id="{73C723DE-5FF1-4865-9576-2A469CFFE4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82748">
              <a:off x="1389" y="2073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37" name="Oval 1525">
              <a:extLst>
                <a:ext uri="{FF2B5EF4-FFF2-40B4-BE49-F238E27FC236}">
                  <a16:creationId xmlns:a16="http://schemas.microsoft.com/office/drawing/2014/main" id="{44362633-A95E-4251-B1F9-944E476DA9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74591">
              <a:off x="1319" y="2364"/>
              <a:ext cx="142" cy="26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8" name="Oval 1526">
              <a:extLst>
                <a:ext uri="{FF2B5EF4-FFF2-40B4-BE49-F238E27FC236}">
                  <a16:creationId xmlns:a16="http://schemas.microsoft.com/office/drawing/2014/main" id="{5D0AA07C-C16E-476B-AE26-289EDEED87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519" y="2317"/>
              <a:ext cx="180" cy="3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9" name="Oval 1527">
              <a:extLst>
                <a:ext uri="{FF2B5EF4-FFF2-40B4-BE49-F238E27FC236}">
                  <a16:creationId xmlns:a16="http://schemas.microsoft.com/office/drawing/2014/main" id="{6FC7C803-3D31-402B-B999-6B273BF628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746868">
              <a:off x="1411" y="2090"/>
              <a:ext cx="194" cy="3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40" name="Group 1528">
            <a:extLst>
              <a:ext uri="{FF2B5EF4-FFF2-40B4-BE49-F238E27FC236}">
                <a16:creationId xmlns:a16="http://schemas.microsoft.com/office/drawing/2014/main" id="{98DDE804-E710-4ACA-A495-C721A0FFC6B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4797425"/>
            <a:ext cx="1214438" cy="1368425"/>
            <a:chOff x="1211" y="1797"/>
            <a:chExt cx="765" cy="862"/>
          </a:xfrm>
        </p:grpSpPr>
        <p:grpSp>
          <p:nvGrpSpPr>
            <p:cNvPr id="14841" name="Group 1529">
              <a:extLst>
                <a:ext uri="{FF2B5EF4-FFF2-40B4-BE49-F238E27FC236}">
                  <a16:creationId xmlns:a16="http://schemas.microsoft.com/office/drawing/2014/main" id="{3A56417D-ADA7-4FBC-97DE-4161B9EACDF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260" y="1797"/>
              <a:ext cx="716" cy="862"/>
              <a:chOff x="2752" y="2417"/>
              <a:chExt cx="904" cy="1088"/>
            </a:xfrm>
          </p:grpSpPr>
          <p:sp>
            <p:nvSpPr>
              <p:cNvPr id="14842" name="AutoShape 1530">
                <a:extLst>
                  <a:ext uri="{FF2B5EF4-FFF2-40B4-BE49-F238E27FC236}">
                    <a16:creationId xmlns:a16="http://schemas.microsoft.com/office/drawing/2014/main" id="{24D129C3-1791-493A-8E58-BEEE9996B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530403">
                <a:off x="2707" y="2859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3" name="AutoShape 1531">
                <a:extLst>
                  <a:ext uri="{FF2B5EF4-FFF2-40B4-BE49-F238E27FC236}">
                    <a16:creationId xmlns:a16="http://schemas.microsoft.com/office/drawing/2014/main" id="{6A9433BB-2544-40E9-985F-B05986D69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52" y="3097"/>
                <a:ext cx="499" cy="15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4" name="AutoShape 1532">
                <a:extLst>
                  <a:ext uri="{FF2B5EF4-FFF2-40B4-BE49-F238E27FC236}">
                    <a16:creationId xmlns:a16="http://schemas.microsoft.com/office/drawing/2014/main" id="{93F1FA14-7075-4807-9218-119B4AD4E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2909" y="2713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5" name="AutoShape 1533">
                <a:extLst>
                  <a:ext uri="{FF2B5EF4-FFF2-40B4-BE49-F238E27FC236}">
                    <a16:creationId xmlns:a16="http://schemas.microsoft.com/office/drawing/2014/main" id="{945CF534-9334-4377-ADF2-17E1352AA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782733">
                <a:off x="3119" y="2759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6" name="AutoShape 1534">
                <a:extLst>
                  <a:ext uri="{FF2B5EF4-FFF2-40B4-BE49-F238E27FC236}">
                    <a16:creationId xmlns:a16="http://schemas.microsoft.com/office/drawing/2014/main" id="{CBF9D55F-A270-4B9F-AE15-DEAD3EA4D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039365">
                <a:off x="3340" y="2845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7" name="AutoShape 1535">
                <a:extLst>
                  <a:ext uri="{FF2B5EF4-FFF2-40B4-BE49-F238E27FC236}">
                    <a16:creationId xmlns:a16="http://schemas.microsoft.com/office/drawing/2014/main" id="{73C9FCAA-FE03-41AA-8074-C32E27051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840"/>
                <a:ext cx="552" cy="66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48" name="Oval 1536">
              <a:extLst>
                <a:ext uri="{FF2B5EF4-FFF2-40B4-BE49-F238E27FC236}">
                  <a16:creationId xmlns:a16="http://schemas.microsoft.com/office/drawing/2014/main" id="{E3937FCE-72AB-4946-B0B4-CB82D292D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1797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9" name="Oval 1537">
              <a:extLst>
                <a:ext uri="{FF2B5EF4-FFF2-40B4-BE49-F238E27FC236}">
                  <a16:creationId xmlns:a16="http://schemas.microsoft.com/office/drawing/2014/main" id="{BD2C2EEC-83FA-416F-A8C3-BF763DA0E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79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0" name="Oval 1538">
              <a:extLst>
                <a:ext uri="{FF2B5EF4-FFF2-40B4-BE49-F238E27FC236}">
                  <a16:creationId xmlns:a16="http://schemas.microsoft.com/office/drawing/2014/main" id="{8DE65673-36FE-4590-AE87-9A93A28F1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894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1" name="Oval 1539">
              <a:extLst>
                <a:ext uri="{FF2B5EF4-FFF2-40B4-BE49-F238E27FC236}">
                  <a16:creationId xmlns:a16="http://schemas.microsoft.com/office/drawing/2014/main" id="{559EB0B2-DCB2-4F04-865C-137063E38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" y="2006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2" name="Oval 1540">
              <a:extLst>
                <a:ext uri="{FF2B5EF4-FFF2-40B4-BE49-F238E27FC236}">
                  <a16:creationId xmlns:a16="http://schemas.microsoft.com/office/drawing/2014/main" id="{01A3A620-E17B-4AB6-AAAA-98C28D210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276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3" name="AutoShape 1541">
              <a:extLst>
                <a:ext uri="{FF2B5EF4-FFF2-40B4-BE49-F238E27FC236}">
                  <a16:creationId xmlns:a16="http://schemas.microsoft.com/office/drawing/2014/main" id="{08B8D7D0-899B-4220-AF41-D9242B87B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" y="1895"/>
              <a:ext cx="91" cy="110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4" name="AutoShape 1542">
              <a:extLst>
                <a:ext uri="{FF2B5EF4-FFF2-40B4-BE49-F238E27FC236}">
                  <a16:creationId xmlns:a16="http://schemas.microsoft.com/office/drawing/2014/main" id="{860F1467-EAF2-4B36-963B-AB5C85025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3" y="2018"/>
              <a:ext cx="91" cy="109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5" name="AutoShape 1543">
              <a:extLst>
                <a:ext uri="{FF2B5EF4-FFF2-40B4-BE49-F238E27FC236}">
                  <a16:creationId xmlns:a16="http://schemas.microsoft.com/office/drawing/2014/main" id="{E6C5469A-7E9C-4831-8741-65566F2E2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69921">
              <a:off x="1683" y="2001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6" name="AutoShape 1544">
              <a:extLst>
                <a:ext uri="{FF2B5EF4-FFF2-40B4-BE49-F238E27FC236}">
                  <a16:creationId xmlns:a16="http://schemas.microsoft.com/office/drawing/2014/main" id="{6E5CC1D8-EBB5-4633-B0EE-D7DF2C313E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69921">
              <a:off x="1657" y="2104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57" name="AutoShape 1545">
              <a:extLst>
                <a:ext uri="{FF2B5EF4-FFF2-40B4-BE49-F238E27FC236}">
                  <a16:creationId xmlns:a16="http://schemas.microsoft.com/office/drawing/2014/main" id="{D5B0D431-3A85-48F7-81CB-A155D60E21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994977">
              <a:off x="1760" y="2323"/>
              <a:ext cx="91" cy="121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8" name="AutoShape 1546">
              <a:extLst>
                <a:ext uri="{FF2B5EF4-FFF2-40B4-BE49-F238E27FC236}">
                  <a16:creationId xmlns:a16="http://schemas.microsoft.com/office/drawing/2014/main" id="{C198BB65-1E5C-46FF-9039-927FB6D615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8787">
              <a:off x="1276" y="2171"/>
              <a:ext cx="91" cy="68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9" name="AutoShape 1547">
              <a:extLst>
                <a:ext uri="{FF2B5EF4-FFF2-40B4-BE49-F238E27FC236}">
                  <a16:creationId xmlns:a16="http://schemas.microsoft.com/office/drawing/2014/main" id="{F8E2ADBB-898B-45A1-9282-48107CE67D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8787">
              <a:off x="1241" y="2103"/>
              <a:ext cx="91" cy="68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0" name="AutoShape 1548">
              <a:extLst>
                <a:ext uri="{FF2B5EF4-FFF2-40B4-BE49-F238E27FC236}">
                  <a16:creationId xmlns:a16="http://schemas.microsoft.com/office/drawing/2014/main" id="{E8B2EC9F-B461-4A25-A37A-8D619FC645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82748">
              <a:off x="1373" y="1979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61" name="AutoShape 1549">
              <a:extLst>
                <a:ext uri="{FF2B5EF4-FFF2-40B4-BE49-F238E27FC236}">
                  <a16:creationId xmlns:a16="http://schemas.microsoft.com/office/drawing/2014/main" id="{376E035C-F0E3-4C53-80C0-BCB1BAF708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82748">
              <a:off x="1389" y="2073"/>
              <a:ext cx="91" cy="85"/>
            </a:xfrm>
            <a:prstGeom prst="roundRect">
              <a:avLst>
                <a:gd name="adj" fmla="val 4395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4862" name="Oval 1550">
              <a:extLst>
                <a:ext uri="{FF2B5EF4-FFF2-40B4-BE49-F238E27FC236}">
                  <a16:creationId xmlns:a16="http://schemas.microsoft.com/office/drawing/2014/main" id="{4EC9EAE2-7CA7-45E7-8F5C-B82BAE2032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74591">
              <a:off x="1319" y="2364"/>
              <a:ext cx="142" cy="26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3" name="Oval 1551">
              <a:extLst>
                <a:ext uri="{FF2B5EF4-FFF2-40B4-BE49-F238E27FC236}">
                  <a16:creationId xmlns:a16="http://schemas.microsoft.com/office/drawing/2014/main" id="{17F65C31-AD81-4E44-9389-08F772BA64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519" y="2317"/>
              <a:ext cx="180" cy="3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4" name="Oval 1552">
              <a:extLst>
                <a:ext uri="{FF2B5EF4-FFF2-40B4-BE49-F238E27FC236}">
                  <a16:creationId xmlns:a16="http://schemas.microsoft.com/office/drawing/2014/main" id="{F4107476-984D-4E77-BA85-A88FCE01AB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746868">
              <a:off x="1411" y="2090"/>
              <a:ext cx="194" cy="3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7E958BA-336D-44D1-9EA0-928D1E442C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手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E70DE9E6-90DC-49D0-BAE9-A95179C99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584EB394-AA27-4D26-A498-19824CEC6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DA939254-0BEA-48E5-84E9-76C6969AF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21EAB259-9D73-482D-9E08-FD3BAF82D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３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4ABE93E9-29C1-456D-96C2-1655F57B2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３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54E96BAD-EC8A-4760-996F-19DB5DAD1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４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CA86411E-29EC-4375-A43A-08611B054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４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B5F05B2F-CAF8-4BD6-81DE-DC1116A5A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両手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621315AA-F939-435F-8BBB-7CE24A310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拍手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075AEA62-C72B-4A5D-AACA-1B192FF06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指指し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DD8823FC-C616-482E-9DA9-F531C611E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お手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9AB9D754-D730-4CBE-AFFE-D73222B15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お手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88123C2E-603E-4E6D-BC53-4E90E986C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ＧＯＯＤ／ＯＫ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5E324C53-1372-4720-84DF-5CADF7885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ＧＯＯＤ／ＯＫ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5D3C0D79-34B2-444F-8DB9-C2D9EADDC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指差し</a:t>
            </a:r>
          </a:p>
        </p:txBody>
      </p:sp>
      <p:grpSp>
        <p:nvGrpSpPr>
          <p:cNvPr id="18596" name="Group 164">
            <a:extLst>
              <a:ext uri="{FF2B5EF4-FFF2-40B4-BE49-F238E27FC236}">
                <a16:creationId xmlns:a16="http://schemas.microsoft.com/office/drawing/2014/main" id="{09F94351-14EA-4900-A60B-AC7F763CF3A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125538"/>
            <a:ext cx="1368425" cy="942975"/>
            <a:chOff x="2018" y="1207"/>
            <a:chExt cx="997" cy="687"/>
          </a:xfrm>
        </p:grpSpPr>
        <p:grpSp>
          <p:nvGrpSpPr>
            <p:cNvPr id="18597" name="Group 165">
              <a:extLst>
                <a:ext uri="{FF2B5EF4-FFF2-40B4-BE49-F238E27FC236}">
                  <a16:creationId xmlns:a16="http://schemas.microsoft.com/office/drawing/2014/main" id="{7A6D5684-0BBD-4A22-9BF6-13C3A42E51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1066" y="1291"/>
              <a:chExt cx="997" cy="687"/>
            </a:xfrm>
          </p:grpSpPr>
          <p:sp>
            <p:nvSpPr>
              <p:cNvPr id="18598" name="AutoShape 166">
                <a:extLst>
                  <a:ext uri="{FF2B5EF4-FFF2-40B4-BE49-F238E27FC236}">
                    <a16:creationId xmlns:a16="http://schemas.microsoft.com/office/drawing/2014/main" id="{D087988F-0B2F-4FF5-92F7-DA96175B7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570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9" name="AutoShape 167">
                <a:extLst>
                  <a:ext uri="{FF2B5EF4-FFF2-40B4-BE49-F238E27FC236}">
                    <a16:creationId xmlns:a16="http://schemas.microsoft.com/office/drawing/2014/main" id="{787DB162-FE69-4A11-A918-4063C002D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1042" y="1471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0" name="AutoShape 168">
                <a:extLst>
                  <a:ext uri="{FF2B5EF4-FFF2-40B4-BE49-F238E27FC236}">
                    <a16:creationId xmlns:a16="http://schemas.microsoft.com/office/drawing/2014/main" id="{09229769-E722-43E5-AAD3-854912856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4" y="1502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1" name="AutoShape 169">
                <a:extLst>
                  <a:ext uri="{FF2B5EF4-FFF2-40B4-BE49-F238E27FC236}">
                    <a16:creationId xmlns:a16="http://schemas.microsoft.com/office/drawing/2014/main" id="{C6DF6149-132E-419D-884A-BFC7F4301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650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2" name="AutoShape 170">
                <a:extLst>
                  <a:ext uri="{FF2B5EF4-FFF2-40B4-BE49-F238E27FC236}">
                    <a16:creationId xmlns:a16="http://schemas.microsoft.com/office/drawing/2014/main" id="{1D481C27-F470-459F-9302-9054396BA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52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3" name="AutoShape 171">
                <a:extLst>
                  <a:ext uri="{FF2B5EF4-FFF2-40B4-BE49-F238E27FC236}">
                    <a16:creationId xmlns:a16="http://schemas.microsoft.com/office/drawing/2014/main" id="{E6CA5132-1EF4-4073-8E25-ECDDC289C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857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04" name="Group 172">
              <a:extLst>
                <a:ext uri="{FF2B5EF4-FFF2-40B4-BE49-F238E27FC236}">
                  <a16:creationId xmlns:a16="http://schemas.microsoft.com/office/drawing/2014/main" id="{32B67DCD-A953-4DA5-82FB-EBE1A936DA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930" y="1155"/>
              <a:chExt cx="997" cy="687"/>
            </a:xfrm>
          </p:grpSpPr>
          <p:sp>
            <p:nvSpPr>
              <p:cNvPr id="18605" name="AutoShape 173">
                <a:extLst>
                  <a:ext uri="{FF2B5EF4-FFF2-40B4-BE49-F238E27FC236}">
                    <a16:creationId xmlns:a16="http://schemas.microsoft.com/office/drawing/2014/main" id="{DA699D97-5435-41FC-8440-FF4D1C3A3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434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6" name="AutoShape 174">
                <a:extLst>
                  <a:ext uri="{FF2B5EF4-FFF2-40B4-BE49-F238E27FC236}">
                    <a16:creationId xmlns:a16="http://schemas.microsoft.com/office/drawing/2014/main" id="{5C3C6FD6-4A54-4D47-8249-E9F84F499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906" y="1335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AutoShape 175">
                <a:extLst>
                  <a:ext uri="{FF2B5EF4-FFF2-40B4-BE49-F238E27FC236}">
                    <a16:creationId xmlns:a16="http://schemas.microsoft.com/office/drawing/2014/main" id="{73F7E10E-3091-4359-9CB9-BC41D9C42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98" y="1366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8" name="AutoShape 176">
                <a:extLst>
                  <a:ext uri="{FF2B5EF4-FFF2-40B4-BE49-F238E27FC236}">
                    <a16:creationId xmlns:a16="http://schemas.microsoft.com/office/drawing/2014/main" id="{EF9A36DA-B645-4461-B27E-BA22341F6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514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9" name="AutoShape 177">
                <a:extLst>
                  <a:ext uri="{FF2B5EF4-FFF2-40B4-BE49-F238E27FC236}">
                    <a16:creationId xmlns:a16="http://schemas.microsoft.com/office/drawing/2014/main" id="{A3C700C5-F596-4395-AEE1-3D7149C35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616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0" name="AutoShape 178">
                <a:extLst>
                  <a:ext uri="{FF2B5EF4-FFF2-40B4-BE49-F238E27FC236}">
                    <a16:creationId xmlns:a16="http://schemas.microsoft.com/office/drawing/2014/main" id="{E71C4A33-F785-4554-9580-1D9784857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721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11" name="AutoShape 179">
              <a:extLst>
                <a:ext uri="{FF2B5EF4-FFF2-40B4-BE49-F238E27FC236}">
                  <a16:creationId xmlns:a16="http://schemas.microsoft.com/office/drawing/2014/main" id="{3086E842-F919-4597-860E-895CCFAB3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566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2" name="AutoShape 180">
              <a:extLst>
                <a:ext uri="{FF2B5EF4-FFF2-40B4-BE49-F238E27FC236}">
                  <a16:creationId xmlns:a16="http://schemas.microsoft.com/office/drawing/2014/main" id="{6CB19AC3-E391-45F8-8CF1-D57B8B563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668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3" name="AutoShape 181">
              <a:extLst>
                <a:ext uri="{FF2B5EF4-FFF2-40B4-BE49-F238E27FC236}">
                  <a16:creationId xmlns:a16="http://schemas.microsoft.com/office/drawing/2014/main" id="{288CFDA2-FE52-44A6-ADB4-B38149157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773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70" name="Group 238">
            <a:extLst>
              <a:ext uri="{FF2B5EF4-FFF2-40B4-BE49-F238E27FC236}">
                <a16:creationId xmlns:a16="http://schemas.microsoft.com/office/drawing/2014/main" id="{5D7D338A-BFA3-4E16-A78A-6EB536634462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908050"/>
            <a:ext cx="771525" cy="1368425"/>
            <a:chOff x="2109" y="2160"/>
            <a:chExt cx="593" cy="1052"/>
          </a:xfrm>
        </p:grpSpPr>
        <p:grpSp>
          <p:nvGrpSpPr>
            <p:cNvPr id="18671" name="Group 239">
              <a:extLst>
                <a:ext uri="{FF2B5EF4-FFF2-40B4-BE49-F238E27FC236}">
                  <a16:creationId xmlns:a16="http://schemas.microsoft.com/office/drawing/2014/main" id="{DDBD6EEA-36FF-4EC2-B8E1-6F4F3B5625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2160"/>
              <a:ext cx="593" cy="1052"/>
              <a:chOff x="1977" y="2469"/>
              <a:chExt cx="593" cy="1052"/>
            </a:xfrm>
          </p:grpSpPr>
          <p:grpSp>
            <p:nvGrpSpPr>
              <p:cNvPr id="18672" name="Group 240">
                <a:extLst>
                  <a:ext uri="{FF2B5EF4-FFF2-40B4-BE49-F238E27FC236}">
                    <a16:creationId xmlns:a16="http://schemas.microsoft.com/office/drawing/2014/main" id="{832FCF24-3359-43D8-920F-C237EDF77A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02400">
                <a:off x="1997" y="2469"/>
                <a:ext cx="477" cy="916"/>
                <a:chOff x="1997" y="2469"/>
                <a:chExt cx="477" cy="916"/>
              </a:xfrm>
            </p:grpSpPr>
            <p:sp>
              <p:nvSpPr>
                <p:cNvPr id="18673" name="AutoShape 241">
                  <a:extLst>
                    <a:ext uri="{FF2B5EF4-FFF2-40B4-BE49-F238E27FC236}">
                      <a16:creationId xmlns:a16="http://schemas.microsoft.com/office/drawing/2014/main" id="{504BD19C-F0B5-407C-836E-DBA436757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782733">
                  <a:off x="2090" y="2816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4" name="AutoShape 242">
                  <a:extLst>
                    <a:ext uri="{FF2B5EF4-FFF2-40B4-BE49-F238E27FC236}">
                      <a16:creationId xmlns:a16="http://schemas.microsoft.com/office/drawing/2014/main" id="{DFF3C2BE-3321-4F1F-9288-2125389C9A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027793">
                  <a:off x="1664" y="2919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5" name="AutoShape 243">
                  <a:extLst>
                    <a:ext uri="{FF2B5EF4-FFF2-40B4-BE49-F238E27FC236}">
                      <a16:creationId xmlns:a16="http://schemas.microsoft.com/office/drawing/2014/main" id="{78796463-FC41-4803-9FB1-1ED1FC590D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656074">
                  <a:off x="1857" y="2765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676" name="AutoShape 244">
                <a:extLst>
                  <a:ext uri="{FF2B5EF4-FFF2-40B4-BE49-F238E27FC236}">
                    <a16:creationId xmlns:a16="http://schemas.microsoft.com/office/drawing/2014/main" id="{992BC538-67F6-4830-A51D-E5A70B83B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977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7" name="AutoShape 245">
                <a:extLst>
                  <a:ext uri="{FF2B5EF4-FFF2-40B4-BE49-F238E27FC236}">
                    <a16:creationId xmlns:a16="http://schemas.microsoft.com/office/drawing/2014/main" id="{F7BB320D-11B7-43AA-861C-526400F8D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3168">
                <a:off x="2249" y="31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8" name="AutoShape 246">
                <a:extLst>
                  <a:ext uri="{FF2B5EF4-FFF2-40B4-BE49-F238E27FC236}">
                    <a16:creationId xmlns:a16="http://schemas.microsoft.com/office/drawing/2014/main" id="{3020365F-DE97-4791-8597-853289160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7" y="3159"/>
                <a:ext cx="317" cy="18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79" name="Group 247">
              <a:extLst>
                <a:ext uri="{FF2B5EF4-FFF2-40B4-BE49-F238E27FC236}">
                  <a16:creationId xmlns:a16="http://schemas.microsoft.com/office/drawing/2014/main" id="{822CEDAE-2CE9-45F5-9376-A2EEE0B734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2160"/>
              <a:ext cx="593" cy="1052"/>
              <a:chOff x="1977" y="2469"/>
              <a:chExt cx="593" cy="1052"/>
            </a:xfrm>
          </p:grpSpPr>
          <p:grpSp>
            <p:nvGrpSpPr>
              <p:cNvPr id="18680" name="Group 248">
                <a:extLst>
                  <a:ext uri="{FF2B5EF4-FFF2-40B4-BE49-F238E27FC236}">
                    <a16:creationId xmlns:a16="http://schemas.microsoft.com/office/drawing/2014/main" id="{645D01A5-0E4F-4115-AFAE-9B17565A65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02400">
                <a:off x="1997" y="2469"/>
                <a:ext cx="477" cy="916"/>
                <a:chOff x="1997" y="2469"/>
                <a:chExt cx="477" cy="916"/>
              </a:xfrm>
            </p:grpSpPr>
            <p:sp>
              <p:nvSpPr>
                <p:cNvPr id="18681" name="AutoShape 249">
                  <a:extLst>
                    <a:ext uri="{FF2B5EF4-FFF2-40B4-BE49-F238E27FC236}">
                      <a16:creationId xmlns:a16="http://schemas.microsoft.com/office/drawing/2014/main" id="{81C5D433-2262-4079-AD78-C8192262F2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782733">
                  <a:off x="2090" y="2816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2" name="AutoShape 250">
                  <a:extLst>
                    <a:ext uri="{FF2B5EF4-FFF2-40B4-BE49-F238E27FC236}">
                      <a16:creationId xmlns:a16="http://schemas.microsoft.com/office/drawing/2014/main" id="{C06E0BA5-4576-429E-ABB8-F1547B0EF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027793">
                  <a:off x="1664" y="2919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3" name="AutoShape 251">
                  <a:extLst>
                    <a:ext uri="{FF2B5EF4-FFF2-40B4-BE49-F238E27FC236}">
                      <a16:creationId xmlns:a16="http://schemas.microsoft.com/office/drawing/2014/main" id="{A4BF4B62-EB62-4317-A40B-3DB0AC236B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656074">
                  <a:off x="1857" y="2765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684" name="AutoShape 252">
                <a:extLst>
                  <a:ext uri="{FF2B5EF4-FFF2-40B4-BE49-F238E27FC236}">
                    <a16:creationId xmlns:a16="http://schemas.microsoft.com/office/drawing/2014/main" id="{929E3ED8-D2DA-4A92-81DE-6EB834B04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977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5" name="AutoShape 253">
                <a:extLst>
                  <a:ext uri="{FF2B5EF4-FFF2-40B4-BE49-F238E27FC236}">
                    <a16:creationId xmlns:a16="http://schemas.microsoft.com/office/drawing/2014/main" id="{0010980B-569B-4EF9-9CAA-D630011F3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3168">
                <a:off x="2249" y="31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6" name="AutoShape 254">
                <a:extLst>
                  <a:ext uri="{FF2B5EF4-FFF2-40B4-BE49-F238E27FC236}">
                    <a16:creationId xmlns:a16="http://schemas.microsoft.com/office/drawing/2014/main" id="{28316A42-A0BE-4B81-8A38-9D21970CA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7" y="3159"/>
                <a:ext cx="317" cy="18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87" name="AutoShape 255">
              <a:extLst>
                <a:ext uri="{FF2B5EF4-FFF2-40B4-BE49-F238E27FC236}">
                  <a16:creationId xmlns:a16="http://schemas.microsoft.com/office/drawing/2014/main" id="{C8A23083-22AC-47E0-8BDE-DB4C24E8C7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3168">
              <a:off x="2381" y="279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8" name="AutoShape 256">
              <a:extLst>
                <a:ext uri="{FF2B5EF4-FFF2-40B4-BE49-F238E27FC236}">
                  <a16:creationId xmlns:a16="http://schemas.microsoft.com/office/drawing/2014/main" id="{9CA50B6A-5F4B-4AB2-9E26-138CEFFEDA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2109" y="2850"/>
              <a:ext cx="317" cy="18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9" name="Group 257">
            <a:extLst>
              <a:ext uri="{FF2B5EF4-FFF2-40B4-BE49-F238E27FC236}">
                <a16:creationId xmlns:a16="http://schemas.microsoft.com/office/drawing/2014/main" id="{2B4C88E6-192A-48C4-952F-BC105C151AD6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865438"/>
            <a:ext cx="825500" cy="1355725"/>
            <a:chOff x="1111" y="1979"/>
            <a:chExt cx="635" cy="1043"/>
          </a:xfrm>
        </p:grpSpPr>
        <p:grpSp>
          <p:nvGrpSpPr>
            <p:cNvPr id="18690" name="Group 258">
              <a:extLst>
                <a:ext uri="{FF2B5EF4-FFF2-40B4-BE49-F238E27FC236}">
                  <a16:creationId xmlns:a16="http://schemas.microsoft.com/office/drawing/2014/main" id="{924BFC81-7E4A-4722-8BE0-38BD4AC39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1979"/>
              <a:ext cx="635" cy="1043"/>
              <a:chOff x="983" y="2296"/>
              <a:chExt cx="635" cy="1043"/>
            </a:xfrm>
          </p:grpSpPr>
          <p:sp>
            <p:nvSpPr>
              <p:cNvPr id="18691" name="AutoShape 259">
                <a:extLst>
                  <a:ext uri="{FF2B5EF4-FFF2-40B4-BE49-F238E27FC236}">
                    <a16:creationId xmlns:a16="http://schemas.microsoft.com/office/drawing/2014/main" id="{5CA0E2FD-717D-4B13-BE86-D015F5864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180261">
                <a:off x="727" y="2720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2" name="AutoShape 260">
                <a:extLst>
                  <a:ext uri="{FF2B5EF4-FFF2-40B4-BE49-F238E27FC236}">
                    <a16:creationId xmlns:a16="http://schemas.microsoft.com/office/drawing/2014/main" id="{B3579578-CDA9-4B81-AAAD-B0E23403B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900" y="2592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3" name="AutoShape 261">
                <a:extLst>
                  <a:ext uri="{FF2B5EF4-FFF2-40B4-BE49-F238E27FC236}">
                    <a16:creationId xmlns:a16="http://schemas.microsoft.com/office/drawing/2014/main" id="{9C91E8BA-7502-43E4-8A02-E85686CB5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95" y="2592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4" name="AutoShape 262">
                <a:extLst>
                  <a:ext uri="{FF2B5EF4-FFF2-40B4-BE49-F238E27FC236}">
                    <a16:creationId xmlns:a16="http://schemas.microsoft.com/office/drawing/2014/main" id="{9C9FF63B-045B-4B46-B459-555DEC635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631893">
                <a:off x="1299" y="2661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5" name="AutoShape 263">
                <a:extLst>
                  <a:ext uri="{FF2B5EF4-FFF2-40B4-BE49-F238E27FC236}">
                    <a16:creationId xmlns:a16="http://schemas.microsoft.com/office/drawing/2014/main" id="{04564140-BD59-4943-88AB-4F87D10BE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719"/>
                <a:ext cx="552" cy="62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6" name="AutoShape 264">
                <a:extLst>
                  <a:ext uri="{FF2B5EF4-FFF2-40B4-BE49-F238E27FC236}">
                    <a16:creationId xmlns:a16="http://schemas.microsoft.com/office/drawing/2014/main" id="{52BF5E52-03E6-473D-A86F-BEC0DEB51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983" y="2931"/>
                <a:ext cx="317" cy="1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97" name="Group 265">
              <a:extLst>
                <a:ext uri="{FF2B5EF4-FFF2-40B4-BE49-F238E27FC236}">
                  <a16:creationId xmlns:a16="http://schemas.microsoft.com/office/drawing/2014/main" id="{1707C8D2-241F-4EA2-B41B-6F74F3262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1979"/>
              <a:ext cx="635" cy="1043"/>
              <a:chOff x="983" y="2296"/>
              <a:chExt cx="635" cy="1043"/>
            </a:xfrm>
          </p:grpSpPr>
          <p:sp>
            <p:nvSpPr>
              <p:cNvPr id="18698" name="AutoShape 266">
                <a:extLst>
                  <a:ext uri="{FF2B5EF4-FFF2-40B4-BE49-F238E27FC236}">
                    <a16:creationId xmlns:a16="http://schemas.microsoft.com/office/drawing/2014/main" id="{056B1735-B9DA-49A8-B096-4319F0C86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180261">
                <a:off x="727" y="2720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9" name="AutoShape 267">
                <a:extLst>
                  <a:ext uri="{FF2B5EF4-FFF2-40B4-BE49-F238E27FC236}">
                    <a16:creationId xmlns:a16="http://schemas.microsoft.com/office/drawing/2014/main" id="{D8FF75C5-4FCD-4165-8CD1-22FA9C1B7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900" y="2592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0" name="AutoShape 268">
                <a:extLst>
                  <a:ext uri="{FF2B5EF4-FFF2-40B4-BE49-F238E27FC236}">
                    <a16:creationId xmlns:a16="http://schemas.microsoft.com/office/drawing/2014/main" id="{D6E48B93-6B58-4A83-9866-0BDCEC6A5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95" y="2592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AutoShape 269">
                <a:extLst>
                  <a:ext uri="{FF2B5EF4-FFF2-40B4-BE49-F238E27FC236}">
                    <a16:creationId xmlns:a16="http://schemas.microsoft.com/office/drawing/2014/main" id="{34BFD9DA-B0D0-426B-93B6-C952F5DA8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631893">
                <a:off x="1299" y="2661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2" name="AutoShape 270">
                <a:extLst>
                  <a:ext uri="{FF2B5EF4-FFF2-40B4-BE49-F238E27FC236}">
                    <a16:creationId xmlns:a16="http://schemas.microsoft.com/office/drawing/2014/main" id="{8BEBC418-8B60-4062-9AC7-C65256C1F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719"/>
                <a:ext cx="552" cy="62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3" name="AutoShape 271">
                <a:extLst>
                  <a:ext uri="{FF2B5EF4-FFF2-40B4-BE49-F238E27FC236}">
                    <a16:creationId xmlns:a16="http://schemas.microsoft.com/office/drawing/2014/main" id="{6C530002-43AB-4230-A9D7-9284DE6A4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983" y="2931"/>
                <a:ext cx="317" cy="1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04" name="AutoShape 272">
              <a:extLst>
                <a:ext uri="{FF2B5EF4-FFF2-40B4-BE49-F238E27FC236}">
                  <a16:creationId xmlns:a16="http://schemas.microsoft.com/office/drawing/2014/main" id="{613514A8-BF6C-4DD2-AB78-CD06E2C808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1111" y="2614"/>
              <a:ext cx="317" cy="17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05" name="Group 273">
            <a:extLst>
              <a:ext uri="{FF2B5EF4-FFF2-40B4-BE49-F238E27FC236}">
                <a16:creationId xmlns:a16="http://schemas.microsoft.com/office/drawing/2014/main" id="{868356E3-13D5-457F-9FA1-31F27E1E010C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976313"/>
            <a:ext cx="776288" cy="1296987"/>
            <a:chOff x="295" y="1933"/>
            <a:chExt cx="597" cy="997"/>
          </a:xfrm>
        </p:grpSpPr>
        <p:grpSp>
          <p:nvGrpSpPr>
            <p:cNvPr id="18706" name="Group 274">
              <a:extLst>
                <a:ext uri="{FF2B5EF4-FFF2-40B4-BE49-F238E27FC236}">
                  <a16:creationId xmlns:a16="http://schemas.microsoft.com/office/drawing/2014/main" id="{198DAFFF-ACBB-4888-B1E7-C2EF8FBB66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1933"/>
              <a:ext cx="597" cy="997"/>
              <a:chOff x="294" y="2478"/>
              <a:chExt cx="597" cy="997"/>
            </a:xfrm>
          </p:grpSpPr>
          <p:sp>
            <p:nvSpPr>
              <p:cNvPr id="18707" name="AutoShape 275">
                <a:extLst>
                  <a:ext uri="{FF2B5EF4-FFF2-40B4-BE49-F238E27FC236}">
                    <a16:creationId xmlns:a16="http://schemas.microsoft.com/office/drawing/2014/main" id="{D079F745-D5F9-4AB9-9C60-610FD967E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84093">
                <a:off x="52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8" name="AutoShape 276">
                <a:extLst>
                  <a:ext uri="{FF2B5EF4-FFF2-40B4-BE49-F238E27FC236}">
                    <a16:creationId xmlns:a16="http://schemas.microsoft.com/office/drawing/2014/main" id="{57202F10-3C13-42AC-B7D7-11291BA25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" y="2931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709" name="Group 277">
                <a:extLst>
                  <a:ext uri="{FF2B5EF4-FFF2-40B4-BE49-F238E27FC236}">
                    <a16:creationId xmlns:a16="http://schemas.microsoft.com/office/drawing/2014/main" id="{CCA64F87-513B-43FA-B8ED-E9E307CC8F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2886"/>
                <a:ext cx="362" cy="363"/>
                <a:chOff x="802" y="2886"/>
                <a:chExt cx="397" cy="398"/>
              </a:xfrm>
            </p:grpSpPr>
            <p:sp>
              <p:nvSpPr>
                <p:cNvPr id="18710" name="AutoShape 278">
                  <a:extLst>
                    <a:ext uri="{FF2B5EF4-FFF2-40B4-BE49-F238E27FC236}">
                      <a16:creationId xmlns:a16="http://schemas.microsoft.com/office/drawing/2014/main" id="{77F2DF24-674C-4536-B904-1C62AFD100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70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1" name="AutoShape 279">
                  <a:extLst>
                    <a:ext uri="{FF2B5EF4-FFF2-40B4-BE49-F238E27FC236}">
                      <a16:creationId xmlns:a16="http://schemas.microsoft.com/office/drawing/2014/main" id="{371374D6-E6C5-4B37-AC44-72A6B435B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01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2" name="AutoShape 280">
                  <a:extLst>
                    <a:ext uri="{FF2B5EF4-FFF2-40B4-BE49-F238E27FC236}">
                      <a16:creationId xmlns:a16="http://schemas.microsoft.com/office/drawing/2014/main" id="{A41B62CD-0A86-46F4-B478-3843C87F0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934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13" name="AutoShape 281">
                <a:extLst>
                  <a:ext uri="{FF2B5EF4-FFF2-40B4-BE49-F238E27FC236}">
                    <a16:creationId xmlns:a16="http://schemas.microsoft.com/office/drawing/2014/main" id="{B933CE12-3F33-4DEE-BFAA-65B34C0FB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294" y="3112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14" name="Group 282">
              <a:extLst>
                <a:ext uri="{FF2B5EF4-FFF2-40B4-BE49-F238E27FC236}">
                  <a16:creationId xmlns:a16="http://schemas.microsoft.com/office/drawing/2014/main" id="{1D12F725-DA1D-4CCC-9D89-A426418778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1933"/>
              <a:ext cx="597" cy="997"/>
              <a:chOff x="294" y="2478"/>
              <a:chExt cx="597" cy="997"/>
            </a:xfrm>
          </p:grpSpPr>
          <p:sp>
            <p:nvSpPr>
              <p:cNvPr id="18715" name="AutoShape 283">
                <a:extLst>
                  <a:ext uri="{FF2B5EF4-FFF2-40B4-BE49-F238E27FC236}">
                    <a16:creationId xmlns:a16="http://schemas.microsoft.com/office/drawing/2014/main" id="{14190B86-94F1-478F-9B0E-B6ED33DF4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84093">
                <a:off x="52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6" name="AutoShape 284">
                <a:extLst>
                  <a:ext uri="{FF2B5EF4-FFF2-40B4-BE49-F238E27FC236}">
                    <a16:creationId xmlns:a16="http://schemas.microsoft.com/office/drawing/2014/main" id="{7082962F-F913-42A3-8105-A24EA95BA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" y="2931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717" name="Group 285">
                <a:extLst>
                  <a:ext uri="{FF2B5EF4-FFF2-40B4-BE49-F238E27FC236}">
                    <a16:creationId xmlns:a16="http://schemas.microsoft.com/office/drawing/2014/main" id="{D40527F9-71DB-4394-AEC7-794406EA25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2886"/>
                <a:ext cx="362" cy="363"/>
                <a:chOff x="802" y="2886"/>
                <a:chExt cx="397" cy="398"/>
              </a:xfrm>
            </p:grpSpPr>
            <p:sp>
              <p:nvSpPr>
                <p:cNvPr id="18718" name="AutoShape 286">
                  <a:extLst>
                    <a:ext uri="{FF2B5EF4-FFF2-40B4-BE49-F238E27FC236}">
                      <a16:creationId xmlns:a16="http://schemas.microsoft.com/office/drawing/2014/main" id="{62372624-59AB-44B2-A6FA-5F719D7253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70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9" name="AutoShape 287">
                  <a:extLst>
                    <a:ext uri="{FF2B5EF4-FFF2-40B4-BE49-F238E27FC236}">
                      <a16:creationId xmlns:a16="http://schemas.microsoft.com/office/drawing/2014/main" id="{1E6FAF40-DCFB-4098-8C23-00D3A696A4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01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0" name="AutoShape 288">
                  <a:extLst>
                    <a:ext uri="{FF2B5EF4-FFF2-40B4-BE49-F238E27FC236}">
                      <a16:creationId xmlns:a16="http://schemas.microsoft.com/office/drawing/2014/main" id="{5E666D22-7A45-4A68-9904-41972E59F2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934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21" name="AutoShape 289">
                <a:extLst>
                  <a:ext uri="{FF2B5EF4-FFF2-40B4-BE49-F238E27FC236}">
                    <a16:creationId xmlns:a16="http://schemas.microsoft.com/office/drawing/2014/main" id="{0A5CBFFF-530E-4C19-AB9E-B4DFC101F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294" y="3112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22" name="Group 290">
              <a:extLst>
                <a:ext uri="{FF2B5EF4-FFF2-40B4-BE49-F238E27FC236}">
                  <a16:creationId xmlns:a16="http://schemas.microsoft.com/office/drawing/2014/main" id="{7845EBB1-59F7-4A2B-9BF9-A7EEF12471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" y="2341"/>
              <a:ext cx="362" cy="363"/>
              <a:chOff x="802" y="2886"/>
              <a:chExt cx="397" cy="398"/>
            </a:xfrm>
          </p:grpSpPr>
          <p:sp>
            <p:nvSpPr>
              <p:cNvPr id="18723" name="AutoShape 291">
                <a:extLst>
                  <a:ext uri="{FF2B5EF4-FFF2-40B4-BE49-F238E27FC236}">
                    <a16:creationId xmlns:a16="http://schemas.microsoft.com/office/drawing/2014/main" id="{D901C779-A5D4-4BAE-A8A4-88BEB83D9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0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24" name="AutoShape 292">
                <a:extLst>
                  <a:ext uri="{FF2B5EF4-FFF2-40B4-BE49-F238E27FC236}">
                    <a16:creationId xmlns:a16="http://schemas.microsoft.com/office/drawing/2014/main" id="{E935F94E-EF6C-4A14-B4D4-9C38C0529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01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25" name="AutoShape 293">
                <a:extLst>
                  <a:ext uri="{FF2B5EF4-FFF2-40B4-BE49-F238E27FC236}">
                    <a16:creationId xmlns:a16="http://schemas.microsoft.com/office/drawing/2014/main" id="{4435762A-0980-45AC-A249-ECF49EB32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4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26" name="AutoShape 294">
              <a:extLst>
                <a:ext uri="{FF2B5EF4-FFF2-40B4-BE49-F238E27FC236}">
                  <a16:creationId xmlns:a16="http://schemas.microsoft.com/office/drawing/2014/main" id="{8520D876-E15D-4082-B819-F21E1D9BEA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295" y="2567"/>
              <a:ext cx="317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7" name="Group 295">
            <a:extLst>
              <a:ext uri="{FF2B5EF4-FFF2-40B4-BE49-F238E27FC236}">
                <a16:creationId xmlns:a16="http://schemas.microsoft.com/office/drawing/2014/main" id="{23C137EE-B069-48E1-B452-FD7B9E202C3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65888" y="908050"/>
            <a:ext cx="771525" cy="1368425"/>
            <a:chOff x="2109" y="2160"/>
            <a:chExt cx="593" cy="1052"/>
          </a:xfrm>
        </p:grpSpPr>
        <p:grpSp>
          <p:nvGrpSpPr>
            <p:cNvPr id="18728" name="Group 296">
              <a:extLst>
                <a:ext uri="{FF2B5EF4-FFF2-40B4-BE49-F238E27FC236}">
                  <a16:creationId xmlns:a16="http://schemas.microsoft.com/office/drawing/2014/main" id="{C230CAEF-8091-4D3C-9492-DF4470822B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2160"/>
              <a:ext cx="593" cy="1052"/>
              <a:chOff x="1977" y="2469"/>
              <a:chExt cx="593" cy="1052"/>
            </a:xfrm>
          </p:grpSpPr>
          <p:grpSp>
            <p:nvGrpSpPr>
              <p:cNvPr id="18729" name="Group 297">
                <a:extLst>
                  <a:ext uri="{FF2B5EF4-FFF2-40B4-BE49-F238E27FC236}">
                    <a16:creationId xmlns:a16="http://schemas.microsoft.com/office/drawing/2014/main" id="{793E16DD-E181-4E6E-881E-C2776C2BA5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02400">
                <a:off x="1997" y="2469"/>
                <a:ext cx="477" cy="916"/>
                <a:chOff x="1997" y="2469"/>
                <a:chExt cx="477" cy="916"/>
              </a:xfrm>
            </p:grpSpPr>
            <p:sp>
              <p:nvSpPr>
                <p:cNvPr id="18730" name="AutoShape 298">
                  <a:extLst>
                    <a:ext uri="{FF2B5EF4-FFF2-40B4-BE49-F238E27FC236}">
                      <a16:creationId xmlns:a16="http://schemas.microsoft.com/office/drawing/2014/main" id="{C79694E8-85AD-4C13-94AE-0D61C09DE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782733">
                  <a:off x="2090" y="2816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1" name="AutoShape 299">
                  <a:extLst>
                    <a:ext uri="{FF2B5EF4-FFF2-40B4-BE49-F238E27FC236}">
                      <a16:creationId xmlns:a16="http://schemas.microsoft.com/office/drawing/2014/main" id="{DFDE7056-F6A1-4F0D-B993-1C9D977ED8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027793">
                  <a:off x="1664" y="2919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2" name="AutoShape 300">
                  <a:extLst>
                    <a:ext uri="{FF2B5EF4-FFF2-40B4-BE49-F238E27FC236}">
                      <a16:creationId xmlns:a16="http://schemas.microsoft.com/office/drawing/2014/main" id="{E9FA0FFA-E91B-4701-BF6D-5EB8CD165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656074">
                  <a:off x="1857" y="2765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33" name="AutoShape 301">
                <a:extLst>
                  <a:ext uri="{FF2B5EF4-FFF2-40B4-BE49-F238E27FC236}">
                    <a16:creationId xmlns:a16="http://schemas.microsoft.com/office/drawing/2014/main" id="{49DD07A2-8BBD-4B33-B922-F8DADABEE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977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34" name="AutoShape 302">
                <a:extLst>
                  <a:ext uri="{FF2B5EF4-FFF2-40B4-BE49-F238E27FC236}">
                    <a16:creationId xmlns:a16="http://schemas.microsoft.com/office/drawing/2014/main" id="{081C2884-2D05-4178-9267-817E2610D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3168">
                <a:off x="2249" y="31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35" name="AutoShape 303">
                <a:extLst>
                  <a:ext uri="{FF2B5EF4-FFF2-40B4-BE49-F238E27FC236}">
                    <a16:creationId xmlns:a16="http://schemas.microsoft.com/office/drawing/2014/main" id="{3E6A4F2F-4C5F-4867-A4E5-85819B395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7" y="3159"/>
                <a:ext cx="317" cy="18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36" name="Group 304">
              <a:extLst>
                <a:ext uri="{FF2B5EF4-FFF2-40B4-BE49-F238E27FC236}">
                  <a16:creationId xmlns:a16="http://schemas.microsoft.com/office/drawing/2014/main" id="{6C8AE8CD-EA25-415A-8386-9B67848D35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2160"/>
              <a:ext cx="593" cy="1052"/>
              <a:chOff x="1977" y="2469"/>
              <a:chExt cx="593" cy="1052"/>
            </a:xfrm>
          </p:grpSpPr>
          <p:grpSp>
            <p:nvGrpSpPr>
              <p:cNvPr id="18737" name="Group 305">
                <a:extLst>
                  <a:ext uri="{FF2B5EF4-FFF2-40B4-BE49-F238E27FC236}">
                    <a16:creationId xmlns:a16="http://schemas.microsoft.com/office/drawing/2014/main" id="{A4C89727-97D2-4237-8B07-973B398C50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02400">
                <a:off x="1997" y="2469"/>
                <a:ext cx="477" cy="916"/>
                <a:chOff x="1997" y="2469"/>
                <a:chExt cx="477" cy="916"/>
              </a:xfrm>
            </p:grpSpPr>
            <p:sp>
              <p:nvSpPr>
                <p:cNvPr id="18738" name="AutoShape 306">
                  <a:extLst>
                    <a:ext uri="{FF2B5EF4-FFF2-40B4-BE49-F238E27FC236}">
                      <a16:creationId xmlns:a16="http://schemas.microsoft.com/office/drawing/2014/main" id="{011337B0-A5E2-4063-B8BC-9EB7C31C8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782733">
                  <a:off x="2090" y="2816"/>
                  <a:ext cx="635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9" name="AutoShape 307">
                  <a:extLst>
                    <a:ext uri="{FF2B5EF4-FFF2-40B4-BE49-F238E27FC236}">
                      <a16:creationId xmlns:a16="http://schemas.microsoft.com/office/drawing/2014/main" id="{BF3BA72A-4EC6-4DE7-923C-4E9597ED91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7027793">
                  <a:off x="1664" y="2919"/>
                  <a:ext cx="799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0" name="AutoShape 308">
                  <a:extLst>
                    <a:ext uri="{FF2B5EF4-FFF2-40B4-BE49-F238E27FC236}">
                      <a16:creationId xmlns:a16="http://schemas.microsoft.com/office/drawing/2014/main" id="{3B802FEB-7E8E-439D-9290-F3FE68191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656074">
                  <a:off x="1857" y="2765"/>
                  <a:ext cx="726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41" name="AutoShape 309">
                <a:extLst>
                  <a:ext uri="{FF2B5EF4-FFF2-40B4-BE49-F238E27FC236}">
                    <a16:creationId xmlns:a16="http://schemas.microsoft.com/office/drawing/2014/main" id="{360A0773-3334-4A4F-A398-171806021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977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2" name="AutoShape 310">
                <a:extLst>
                  <a:ext uri="{FF2B5EF4-FFF2-40B4-BE49-F238E27FC236}">
                    <a16:creationId xmlns:a16="http://schemas.microsoft.com/office/drawing/2014/main" id="{E577EC10-37A2-4267-B6F7-33886E8D1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3168">
                <a:off x="2249" y="310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3" name="AutoShape 311">
                <a:extLst>
                  <a:ext uri="{FF2B5EF4-FFF2-40B4-BE49-F238E27FC236}">
                    <a16:creationId xmlns:a16="http://schemas.microsoft.com/office/drawing/2014/main" id="{E3ECD01B-3805-455D-A934-390796A7D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1977" y="3159"/>
                <a:ext cx="317" cy="18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44" name="AutoShape 312">
              <a:extLst>
                <a:ext uri="{FF2B5EF4-FFF2-40B4-BE49-F238E27FC236}">
                  <a16:creationId xmlns:a16="http://schemas.microsoft.com/office/drawing/2014/main" id="{39F583C9-DBFD-4C49-BBB6-52837C7781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3168">
              <a:off x="2381" y="2799"/>
              <a:ext cx="398" cy="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45" name="AutoShape 313">
              <a:extLst>
                <a:ext uri="{FF2B5EF4-FFF2-40B4-BE49-F238E27FC236}">
                  <a16:creationId xmlns:a16="http://schemas.microsoft.com/office/drawing/2014/main" id="{BB71073E-C084-4A26-83DB-889B1D7EA7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2109" y="2850"/>
              <a:ext cx="317" cy="18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46" name="Group 314">
            <a:extLst>
              <a:ext uri="{FF2B5EF4-FFF2-40B4-BE49-F238E27FC236}">
                <a16:creationId xmlns:a16="http://schemas.microsoft.com/office/drawing/2014/main" id="{811FE798-DCC7-4E75-BD31-65934BD19D9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6288" y="2865438"/>
            <a:ext cx="825500" cy="1355725"/>
            <a:chOff x="1111" y="1979"/>
            <a:chExt cx="635" cy="1043"/>
          </a:xfrm>
        </p:grpSpPr>
        <p:grpSp>
          <p:nvGrpSpPr>
            <p:cNvPr id="18747" name="Group 315">
              <a:extLst>
                <a:ext uri="{FF2B5EF4-FFF2-40B4-BE49-F238E27FC236}">
                  <a16:creationId xmlns:a16="http://schemas.microsoft.com/office/drawing/2014/main" id="{F9C226D1-824A-472D-B752-18D7C2163B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1979"/>
              <a:ext cx="635" cy="1043"/>
              <a:chOff x="983" y="2296"/>
              <a:chExt cx="635" cy="1043"/>
            </a:xfrm>
          </p:grpSpPr>
          <p:sp>
            <p:nvSpPr>
              <p:cNvPr id="18748" name="AutoShape 316">
                <a:extLst>
                  <a:ext uri="{FF2B5EF4-FFF2-40B4-BE49-F238E27FC236}">
                    <a16:creationId xmlns:a16="http://schemas.microsoft.com/office/drawing/2014/main" id="{C2355462-96D8-4DC8-AB6A-5FE8DA11E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180261">
                <a:off x="727" y="2720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9" name="AutoShape 317">
                <a:extLst>
                  <a:ext uri="{FF2B5EF4-FFF2-40B4-BE49-F238E27FC236}">
                    <a16:creationId xmlns:a16="http://schemas.microsoft.com/office/drawing/2014/main" id="{04B6D1B7-8E39-4AB7-86F3-D33F8F181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900" y="2592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0" name="AutoShape 318">
                <a:extLst>
                  <a:ext uri="{FF2B5EF4-FFF2-40B4-BE49-F238E27FC236}">
                    <a16:creationId xmlns:a16="http://schemas.microsoft.com/office/drawing/2014/main" id="{8F5752A3-10D2-41D0-AE79-C4D3EDE10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95" y="2592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1" name="AutoShape 319">
                <a:extLst>
                  <a:ext uri="{FF2B5EF4-FFF2-40B4-BE49-F238E27FC236}">
                    <a16:creationId xmlns:a16="http://schemas.microsoft.com/office/drawing/2014/main" id="{80228A98-FBFA-447B-8D89-ADCBBF344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631893">
                <a:off x="1299" y="2661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2" name="AutoShape 320">
                <a:extLst>
                  <a:ext uri="{FF2B5EF4-FFF2-40B4-BE49-F238E27FC236}">
                    <a16:creationId xmlns:a16="http://schemas.microsoft.com/office/drawing/2014/main" id="{C8F6DF03-DF35-4C85-8D75-CEC7EEC7F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719"/>
                <a:ext cx="552" cy="62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3" name="AutoShape 321">
                <a:extLst>
                  <a:ext uri="{FF2B5EF4-FFF2-40B4-BE49-F238E27FC236}">
                    <a16:creationId xmlns:a16="http://schemas.microsoft.com/office/drawing/2014/main" id="{F30D3ED3-B981-49CD-A33D-06AAFF9A3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983" y="2931"/>
                <a:ext cx="317" cy="1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54" name="Group 322">
              <a:extLst>
                <a:ext uri="{FF2B5EF4-FFF2-40B4-BE49-F238E27FC236}">
                  <a16:creationId xmlns:a16="http://schemas.microsoft.com/office/drawing/2014/main" id="{035D8C1D-548E-48EE-A467-8924474968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1979"/>
              <a:ext cx="635" cy="1043"/>
              <a:chOff x="983" y="2296"/>
              <a:chExt cx="635" cy="1043"/>
            </a:xfrm>
          </p:grpSpPr>
          <p:sp>
            <p:nvSpPr>
              <p:cNvPr id="18755" name="AutoShape 323">
                <a:extLst>
                  <a:ext uri="{FF2B5EF4-FFF2-40B4-BE49-F238E27FC236}">
                    <a16:creationId xmlns:a16="http://schemas.microsoft.com/office/drawing/2014/main" id="{A2A52BC3-40DF-4A23-AE7C-E7EFBF4FD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180261">
                <a:off x="727" y="2720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6" name="AutoShape 324">
                <a:extLst>
                  <a:ext uri="{FF2B5EF4-FFF2-40B4-BE49-F238E27FC236}">
                    <a16:creationId xmlns:a16="http://schemas.microsoft.com/office/drawing/2014/main" id="{FFDDD906-C5C1-4995-A389-2CC4F422E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656074">
                <a:off x="900" y="2592"/>
                <a:ext cx="726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7" name="AutoShape 325">
                <a:extLst>
                  <a:ext uri="{FF2B5EF4-FFF2-40B4-BE49-F238E27FC236}">
                    <a16:creationId xmlns:a16="http://schemas.microsoft.com/office/drawing/2014/main" id="{089D1233-917B-4442-9F66-252CD0592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095" y="2592"/>
                <a:ext cx="635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8" name="AutoShape 326">
                <a:extLst>
                  <a:ext uri="{FF2B5EF4-FFF2-40B4-BE49-F238E27FC236}">
                    <a16:creationId xmlns:a16="http://schemas.microsoft.com/office/drawing/2014/main" id="{382B3ED8-E754-4FCE-BE9A-8EAFDB115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631893">
                <a:off x="1299" y="2661"/>
                <a:ext cx="4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9" name="AutoShape 327">
                <a:extLst>
                  <a:ext uri="{FF2B5EF4-FFF2-40B4-BE49-F238E27FC236}">
                    <a16:creationId xmlns:a16="http://schemas.microsoft.com/office/drawing/2014/main" id="{8A9C8FB6-F9FE-4A09-ADC3-2337BCAFB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719"/>
                <a:ext cx="552" cy="62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60" name="AutoShape 328">
                <a:extLst>
                  <a:ext uri="{FF2B5EF4-FFF2-40B4-BE49-F238E27FC236}">
                    <a16:creationId xmlns:a16="http://schemas.microsoft.com/office/drawing/2014/main" id="{2AC4A8C2-870D-4520-A185-F650F6179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983" y="2931"/>
                <a:ext cx="317" cy="1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61" name="AutoShape 329">
              <a:extLst>
                <a:ext uri="{FF2B5EF4-FFF2-40B4-BE49-F238E27FC236}">
                  <a16:creationId xmlns:a16="http://schemas.microsoft.com/office/drawing/2014/main" id="{7B400C74-019C-4984-847B-434CE80DE8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1111" y="2614"/>
              <a:ext cx="317" cy="17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62" name="Group 330">
            <a:extLst>
              <a:ext uri="{FF2B5EF4-FFF2-40B4-BE49-F238E27FC236}">
                <a16:creationId xmlns:a16="http://schemas.microsoft.com/office/drawing/2014/main" id="{90BF98E3-FD3F-41D2-9BE7-36308049BAE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976313"/>
            <a:ext cx="776287" cy="1296987"/>
            <a:chOff x="295" y="1933"/>
            <a:chExt cx="597" cy="997"/>
          </a:xfrm>
        </p:grpSpPr>
        <p:grpSp>
          <p:nvGrpSpPr>
            <p:cNvPr id="18763" name="Group 331">
              <a:extLst>
                <a:ext uri="{FF2B5EF4-FFF2-40B4-BE49-F238E27FC236}">
                  <a16:creationId xmlns:a16="http://schemas.microsoft.com/office/drawing/2014/main" id="{717D7E47-64D2-40D1-9E35-CAADF3F46B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1933"/>
              <a:ext cx="597" cy="997"/>
              <a:chOff x="294" y="2478"/>
              <a:chExt cx="597" cy="997"/>
            </a:xfrm>
          </p:grpSpPr>
          <p:sp>
            <p:nvSpPr>
              <p:cNvPr id="18764" name="AutoShape 332">
                <a:extLst>
                  <a:ext uri="{FF2B5EF4-FFF2-40B4-BE49-F238E27FC236}">
                    <a16:creationId xmlns:a16="http://schemas.microsoft.com/office/drawing/2014/main" id="{E797E97A-6697-4D40-81D7-71C82166A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84093">
                <a:off x="52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65" name="AutoShape 333">
                <a:extLst>
                  <a:ext uri="{FF2B5EF4-FFF2-40B4-BE49-F238E27FC236}">
                    <a16:creationId xmlns:a16="http://schemas.microsoft.com/office/drawing/2014/main" id="{2BA2ACA8-C61B-4922-8B2A-DD2BCF84A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" y="2931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766" name="Group 334">
                <a:extLst>
                  <a:ext uri="{FF2B5EF4-FFF2-40B4-BE49-F238E27FC236}">
                    <a16:creationId xmlns:a16="http://schemas.microsoft.com/office/drawing/2014/main" id="{404BF35B-81B7-4AE7-A5D2-66C4D9174F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2886"/>
                <a:ext cx="362" cy="363"/>
                <a:chOff x="802" y="2886"/>
                <a:chExt cx="397" cy="398"/>
              </a:xfrm>
            </p:grpSpPr>
            <p:sp>
              <p:nvSpPr>
                <p:cNvPr id="18767" name="AutoShape 335">
                  <a:extLst>
                    <a:ext uri="{FF2B5EF4-FFF2-40B4-BE49-F238E27FC236}">
                      <a16:creationId xmlns:a16="http://schemas.microsoft.com/office/drawing/2014/main" id="{95B392D0-5067-420B-B29A-6974D2091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70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8" name="AutoShape 336">
                  <a:extLst>
                    <a:ext uri="{FF2B5EF4-FFF2-40B4-BE49-F238E27FC236}">
                      <a16:creationId xmlns:a16="http://schemas.microsoft.com/office/drawing/2014/main" id="{CC9B6300-1E18-401D-A937-5E65173DAA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01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9" name="AutoShape 337">
                  <a:extLst>
                    <a:ext uri="{FF2B5EF4-FFF2-40B4-BE49-F238E27FC236}">
                      <a16:creationId xmlns:a16="http://schemas.microsoft.com/office/drawing/2014/main" id="{F0719E96-BF06-405A-A459-AA47BFEE04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934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 algn="ctr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70" name="AutoShape 338">
                <a:extLst>
                  <a:ext uri="{FF2B5EF4-FFF2-40B4-BE49-F238E27FC236}">
                    <a16:creationId xmlns:a16="http://schemas.microsoft.com/office/drawing/2014/main" id="{6BF94F0D-AFF1-4E89-A2AF-965D08DFF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294" y="3112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71" name="Group 339">
              <a:extLst>
                <a:ext uri="{FF2B5EF4-FFF2-40B4-BE49-F238E27FC236}">
                  <a16:creationId xmlns:a16="http://schemas.microsoft.com/office/drawing/2014/main" id="{911FB5B4-9DC4-4474-B427-00900B010C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1933"/>
              <a:ext cx="597" cy="997"/>
              <a:chOff x="294" y="2478"/>
              <a:chExt cx="597" cy="997"/>
            </a:xfrm>
          </p:grpSpPr>
          <p:sp>
            <p:nvSpPr>
              <p:cNvPr id="18772" name="AutoShape 340">
                <a:extLst>
                  <a:ext uri="{FF2B5EF4-FFF2-40B4-BE49-F238E27FC236}">
                    <a16:creationId xmlns:a16="http://schemas.microsoft.com/office/drawing/2014/main" id="{29AF8FA8-AD26-4409-84E4-A6D3B711E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684093">
                <a:off x="52" y="2811"/>
                <a:ext cx="799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73" name="AutoShape 341">
                <a:extLst>
                  <a:ext uri="{FF2B5EF4-FFF2-40B4-BE49-F238E27FC236}">
                    <a16:creationId xmlns:a16="http://schemas.microsoft.com/office/drawing/2014/main" id="{6D5F09F0-B764-4A4D-9743-460C2534A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" y="2931"/>
                <a:ext cx="552" cy="54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774" name="Group 342">
                <a:extLst>
                  <a:ext uri="{FF2B5EF4-FFF2-40B4-BE49-F238E27FC236}">
                    <a16:creationId xmlns:a16="http://schemas.microsoft.com/office/drawing/2014/main" id="{1FDE8C48-C055-449E-99C8-8ED6D72E4D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2886"/>
                <a:ext cx="362" cy="363"/>
                <a:chOff x="802" y="2886"/>
                <a:chExt cx="397" cy="398"/>
              </a:xfrm>
            </p:grpSpPr>
            <p:sp>
              <p:nvSpPr>
                <p:cNvPr id="18775" name="AutoShape 343">
                  <a:extLst>
                    <a:ext uri="{FF2B5EF4-FFF2-40B4-BE49-F238E27FC236}">
                      <a16:creationId xmlns:a16="http://schemas.microsoft.com/office/drawing/2014/main" id="{3543885C-A17D-437D-942B-F043F15767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70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6" name="AutoShape 344">
                  <a:extLst>
                    <a:ext uri="{FF2B5EF4-FFF2-40B4-BE49-F238E27FC236}">
                      <a16:creationId xmlns:a16="http://schemas.microsoft.com/office/drawing/2014/main" id="{1C10DAB8-9A7C-4413-9C3E-7AEF794B3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01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7" name="AutoShape 345">
                  <a:extLst>
                    <a:ext uri="{FF2B5EF4-FFF2-40B4-BE49-F238E27FC236}">
                      <a16:creationId xmlns:a16="http://schemas.microsoft.com/office/drawing/2014/main" id="{C5AB7F44-085E-4D77-AED7-5CBFBEB7F5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934" y="3018"/>
                  <a:ext cx="398" cy="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8900000" algn="ct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78" name="AutoShape 346">
                <a:extLst>
                  <a:ext uri="{FF2B5EF4-FFF2-40B4-BE49-F238E27FC236}">
                    <a16:creationId xmlns:a16="http://schemas.microsoft.com/office/drawing/2014/main" id="{BBA4BE30-69BF-4383-BDC0-BE0F273D4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400000">
                <a:off x="294" y="3112"/>
                <a:ext cx="317" cy="2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79" name="Group 347">
              <a:extLst>
                <a:ext uri="{FF2B5EF4-FFF2-40B4-BE49-F238E27FC236}">
                  <a16:creationId xmlns:a16="http://schemas.microsoft.com/office/drawing/2014/main" id="{DAFB75EC-1CC6-403E-A240-280C0A6D15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" y="2341"/>
              <a:ext cx="362" cy="363"/>
              <a:chOff x="802" y="2886"/>
              <a:chExt cx="397" cy="398"/>
            </a:xfrm>
          </p:grpSpPr>
          <p:sp>
            <p:nvSpPr>
              <p:cNvPr id="18780" name="AutoShape 348">
                <a:extLst>
                  <a:ext uri="{FF2B5EF4-FFF2-40B4-BE49-F238E27FC236}">
                    <a16:creationId xmlns:a16="http://schemas.microsoft.com/office/drawing/2014/main" id="{1FB1D32D-BFCA-4D8B-AC10-75D8C1E30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0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81" name="AutoShape 349">
                <a:extLst>
                  <a:ext uri="{FF2B5EF4-FFF2-40B4-BE49-F238E27FC236}">
                    <a16:creationId xmlns:a16="http://schemas.microsoft.com/office/drawing/2014/main" id="{28F7E70C-8E6B-4012-A721-A26024253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01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82" name="AutoShape 350">
                <a:extLst>
                  <a:ext uri="{FF2B5EF4-FFF2-40B4-BE49-F238E27FC236}">
                    <a16:creationId xmlns:a16="http://schemas.microsoft.com/office/drawing/2014/main" id="{D1948950-F020-43D3-8C01-17C58EAFC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934" y="3018"/>
                <a:ext cx="398" cy="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1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83" name="AutoShape 351">
              <a:extLst>
                <a:ext uri="{FF2B5EF4-FFF2-40B4-BE49-F238E27FC236}">
                  <a16:creationId xmlns:a16="http://schemas.microsoft.com/office/drawing/2014/main" id="{5737459B-9317-49E1-9ABC-3E82E40D1E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400000">
              <a:off x="295" y="2567"/>
              <a:ext cx="317" cy="20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00" name="Group 368">
            <a:extLst>
              <a:ext uri="{FF2B5EF4-FFF2-40B4-BE49-F238E27FC236}">
                <a16:creationId xmlns:a16="http://schemas.microsoft.com/office/drawing/2014/main" id="{168ACB5C-36A5-438F-A77D-F8771127CB9E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2924175"/>
            <a:ext cx="534987" cy="1371600"/>
            <a:chOff x="2074" y="1387"/>
            <a:chExt cx="638" cy="1635"/>
          </a:xfrm>
        </p:grpSpPr>
        <p:grpSp>
          <p:nvGrpSpPr>
            <p:cNvPr id="18801" name="Group 369">
              <a:extLst>
                <a:ext uri="{FF2B5EF4-FFF2-40B4-BE49-F238E27FC236}">
                  <a16:creationId xmlns:a16="http://schemas.microsoft.com/office/drawing/2014/main" id="{FC9FD705-EF2C-4EC9-91AA-AB6203B2F1F1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02" name="AutoShape 370">
                <a:extLst>
                  <a:ext uri="{FF2B5EF4-FFF2-40B4-BE49-F238E27FC236}">
                    <a16:creationId xmlns:a16="http://schemas.microsoft.com/office/drawing/2014/main" id="{454AB621-E301-4E04-AF0F-EB1BD3040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3" name="AutoShape 371">
                <a:extLst>
                  <a:ext uri="{FF2B5EF4-FFF2-40B4-BE49-F238E27FC236}">
                    <a16:creationId xmlns:a16="http://schemas.microsoft.com/office/drawing/2014/main" id="{0731A58B-A838-439B-BFF2-738769886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4" name="AutoShape 372">
                <a:extLst>
                  <a:ext uri="{FF2B5EF4-FFF2-40B4-BE49-F238E27FC236}">
                    <a16:creationId xmlns:a16="http://schemas.microsoft.com/office/drawing/2014/main" id="{470CA091-F37B-47EC-8F28-E9DC1E82F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5" name="AutoShape 373">
                <a:extLst>
                  <a:ext uri="{FF2B5EF4-FFF2-40B4-BE49-F238E27FC236}">
                    <a16:creationId xmlns:a16="http://schemas.microsoft.com/office/drawing/2014/main" id="{A370C44E-9739-43F4-9A58-3E3A3CBF3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6" name="AutoShape 374">
                <a:extLst>
                  <a:ext uri="{FF2B5EF4-FFF2-40B4-BE49-F238E27FC236}">
                    <a16:creationId xmlns:a16="http://schemas.microsoft.com/office/drawing/2014/main" id="{C3520A54-DF82-4008-8DA0-5BF91E87B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7" name="AutoShape 375">
                <a:extLst>
                  <a:ext uri="{FF2B5EF4-FFF2-40B4-BE49-F238E27FC236}">
                    <a16:creationId xmlns:a16="http://schemas.microsoft.com/office/drawing/2014/main" id="{AE4D977F-E45B-480B-A7CC-F0A14BD00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08" name="Group 376">
              <a:extLst>
                <a:ext uri="{FF2B5EF4-FFF2-40B4-BE49-F238E27FC236}">
                  <a16:creationId xmlns:a16="http://schemas.microsoft.com/office/drawing/2014/main" id="{936068DD-9215-4179-9B0C-6E6C33C3A1E0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09" name="AutoShape 377">
                <a:extLst>
                  <a:ext uri="{FF2B5EF4-FFF2-40B4-BE49-F238E27FC236}">
                    <a16:creationId xmlns:a16="http://schemas.microsoft.com/office/drawing/2014/main" id="{ED27DB9E-6919-4F48-B888-CFF67DA2B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0" name="AutoShape 378">
                <a:extLst>
                  <a:ext uri="{FF2B5EF4-FFF2-40B4-BE49-F238E27FC236}">
                    <a16:creationId xmlns:a16="http://schemas.microsoft.com/office/drawing/2014/main" id="{CAC4617C-DC00-4F54-8539-F19256172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1" name="AutoShape 379">
                <a:extLst>
                  <a:ext uri="{FF2B5EF4-FFF2-40B4-BE49-F238E27FC236}">
                    <a16:creationId xmlns:a16="http://schemas.microsoft.com/office/drawing/2014/main" id="{BB743DC8-C6DE-40D5-9E60-018FDF7C7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2" name="AutoShape 380">
                <a:extLst>
                  <a:ext uri="{FF2B5EF4-FFF2-40B4-BE49-F238E27FC236}">
                    <a16:creationId xmlns:a16="http://schemas.microsoft.com/office/drawing/2014/main" id="{A5D0DD96-C9F1-4491-AD00-738AC34C5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3" name="AutoShape 381">
                <a:extLst>
                  <a:ext uri="{FF2B5EF4-FFF2-40B4-BE49-F238E27FC236}">
                    <a16:creationId xmlns:a16="http://schemas.microsoft.com/office/drawing/2014/main" id="{EA4FD1EB-CEA6-4C61-8A69-FF4345F6A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4" name="AutoShape 382">
                <a:extLst>
                  <a:ext uri="{FF2B5EF4-FFF2-40B4-BE49-F238E27FC236}">
                    <a16:creationId xmlns:a16="http://schemas.microsoft.com/office/drawing/2014/main" id="{4614C59C-6B33-451B-BE79-EEF21E2F6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15" name="AutoShape 383">
              <a:extLst>
                <a:ext uri="{FF2B5EF4-FFF2-40B4-BE49-F238E27FC236}">
                  <a16:creationId xmlns:a16="http://schemas.microsoft.com/office/drawing/2014/main" id="{5AC8585F-6CC2-4608-9E02-3B66AEBF9B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21" y="1569"/>
              <a:ext cx="137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6" name="AutoShape 384">
              <a:extLst>
                <a:ext uri="{FF2B5EF4-FFF2-40B4-BE49-F238E27FC236}">
                  <a16:creationId xmlns:a16="http://schemas.microsoft.com/office/drawing/2014/main" id="{E3FB64FF-74C7-4329-9CEB-B75F2AEC7A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82" y="1453"/>
              <a:ext cx="182" cy="9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7" name="AutoShape 385">
              <a:extLst>
                <a:ext uri="{FF2B5EF4-FFF2-40B4-BE49-F238E27FC236}">
                  <a16:creationId xmlns:a16="http://schemas.microsoft.com/office/drawing/2014/main" id="{F7733732-2410-489A-9154-06B2BA1361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381" y="1387"/>
              <a:ext cx="182" cy="104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8" name="AutoShape 386">
              <a:extLst>
                <a:ext uri="{FF2B5EF4-FFF2-40B4-BE49-F238E27FC236}">
                  <a16:creationId xmlns:a16="http://schemas.microsoft.com/office/drawing/2014/main" id="{D4A82AE3-770C-4FEA-8E65-3E06008F07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451" y="1544"/>
              <a:ext cx="182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9" name="AutoShape 387">
              <a:extLst>
                <a:ext uri="{FF2B5EF4-FFF2-40B4-BE49-F238E27FC236}">
                  <a16:creationId xmlns:a16="http://schemas.microsoft.com/office/drawing/2014/main" id="{AB02B500-DA0C-4411-A4C2-7A52442F1E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467" y="1927"/>
              <a:ext cx="227" cy="72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0" name="AutoShape 388">
              <a:extLst>
                <a:ext uri="{FF2B5EF4-FFF2-40B4-BE49-F238E27FC236}">
                  <a16:creationId xmlns:a16="http://schemas.microsoft.com/office/drawing/2014/main" id="{D3A43C3B-A27B-44C3-AA26-CAA04FC1F3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74" y="2090"/>
              <a:ext cx="454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1" name="Freeform 389">
              <a:extLst>
                <a:ext uri="{FF2B5EF4-FFF2-40B4-BE49-F238E27FC236}">
                  <a16:creationId xmlns:a16="http://schemas.microsoft.com/office/drawing/2014/main" id="{5E5433A0-A76F-42CF-B928-2D09A48EDF62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2258" y="2205"/>
              <a:ext cx="136" cy="363"/>
            </a:xfrm>
            <a:custGeom>
              <a:avLst/>
              <a:gdLst>
                <a:gd name="T0" fmla="*/ 227 w 227"/>
                <a:gd name="T1" fmla="*/ 0 h 363"/>
                <a:gd name="T2" fmla="*/ 46 w 227"/>
                <a:gd name="T3" fmla="*/ 136 h 363"/>
                <a:gd name="T4" fmla="*/ 0 w 227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363">
                  <a:moveTo>
                    <a:pt x="227" y="0"/>
                  </a:moveTo>
                  <a:cubicBezTo>
                    <a:pt x="155" y="38"/>
                    <a:pt x="84" y="76"/>
                    <a:pt x="46" y="136"/>
                  </a:cubicBezTo>
                  <a:cubicBezTo>
                    <a:pt x="8" y="196"/>
                    <a:pt x="4" y="279"/>
                    <a:pt x="0" y="363"/>
                  </a:cubicBez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22" name="Group 390">
            <a:extLst>
              <a:ext uri="{FF2B5EF4-FFF2-40B4-BE49-F238E27FC236}">
                <a16:creationId xmlns:a16="http://schemas.microsoft.com/office/drawing/2014/main" id="{6CC4FBBA-298C-4889-B6DE-BB3E8E8B2CC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05300" y="2927350"/>
            <a:ext cx="534988" cy="1371600"/>
            <a:chOff x="2074" y="1387"/>
            <a:chExt cx="638" cy="1635"/>
          </a:xfrm>
        </p:grpSpPr>
        <p:grpSp>
          <p:nvGrpSpPr>
            <p:cNvPr id="18823" name="Group 391">
              <a:extLst>
                <a:ext uri="{FF2B5EF4-FFF2-40B4-BE49-F238E27FC236}">
                  <a16:creationId xmlns:a16="http://schemas.microsoft.com/office/drawing/2014/main" id="{95E438BD-B711-435C-AF9E-DE23F0F6C9B5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24" name="AutoShape 392">
                <a:extLst>
                  <a:ext uri="{FF2B5EF4-FFF2-40B4-BE49-F238E27FC236}">
                    <a16:creationId xmlns:a16="http://schemas.microsoft.com/office/drawing/2014/main" id="{672FC239-15FE-487C-AFE1-6EA989575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5" name="AutoShape 393">
                <a:extLst>
                  <a:ext uri="{FF2B5EF4-FFF2-40B4-BE49-F238E27FC236}">
                    <a16:creationId xmlns:a16="http://schemas.microsoft.com/office/drawing/2014/main" id="{9D1B4918-7DE7-4324-9558-EA0D8B7F1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6" name="AutoShape 394">
                <a:extLst>
                  <a:ext uri="{FF2B5EF4-FFF2-40B4-BE49-F238E27FC236}">
                    <a16:creationId xmlns:a16="http://schemas.microsoft.com/office/drawing/2014/main" id="{3F8B57D3-21BA-4685-96F0-54993A5AD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7" name="AutoShape 395">
                <a:extLst>
                  <a:ext uri="{FF2B5EF4-FFF2-40B4-BE49-F238E27FC236}">
                    <a16:creationId xmlns:a16="http://schemas.microsoft.com/office/drawing/2014/main" id="{7851B259-B651-4F98-957E-F8600D922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8" name="AutoShape 396">
                <a:extLst>
                  <a:ext uri="{FF2B5EF4-FFF2-40B4-BE49-F238E27FC236}">
                    <a16:creationId xmlns:a16="http://schemas.microsoft.com/office/drawing/2014/main" id="{5DD7497F-AA1B-436D-8706-4E417DDA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9" name="AutoShape 397">
                <a:extLst>
                  <a:ext uri="{FF2B5EF4-FFF2-40B4-BE49-F238E27FC236}">
                    <a16:creationId xmlns:a16="http://schemas.microsoft.com/office/drawing/2014/main" id="{E8C7035D-CB60-41FA-BA14-60E26A0DB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30" name="Group 398">
              <a:extLst>
                <a:ext uri="{FF2B5EF4-FFF2-40B4-BE49-F238E27FC236}">
                  <a16:creationId xmlns:a16="http://schemas.microsoft.com/office/drawing/2014/main" id="{6C14F132-5425-4B5F-807D-8DBBAC420C2D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31" name="AutoShape 399">
                <a:extLst>
                  <a:ext uri="{FF2B5EF4-FFF2-40B4-BE49-F238E27FC236}">
                    <a16:creationId xmlns:a16="http://schemas.microsoft.com/office/drawing/2014/main" id="{1528DDB2-0B87-43B6-AA0D-F071C8E80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2" name="AutoShape 400">
                <a:extLst>
                  <a:ext uri="{FF2B5EF4-FFF2-40B4-BE49-F238E27FC236}">
                    <a16:creationId xmlns:a16="http://schemas.microsoft.com/office/drawing/2014/main" id="{5FDE7251-198B-4893-809C-B7947166E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3" name="AutoShape 401">
                <a:extLst>
                  <a:ext uri="{FF2B5EF4-FFF2-40B4-BE49-F238E27FC236}">
                    <a16:creationId xmlns:a16="http://schemas.microsoft.com/office/drawing/2014/main" id="{794F4BCA-977D-40F7-882C-E86C5F5BA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4" name="AutoShape 402">
                <a:extLst>
                  <a:ext uri="{FF2B5EF4-FFF2-40B4-BE49-F238E27FC236}">
                    <a16:creationId xmlns:a16="http://schemas.microsoft.com/office/drawing/2014/main" id="{B66F903B-B7CD-4E99-9D03-911ED5190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5" name="AutoShape 403">
                <a:extLst>
                  <a:ext uri="{FF2B5EF4-FFF2-40B4-BE49-F238E27FC236}">
                    <a16:creationId xmlns:a16="http://schemas.microsoft.com/office/drawing/2014/main" id="{6BC66E68-A04C-47AD-931D-82EB349B9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6" name="AutoShape 404">
                <a:extLst>
                  <a:ext uri="{FF2B5EF4-FFF2-40B4-BE49-F238E27FC236}">
                    <a16:creationId xmlns:a16="http://schemas.microsoft.com/office/drawing/2014/main" id="{2DC2C319-4076-4544-99F4-2C664D288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7" name="AutoShape 405">
              <a:extLst>
                <a:ext uri="{FF2B5EF4-FFF2-40B4-BE49-F238E27FC236}">
                  <a16:creationId xmlns:a16="http://schemas.microsoft.com/office/drawing/2014/main" id="{445539F5-8A97-424B-AFEC-E2310DFE2C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21" y="1569"/>
              <a:ext cx="137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8" name="AutoShape 406">
              <a:extLst>
                <a:ext uri="{FF2B5EF4-FFF2-40B4-BE49-F238E27FC236}">
                  <a16:creationId xmlns:a16="http://schemas.microsoft.com/office/drawing/2014/main" id="{7DA6F303-2C8E-42BA-A60C-AD660FB67E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82" y="1453"/>
              <a:ext cx="182" cy="9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9" name="AutoShape 407">
              <a:extLst>
                <a:ext uri="{FF2B5EF4-FFF2-40B4-BE49-F238E27FC236}">
                  <a16:creationId xmlns:a16="http://schemas.microsoft.com/office/drawing/2014/main" id="{90F40587-D9A2-45C2-951C-33A2380AD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381" y="1387"/>
              <a:ext cx="182" cy="104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0" name="AutoShape 408">
              <a:extLst>
                <a:ext uri="{FF2B5EF4-FFF2-40B4-BE49-F238E27FC236}">
                  <a16:creationId xmlns:a16="http://schemas.microsoft.com/office/drawing/2014/main" id="{9160F9D2-3EC1-45A6-AD09-6C72224664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451" y="1544"/>
              <a:ext cx="182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1" name="AutoShape 409">
              <a:extLst>
                <a:ext uri="{FF2B5EF4-FFF2-40B4-BE49-F238E27FC236}">
                  <a16:creationId xmlns:a16="http://schemas.microsoft.com/office/drawing/2014/main" id="{5EE0D949-1E70-4D17-B349-5D90F56802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467" y="1927"/>
              <a:ext cx="227" cy="72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2" name="AutoShape 410">
              <a:extLst>
                <a:ext uri="{FF2B5EF4-FFF2-40B4-BE49-F238E27FC236}">
                  <a16:creationId xmlns:a16="http://schemas.microsoft.com/office/drawing/2014/main" id="{0D8A2C37-838A-4E06-98C7-983459973C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74" y="2090"/>
              <a:ext cx="454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3" name="Freeform 411">
              <a:extLst>
                <a:ext uri="{FF2B5EF4-FFF2-40B4-BE49-F238E27FC236}">
                  <a16:creationId xmlns:a16="http://schemas.microsoft.com/office/drawing/2014/main" id="{8132A25F-9A45-4DEE-A879-2195961BED97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2258" y="2205"/>
              <a:ext cx="136" cy="363"/>
            </a:xfrm>
            <a:custGeom>
              <a:avLst/>
              <a:gdLst>
                <a:gd name="T0" fmla="*/ 227 w 227"/>
                <a:gd name="T1" fmla="*/ 0 h 363"/>
                <a:gd name="T2" fmla="*/ 46 w 227"/>
                <a:gd name="T3" fmla="*/ 136 h 363"/>
                <a:gd name="T4" fmla="*/ 0 w 227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363">
                  <a:moveTo>
                    <a:pt x="227" y="0"/>
                  </a:moveTo>
                  <a:cubicBezTo>
                    <a:pt x="155" y="38"/>
                    <a:pt x="84" y="76"/>
                    <a:pt x="46" y="136"/>
                  </a:cubicBezTo>
                  <a:cubicBezTo>
                    <a:pt x="8" y="196"/>
                    <a:pt x="4" y="279"/>
                    <a:pt x="0" y="363"/>
                  </a:cubicBez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44" name="Group 412">
            <a:extLst>
              <a:ext uri="{FF2B5EF4-FFF2-40B4-BE49-F238E27FC236}">
                <a16:creationId xmlns:a16="http://schemas.microsoft.com/office/drawing/2014/main" id="{14E5C97F-B9AB-4661-8459-D4CC55579E72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2852738"/>
            <a:ext cx="239712" cy="1441450"/>
            <a:chOff x="2939" y="2205"/>
            <a:chExt cx="226" cy="1361"/>
          </a:xfrm>
        </p:grpSpPr>
        <p:grpSp>
          <p:nvGrpSpPr>
            <p:cNvPr id="18845" name="Group 413">
              <a:extLst>
                <a:ext uri="{FF2B5EF4-FFF2-40B4-BE49-F238E27FC236}">
                  <a16:creationId xmlns:a16="http://schemas.microsoft.com/office/drawing/2014/main" id="{5D5BE81E-D412-4E97-9CEA-E454B20319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205"/>
              <a:ext cx="226" cy="1361"/>
              <a:chOff x="2939" y="2205"/>
              <a:chExt cx="226" cy="1361"/>
            </a:xfrm>
          </p:grpSpPr>
          <p:sp>
            <p:nvSpPr>
              <p:cNvPr id="18846" name="AutoShape 414">
                <a:extLst>
                  <a:ext uri="{FF2B5EF4-FFF2-40B4-BE49-F238E27FC236}">
                    <a16:creationId xmlns:a16="http://schemas.microsoft.com/office/drawing/2014/main" id="{0BA6C73D-F924-4D78-A3BA-833E5BCC1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05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7" name="AutoShape 415">
                <a:extLst>
                  <a:ext uri="{FF2B5EF4-FFF2-40B4-BE49-F238E27FC236}">
                    <a16:creationId xmlns:a16="http://schemas.microsoft.com/office/drawing/2014/main" id="{08302CA3-A8C4-4A2D-97E7-34842A614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51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8" name="AutoShape 416">
                <a:extLst>
                  <a:ext uri="{FF2B5EF4-FFF2-40B4-BE49-F238E27FC236}">
                    <a16:creationId xmlns:a16="http://schemas.microsoft.com/office/drawing/2014/main" id="{54DDE81F-A907-48EB-9100-D9F5C9F74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9" name="Oval 417">
                <a:extLst>
                  <a:ext uri="{FF2B5EF4-FFF2-40B4-BE49-F238E27FC236}">
                    <a16:creationId xmlns:a16="http://schemas.microsoft.com/office/drawing/2014/main" id="{D8BCB3EE-54D7-4D0C-B3D0-91B8EA2F0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226" cy="771"/>
              </a:xfrm>
              <a:prstGeom prst="ellipse">
                <a:avLst/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0" name="AutoShape 418">
                <a:extLst>
                  <a:ext uri="{FF2B5EF4-FFF2-40B4-BE49-F238E27FC236}">
                    <a16:creationId xmlns:a16="http://schemas.microsoft.com/office/drawing/2014/main" id="{49AA7444-94DE-4932-AC86-F124D0EE8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614"/>
                <a:ext cx="136" cy="4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51" name="Group 419">
              <a:extLst>
                <a:ext uri="{FF2B5EF4-FFF2-40B4-BE49-F238E27FC236}">
                  <a16:creationId xmlns:a16="http://schemas.microsoft.com/office/drawing/2014/main" id="{F7739B2D-99E2-414D-8567-A82E926978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205"/>
              <a:ext cx="226" cy="1361"/>
              <a:chOff x="2939" y="2205"/>
              <a:chExt cx="226" cy="1361"/>
            </a:xfrm>
          </p:grpSpPr>
          <p:sp>
            <p:nvSpPr>
              <p:cNvPr id="18852" name="AutoShape 420">
                <a:extLst>
                  <a:ext uri="{FF2B5EF4-FFF2-40B4-BE49-F238E27FC236}">
                    <a16:creationId xmlns:a16="http://schemas.microsoft.com/office/drawing/2014/main" id="{D7666B88-018E-422B-96C8-E546AD62C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05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3" name="AutoShape 421">
                <a:extLst>
                  <a:ext uri="{FF2B5EF4-FFF2-40B4-BE49-F238E27FC236}">
                    <a16:creationId xmlns:a16="http://schemas.microsoft.com/office/drawing/2014/main" id="{622E9FF8-DE5A-4607-887F-64B6E3264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51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4" name="AutoShape 422">
                <a:extLst>
                  <a:ext uri="{FF2B5EF4-FFF2-40B4-BE49-F238E27FC236}">
                    <a16:creationId xmlns:a16="http://schemas.microsoft.com/office/drawing/2014/main" id="{7A6DED41-173D-4BA7-B7F5-3D2C3A497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5" name="Oval 423">
                <a:extLst>
                  <a:ext uri="{FF2B5EF4-FFF2-40B4-BE49-F238E27FC236}">
                    <a16:creationId xmlns:a16="http://schemas.microsoft.com/office/drawing/2014/main" id="{A00BA9D6-441E-4F52-9EF4-C93AF0C3D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226" cy="77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6" name="AutoShape 424">
                <a:extLst>
                  <a:ext uri="{FF2B5EF4-FFF2-40B4-BE49-F238E27FC236}">
                    <a16:creationId xmlns:a16="http://schemas.microsoft.com/office/drawing/2014/main" id="{60574C89-B6F7-4533-B150-834A0C7AF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614"/>
                <a:ext cx="136" cy="4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57" name="AutoShape 425">
              <a:extLst>
                <a:ext uri="{FF2B5EF4-FFF2-40B4-BE49-F238E27FC236}">
                  <a16:creationId xmlns:a16="http://schemas.microsoft.com/office/drawing/2014/main" id="{0A950D37-A24D-49F2-A780-8E0CC05CC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51"/>
              <a:ext cx="136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8" name="AutoShape 426">
              <a:extLst>
                <a:ext uri="{FF2B5EF4-FFF2-40B4-BE49-F238E27FC236}">
                  <a16:creationId xmlns:a16="http://schemas.microsoft.com/office/drawing/2014/main" id="{2DBA7FF0-B368-45DA-81D3-2C32772FA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14"/>
              <a:ext cx="136" cy="4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59" name="Group 427">
              <a:extLst>
                <a:ext uri="{FF2B5EF4-FFF2-40B4-BE49-F238E27FC236}">
                  <a16:creationId xmlns:a16="http://schemas.microsoft.com/office/drawing/2014/main" id="{48A2DDBC-AAE7-4C74-9135-C35744B4A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795"/>
              <a:ext cx="226" cy="771"/>
              <a:chOff x="3301" y="2795"/>
              <a:chExt cx="226" cy="771"/>
            </a:xfrm>
          </p:grpSpPr>
          <p:sp>
            <p:nvSpPr>
              <p:cNvPr id="18860" name="AutoShape 428">
                <a:extLst>
                  <a:ext uri="{FF2B5EF4-FFF2-40B4-BE49-F238E27FC236}">
                    <a16:creationId xmlns:a16="http://schemas.microsoft.com/office/drawing/2014/main" id="{6B901ECF-A1BF-447E-9DBB-FE01A6CDA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1" name="Oval 429">
                <a:extLst>
                  <a:ext uri="{FF2B5EF4-FFF2-40B4-BE49-F238E27FC236}">
                    <a16:creationId xmlns:a16="http://schemas.microsoft.com/office/drawing/2014/main" id="{7C8365EC-F2DC-45DF-856E-AB8C2A34D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95"/>
                <a:ext cx="226" cy="77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862" name="Group 430">
            <a:extLst>
              <a:ext uri="{FF2B5EF4-FFF2-40B4-BE49-F238E27FC236}">
                <a16:creationId xmlns:a16="http://schemas.microsoft.com/office/drawing/2014/main" id="{57FD08FE-3662-47FC-A723-0A7FE1439C4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537325" y="2852738"/>
            <a:ext cx="239713" cy="1441450"/>
            <a:chOff x="2939" y="2205"/>
            <a:chExt cx="226" cy="1361"/>
          </a:xfrm>
        </p:grpSpPr>
        <p:grpSp>
          <p:nvGrpSpPr>
            <p:cNvPr id="18863" name="Group 431">
              <a:extLst>
                <a:ext uri="{FF2B5EF4-FFF2-40B4-BE49-F238E27FC236}">
                  <a16:creationId xmlns:a16="http://schemas.microsoft.com/office/drawing/2014/main" id="{8B932EE4-9212-4069-B8F1-027330FF7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205"/>
              <a:ext cx="226" cy="1361"/>
              <a:chOff x="2939" y="2205"/>
              <a:chExt cx="226" cy="1361"/>
            </a:xfrm>
          </p:grpSpPr>
          <p:sp>
            <p:nvSpPr>
              <p:cNvPr id="18864" name="AutoShape 432">
                <a:extLst>
                  <a:ext uri="{FF2B5EF4-FFF2-40B4-BE49-F238E27FC236}">
                    <a16:creationId xmlns:a16="http://schemas.microsoft.com/office/drawing/2014/main" id="{FF5365C6-84A0-4CBD-B8AE-29CABC40C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05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5" name="AutoShape 433">
                <a:extLst>
                  <a:ext uri="{FF2B5EF4-FFF2-40B4-BE49-F238E27FC236}">
                    <a16:creationId xmlns:a16="http://schemas.microsoft.com/office/drawing/2014/main" id="{5280791A-8A83-4262-9B49-763F8C517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51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6" name="AutoShape 434">
                <a:extLst>
                  <a:ext uri="{FF2B5EF4-FFF2-40B4-BE49-F238E27FC236}">
                    <a16:creationId xmlns:a16="http://schemas.microsoft.com/office/drawing/2014/main" id="{35280890-B524-4FCA-ACCF-601A5F701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7" name="Oval 435">
                <a:extLst>
                  <a:ext uri="{FF2B5EF4-FFF2-40B4-BE49-F238E27FC236}">
                    <a16:creationId xmlns:a16="http://schemas.microsoft.com/office/drawing/2014/main" id="{E8F40743-4D69-4559-AF24-69001E249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226" cy="771"/>
              </a:xfrm>
              <a:prstGeom prst="ellipse">
                <a:avLst/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8" name="AutoShape 436">
                <a:extLst>
                  <a:ext uri="{FF2B5EF4-FFF2-40B4-BE49-F238E27FC236}">
                    <a16:creationId xmlns:a16="http://schemas.microsoft.com/office/drawing/2014/main" id="{EA851859-E0CD-41E4-BB6E-68ED1ED4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614"/>
                <a:ext cx="136" cy="4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69" name="Group 437">
              <a:extLst>
                <a:ext uri="{FF2B5EF4-FFF2-40B4-BE49-F238E27FC236}">
                  <a16:creationId xmlns:a16="http://schemas.microsoft.com/office/drawing/2014/main" id="{54C60AE7-50AF-4A34-BFEE-A0E241413D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205"/>
              <a:ext cx="226" cy="1361"/>
              <a:chOff x="2939" y="2205"/>
              <a:chExt cx="226" cy="1361"/>
            </a:xfrm>
          </p:grpSpPr>
          <p:sp>
            <p:nvSpPr>
              <p:cNvPr id="18870" name="AutoShape 438">
                <a:extLst>
                  <a:ext uri="{FF2B5EF4-FFF2-40B4-BE49-F238E27FC236}">
                    <a16:creationId xmlns:a16="http://schemas.microsoft.com/office/drawing/2014/main" id="{9813D892-6B6A-49DC-B33D-88F5C9593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05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1" name="AutoShape 439">
                <a:extLst>
                  <a:ext uri="{FF2B5EF4-FFF2-40B4-BE49-F238E27FC236}">
                    <a16:creationId xmlns:a16="http://schemas.microsoft.com/office/drawing/2014/main" id="{DC200C4F-BB12-43A8-9150-B49F4DD04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51"/>
                <a:ext cx="136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2" name="AutoShape 440">
                <a:extLst>
                  <a:ext uri="{FF2B5EF4-FFF2-40B4-BE49-F238E27FC236}">
                    <a16:creationId xmlns:a16="http://schemas.microsoft.com/office/drawing/2014/main" id="{772B98C0-3813-4B62-B1EF-EC5EF123D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3" name="Oval 441">
                <a:extLst>
                  <a:ext uri="{FF2B5EF4-FFF2-40B4-BE49-F238E27FC236}">
                    <a16:creationId xmlns:a16="http://schemas.microsoft.com/office/drawing/2014/main" id="{6E0C60EA-854E-4CFD-A79E-98CAA11A2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795"/>
                <a:ext cx="226" cy="77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4" name="AutoShape 442">
                <a:extLst>
                  <a:ext uri="{FF2B5EF4-FFF2-40B4-BE49-F238E27FC236}">
                    <a16:creationId xmlns:a16="http://schemas.microsoft.com/office/drawing/2014/main" id="{C3385DC9-5F67-42E7-969D-E379F99F8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614"/>
                <a:ext cx="136" cy="4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75" name="AutoShape 443">
              <a:extLst>
                <a:ext uri="{FF2B5EF4-FFF2-40B4-BE49-F238E27FC236}">
                  <a16:creationId xmlns:a16="http://schemas.microsoft.com/office/drawing/2014/main" id="{21500787-06B3-4877-ACF6-CB9FD9742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51"/>
              <a:ext cx="136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6" name="AutoShape 444">
              <a:extLst>
                <a:ext uri="{FF2B5EF4-FFF2-40B4-BE49-F238E27FC236}">
                  <a16:creationId xmlns:a16="http://schemas.microsoft.com/office/drawing/2014/main" id="{5EEDEC97-58F7-4D8E-AE90-853E00B7E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14"/>
              <a:ext cx="136" cy="4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77" name="Group 445">
              <a:extLst>
                <a:ext uri="{FF2B5EF4-FFF2-40B4-BE49-F238E27FC236}">
                  <a16:creationId xmlns:a16="http://schemas.microsoft.com/office/drawing/2014/main" id="{B115736D-5222-40A5-BF56-4843FEAA85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795"/>
              <a:ext cx="226" cy="771"/>
              <a:chOff x="3301" y="2795"/>
              <a:chExt cx="226" cy="771"/>
            </a:xfrm>
          </p:grpSpPr>
          <p:sp>
            <p:nvSpPr>
              <p:cNvPr id="18878" name="AutoShape 446">
                <a:extLst>
                  <a:ext uri="{FF2B5EF4-FFF2-40B4-BE49-F238E27FC236}">
                    <a16:creationId xmlns:a16="http://schemas.microsoft.com/office/drawing/2014/main" id="{BE913C8D-9C9B-485F-AE33-50E57845E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95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9" name="Oval 447">
                <a:extLst>
                  <a:ext uri="{FF2B5EF4-FFF2-40B4-BE49-F238E27FC236}">
                    <a16:creationId xmlns:a16="http://schemas.microsoft.com/office/drawing/2014/main" id="{047A8E61-50D9-4F10-A754-B3874A78E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95"/>
                <a:ext cx="226" cy="771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880" name="Group 448">
            <a:extLst>
              <a:ext uri="{FF2B5EF4-FFF2-40B4-BE49-F238E27FC236}">
                <a16:creationId xmlns:a16="http://schemas.microsoft.com/office/drawing/2014/main" id="{A1A2F4EE-7543-4C52-90FA-1A63F17DA490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877888" y="4767262"/>
            <a:ext cx="590550" cy="1514475"/>
            <a:chOff x="2074" y="1387"/>
            <a:chExt cx="638" cy="1635"/>
          </a:xfrm>
        </p:grpSpPr>
        <p:grpSp>
          <p:nvGrpSpPr>
            <p:cNvPr id="18881" name="Group 449">
              <a:extLst>
                <a:ext uri="{FF2B5EF4-FFF2-40B4-BE49-F238E27FC236}">
                  <a16:creationId xmlns:a16="http://schemas.microsoft.com/office/drawing/2014/main" id="{EBCDDB62-13FD-4698-9A50-2C662D4BD51D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82" name="AutoShape 450">
                <a:extLst>
                  <a:ext uri="{FF2B5EF4-FFF2-40B4-BE49-F238E27FC236}">
                    <a16:creationId xmlns:a16="http://schemas.microsoft.com/office/drawing/2014/main" id="{C79E17D2-164B-4DC7-83AD-4906EBE53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3" name="AutoShape 451">
                <a:extLst>
                  <a:ext uri="{FF2B5EF4-FFF2-40B4-BE49-F238E27FC236}">
                    <a16:creationId xmlns:a16="http://schemas.microsoft.com/office/drawing/2014/main" id="{219C4CDC-3548-48BE-B2D4-9B9A6CD16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4" name="AutoShape 452">
                <a:extLst>
                  <a:ext uri="{FF2B5EF4-FFF2-40B4-BE49-F238E27FC236}">
                    <a16:creationId xmlns:a16="http://schemas.microsoft.com/office/drawing/2014/main" id="{49C738B3-BE7C-4A01-AE72-E98B2B71D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5" name="AutoShape 453">
                <a:extLst>
                  <a:ext uri="{FF2B5EF4-FFF2-40B4-BE49-F238E27FC236}">
                    <a16:creationId xmlns:a16="http://schemas.microsoft.com/office/drawing/2014/main" id="{5B9A8B30-3548-4AE4-9D3E-9F91318EA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6" name="AutoShape 454">
                <a:extLst>
                  <a:ext uri="{FF2B5EF4-FFF2-40B4-BE49-F238E27FC236}">
                    <a16:creationId xmlns:a16="http://schemas.microsoft.com/office/drawing/2014/main" id="{FE68D7D7-A5D1-494A-96E7-8F2D4F496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7" name="AutoShape 455">
                <a:extLst>
                  <a:ext uri="{FF2B5EF4-FFF2-40B4-BE49-F238E27FC236}">
                    <a16:creationId xmlns:a16="http://schemas.microsoft.com/office/drawing/2014/main" id="{17280FD0-B0A5-4889-9BBB-DA9D5F820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88" name="Group 456">
              <a:extLst>
                <a:ext uri="{FF2B5EF4-FFF2-40B4-BE49-F238E27FC236}">
                  <a16:creationId xmlns:a16="http://schemas.microsoft.com/office/drawing/2014/main" id="{682BB67A-5002-4D02-BDB9-7DE58AC0A95C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889" name="AutoShape 457">
                <a:extLst>
                  <a:ext uri="{FF2B5EF4-FFF2-40B4-BE49-F238E27FC236}">
                    <a16:creationId xmlns:a16="http://schemas.microsoft.com/office/drawing/2014/main" id="{A50AEC00-0330-47F1-B699-8EF0951FE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0" name="AutoShape 458">
                <a:extLst>
                  <a:ext uri="{FF2B5EF4-FFF2-40B4-BE49-F238E27FC236}">
                    <a16:creationId xmlns:a16="http://schemas.microsoft.com/office/drawing/2014/main" id="{20A9CE01-7A8B-4088-B670-87092925B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1" name="AutoShape 459">
                <a:extLst>
                  <a:ext uri="{FF2B5EF4-FFF2-40B4-BE49-F238E27FC236}">
                    <a16:creationId xmlns:a16="http://schemas.microsoft.com/office/drawing/2014/main" id="{C433ACE4-B555-4EC0-A536-DC984C5F5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2" name="AutoShape 460">
                <a:extLst>
                  <a:ext uri="{FF2B5EF4-FFF2-40B4-BE49-F238E27FC236}">
                    <a16:creationId xmlns:a16="http://schemas.microsoft.com/office/drawing/2014/main" id="{9B8DFCC8-21F1-4946-A8BC-CC0DDC6B6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3" name="AutoShape 461">
                <a:extLst>
                  <a:ext uri="{FF2B5EF4-FFF2-40B4-BE49-F238E27FC236}">
                    <a16:creationId xmlns:a16="http://schemas.microsoft.com/office/drawing/2014/main" id="{F876F975-3A72-412C-BCD5-863B67634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4" name="AutoShape 462">
                <a:extLst>
                  <a:ext uri="{FF2B5EF4-FFF2-40B4-BE49-F238E27FC236}">
                    <a16:creationId xmlns:a16="http://schemas.microsoft.com/office/drawing/2014/main" id="{A01B8214-238C-4E05-8D97-CE18095BF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95" name="AutoShape 463">
              <a:extLst>
                <a:ext uri="{FF2B5EF4-FFF2-40B4-BE49-F238E27FC236}">
                  <a16:creationId xmlns:a16="http://schemas.microsoft.com/office/drawing/2014/main" id="{AB128B1B-201C-4390-B2AA-19242251EC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21" y="1569"/>
              <a:ext cx="137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6" name="AutoShape 464">
              <a:extLst>
                <a:ext uri="{FF2B5EF4-FFF2-40B4-BE49-F238E27FC236}">
                  <a16:creationId xmlns:a16="http://schemas.microsoft.com/office/drawing/2014/main" id="{1BFC3140-FABF-44A1-B848-65222FFD66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82" y="1453"/>
              <a:ext cx="182" cy="9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7" name="AutoShape 465">
              <a:extLst>
                <a:ext uri="{FF2B5EF4-FFF2-40B4-BE49-F238E27FC236}">
                  <a16:creationId xmlns:a16="http://schemas.microsoft.com/office/drawing/2014/main" id="{72BBE7C9-CE8A-49AF-A31E-322C2C2D7C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381" y="1387"/>
              <a:ext cx="182" cy="104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8" name="AutoShape 466">
              <a:extLst>
                <a:ext uri="{FF2B5EF4-FFF2-40B4-BE49-F238E27FC236}">
                  <a16:creationId xmlns:a16="http://schemas.microsoft.com/office/drawing/2014/main" id="{6F0A19F5-0B5E-401E-ADE6-3345A1698C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451" y="1544"/>
              <a:ext cx="182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9" name="AutoShape 467">
              <a:extLst>
                <a:ext uri="{FF2B5EF4-FFF2-40B4-BE49-F238E27FC236}">
                  <a16:creationId xmlns:a16="http://schemas.microsoft.com/office/drawing/2014/main" id="{1D894DD3-E6CC-407B-A21A-1A258F870C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467" y="1927"/>
              <a:ext cx="227" cy="72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0" name="AutoShape 468">
              <a:extLst>
                <a:ext uri="{FF2B5EF4-FFF2-40B4-BE49-F238E27FC236}">
                  <a16:creationId xmlns:a16="http://schemas.microsoft.com/office/drawing/2014/main" id="{B54A9B4F-C061-4F85-B570-C2BFDB20B7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74" y="2090"/>
              <a:ext cx="454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1" name="Freeform 469">
              <a:extLst>
                <a:ext uri="{FF2B5EF4-FFF2-40B4-BE49-F238E27FC236}">
                  <a16:creationId xmlns:a16="http://schemas.microsoft.com/office/drawing/2014/main" id="{B9935B37-4010-40A1-811A-78DDC0A4BAF3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2258" y="2205"/>
              <a:ext cx="136" cy="363"/>
            </a:xfrm>
            <a:custGeom>
              <a:avLst/>
              <a:gdLst>
                <a:gd name="T0" fmla="*/ 227 w 227"/>
                <a:gd name="T1" fmla="*/ 0 h 363"/>
                <a:gd name="T2" fmla="*/ 46 w 227"/>
                <a:gd name="T3" fmla="*/ 136 h 363"/>
                <a:gd name="T4" fmla="*/ 0 w 227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363">
                  <a:moveTo>
                    <a:pt x="227" y="0"/>
                  </a:moveTo>
                  <a:cubicBezTo>
                    <a:pt x="155" y="38"/>
                    <a:pt x="84" y="76"/>
                    <a:pt x="46" y="136"/>
                  </a:cubicBezTo>
                  <a:cubicBezTo>
                    <a:pt x="8" y="196"/>
                    <a:pt x="4" y="279"/>
                    <a:pt x="0" y="363"/>
                  </a:cubicBez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02" name="Group 470">
            <a:extLst>
              <a:ext uri="{FF2B5EF4-FFF2-40B4-BE49-F238E27FC236}">
                <a16:creationId xmlns:a16="http://schemas.microsoft.com/office/drawing/2014/main" id="{3781A1BB-6FF6-47E7-8439-B48686BB897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751138" y="4767262"/>
            <a:ext cx="590550" cy="1514475"/>
            <a:chOff x="2074" y="1387"/>
            <a:chExt cx="638" cy="1635"/>
          </a:xfrm>
        </p:grpSpPr>
        <p:grpSp>
          <p:nvGrpSpPr>
            <p:cNvPr id="18903" name="Group 471">
              <a:extLst>
                <a:ext uri="{FF2B5EF4-FFF2-40B4-BE49-F238E27FC236}">
                  <a16:creationId xmlns:a16="http://schemas.microsoft.com/office/drawing/2014/main" id="{587B2243-3351-4D3B-9D1A-DCDB7C5CA2C1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904" name="AutoShape 472">
                <a:extLst>
                  <a:ext uri="{FF2B5EF4-FFF2-40B4-BE49-F238E27FC236}">
                    <a16:creationId xmlns:a16="http://schemas.microsoft.com/office/drawing/2014/main" id="{576E9408-1AFA-418B-A0A6-2A38A41BA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5" name="AutoShape 473">
                <a:extLst>
                  <a:ext uri="{FF2B5EF4-FFF2-40B4-BE49-F238E27FC236}">
                    <a16:creationId xmlns:a16="http://schemas.microsoft.com/office/drawing/2014/main" id="{DF2977EA-5626-4F26-8DD0-3FEA28125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6" name="AutoShape 474">
                <a:extLst>
                  <a:ext uri="{FF2B5EF4-FFF2-40B4-BE49-F238E27FC236}">
                    <a16:creationId xmlns:a16="http://schemas.microsoft.com/office/drawing/2014/main" id="{159F0803-3F06-4272-A934-5F414288A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7" name="AutoShape 475">
                <a:extLst>
                  <a:ext uri="{FF2B5EF4-FFF2-40B4-BE49-F238E27FC236}">
                    <a16:creationId xmlns:a16="http://schemas.microsoft.com/office/drawing/2014/main" id="{526AE8A4-FB18-4C14-9CA5-475B487D8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8" name="AutoShape 476">
                <a:extLst>
                  <a:ext uri="{FF2B5EF4-FFF2-40B4-BE49-F238E27FC236}">
                    <a16:creationId xmlns:a16="http://schemas.microsoft.com/office/drawing/2014/main" id="{CABA1398-4DBF-4479-96CF-543451578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9" name="AutoShape 477">
                <a:extLst>
                  <a:ext uri="{FF2B5EF4-FFF2-40B4-BE49-F238E27FC236}">
                    <a16:creationId xmlns:a16="http://schemas.microsoft.com/office/drawing/2014/main" id="{D71DD574-CF65-4B7F-BECF-A8FBD17E6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10" name="Group 478">
              <a:extLst>
                <a:ext uri="{FF2B5EF4-FFF2-40B4-BE49-F238E27FC236}">
                  <a16:creationId xmlns:a16="http://schemas.microsoft.com/office/drawing/2014/main" id="{0396ADF8-B7BB-4AC9-94C6-3428F2688689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167" y="1389"/>
              <a:ext cx="545" cy="1633"/>
              <a:chOff x="2167" y="1389"/>
              <a:chExt cx="545" cy="1633"/>
            </a:xfrm>
          </p:grpSpPr>
          <p:sp>
            <p:nvSpPr>
              <p:cNvPr id="18911" name="AutoShape 479">
                <a:extLst>
                  <a:ext uri="{FF2B5EF4-FFF2-40B4-BE49-F238E27FC236}">
                    <a16:creationId xmlns:a16="http://schemas.microsoft.com/office/drawing/2014/main" id="{9ED30054-379E-4AB5-A21B-0135BB68F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616"/>
                <a:ext cx="137" cy="81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12" name="AutoShape 480">
                <a:extLst>
                  <a:ext uri="{FF2B5EF4-FFF2-40B4-BE49-F238E27FC236}">
                    <a16:creationId xmlns:a16="http://schemas.microsoft.com/office/drawing/2014/main" id="{D1EFE2CC-68D4-4FD9-AF2F-AE54F72E6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480"/>
                <a:ext cx="182" cy="95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13" name="AutoShape 481">
                <a:extLst>
                  <a:ext uri="{FF2B5EF4-FFF2-40B4-BE49-F238E27FC236}">
                    <a16:creationId xmlns:a16="http://schemas.microsoft.com/office/drawing/2014/main" id="{E056ADD6-ED84-4D93-9F05-05234BED0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389"/>
                <a:ext cx="182" cy="104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14" name="AutoShape 482">
                <a:extLst>
                  <a:ext uri="{FF2B5EF4-FFF2-40B4-BE49-F238E27FC236}">
                    <a16:creationId xmlns:a16="http://schemas.microsoft.com/office/drawing/2014/main" id="{3DF5FDC8-52D5-42B8-ACEC-A73CDB4B5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182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15" name="AutoShape 483">
                <a:extLst>
                  <a:ext uri="{FF2B5EF4-FFF2-40B4-BE49-F238E27FC236}">
                    <a16:creationId xmlns:a16="http://schemas.microsoft.com/office/drawing/2014/main" id="{FC0B0395-08DD-48F7-86F9-BBB8C2851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485" y="1888"/>
                <a:ext cx="227" cy="72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16" name="AutoShape 484">
                <a:extLst>
                  <a:ext uri="{FF2B5EF4-FFF2-40B4-BE49-F238E27FC236}">
                    <a16:creationId xmlns:a16="http://schemas.microsoft.com/office/drawing/2014/main" id="{CCB295D8-8EC2-4C03-BD0F-F450FC66E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454" cy="90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17" name="AutoShape 485">
              <a:extLst>
                <a:ext uri="{FF2B5EF4-FFF2-40B4-BE49-F238E27FC236}">
                  <a16:creationId xmlns:a16="http://schemas.microsoft.com/office/drawing/2014/main" id="{44FFB711-F2A2-481E-AE85-0374FF81EE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21" y="1569"/>
              <a:ext cx="137" cy="81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8" name="AutoShape 486">
              <a:extLst>
                <a:ext uri="{FF2B5EF4-FFF2-40B4-BE49-F238E27FC236}">
                  <a16:creationId xmlns:a16="http://schemas.microsoft.com/office/drawing/2014/main" id="{23DC242A-22DF-4CEF-8147-E58B02DE83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82" y="1453"/>
              <a:ext cx="182" cy="95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9" name="AutoShape 487">
              <a:extLst>
                <a:ext uri="{FF2B5EF4-FFF2-40B4-BE49-F238E27FC236}">
                  <a16:creationId xmlns:a16="http://schemas.microsoft.com/office/drawing/2014/main" id="{B0087D9A-A26A-4C42-991E-96BEDF6EB2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381" y="1387"/>
              <a:ext cx="182" cy="104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0" name="AutoShape 488">
              <a:extLst>
                <a:ext uri="{FF2B5EF4-FFF2-40B4-BE49-F238E27FC236}">
                  <a16:creationId xmlns:a16="http://schemas.microsoft.com/office/drawing/2014/main" id="{E99B591B-76A3-46DC-86A8-D417FE0201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451" y="1544"/>
              <a:ext cx="182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1" name="AutoShape 489">
              <a:extLst>
                <a:ext uri="{FF2B5EF4-FFF2-40B4-BE49-F238E27FC236}">
                  <a16:creationId xmlns:a16="http://schemas.microsoft.com/office/drawing/2014/main" id="{0433A10F-9DAF-4B74-86E5-F88882B212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467" y="1927"/>
              <a:ext cx="227" cy="72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2" name="AutoShape 490">
              <a:extLst>
                <a:ext uri="{FF2B5EF4-FFF2-40B4-BE49-F238E27FC236}">
                  <a16:creationId xmlns:a16="http://schemas.microsoft.com/office/drawing/2014/main" id="{077B5783-C794-4664-95CB-79B24D6D69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74" y="2090"/>
              <a:ext cx="454" cy="90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3" name="Freeform 491">
              <a:extLst>
                <a:ext uri="{FF2B5EF4-FFF2-40B4-BE49-F238E27FC236}">
                  <a16:creationId xmlns:a16="http://schemas.microsoft.com/office/drawing/2014/main" id="{A6D4668D-398C-4874-8DB0-D2E34D7D4BDF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2258" y="2205"/>
              <a:ext cx="136" cy="363"/>
            </a:xfrm>
            <a:custGeom>
              <a:avLst/>
              <a:gdLst>
                <a:gd name="T0" fmla="*/ 227 w 227"/>
                <a:gd name="T1" fmla="*/ 0 h 363"/>
                <a:gd name="T2" fmla="*/ 46 w 227"/>
                <a:gd name="T3" fmla="*/ 136 h 363"/>
                <a:gd name="T4" fmla="*/ 0 w 227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363">
                  <a:moveTo>
                    <a:pt x="227" y="0"/>
                  </a:moveTo>
                  <a:cubicBezTo>
                    <a:pt x="155" y="38"/>
                    <a:pt x="84" y="76"/>
                    <a:pt x="46" y="136"/>
                  </a:cubicBezTo>
                  <a:cubicBezTo>
                    <a:pt x="8" y="196"/>
                    <a:pt x="4" y="279"/>
                    <a:pt x="0" y="363"/>
                  </a:cubicBez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24" name="Group 492">
            <a:extLst>
              <a:ext uri="{FF2B5EF4-FFF2-40B4-BE49-F238E27FC236}">
                <a16:creationId xmlns:a16="http://schemas.microsoft.com/office/drawing/2014/main" id="{CF1C5766-20B4-4AF2-B986-B56C21CEAC7B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868863"/>
            <a:ext cx="755650" cy="1368425"/>
            <a:chOff x="1895" y="1344"/>
            <a:chExt cx="924" cy="1678"/>
          </a:xfrm>
        </p:grpSpPr>
        <p:grpSp>
          <p:nvGrpSpPr>
            <p:cNvPr id="18925" name="Group 493">
              <a:extLst>
                <a:ext uri="{FF2B5EF4-FFF2-40B4-BE49-F238E27FC236}">
                  <a16:creationId xmlns:a16="http://schemas.microsoft.com/office/drawing/2014/main" id="{58A3EDE5-CDB5-471F-9E22-38785FDE2D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344"/>
              <a:ext cx="924" cy="1678"/>
              <a:chOff x="1895" y="1344"/>
              <a:chExt cx="924" cy="1678"/>
            </a:xfrm>
          </p:grpSpPr>
          <p:sp>
            <p:nvSpPr>
              <p:cNvPr id="18926" name="AutoShape 494">
                <a:extLst>
                  <a:ext uri="{FF2B5EF4-FFF2-40B4-BE49-F238E27FC236}">
                    <a16:creationId xmlns:a16="http://schemas.microsoft.com/office/drawing/2014/main" id="{40DFB9C2-1B78-4817-90C5-1348AC613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576" y="1570"/>
                <a:ext cx="243" cy="1020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7" name="AutoShape 495">
                <a:extLst>
                  <a:ext uri="{FF2B5EF4-FFF2-40B4-BE49-F238E27FC236}">
                    <a16:creationId xmlns:a16="http://schemas.microsoft.com/office/drawing/2014/main" id="{C80F57B6-FD8B-4E6F-8CC6-85027E9D4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95" y="2069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969696"/>
              </a:solidFill>
              <a:ln w="285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8" name="Oval 496">
                <a:extLst>
                  <a:ext uri="{FF2B5EF4-FFF2-40B4-BE49-F238E27FC236}">
                    <a16:creationId xmlns:a16="http://schemas.microsoft.com/office/drawing/2014/main" id="{32B12D41-C394-4B9A-B3A5-D4933548E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2523"/>
                <a:ext cx="272" cy="272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9" name="Oval 497">
                <a:extLst>
                  <a:ext uri="{FF2B5EF4-FFF2-40B4-BE49-F238E27FC236}">
                    <a16:creationId xmlns:a16="http://schemas.microsoft.com/office/drawing/2014/main" id="{13F021D1-C14E-41FB-9110-0F32A62E9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8" y="2186"/>
                <a:ext cx="283" cy="278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0" name="AutoShape 498">
                <a:extLst>
                  <a:ext uri="{FF2B5EF4-FFF2-40B4-BE49-F238E27FC236}">
                    <a16:creationId xmlns:a16="http://schemas.microsoft.com/office/drawing/2014/main" id="{AB553465-BAB2-4443-91FD-CD1B1E6B9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434"/>
                <a:ext cx="272" cy="1089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1" name="AutoShape 499">
                <a:extLst>
                  <a:ext uri="{FF2B5EF4-FFF2-40B4-BE49-F238E27FC236}">
                    <a16:creationId xmlns:a16="http://schemas.microsoft.com/office/drawing/2014/main" id="{8DB026FC-4FF8-4282-B66E-B042092C4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304" y="1344"/>
                <a:ext cx="272" cy="113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2" name="AutoShape 500">
                <a:extLst>
                  <a:ext uri="{FF2B5EF4-FFF2-40B4-BE49-F238E27FC236}">
                    <a16:creationId xmlns:a16="http://schemas.microsoft.com/office/drawing/2014/main" id="{E2BE27D7-D5A6-4CB9-B87B-05B32303A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87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3" name="Oval 501">
                <a:extLst>
                  <a:ext uri="{FF2B5EF4-FFF2-40B4-BE49-F238E27FC236}">
                    <a16:creationId xmlns:a16="http://schemas.microsoft.com/office/drawing/2014/main" id="{00C13001-527E-41E9-BFB1-2E9EC170B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115"/>
                <a:ext cx="317" cy="907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4" name="Rectangle 502">
                <a:extLst>
                  <a:ext uri="{FF2B5EF4-FFF2-40B4-BE49-F238E27FC236}">
                    <a16:creationId xmlns:a16="http://schemas.microsoft.com/office/drawing/2014/main" id="{51CF2656-F8DD-451C-BE8D-A2EAA8EE0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795"/>
                <a:ext cx="363" cy="227"/>
              </a:xfrm>
              <a:prstGeom prst="rect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35" name="Group 503">
              <a:extLst>
                <a:ext uri="{FF2B5EF4-FFF2-40B4-BE49-F238E27FC236}">
                  <a16:creationId xmlns:a16="http://schemas.microsoft.com/office/drawing/2014/main" id="{0B6DED7F-540D-42EE-A5E9-631DE1E58C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344"/>
              <a:ext cx="924" cy="1678"/>
              <a:chOff x="2983" y="1480"/>
              <a:chExt cx="924" cy="1678"/>
            </a:xfrm>
          </p:grpSpPr>
          <p:sp>
            <p:nvSpPr>
              <p:cNvPr id="18936" name="AutoShape 504">
                <a:extLst>
                  <a:ext uri="{FF2B5EF4-FFF2-40B4-BE49-F238E27FC236}">
                    <a16:creationId xmlns:a16="http://schemas.microsoft.com/office/drawing/2014/main" id="{CD3EF45F-53A4-439D-917B-73BD040FF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664" y="1706"/>
                <a:ext cx="243" cy="102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7" name="AutoShape 505">
                <a:extLst>
                  <a:ext uri="{FF2B5EF4-FFF2-40B4-BE49-F238E27FC236}">
                    <a16:creationId xmlns:a16="http://schemas.microsoft.com/office/drawing/2014/main" id="{79E2DC8A-095F-4965-BF5B-1AD775049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83" y="2205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8" name="Oval 506">
                <a:extLst>
                  <a:ext uri="{FF2B5EF4-FFF2-40B4-BE49-F238E27FC236}">
                    <a16:creationId xmlns:a16="http://schemas.microsoft.com/office/drawing/2014/main" id="{DA7E6CA0-F0FF-4E2D-8176-5B436588B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7" y="2659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9" name="Oval 507">
                <a:extLst>
                  <a:ext uri="{FF2B5EF4-FFF2-40B4-BE49-F238E27FC236}">
                    <a16:creationId xmlns:a16="http://schemas.microsoft.com/office/drawing/2014/main" id="{D1286087-D8F4-400F-AD8B-EDA130745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6" y="2322"/>
                <a:ext cx="283" cy="2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0" name="AutoShape 508">
                <a:extLst>
                  <a:ext uri="{FF2B5EF4-FFF2-40B4-BE49-F238E27FC236}">
                    <a16:creationId xmlns:a16="http://schemas.microsoft.com/office/drawing/2014/main" id="{D5A9492B-A5DC-4A85-A139-D129C781B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570"/>
                <a:ext cx="272" cy="108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1" name="AutoShape 509">
                <a:extLst>
                  <a:ext uri="{FF2B5EF4-FFF2-40B4-BE49-F238E27FC236}">
                    <a16:creationId xmlns:a16="http://schemas.microsoft.com/office/drawing/2014/main" id="{4E1DEECA-8040-4B1A-877C-50F5CE089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392" y="1480"/>
                <a:ext cx="272" cy="1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2" name="AutoShape 510">
                <a:extLst>
                  <a:ext uri="{FF2B5EF4-FFF2-40B4-BE49-F238E27FC236}">
                    <a16:creationId xmlns:a16="http://schemas.microsoft.com/office/drawing/2014/main" id="{3B87569C-395B-4DB0-AFC8-FC4CEF172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523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3" name="Oval 511">
                <a:extLst>
                  <a:ext uri="{FF2B5EF4-FFF2-40B4-BE49-F238E27FC236}">
                    <a16:creationId xmlns:a16="http://schemas.microsoft.com/office/drawing/2014/main" id="{86D2B0CF-698B-4759-8E3F-5D00681D2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251"/>
                <a:ext cx="317" cy="90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4" name="Rectangle 512">
                <a:extLst>
                  <a:ext uri="{FF2B5EF4-FFF2-40B4-BE49-F238E27FC236}">
                    <a16:creationId xmlns:a16="http://schemas.microsoft.com/office/drawing/2014/main" id="{851FB184-3F2E-40E2-941E-B93BED49E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931"/>
                <a:ext cx="363" cy="22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45" name="AutoShape 513">
              <a:extLst>
                <a:ext uri="{FF2B5EF4-FFF2-40B4-BE49-F238E27FC236}">
                  <a16:creationId xmlns:a16="http://schemas.microsoft.com/office/drawing/2014/main" id="{C2550FA4-5B5E-4C15-A723-B7690EDE81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576" y="1570"/>
              <a:ext cx="243" cy="102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6" name="AutoShape 514">
              <a:extLst>
                <a:ext uri="{FF2B5EF4-FFF2-40B4-BE49-F238E27FC236}">
                  <a16:creationId xmlns:a16="http://schemas.microsoft.com/office/drawing/2014/main" id="{7E5AECDD-7E6D-4C4D-BE1F-8262CE31E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272" cy="108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7" name="AutoShape 515">
              <a:extLst>
                <a:ext uri="{FF2B5EF4-FFF2-40B4-BE49-F238E27FC236}">
                  <a16:creationId xmlns:a16="http://schemas.microsoft.com/office/drawing/2014/main" id="{9E607564-7F17-4878-B365-17BC017AB3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304" y="1344"/>
              <a:ext cx="272" cy="113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48" name="Group 516">
              <a:extLst>
                <a:ext uri="{FF2B5EF4-FFF2-40B4-BE49-F238E27FC236}">
                  <a16:creationId xmlns:a16="http://schemas.microsoft.com/office/drawing/2014/main" id="{8911504C-37FF-4970-AD99-FDD56F3C6D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2069"/>
              <a:ext cx="862" cy="953"/>
              <a:chOff x="3075" y="2250"/>
              <a:chExt cx="862" cy="953"/>
            </a:xfrm>
          </p:grpSpPr>
          <p:sp>
            <p:nvSpPr>
              <p:cNvPr id="18949" name="AutoShape 517">
                <a:extLst>
                  <a:ext uri="{FF2B5EF4-FFF2-40B4-BE49-F238E27FC236}">
                    <a16:creationId xmlns:a16="http://schemas.microsoft.com/office/drawing/2014/main" id="{1FB63B3E-2CAA-4ADC-909E-82A22183E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75" y="2250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0" name="Oval 518">
                <a:extLst>
                  <a:ext uri="{FF2B5EF4-FFF2-40B4-BE49-F238E27FC236}">
                    <a16:creationId xmlns:a16="http://schemas.microsoft.com/office/drawing/2014/main" id="{D36BC1A5-963B-4B32-8296-1658FD807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9" y="2704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1" name="Oval 519">
                <a:extLst>
                  <a:ext uri="{FF2B5EF4-FFF2-40B4-BE49-F238E27FC236}">
                    <a16:creationId xmlns:a16="http://schemas.microsoft.com/office/drawing/2014/main" id="{1C1E9D18-C6A0-46DB-9366-9ADA6C0B4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67"/>
                <a:ext cx="283" cy="2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2" name="AutoShape 520">
                <a:extLst>
                  <a:ext uri="{FF2B5EF4-FFF2-40B4-BE49-F238E27FC236}">
                    <a16:creationId xmlns:a16="http://schemas.microsoft.com/office/drawing/2014/main" id="{442EA9AA-020D-42FC-96CF-2C762E33D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0" y="2568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3" name="Oval 521">
                <a:extLst>
                  <a:ext uri="{FF2B5EF4-FFF2-40B4-BE49-F238E27FC236}">
                    <a16:creationId xmlns:a16="http://schemas.microsoft.com/office/drawing/2014/main" id="{9917B740-8C17-483E-944A-0A76DC003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0" y="2296"/>
                <a:ext cx="317" cy="90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4" name="Rectangle 522">
                <a:extLst>
                  <a:ext uri="{FF2B5EF4-FFF2-40B4-BE49-F238E27FC236}">
                    <a16:creationId xmlns:a16="http://schemas.microsoft.com/office/drawing/2014/main" id="{01FA18FE-2379-4EFB-B45E-99CCF56FB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976"/>
                <a:ext cx="363" cy="22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955" name="Group 523">
            <a:extLst>
              <a:ext uri="{FF2B5EF4-FFF2-40B4-BE49-F238E27FC236}">
                <a16:creationId xmlns:a16="http://schemas.microsoft.com/office/drawing/2014/main" id="{96BDF8C0-36A5-44AA-BAB2-979158C9B86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65888" y="4797425"/>
            <a:ext cx="755650" cy="1368425"/>
            <a:chOff x="1895" y="1344"/>
            <a:chExt cx="924" cy="1678"/>
          </a:xfrm>
        </p:grpSpPr>
        <p:grpSp>
          <p:nvGrpSpPr>
            <p:cNvPr id="18956" name="Group 524">
              <a:extLst>
                <a:ext uri="{FF2B5EF4-FFF2-40B4-BE49-F238E27FC236}">
                  <a16:creationId xmlns:a16="http://schemas.microsoft.com/office/drawing/2014/main" id="{D51C0AFD-F969-4266-92CB-F980850250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344"/>
              <a:ext cx="924" cy="1678"/>
              <a:chOff x="1895" y="1344"/>
              <a:chExt cx="924" cy="1678"/>
            </a:xfrm>
          </p:grpSpPr>
          <p:sp>
            <p:nvSpPr>
              <p:cNvPr id="18957" name="AutoShape 525">
                <a:extLst>
                  <a:ext uri="{FF2B5EF4-FFF2-40B4-BE49-F238E27FC236}">
                    <a16:creationId xmlns:a16="http://schemas.microsoft.com/office/drawing/2014/main" id="{2C26A0E4-33CF-4365-8F18-BC09A60DC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576" y="1570"/>
                <a:ext cx="243" cy="1020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8" name="AutoShape 526">
                <a:extLst>
                  <a:ext uri="{FF2B5EF4-FFF2-40B4-BE49-F238E27FC236}">
                    <a16:creationId xmlns:a16="http://schemas.microsoft.com/office/drawing/2014/main" id="{5ED449BA-4343-4DD8-8366-BC4A81C4A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95" y="2069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969696"/>
              </a:solidFill>
              <a:ln w="285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9" name="Oval 527">
                <a:extLst>
                  <a:ext uri="{FF2B5EF4-FFF2-40B4-BE49-F238E27FC236}">
                    <a16:creationId xmlns:a16="http://schemas.microsoft.com/office/drawing/2014/main" id="{4C84B535-92E4-44A7-A270-8D2EA4DF7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2523"/>
                <a:ext cx="272" cy="272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0" name="Oval 528">
                <a:extLst>
                  <a:ext uri="{FF2B5EF4-FFF2-40B4-BE49-F238E27FC236}">
                    <a16:creationId xmlns:a16="http://schemas.microsoft.com/office/drawing/2014/main" id="{3C43F842-2D3B-4FA9-9496-B0D128329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8" y="2186"/>
                <a:ext cx="283" cy="278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1" name="AutoShape 529">
                <a:extLst>
                  <a:ext uri="{FF2B5EF4-FFF2-40B4-BE49-F238E27FC236}">
                    <a16:creationId xmlns:a16="http://schemas.microsoft.com/office/drawing/2014/main" id="{A8BB87E7-035A-4C92-9AC5-EBEDDE1AC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434"/>
                <a:ext cx="272" cy="1089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2" name="AutoShape 530">
                <a:extLst>
                  <a:ext uri="{FF2B5EF4-FFF2-40B4-BE49-F238E27FC236}">
                    <a16:creationId xmlns:a16="http://schemas.microsoft.com/office/drawing/2014/main" id="{376DEAA9-531D-4E82-B793-564115D2D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304" y="1344"/>
                <a:ext cx="272" cy="113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3" name="AutoShape 531">
                <a:extLst>
                  <a:ext uri="{FF2B5EF4-FFF2-40B4-BE49-F238E27FC236}">
                    <a16:creationId xmlns:a16="http://schemas.microsoft.com/office/drawing/2014/main" id="{DEBDB329-FFCF-4278-99FA-456630D62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87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4" name="Oval 532">
                <a:extLst>
                  <a:ext uri="{FF2B5EF4-FFF2-40B4-BE49-F238E27FC236}">
                    <a16:creationId xmlns:a16="http://schemas.microsoft.com/office/drawing/2014/main" id="{C3E585A3-C5A2-41CB-BE52-EC4E2F2ED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115"/>
                <a:ext cx="317" cy="907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5" name="Rectangle 533">
                <a:extLst>
                  <a:ext uri="{FF2B5EF4-FFF2-40B4-BE49-F238E27FC236}">
                    <a16:creationId xmlns:a16="http://schemas.microsoft.com/office/drawing/2014/main" id="{FF06B8E3-24C4-44F6-AC68-741B25A2F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795"/>
                <a:ext cx="363" cy="227"/>
              </a:xfrm>
              <a:prstGeom prst="rect">
                <a:avLst/>
              </a:prstGeom>
              <a:solidFill>
                <a:srgbClr val="969696"/>
              </a:solidFill>
              <a:ln w="285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66" name="Group 534">
              <a:extLst>
                <a:ext uri="{FF2B5EF4-FFF2-40B4-BE49-F238E27FC236}">
                  <a16:creationId xmlns:a16="http://schemas.microsoft.com/office/drawing/2014/main" id="{229ECD09-4EE0-415D-87F9-B29527F01E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344"/>
              <a:ext cx="924" cy="1678"/>
              <a:chOff x="2983" y="1480"/>
              <a:chExt cx="924" cy="1678"/>
            </a:xfrm>
          </p:grpSpPr>
          <p:sp>
            <p:nvSpPr>
              <p:cNvPr id="18967" name="AutoShape 535">
                <a:extLst>
                  <a:ext uri="{FF2B5EF4-FFF2-40B4-BE49-F238E27FC236}">
                    <a16:creationId xmlns:a16="http://schemas.microsoft.com/office/drawing/2014/main" id="{C818B6B2-208D-48DE-8339-DDA113913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664" y="1706"/>
                <a:ext cx="243" cy="102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8" name="AutoShape 536">
                <a:extLst>
                  <a:ext uri="{FF2B5EF4-FFF2-40B4-BE49-F238E27FC236}">
                    <a16:creationId xmlns:a16="http://schemas.microsoft.com/office/drawing/2014/main" id="{FA1B2353-63A7-4987-8A19-B6E4FDCFF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83" y="2205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9" name="Oval 537">
                <a:extLst>
                  <a:ext uri="{FF2B5EF4-FFF2-40B4-BE49-F238E27FC236}">
                    <a16:creationId xmlns:a16="http://schemas.microsoft.com/office/drawing/2014/main" id="{63821719-63C4-4F15-AB06-BE439F64C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7" y="2659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0" name="Oval 538">
                <a:extLst>
                  <a:ext uri="{FF2B5EF4-FFF2-40B4-BE49-F238E27FC236}">
                    <a16:creationId xmlns:a16="http://schemas.microsoft.com/office/drawing/2014/main" id="{905AEC1B-8D0B-4C7E-925D-8173AA385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6" y="2322"/>
                <a:ext cx="283" cy="2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1" name="AutoShape 539">
                <a:extLst>
                  <a:ext uri="{FF2B5EF4-FFF2-40B4-BE49-F238E27FC236}">
                    <a16:creationId xmlns:a16="http://schemas.microsoft.com/office/drawing/2014/main" id="{9CBAEE93-D49A-4444-B43F-B39995405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570"/>
                <a:ext cx="272" cy="108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2" name="AutoShape 540">
                <a:extLst>
                  <a:ext uri="{FF2B5EF4-FFF2-40B4-BE49-F238E27FC236}">
                    <a16:creationId xmlns:a16="http://schemas.microsoft.com/office/drawing/2014/main" id="{2FAEC670-A441-4D6A-B00C-1BE7BF17D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392" y="1480"/>
                <a:ext cx="272" cy="1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3" name="AutoShape 541">
                <a:extLst>
                  <a:ext uri="{FF2B5EF4-FFF2-40B4-BE49-F238E27FC236}">
                    <a16:creationId xmlns:a16="http://schemas.microsoft.com/office/drawing/2014/main" id="{175F9090-C3DB-467F-A9E5-733DBDFC3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523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4" name="Oval 542">
                <a:extLst>
                  <a:ext uri="{FF2B5EF4-FFF2-40B4-BE49-F238E27FC236}">
                    <a16:creationId xmlns:a16="http://schemas.microsoft.com/office/drawing/2014/main" id="{4EDAACF3-6D20-40C7-B792-1A701629B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251"/>
                <a:ext cx="317" cy="90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5" name="Rectangle 543">
                <a:extLst>
                  <a:ext uri="{FF2B5EF4-FFF2-40B4-BE49-F238E27FC236}">
                    <a16:creationId xmlns:a16="http://schemas.microsoft.com/office/drawing/2014/main" id="{B74465E4-7E71-4E4D-8860-34C647683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931"/>
                <a:ext cx="363" cy="22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76" name="AutoShape 544">
              <a:extLst>
                <a:ext uri="{FF2B5EF4-FFF2-40B4-BE49-F238E27FC236}">
                  <a16:creationId xmlns:a16="http://schemas.microsoft.com/office/drawing/2014/main" id="{E7F6F782-21A7-421B-8A9B-77BBC6AFCC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576" y="1570"/>
              <a:ext cx="243" cy="102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77" name="AutoShape 545">
              <a:extLst>
                <a:ext uri="{FF2B5EF4-FFF2-40B4-BE49-F238E27FC236}">
                  <a16:creationId xmlns:a16="http://schemas.microsoft.com/office/drawing/2014/main" id="{E753F40D-294A-4911-AAAE-80FA44875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272" cy="108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78" name="AutoShape 546">
              <a:extLst>
                <a:ext uri="{FF2B5EF4-FFF2-40B4-BE49-F238E27FC236}">
                  <a16:creationId xmlns:a16="http://schemas.microsoft.com/office/drawing/2014/main" id="{89043941-9EA8-45B7-85E4-A0058A496E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304" y="1344"/>
              <a:ext cx="272" cy="113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79" name="Group 547">
              <a:extLst>
                <a:ext uri="{FF2B5EF4-FFF2-40B4-BE49-F238E27FC236}">
                  <a16:creationId xmlns:a16="http://schemas.microsoft.com/office/drawing/2014/main" id="{A233899F-F549-4E3C-AC8A-94425CE332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2069"/>
              <a:ext cx="862" cy="953"/>
              <a:chOff x="3075" y="2250"/>
              <a:chExt cx="862" cy="953"/>
            </a:xfrm>
          </p:grpSpPr>
          <p:sp>
            <p:nvSpPr>
              <p:cNvPr id="18980" name="AutoShape 548">
                <a:extLst>
                  <a:ext uri="{FF2B5EF4-FFF2-40B4-BE49-F238E27FC236}">
                    <a16:creationId xmlns:a16="http://schemas.microsoft.com/office/drawing/2014/main" id="{F59E1A42-88A8-4538-B912-85FC59E74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75" y="2250"/>
                <a:ext cx="817" cy="817"/>
              </a:xfrm>
              <a:custGeom>
                <a:avLst/>
                <a:gdLst>
                  <a:gd name="G0" fmla="+- 3438 0 0"/>
                  <a:gd name="G1" fmla="+- 8479949 0 0"/>
                  <a:gd name="G2" fmla="+- 0 0 8479949"/>
                  <a:gd name="T0" fmla="*/ 0 256 1"/>
                  <a:gd name="T1" fmla="*/ 180 256 1"/>
                  <a:gd name="G3" fmla="+- 8479949 T0 T1"/>
                  <a:gd name="T2" fmla="*/ 0 256 1"/>
                  <a:gd name="T3" fmla="*/ 90 256 1"/>
                  <a:gd name="G4" fmla="+- 8479949 T2 T3"/>
                  <a:gd name="G5" fmla="*/ G4 2 1"/>
                  <a:gd name="T4" fmla="*/ 90 256 1"/>
                  <a:gd name="T5" fmla="*/ 0 256 1"/>
                  <a:gd name="G6" fmla="+- 8479949 T4 T5"/>
                  <a:gd name="G7" fmla="*/ G6 2 1"/>
                  <a:gd name="G8" fmla="abs 847994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438"/>
                  <a:gd name="G18" fmla="*/ 3438 1 2"/>
                  <a:gd name="G19" fmla="+- G18 5400 0"/>
                  <a:gd name="G20" fmla="cos G19 8479949"/>
                  <a:gd name="G21" fmla="sin G19 8479949"/>
                  <a:gd name="G22" fmla="+- G20 10800 0"/>
                  <a:gd name="G23" fmla="+- G21 10800 0"/>
                  <a:gd name="G24" fmla="+- 10800 0 G20"/>
                  <a:gd name="G25" fmla="+- 3438 10800 0"/>
                  <a:gd name="G26" fmla="?: G9 G17 G25"/>
                  <a:gd name="G27" fmla="?: G9 0 21600"/>
                  <a:gd name="G28" fmla="cos 10800 8479949"/>
                  <a:gd name="G29" fmla="sin 10800 8479949"/>
                  <a:gd name="G30" fmla="sin 3438 847994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479949 G34 0"/>
                  <a:gd name="G36" fmla="?: G6 G35 G31"/>
                  <a:gd name="G37" fmla="+- 21600 0 G36"/>
                  <a:gd name="G38" fmla="?: G4 0 G33"/>
                  <a:gd name="G39" fmla="?: 847994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1 w 21600"/>
                  <a:gd name="T15" fmla="*/ 16301 h 21600"/>
                  <a:gd name="T16" fmla="*/ 10800 w 21600"/>
                  <a:gd name="T17" fmla="*/ 7362 h 21600"/>
                  <a:gd name="T18" fmla="*/ 15319 w 21600"/>
                  <a:gd name="T19" fmla="*/ 1630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18" y="13456"/>
                    </a:moveTo>
                    <a:cubicBezTo>
                      <a:pt x="7822" y="12803"/>
                      <a:pt x="7362" y="11828"/>
                      <a:pt x="7362" y="10800"/>
                    </a:cubicBezTo>
                    <a:cubicBezTo>
                      <a:pt x="7362" y="8901"/>
                      <a:pt x="8901" y="7362"/>
                      <a:pt x="10800" y="7362"/>
                    </a:cubicBezTo>
                    <a:cubicBezTo>
                      <a:pt x="12698" y="7362"/>
                      <a:pt x="14238" y="8901"/>
                      <a:pt x="14238" y="10800"/>
                    </a:cubicBezTo>
                    <a:cubicBezTo>
                      <a:pt x="14238" y="11828"/>
                      <a:pt x="13777" y="12803"/>
                      <a:pt x="12981" y="13456"/>
                    </a:cubicBezTo>
                    <a:lnTo>
                      <a:pt x="17654" y="19146"/>
                    </a:lnTo>
                    <a:cubicBezTo>
                      <a:pt x="20152" y="17094"/>
                      <a:pt x="21600" y="1403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032"/>
                      <a:pt x="1447" y="17094"/>
                      <a:pt x="3945" y="19146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1" name="Oval 549">
                <a:extLst>
                  <a:ext uri="{FF2B5EF4-FFF2-40B4-BE49-F238E27FC236}">
                    <a16:creationId xmlns:a16="http://schemas.microsoft.com/office/drawing/2014/main" id="{DB2F0B36-2D0F-47FF-BD10-9609AC7FB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9" y="2704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2" name="Oval 550">
                <a:extLst>
                  <a:ext uri="{FF2B5EF4-FFF2-40B4-BE49-F238E27FC236}">
                    <a16:creationId xmlns:a16="http://schemas.microsoft.com/office/drawing/2014/main" id="{84447E9A-E2A0-4219-9616-5F65834B2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67"/>
                <a:ext cx="283" cy="27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3" name="AutoShape 551">
                <a:extLst>
                  <a:ext uri="{FF2B5EF4-FFF2-40B4-BE49-F238E27FC236}">
                    <a16:creationId xmlns:a16="http://schemas.microsoft.com/office/drawing/2014/main" id="{2FDCC558-921F-4764-BB89-2E5AD8EFF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0" y="2568"/>
                <a:ext cx="272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4" name="Oval 552">
                <a:extLst>
                  <a:ext uri="{FF2B5EF4-FFF2-40B4-BE49-F238E27FC236}">
                    <a16:creationId xmlns:a16="http://schemas.microsoft.com/office/drawing/2014/main" id="{F2EF1256-3EB1-449D-919C-AFD13AEE9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0" y="2296"/>
                <a:ext cx="317" cy="90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5" name="Rectangle 553">
                <a:extLst>
                  <a:ext uri="{FF2B5EF4-FFF2-40B4-BE49-F238E27FC236}">
                    <a16:creationId xmlns:a16="http://schemas.microsoft.com/office/drawing/2014/main" id="{D0C462A3-0B34-453A-BBDC-3DD15B31A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976"/>
                <a:ext cx="363" cy="22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986" name="Group 554">
            <a:extLst>
              <a:ext uri="{FF2B5EF4-FFF2-40B4-BE49-F238E27FC236}">
                <a16:creationId xmlns:a16="http://schemas.microsoft.com/office/drawing/2014/main" id="{98485157-5588-45E7-A417-5CEA799DFFE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980363" y="3136900"/>
            <a:ext cx="1368425" cy="942975"/>
            <a:chOff x="2018" y="1207"/>
            <a:chExt cx="997" cy="687"/>
          </a:xfrm>
        </p:grpSpPr>
        <p:grpSp>
          <p:nvGrpSpPr>
            <p:cNvPr id="18987" name="Group 555">
              <a:extLst>
                <a:ext uri="{FF2B5EF4-FFF2-40B4-BE49-F238E27FC236}">
                  <a16:creationId xmlns:a16="http://schemas.microsoft.com/office/drawing/2014/main" id="{5A8E7831-30C7-4A78-97CE-98C67AE54A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1066" y="1291"/>
              <a:chExt cx="997" cy="687"/>
            </a:xfrm>
          </p:grpSpPr>
          <p:sp>
            <p:nvSpPr>
              <p:cNvPr id="18988" name="AutoShape 556">
                <a:extLst>
                  <a:ext uri="{FF2B5EF4-FFF2-40B4-BE49-F238E27FC236}">
                    <a16:creationId xmlns:a16="http://schemas.microsoft.com/office/drawing/2014/main" id="{E9E25373-625F-4442-89CA-B09D4EBD2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570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9" name="AutoShape 557">
                <a:extLst>
                  <a:ext uri="{FF2B5EF4-FFF2-40B4-BE49-F238E27FC236}">
                    <a16:creationId xmlns:a16="http://schemas.microsoft.com/office/drawing/2014/main" id="{40B17BE3-262E-4861-9A26-BB3E72315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1042" y="1471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0" name="AutoShape 558">
                <a:extLst>
                  <a:ext uri="{FF2B5EF4-FFF2-40B4-BE49-F238E27FC236}">
                    <a16:creationId xmlns:a16="http://schemas.microsoft.com/office/drawing/2014/main" id="{BBFC0C7A-9E67-4540-942B-9D7F130ED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4" y="1502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1" name="AutoShape 559">
                <a:extLst>
                  <a:ext uri="{FF2B5EF4-FFF2-40B4-BE49-F238E27FC236}">
                    <a16:creationId xmlns:a16="http://schemas.microsoft.com/office/drawing/2014/main" id="{E2D539BD-ECA8-45FF-BB50-202C57F58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650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2" name="AutoShape 560">
                <a:extLst>
                  <a:ext uri="{FF2B5EF4-FFF2-40B4-BE49-F238E27FC236}">
                    <a16:creationId xmlns:a16="http://schemas.microsoft.com/office/drawing/2014/main" id="{90598EC9-2333-4B81-8AE8-9802FD11B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52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3" name="AutoShape 561">
                <a:extLst>
                  <a:ext uri="{FF2B5EF4-FFF2-40B4-BE49-F238E27FC236}">
                    <a16:creationId xmlns:a16="http://schemas.microsoft.com/office/drawing/2014/main" id="{C4EA21A3-19CD-4460-A8D7-7838E3133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857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94" name="Group 562">
              <a:extLst>
                <a:ext uri="{FF2B5EF4-FFF2-40B4-BE49-F238E27FC236}">
                  <a16:creationId xmlns:a16="http://schemas.microsoft.com/office/drawing/2014/main" id="{8B00442C-EC14-42AA-BBF3-7F104392D0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930" y="1155"/>
              <a:chExt cx="997" cy="687"/>
            </a:xfrm>
          </p:grpSpPr>
          <p:sp>
            <p:nvSpPr>
              <p:cNvPr id="18995" name="AutoShape 563">
                <a:extLst>
                  <a:ext uri="{FF2B5EF4-FFF2-40B4-BE49-F238E27FC236}">
                    <a16:creationId xmlns:a16="http://schemas.microsoft.com/office/drawing/2014/main" id="{0AF69BAA-990C-4DFF-9A1B-402E880FA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434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6" name="AutoShape 564">
                <a:extLst>
                  <a:ext uri="{FF2B5EF4-FFF2-40B4-BE49-F238E27FC236}">
                    <a16:creationId xmlns:a16="http://schemas.microsoft.com/office/drawing/2014/main" id="{74C010CE-0C84-4555-AE7A-12E293055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906" y="1335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7" name="AutoShape 565">
                <a:extLst>
                  <a:ext uri="{FF2B5EF4-FFF2-40B4-BE49-F238E27FC236}">
                    <a16:creationId xmlns:a16="http://schemas.microsoft.com/office/drawing/2014/main" id="{015D3645-1A89-4318-A3DA-05800D6BB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98" y="1366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8" name="AutoShape 566">
                <a:extLst>
                  <a:ext uri="{FF2B5EF4-FFF2-40B4-BE49-F238E27FC236}">
                    <a16:creationId xmlns:a16="http://schemas.microsoft.com/office/drawing/2014/main" id="{82165255-8479-449A-9BE1-D7CE4244B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514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9" name="AutoShape 567">
                <a:extLst>
                  <a:ext uri="{FF2B5EF4-FFF2-40B4-BE49-F238E27FC236}">
                    <a16:creationId xmlns:a16="http://schemas.microsoft.com/office/drawing/2014/main" id="{BD488F62-D67C-453E-AB35-59D7CD764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616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00" name="AutoShape 568">
                <a:extLst>
                  <a:ext uri="{FF2B5EF4-FFF2-40B4-BE49-F238E27FC236}">
                    <a16:creationId xmlns:a16="http://schemas.microsoft.com/office/drawing/2014/main" id="{D7B9EA8C-1F20-4C8B-9601-3176BB390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721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01" name="AutoShape 569">
              <a:extLst>
                <a:ext uri="{FF2B5EF4-FFF2-40B4-BE49-F238E27FC236}">
                  <a16:creationId xmlns:a16="http://schemas.microsoft.com/office/drawing/2014/main" id="{7CDFC61B-A6AC-4A12-8599-09D72CD90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566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2" name="AutoShape 570">
              <a:extLst>
                <a:ext uri="{FF2B5EF4-FFF2-40B4-BE49-F238E27FC236}">
                  <a16:creationId xmlns:a16="http://schemas.microsoft.com/office/drawing/2014/main" id="{0BAC8234-2166-4DD8-A402-DEAB7BBF7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668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3" name="AutoShape 571">
              <a:extLst>
                <a:ext uri="{FF2B5EF4-FFF2-40B4-BE49-F238E27FC236}">
                  <a16:creationId xmlns:a16="http://schemas.microsoft.com/office/drawing/2014/main" id="{985A0924-EE88-4BCB-AE54-6248A4328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773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22" name="Group 590">
            <a:extLst>
              <a:ext uri="{FF2B5EF4-FFF2-40B4-BE49-F238E27FC236}">
                <a16:creationId xmlns:a16="http://schemas.microsoft.com/office/drawing/2014/main" id="{A53E6233-123B-4DD3-B0F1-912D3FFF395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4941888"/>
            <a:ext cx="1368425" cy="942975"/>
            <a:chOff x="2018" y="1207"/>
            <a:chExt cx="997" cy="687"/>
          </a:xfrm>
        </p:grpSpPr>
        <p:grpSp>
          <p:nvGrpSpPr>
            <p:cNvPr id="19023" name="Group 591">
              <a:extLst>
                <a:ext uri="{FF2B5EF4-FFF2-40B4-BE49-F238E27FC236}">
                  <a16:creationId xmlns:a16="http://schemas.microsoft.com/office/drawing/2014/main" id="{AA3DE4AE-0387-4330-A802-C8C6F2584C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1066" y="1291"/>
              <a:chExt cx="997" cy="687"/>
            </a:xfrm>
          </p:grpSpPr>
          <p:sp>
            <p:nvSpPr>
              <p:cNvPr id="19024" name="AutoShape 592">
                <a:extLst>
                  <a:ext uri="{FF2B5EF4-FFF2-40B4-BE49-F238E27FC236}">
                    <a16:creationId xmlns:a16="http://schemas.microsoft.com/office/drawing/2014/main" id="{0ABCD849-A97C-4A77-8003-1550A4983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570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5" name="AutoShape 593">
                <a:extLst>
                  <a:ext uri="{FF2B5EF4-FFF2-40B4-BE49-F238E27FC236}">
                    <a16:creationId xmlns:a16="http://schemas.microsoft.com/office/drawing/2014/main" id="{3D4394AC-3451-4A15-895A-68660B57C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1042" y="1471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6" name="AutoShape 594">
                <a:extLst>
                  <a:ext uri="{FF2B5EF4-FFF2-40B4-BE49-F238E27FC236}">
                    <a16:creationId xmlns:a16="http://schemas.microsoft.com/office/drawing/2014/main" id="{A8E23A09-523D-4E14-A74C-1315CB91E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4" y="1502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7" name="AutoShape 595">
                <a:extLst>
                  <a:ext uri="{FF2B5EF4-FFF2-40B4-BE49-F238E27FC236}">
                    <a16:creationId xmlns:a16="http://schemas.microsoft.com/office/drawing/2014/main" id="{03B39104-1048-4D2E-8788-A3489F931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650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8" name="AutoShape 596">
                <a:extLst>
                  <a:ext uri="{FF2B5EF4-FFF2-40B4-BE49-F238E27FC236}">
                    <a16:creationId xmlns:a16="http://schemas.microsoft.com/office/drawing/2014/main" id="{D067372C-B427-4AEF-9B98-444FB190C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52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9" name="AutoShape 597">
                <a:extLst>
                  <a:ext uri="{FF2B5EF4-FFF2-40B4-BE49-F238E27FC236}">
                    <a16:creationId xmlns:a16="http://schemas.microsoft.com/office/drawing/2014/main" id="{332843D0-2EB7-4057-81CF-5F38D3E05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857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 algn="ctr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030" name="Group 598">
              <a:extLst>
                <a:ext uri="{FF2B5EF4-FFF2-40B4-BE49-F238E27FC236}">
                  <a16:creationId xmlns:a16="http://schemas.microsoft.com/office/drawing/2014/main" id="{0F12746C-7ADC-416E-8291-6C4928BECB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1207"/>
              <a:ext cx="997" cy="687"/>
              <a:chOff x="930" y="1155"/>
              <a:chExt cx="997" cy="687"/>
            </a:xfrm>
          </p:grpSpPr>
          <p:sp>
            <p:nvSpPr>
              <p:cNvPr id="19031" name="AutoShape 599">
                <a:extLst>
                  <a:ext uri="{FF2B5EF4-FFF2-40B4-BE49-F238E27FC236}">
                    <a16:creationId xmlns:a16="http://schemas.microsoft.com/office/drawing/2014/main" id="{BBF0BD91-9576-47C4-AAAE-D85C0ECB9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434"/>
                <a:ext cx="816" cy="91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32" name="AutoShape 600">
                <a:extLst>
                  <a:ext uri="{FF2B5EF4-FFF2-40B4-BE49-F238E27FC236}">
                    <a16:creationId xmlns:a16="http://schemas.microsoft.com/office/drawing/2014/main" id="{67FD798C-36B0-4BA2-AE15-266066D0D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143539">
                <a:off x="906" y="1335"/>
                <a:ext cx="499" cy="140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33" name="AutoShape 601">
                <a:extLst>
                  <a:ext uri="{FF2B5EF4-FFF2-40B4-BE49-F238E27FC236}">
                    <a16:creationId xmlns:a16="http://schemas.microsoft.com/office/drawing/2014/main" id="{408ACD33-C7CC-4942-B307-706D00186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98" y="1366"/>
                <a:ext cx="408" cy="544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34" name="AutoShape 602">
                <a:extLst>
                  <a:ext uri="{FF2B5EF4-FFF2-40B4-BE49-F238E27FC236}">
                    <a16:creationId xmlns:a16="http://schemas.microsoft.com/office/drawing/2014/main" id="{E51C864C-7809-483C-8F6C-989C1BC1D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514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35" name="AutoShape 603">
                <a:extLst>
                  <a:ext uri="{FF2B5EF4-FFF2-40B4-BE49-F238E27FC236}">
                    <a16:creationId xmlns:a16="http://schemas.microsoft.com/office/drawing/2014/main" id="{0D46AD54-5488-4DF7-B0D0-1BCA9D0C3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616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36" name="AutoShape 604">
                <a:extLst>
                  <a:ext uri="{FF2B5EF4-FFF2-40B4-BE49-F238E27FC236}">
                    <a16:creationId xmlns:a16="http://schemas.microsoft.com/office/drawing/2014/main" id="{24671635-A943-4B92-B847-F4825A298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721"/>
                <a:ext cx="317" cy="102"/>
              </a:xfrm>
              <a:prstGeom prst="roundRect">
                <a:avLst>
                  <a:gd name="adj" fmla="val 50000"/>
                </a:avLst>
              </a:prstGeom>
              <a:solidFill>
                <a:srgbClr val="FFE4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37" name="AutoShape 605">
              <a:extLst>
                <a:ext uri="{FF2B5EF4-FFF2-40B4-BE49-F238E27FC236}">
                  <a16:creationId xmlns:a16="http://schemas.microsoft.com/office/drawing/2014/main" id="{290C26CE-58DD-4D8F-B438-0CB53F21D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566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8" name="AutoShape 606">
              <a:extLst>
                <a:ext uri="{FF2B5EF4-FFF2-40B4-BE49-F238E27FC236}">
                  <a16:creationId xmlns:a16="http://schemas.microsoft.com/office/drawing/2014/main" id="{14FD5D51-C93E-44BC-8B1E-4F972B54E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668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9" name="AutoShape 607">
              <a:extLst>
                <a:ext uri="{FF2B5EF4-FFF2-40B4-BE49-F238E27FC236}">
                  <a16:creationId xmlns:a16="http://schemas.microsoft.com/office/drawing/2014/main" id="{3D591822-54B5-465F-9341-790EE3CC5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773"/>
              <a:ext cx="317" cy="102"/>
            </a:xfrm>
            <a:prstGeom prst="roundRect">
              <a:avLst>
                <a:gd name="adj" fmla="val 50000"/>
              </a:avLst>
            </a:prstGeom>
            <a:solidFill>
              <a:srgbClr val="FFE4C9"/>
            </a:solidFill>
            <a:ln w="3175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47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手</vt:lpstr>
      <vt:lpstr>手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pptxc05_手の動作のイラスト</dc:title>
  <dc:subject>pptxc05_手の動作のイラスト</dc:subject>
  <dc:creator>でじけろお</dc:creator>
  <cp:revision>2</cp:revision>
  <dcterms:created xsi:type="dcterms:W3CDTF">2010-10-12T01:13:58Z</dcterms:created>
  <dcterms:modified xsi:type="dcterms:W3CDTF">2019-10-21T00:18:52Z</dcterms:modified>
  <cp:version>2</cp:version>
</cp:coreProperties>
</file>