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64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CC"/>
    <a:srgbClr val="FF0066"/>
    <a:srgbClr val="663300"/>
    <a:srgbClr val="008080"/>
    <a:srgbClr val="FFCC00"/>
    <a:srgbClr val="CC6600"/>
    <a:srgbClr val="DDDDDD"/>
    <a:srgbClr val="2A15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838" autoAdjust="0"/>
    <p:restoredTop sz="94704" autoAdjust="0"/>
  </p:normalViewPr>
  <p:slideViewPr>
    <p:cSldViewPr>
      <p:cViewPr>
        <p:scale>
          <a:sx n="125" d="100"/>
          <a:sy n="125" d="100"/>
        </p:scale>
        <p:origin x="426" y="-10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7AE9812-832B-4282-B532-81E1A6B71E6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42FA3C49-9F6A-4EA3-AEDB-544758137C4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8525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C6E6846-F891-4629-8958-3F56FC10B4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A4F6A16-CFC5-4C25-9584-E4910353EBE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119313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C19E0ADB-7B7E-4C01-9A53-09FEF1A71F1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951663" y="115888"/>
            <a:ext cx="2273300" cy="60610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980E42F-F9C9-40A0-A847-A73697CE1F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670675" cy="6061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6833274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46BB040-B3EC-4105-AE10-F45E2C6520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AB07D17-EC2A-4307-9BA1-8C506344C0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0517576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907809D-CEC5-4E7A-9797-D942DDBE4A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6275" y="1709738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AF86CB8-153B-41C1-B008-D82728EBC9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6275" y="4589463"/>
            <a:ext cx="8543925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2562680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354B303-82C6-4970-8BBA-274E46E2A9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88ECB85-E3C5-4B22-9A46-952F9F7B96A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195762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C921D77B-CD02-4264-8187-6C84493CA0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29200" y="1825625"/>
            <a:ext cx="4195763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2333517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F431C20-59CB-4EA1-A040-7DA3B49EB6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365125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B16250B-3249-4E60-82D0-287D10EB5C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2625" y="1681163"/>
            <a:ext cx="41910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1D3CB824-7A21-48B0-8544-9EEFB5F88E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2625" y="2505075"/>
            <a:ext cx="419100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6FB4A5AC-6536-40EE-ADC1-BA1D57105A0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6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E1050F21-5714-4529-89E7-5814157248E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6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5731615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DDF5B7A-58FB-430C-877C-FEA3EE038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3051065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41556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A7B66FF-9615-4940-A38E-4A02EDA8C6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826BB1A-36D8-4CD2-87B3-ECA7654D1C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71446734-5452-4134-B284-A38E41D701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1752061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EEC461C-878C-4C81-AC5D-5E433DFB1E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846E64EF-2512-448D-BFAA-1548D99971D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5C937002-1770-4F74-AF1D-F0526E0A73B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0804227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>
            <a:extLst>
              <a:ext uri="{FF2B5EF4-FFF2-40B4-BE49-F238E27FC236}">
                <a16:creationId xmlns:a16="http://schemas.microsoft.com/office/drawing/2014/main" id="{02C32E31-42EE-4C72-80BD-E11E0CCCA5A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>
            <a:extLst>
              <a:ext uri="{FF2B5EF4-FFF2-40B4-BE49-F238E27FC236}">
                <a16:creationId xmlns:a16="http://schemas.microsoft.com/office/drawing/2014/main" id="{D38DF453-76C4-4800-AC52-EC956408EAE0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04482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/>
              <a:t>Copyright©2011 </a:t>
            </a:r>
            <a:r>
              <a:rPr lang="en-US" altLang="ja-JP" sz="800" b="1">
                <a:hlinkClick r:id="rId14"/>
              </a:rPr>
              <a:t>http://www.digipot.net</a:t>
            </a:r>
            <a:r>
              <a:rPr lang="en-US" altLang="ja-JP" sz="800" b="1"/>
              <a:t> All rights reserved. </a:t>
            </a:r>
          </a:p>
        </p:txBody>
      </p:sp>
      <p:sp>
        <p:nvSpPr>
          <p:cNvPr id="1034" name="Rectangle 10">
            <a:extLst>
              <a:ext uri="{FF2B5EF4-FFF2-40B4-BE49-F238E27FC236}">
                <a16:creationId xmlns:a16="http://schemas.microsoft.com/office/drawing/2014/main" id="{9A8FCB01-EA71-49A2-A77F-DF4EE27AD49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>
            <a:extLst>
              <a:ext uri="{FF2B5EF4-FFF2-40B4-BE49-F238E27FC236}">
                <a16:creationId xmlns:a16="http://schemas.microsoft.com/office/drawing/2014/main" id="{0D906E28-80C6-466F-B624-80465378DDF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>
            <a:extLst>
              <a:ext uri="{FF2B5EF4-FFF2-40B4-BE49-F238E27FC236}">
                <a16:creationId xmlns:a16="http://schemas.microsoft.com/office/drawing/2014/main" id="{8316C891-3061-4CC1-ADFB-735056441F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>
            <a:extLst>
              <a:ext uri="{FF2B5EF4-FFF2-40B4-BE49-F238E27FC236}">
                <a16:creationId xmlns:a16="http://schemas.microsoft.com/office/drawing/2014/main" id="{05495C02-0B2E-4F3E-8481-ED3B9382DDC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>
            <a:extLst>
              <a:ext uri="{FF2B5EF4-FFF2-40B4-BE49-F238E27FC236}">
                <a16:creationId xmlns:a16="http://schemas.microsoft.com/office/drawing/2014/main" id="{24B8B98B-D6E9-42BC-8F3D-F88346E2832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>
            <a:extLst>
              <a:ext uri="{FF2B5EF4-FFF2-40B4-BE49-F238E27FC236}">
                <a16:creationId xmlns:a16="http://schemas.microsoft.com/office/drawing/2014/main" id="{3E6F1868-4FC9-431F-8BBC-7969FA51E7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>
            <a:extLst>
              <a:ext uri="{FF2B5EF4-FFF2-40B4-BE49-F238E27FC236}">
                <a16:creationId xmlns:a16="http://schemas.microsoft.com/office/drawing/2014/main" id="{FD483157-9526-4D77-80DF-110B3EAC55A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>
            <a:extLst>
              <a:ext uri="{FF2B5EF4-FFF2-40B4-BE49-F238E27FC236}">
                <a16:creationId xmlns:a16="http://schemas.microsoft.com/office/drawing/2014/main" id="{798E8B81-7909-46FF-B40A-54C6B667E7B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>
            <a:extLst>
              <a:ext uri="{FF2B5EF4-FFF2-40B4-BE49-F238E27FC236}">
                <a16:creationId xmlns:a16="http://schemas.microsoft.com/office/drawing/2014/main" id="{38AA8FB5-9E9F-409A-B6A4-23C7F64C6BD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>
            <a:extLst>
              <a:ext uri="{FF2B5EF4-FFF2-40B4-BE49-F238E27FC236}">
                <a16:creationId xmlns:a16="http://schemas.microsoft.com/office/drawing/2014/main" id="{E7F60F64-915B-47C4-861F-FA8265CF91D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>
            <a:extLst>
              <a:ext uri="{FF2B5EF4-FFF2-40B4-BE49-F238E27FC236}">
                <a16:creationId xmlns:a16="http://schemas.microsoft.com/office/drawing/2014/main" id="{643410EC-ACE6-49E5-9BC7-B76BB9B90D0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>
            <a:extLst>
              <a:ext uri="{FF2B5EF4-FFF2-40B4-BE49-F238E27FC236}">
                <a16:creationId xmlns:a16="http://schemas.microsoft.com/office/drawing/2014/main" id="{165AF0A5-44C6-4D84-B85A-B61178A8A77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>
            <a:extLst>
              <a:ext uri="{FF2B5EF4-FFF2-40B4-BE49-F238E27FC236}">
                <a16:creationId xmlns:a16="http://schemas.microsoft.com/office/drawing/2014/main" id="{C566D4F0-3B32-458D-8A86-A2E0287EDDE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>
            <a:extLst>
              <a:ext uri="{FF2B5EF4-FFF2-40B4-BE49-F238E27FC236}">
                <a16:creationId xmlns:a16="http://schemas.microsoft.com/office/drawing/2014/main" id="{89347FFA-3154-44C5-BAC7-19A7041D840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>
            <a:extLst>
              <a:ext uri="{FF2B5EF4-FFF2-40B4-BE49-F238E27FC236}">
                <a16:creationId xmlns:a16="http://schemas.microsoft.com/office/drawing/2014/main" id="{F48B886F-CF79-4801-9EE8-670A869BDF8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>
            <a:extLst>
              <a:ext uri="{FF2B5EF4-FFF2-40B4-BE49-F238E27FC236}">
                <a16:creationId xmlns:a16="http://schemas.microsoft.com/office/drawing/2014/main" id="{0BF675ED-9153-40D1-A2A7-7940E011F3A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>
            <a:extLst>
              <a:ext uri="{FF2B5EF4-FFF2-40B4-BE49-F238E27FC236}">
                <a16:creationId xmlns:a16="http://schemas.microsoft.com/office/drawing/2014/main" id="{F1E5869D-283D-4C75-8A18-52E47E63DC7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 dirty="0"/>
              <a:t>家族</a:t>
            </a:r>
          </a:p>
        </p:txBody>
      </p:sp>
      <p:sp>
        <p:nvSpPr>
          <p:cNvPr id="20484" name="Text Box 4">
            <a:extLst>
              <a:ext uri="{FF2B5EF4-FFF2-40B4-BE49-F238E27FC236}">
                <a16:creationId xmlns:a16="http://schemas.microsoft.com/office/drawing/2014/main" id="{68236920-3C44-424B-A099-85A44059B6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925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おじいちゃん</a:t>
            </a:r>
          </a:p>
        </p:txBody>
      </p:sp>
      <p:sp>
        <p:nvSpPr>
          <p:cNvPr id="20485" name="Text Box 5">
            <a:extLst>
              <a:ext uri="{FF2B5EF4-FFF2-40B4-BE49-F238E27FC236}">
                <a16:creationId xmlns:a16="http://schemas.microsoft.com/office/drawing/2014/main" id="{84D7F2C6-3FD1-4C09-96F0-C1D795C9C4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9175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おばあちゃん</a:t>
            </a:r>
          </a:p>
        </p:txBody>
      </p:sp>
      <p:sp>
        <p:nvSpPr>
          <p:cNvPr id="20486" name="Text Box 6">
            <a:extLst>
              <a:ext uri="{FF2B5EF4-FFF2-40B4-BE49-F238E27FC236}">
                <a16:creationId xmlns:a16="http://schemas.microsoft.com/office/drawing/2014/main" id="{BE35E425-B4F4-47C7-A6D6-6FF5B470FA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0838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お父さん</a:t>
            </a:r>
          </a:p>
        </p:txBody>
      </p:sp>
      <p:sp>
        <p:nvSpPr>
          <p:cNvPr id="20487" name="Text Box 7">
            <a:extLst>
              <a:ext uri="{FF2B5EF4-FFF2-40B4-BE49-F238E27FC236}">
                <a16:creationId xmlns:a16="http://schemas.microsoft.com/office/drawing/2014/main" id="{EA355E20-5DC6-4B7A-92EE-3A3D63D55B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2500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お母さん</a:t>
            </a:r>
          </a:p>
        </p:txBody>
      </p:sp>
      <p:sp>
        <p:nvSpPr>
          <p:cNvPr id="20488" name="Text Box 8">
            <a:extLst>
              <a:ext uri="{FF2B5EF4-FFF2-40B4-BE49-F238E27FC236}">
                <a16:creationId xmlns:a16="http://schemas.microsoft.com/office/drawing/2014/main" id="{F1BD2819-CE12-4EF8-8C24-7EE55958EF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5750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お兄ちゃん</a:t>
            </a:r>
          </a:p>
        </p:txBody>
      </p:sp>
      <p:sp>
        <p:nvSpPr>
          <p:cNvPr id="20489" name="Text Box 9">
            <a:extLst>
              <a:ext uri="{FF2B5EF4-FFF2-40B4-BE49-F238E27FC236}">
                <a16:creationId xmlns:a16="http://schemas.microsoft.com/office/drawing/2014/main" id="{89A13F7F-FDEC-4EC7-9400-BAB9FDC310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925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お姉ちゃん</a:t>
            </a:r>
          </a:p>
        </p:txBody>
      </p:sp>
      <p:sp>
        <p:nvSpPr>
          <p:cNvPr id="20490" name="Text Box 10">
            <a:extLst>
              <a:ext uri="{FF2B5EF4-FFF2-40B4-BE49-F238E27FC236}">
                <a16:creationId xmlns:a16="http://schemas.microsoft.com/office/drawing/2014/main" id="{61592B42-BA54-44EB-AFC8-6C7046982B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9175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ぼく</a:t>
            </a:r>
          </a:p>
        </p:txBody>
      </p:sp>
      <p:sp>
        <p:nvSpPr>
          <p:cNvPr id="20491" name="Text Box 11">
            <a:extLst>
              <a:ext uri="{FF2B5EF4-FFF2-40B4-BE49-F238E27FC236}">
                <a16:creationId xmlns:a16="http://schemas.microsoft.com/office/drawing/2014/main" id="{C0A203DE-09B7-4BA0-A669-EF1D728EF2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2500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妹</a:t>
            </a:r>
          </a:p>
        </p:txBody>
      </p:sp>
      <p:sp>
        <p:nvSpPr>
          <p:cNvPr id="20492" name="Text Box 12">
            <a:extLst>
              <a:ext uri="{FF2B5EF4-FFF2-40B4-BE49-F238E27FC236}">
                <a16:creationId xmlns:a16="http://schemas.microsoft.com/office/drawing/2014/main" id="{FBD27848-1D90-44EE-A144-0FDC356658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5750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弟</a:t>
            </a:r>
          </a:p>
        </p:txBody>
      </p:sp>
      <p:sp>
        <p:nvSpPr>
          <p:cNvPr id="20493" name="Text Box 13">
            <a:extLst>
              <a:ext uri="{FF2B5EF4-FFF2-40B4-BE49-F238E27FC236}">
                <a16:creationId xmlns:a16="http://schemas.microsoft.com/office/drawing/2014/main" id="{FCE42DEF-FA74-4DA9-97EA-AE91B2720B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1163" y="6310313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赤ちゃん</a:t>
            </a:r>
          </a:p>
        </p:txBody>
      </p:sp>
      <p:sp>
        <p:nvSpPr>
          <p:cNvPr id="20494" name="Text Box 14">
            <a:extLst>
              <a:ext uri="{FF2B5EF4-FFF2-40B4-BE49-F238E27FC236}">
                <a16:creationId xmlns:a16="http://schemas.microsoft.com/office/drawing/2014/main" id="{7246F7D7-81DD-44D5-BE1B-C659C21253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7588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おじさん</a:t>
            </a:r>
          </a:p>
        </p:txBody>
      </p:sp>
      <p:sp>
        <p:nvSpPr>
          <p:cNvPr id="20495" name="Text Box 15">
            <a:extLst>
              <a:ext uri="{FF2B5EF4-FFF2-40B4-BE49-F238E27FC236}">
                <a16:creationId xmlns:a16="http://schemas.microsoft.com/office/drawing/2014/main" id="{1D58D1A5-0293-454A-A452-C5C05AA83A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0838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おばさん</a:t>
            </a:r>
          </a:p>
        </p:txBody>
      </p:sp>
      <p:sp>
        <p:nvSpPr>
          <p:cNvPr id="20497" name="Text Box 17">
            <a:extLst>
              <a:ext uri="{FF2B5EF4-FFF2-40B4-BE49-F238E27FC236}">
                <a16:creationId xmlns:a16="http://schemas.microsoft.com/office/drawing/2014/main" id="{146413F9-4672-4FE3-889A-92A10E66AA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4088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いぬ</a:t>
            </a:r>
          </a:p>
        </p:txBody>
      </p:sp>
      <p:sp>
        <p:nvSpPr>
          <p:cNvPr id="20498" name="Text Box 18">
            <a:extLst>
              <a:ext uri="{FF2B5EF4-FFF2-40B4-BE49-F238E27FC236}">
                <a16:creationId xmlns:a16="http://schemas.microsoft.com/office/drawing/2014/main" id="{4C693D47-F00F-4D1B-AF98-8648E81686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5750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ねこ</a:t>
            </a:r>
          </a:p>
        </p:txBody>
      </p:sp>
      <p:grpSp>
        <p:nvGrpSpPr>
          <p:cNvPr id="20758" name="Group 278">
            <a:extLst>
              <a:ext uri="{FF2B5EF4-FFF2-40B4-BE49-F238E27FC236}">
                <a16:creationId xmlns:a16="http://schemas.microsoft.com/office/drawing/2014/main" id="{0EF997F2-8783-423B-9CC4-C276447A02E0}"/>
              </a:ext>
            </a:extLst>
          </p:cNvPr>
          <p:cNvGrpSpPr>
            <a:grpSpLocks/>
          </p:cNvGrpSpPr>
          <p:nvPr/>
        </p:nvGrpSpPr>
        <p:grpSpPr bwMode="auto">
          <a:xfrm>
            <a:off x="2432050" y="836613"/>
            <a:ext cx="1292225" cy="1439862"/>
            <a:chOff x="1532" y="527"/>
            <a:chExt cx="814" cy="907"/>
          </a:xfrm>
        </p:grpSpPr>
        <p:sp>
          <p:nvSpPr>
            <p:cNvPr id="20552" name="AutoShape 72">
              <a:extLst>
                <a:ext uri="{FF2B5EF4-FFF2-40B4-BE49-F238E27FC236}">
                  <a16:creationId xmlns:a16="http://schemas.microsoft.com/office/drawing/2014/main" id="{7D133BE2-9E7D-4C07-A676-B1663BF31CA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1850" y="391"/>
              <a:ext cx="45" cy="500"/>
            </a:xfrm>
            <a:prstGeom prst="triangle">
              <a:avLst>
                <a:gd name="adj" fmla="val 50000"/>
              </a:avLst>
            </a:prstGeom>
            <a:solidFill>
              <a:srgbClr val="3333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23" name="Oval 43">
              <a:extLst>
                <a:ext uri="{FF2B5EF4-FFF2-40B4-BE49-F238E27FC236}">
                  <a16:creationId xmlns:a16="http://schemas.microsoft.com/office/drawing/2014/main" id="{58C73304-2D8E-4579-ABC6-179D6C9E20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5" y="527"/>
              <a:ext cx="273" cy="273"/>
            </a:xfrm>
            <a:prstGeom prst="ellipse">
              <a:avLst/>
            </a:prstGeom>
            <a:gradFill rotWithShape="1">
              <a:gsLst>
                <a:gs pos="0">
                  <a:srgbClr val="DDDDDD">
                    <a:gamma/>
                    <a:tint val="60392"/>
                    <a:invGamma/>
                  </a:srgbClr>
                </a:gs>
                <a:gs pos="100000">
                  <a:srgbClr val="DDDDDD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05" name="Oval 25">
              <a:extLst>
                <a:ext uri="{FF2B5EF4-FFF2-40B4-BE49-F238E27FC236}">
                  <a16:creationId xmlns:a16="http://schemas.microsoft.com/office/drawing/2014/main" id="{A90C18F0-9F72-4F21-B731-A16AF67C5E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7" y="662"/>
              <a:ext cx="726" cy="726"/>
            </a:xfrm>
            <a:prstGeom prst="ellipse">
              <a:avLst/>
            </a:prstGeom>
            <a:gradFill rotWithShape="1">
              <a:gsLst>
                <a:gs pos="0">
                  <a:srgbClr val="DDDDDD">
                    <a:gamma/>
                    <a:tint val="60392"/>
                    <a:invGamma/>
                  </a:srgbClr>
                </a:gs>
                <a:gs pos="100000">
                  <a:srgbClr val="DDDDDD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0535" name="Group 55">
              <a:extLst>
                <a:ext uri="{FF2B5EF4-FFF2-40B4-BE49-F238E27FC236}">
                  <a16:creationId xmlns:a16="http://schemas.microsoft.com/office/drawing/2014/main" id="{F1FAEBFB-3758-4A09-B7CE-DA29AE3D157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32" y="1026"/>
              <a:ext cx="224" cy="227"/>
              <a:chOff x="355" y="485"/>
              <a:chExt cx="224" cy="227"/>
            </a:xfrm>
          </p:grpSpPr>
          <p:sp>
            <p:nvSpPr>
              <p:cNvPr id="20536" name="Freeform 56">
                <a:extLst>
                  <a:ext uri="{FF2B5EF4-FFF2-40B4-BE49-F238E27FC236}">
                    <a16:creationId xmlns:a16="http://schemas.microsoft.com/office/drawing/2014/main" id="{4DCD1049-0B28-4C0E-82F0-3949C4DC31B9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55" y="485"/>
                <a:ext cx="224" cy="227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solidFill>
                <a:srgbClr val="FFCC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537" name="Freeform 57">
                <a:extLst>
                  <a:ext uri="{FF2B5EF4-FFF2-40B4-BE49-F238E27FC236}">
                    <a16:creationId xmlns:a16="http://schemas.microsoft.com/office/drawing/2014/main" id="{3D2F4DB5-B823-490D-B477-9EC2AC09E408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95" y="506"/>
                <a:ext cx="158" cy="161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66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20538" name="Group 58">
              <a:extLst>
                <a:ext uri="{FF2B5EF4-FFF2-40B4-BE49-F238E27FC236}">
                  <a16:creationId xmlns:a16="http://schemas.microsoft.com/office/drawing/2014/main" id="{E797EC3A-71B0-4D7C-8146-4C1FF56EAE7D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2122" y="1026"/>
              <a:ext cx="224" cy="227"/>
              <a:chOff x="355" y="485"/>
              <a:chExt cx="224" cy="227"/>
            </a:xfrm>
          </p:grpSpPr>
          <p:sp>
            <p:nvSpPr>
              <p:cNvPr id="20539" name="Freeform 59">
                <a:extLst>
                  <a:ext uri="{FF2B5EF4-FFF2-40B4-BE49-F238E27FC236}">
                    <a16:creationId xmlns:a16="http://schemas.microsoft.com/office/drawing/2014/main" id="{AA5C7CC0-25B9-4249-864F-3CD7A89CBBCB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55" y="485"/>
                <a:ext cx="224" cy="227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solidFill>
                <a:srgbClr val="FFCC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540" name="Freeform 60">
                <a:extLst>
                  <a:ext uri="{FF2B5EF4-FFF2-40B4-BE49-F238E27FC236}">
                    <a16:creationId xmlns:a16="http://schemas.microsoft.com/office/drawing/2014/main" id="{87CDF9EF-083D-4F1F-A9E7-31B824C3B533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95" y="506"/>
                <a:ext cx="158" cy="161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66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20506" name="Oval 26">
              <a:extLst>
                <a:ext uri="{FF2B5EF4-FFF2-40B4-BE49-F238E27FC236}">
                  <a16:creationId xmlns:a16="http://schemas.microsoft.com/office/drawing/2014/main" id="{B7CB9986-3186-4304-8EDB-B6CE11D0C7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3" y="754"/>
              <a:ext cx="635" cy="680"/>
            </a:xfrm>
            <a:prstGeom prst="ellipse">
              <a:avLst/>
            </a:prstGeom>
            <a:gradFill rotWithShape="1">
              <a:gsLst>
                <a:gs pos="0">
                  <a:srgbClr val="FFCC66">
                    <a:gamma/>
                    <a:tint val="60392"/>
                    <a:invGamma/>
                  </a:srgbClr>
                </a:gs>
                <a:gs pos="100000">
                  <a:srgbClr val="FFCC66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49" name="Oval 69">
              <a:extLst>
                <a:ext uri="{FF2B5EF4-FFF2-40B4-BE49-F238E27FC236}">
                  <a16:creationId xmlns:a16="http://schemas.microsoft.com/office/drawing/2014/main" id="{EFFF3ED1-8CA4-4D09-A394-4F7B97D529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981"/>
              <a:ext cx="45" cy="90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50" name="Oval 70">
              <a:extLst>
                <a:ext uri="{FF2B5EF4-FFF2-40B4-BE49-F238E27FC236}">
                  <a16:creationId xmlns:a16="http://schemas.microsoft.com/office/drawing/2014/main" id="{D5A27E74-A11A-4E17-8D81-148FA46A50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77" y="981"/>
              <a:ext cx="45" cy="90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51" name="Oval 71" descr="90%">
              <a:extLst>
                <a:ext uri="{FF2B5EF4-FFF2-40B4-BE49-F238E27FC236}">
                  <a16:creationId xmlns:a16="http://schemas.microsoft.com/office/drawing/2014/main" id="{6720DDFB-60C3-4E2C-84B3-1DA6E81A5C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77" y="572"/>
              <a:ext cx="136" cy="136"/>
            </a:xfrm>
            <a:prstGeom prst="ellipse">
              <a:avLst/>
            </a:prstGeom>
            <a:pattFill prst="pct90">
              <a:fgClr>
                <a:srgbClr val="800000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67" name="AutoShape 87">
              <a:extLst>
                <a:ext uri="{FF2B5EF4-FFF2-40B4-BE49-F238E27FC236}">
                  <a16:creationId xmlns:a16="http://schemas.microsoft.com/office/drawing/2014/main" id="{1E2F8F24-E851-413F-A148-571CBDE2187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6013217">
              <a:off x="2098" y="825"/>
              <a:ext cx="45" cy="182"/>
            </a:xfrm>
            <a:prstGeom prst="moon">
              <a:avLst>
                <a:gd name="adj" fmla="val 35356"/>
              </a:avLst>
            </a:prstGeom>
            <a:solidFill>
              <a:srgbClr val="969696"/>
            </a:soli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68" name="AutoShape 88">
              <a:extLst>
                <a:ext uri="{FF2B5EF4-FFF2-40B4-BE49-F238E27FC236}">
                  <a16:creationId xmlns:a16="http://schemas.microsoft.com/office/drawing/2014/main" id="{33E9D155-6EA3-43D1-A7D2-A438F1D80CB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5586783" flipH="1">
              <a:off x="1737" y="822"/>
              <a:ext cx="45" cy="182"/>
            </a:xfrm>
            <a:prstGeom prst="moon">
              <a:avLst>
                <a:gd name="adj" fmla="val 35356"/>
              </a:avLst>
            </a:prstGeom>
            <a:solidFill>
              <a:srgbClr val="969696"/>
            </a:soli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69" name="AutoShape 89">
              <a:extLst>
                <a:ext uri="{FF2B5EF4-FFF2-40B4-BE49-F238E27FC236}">
                  <a16:creationId xmlns:a16="http://schemas.microsoft.com/office/drawing/2014/main" id="{19FAF6E6-5760-4AF2-85F7-173B89B9C8C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1918" y="1230"/>
              <a:ext cx="45" cy="181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0570" name="Group 90">
              <a:extLst>
                <a:ext uri="{FF2B5EF4-FFF2-40B4-BE49-F238E27FC236}">
                  <a16:creationId xmlns:a16="http://schemas.microsoft.com/office/drawing/2014/main" id="{05F9EEE3-298F-469D-B283-CDF8CA7354B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04" y="1162"/>
              <a:ext cx="272" cy="136"/>
              <a:chOff x="1260" y="1389"/>
              <a:chExt cx="409" cy="181"/>
            </a:xfrm>
          </p:grpSpPr>
          <p:sp>
            <p:nvSpPr>
              <p:cNvPr id="20571" name="AutoShape 91">
                <a:extLst>
                  <a:ext uri="{FF2B5EF4-FFF2-40B4-BE49-F238E27FC236}">
                    <a16:creationId xmlns:a16="http://schemas.microsoft.com/office/drawing/2014/main" id="{A11196AD-8F40-4453-B565-518BD468EA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>
                <a:off x="1260" y="1389"/>
                <a:ext cx="46" cy="181"/>
              </a:xfrm>
              <a:prstGeom prst="moon">
                <a:avLst>
                  <a:gd name="adj" fmla="val 35296"/>
                </a:avLst>
              </a:prstGeom>
              <a:solidFill>
                <a:srgbClr val="FF990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72" name="AutoShape 92">
                <a:extLst>
                  <a:ext uri="{FF2B5EF4-FFF2-40B4-BE49-F238E27FC236}">
                    <a16:creationId xmlns:a16="http://schemas.microsoft.com/office/drawing/2014/main" id="{A68331FF-736E-40AA-8CE8-011C00F6BF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9800000" flipH="1">
                <a:off x="1623" y="1389"/>
                <a:ext cx="46" cy="181"/>
              </a:xfrm>
              <a:prstGeom prst="moon">
                <a:avLst>
                  <a:gd name="adj" fmla="val 35296"/>
                </a:avLst>
              </a:prstGeom>
              <a:solidFill>
                <a:srgbClr val="FF990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AF233789-2A37-4538-BA0C-A7DB973C0815}"/>
              </a:ext>
            </a:extLst>
          </p:cNvPr>
          <p:cNvGrpSpPr/>
          <p:nvPr/>
        </p:nvGrpSpPr>
        <p:grpSpPr>
          <a:xfrm>
            <a:off x="6105525" y="953169"/>
            <a:ext cx="1439864" cy="1323306"/>
            <a:chOff x="6105525" y="953169"/>
            <a:chExt cx="1439864" cy="1323306"/>
          </a:xfrm>
        </p:grpSpPr>
        <p:sp>
          <p:nvSpPr>
            <p:cNvPr id="355" name="フリーフォーム: 図形 354">
              <a:extLst>
                <a:ext uri="{FF2B5EF4-FFF2-40B4-BE49-F238E27FC236}">
                  <a16:creationId xmlns:a16="http://schemas.microsoft.com/office/drawing/2014/main" id="{7D80DD17-0DF6-420A-85E7-80D801942EB9}"/>
                </a:ext>
              </a:extLst>
            </p:cNvPr>
            <p:cNvSpPr/>
            <p:nvPr/>
          </p:nvSpPr>
          <p:spPr>
            <a:xfrm>
              <a:off x="6105525" y="953169"/>
              <a:ext cx="1439864" cy="1251870"/>
            </a:xfrm>
            <a:custGeom>
              <a:avLst/>
              <a:gdLst>
                <a:gd name="connsiteX0" fmla="*/ 598194 w 1439864"/>
                <a:gd name="connsiteY0" fmla="*/ 102 h 1251870"/>
                <a:gd name="connsiteX1" fmla="*/ 670048 w 1439864"/>
                <a:gd name="connsiteY1" fmla="*/ 6236 h 1251870"/>
                <a:gd name="connsiteX2" fmla="*/ 718553 w 1439864"/>
                <a:gd name="connsiteY2" fmla="*/ 23192 h 1251870"/>
                <a:gd name="connsiteX3" fmla="*/ 735151 w 1439864"/>
                <a:gd name="connsiteY3" fmla="*/ 15342 h 1251870"/>
                <a:gd name="connsiteX4" fmla="*/ 840080 w 1439864"/>
                <a:gd name="connsiteY4" fmla="*/ 102 h 1251870"/>
                <a:gd name="connsiteX5" fmla="*/ 1236826 w 1439864"/>
                <a:gd name="connsiteY5" fmla="*/ 194429 h 1251870"/>
                <a:gd name="connsiteX6" fmla="*/ 1431153 w 1439864"/>
                <a:gd name="connsiteY6" fmla="*/ 591175 h 1251870"/>
                <a:gd name="connsiteX7" fmla="*/ 1430376 w 1439864"/>
                <a:gd name="connsiteY7" fmla="*/ 600270 h 1251870"/>
                <a:gd name="connsiteX8" fmla="*/ 1439864 w 1439864"/>
                <a:gd name="connsiteY8" fmla="*/ 675607 h 1251870"/>
                <a:gd name="connsiteX9" fmla="*/ 719932 w 1439864"/>
                <a:gd name="connsiteY9" fmla="*/ 1251870 h 1251870"/>
                <a:gd name="connsiteX10" fmla="*/ 0 w 1439864"/>
                <a:gd name="connsiteY10" fmla="*/ 675607 h 1251870"/>
                <a:gd name="connsiteX11" fmla="*/ 8541 w 1439864"/>
                <a:gd name="connsiteY11" fmla="*/ 607795 h 1251870"/>
                <a:gd name="connsiteX12" fmla="*/ 7122 w 1439864"/>
                <a:gd name="connsiteY12" fmla="*/ 591175 h 1251870"/>
                <a:gd name="connsiteX13" fmla="*/ 201448 w 1439864"/>
                <a:gd name="connsiteY13" fmla="*/ 194429 h 1251870"/>
                <a:gd name="connsiteX14" fmla="*/ 598194 w 1439864"/>
                <a:gd name="connsiteY14" fmla="*/ 102 h 1251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439864" h="1251870">
                  <a:moveTo>
                    <a:pt x="598194" y="102"/>
                  </a:moveTo>
                  <a:cubicBezTo>
                    <a:pt x="623217" y="-495"/>
                    <a:pt x="647299" y="1521"/>
                    <a:pt x="670048" y="6236"/>
                  </a:cubicBezTo>
                  <a:lnTo>
                    <a:pt x="718553" y="23192"/>
                  </a:lnTo>
                  <a:lnTo>
                    <a:pt x="735151" y="15342"/>
                  </a:lnTo>
                  <a:cubicBezTo>
                    <a:pt x="767128" y="4191"/>
                    <a:pt x="802547" y="-793"/>
                    <a:pt x="840080" y="102"/>
                  </a:cubicBezTo>
                  <a:cubicBezTo>
                    <a:pt x="965191" y="3088"/>
                    <a:pt x="1113803" y="71406"/>
                    <a:pt x="1236826" y="194429"/>
                  </a:cubicBezTo>
                  <a:cubicBezTo>
                    <a:pt x="1359849" y="317452"/>
                    <a:pt x="1428167" y="466064"/>
                    <a:pt x="1431153" y="591175"/>
                  </a:cubicBezTo>
                  <a:lnTo>
                    <a:pt x="1430376" y="600270"/>
                  </a:lnTo>
                  <a:lnTo>
                    <a:pt x="1439864" y="675607"/>
                  </a:lnTo>
                  <a:cubicBezTo>
                    <a:pt x="1439864" y="993868"/>
                    <a:pt x="1117539" y="1251870"/>
                    <a:pt x="719932" y="1251870"/>
                  </a:cubicBezTo>
                  <a:cubicBezTo>
                    <a:pt x="322325" y="1251870"/>
                    <a:pt x="0" y="993868"/>
                    <a:pt x="0" y="675607"/>
                  </a:cubicBezTo>
                  <a:lnTo>
                    <a:pt x="8541" y="607795"/>
                  </a:lnTo>
                  <a:lnTo>
                    <a:pt x="7122" y="591175"/>
                  </a:lnTo>
                  <a:cubicBezTo>
                    <a:pt x="10107" y="466064"/>
                    <a:pt x="78425" y="317452"/>
                    <a:pt x="201448" y="194429"/>
                  </a:cubicBezTo>
                  <a:cubicBezTo>
                    <a:pt x="324471" y="71406"/>
                    <a:pt x="473083" y="3088"/>
                    <a:pt x="598194" y="102"/>
                  </a:cubicBezTo>
                  <a:close/>
                </a:path>
              </a:pathLst>
            </a:custGeom>
            <a:solidFill>
              <a:srgbClr val="8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  <p:grpSp>
          <p:nvGrpSpPr>
            <p:cNvPr id="20598" name="Group 118">
              <a:extLst>
                <a:ext uri="{FF2B5EF4-FFF2-40B4-BE49-F238E27FC236}">
                  <a16:creationId xmlns:a16="http://schemas.microsoft.com/office/drawing/2014/main" id="{5D7F1129-74DD-47BA-9BE8-8D65129C31A0}"/>
                </a:ext>
              </a:extLst>
            </p:cNvPr>
            <p:cNvGrpSpPr>
              <a:grpSpLocks/>
            </p:cNvGrpSpPr>
            <p:nvPr/>
          </p:nvGrpSpPr>
          <p:grpSpPr bwMode="auto">
            <a:xfrm rot="20700000" flipH="1">
              <a:off x="7185025" y="1628775"/>
              <a:ext cx="284163" cy="287337"/>
              <a:chOff x="355" y="485"/>
              <a:chExt cx="224" cy="227"/>
            </a:xfrm>
          </p:grpSpPr>
          <p:sp>
            <p:nvSpPr>
              <p:cNvPr id="20599" name="Freeform 119">
                <a:extLst>
                  <a:ext uri="{FF2B5EF4-FFF2-40B4-BE49-F238E27FC236}">
                    <a16:creationId xmlns:a16="http://schemas.microsoft.com/office/drawing/2014/main" id="{AEE26293-1CE5-401C-9985-2E320D18D120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55" y="485"/>
                <a:ext cx="224" cy="227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solidFill>
                <a:srgbClr val="FFCC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600" name="Freeform 120">
                <a:extLst>
                  <a:ext uri="{FF2B5EF4-FFF2-40B4-BE49-F238E27FC236}">
                    <a16:creationId xmlns:a16="http://schemas.microsoft.com/office/drawing/2014/main" id="{C0C73032-9FE6-42F6-89EA-53F3937C2BD7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95" y="506"/>
                <a:ext cx="158" cy="161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66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20601" name="Group 121">
              <a:extLst>
                <a:ext uri="{FF2B5EF4-FFF2-40B4-BE49-F238E27FC236}">
                  <a16:creationId xmlns:a16="http://schemas.microsoft.com/office/drawing/2014/main" id="{4594B66B-8F5E-4205-A0A5-2311B88113CE}"/>
                </a:ext>
              </a:extLst>
            </p:cNvPr>
            <p:cNvGrpSpPr>
              <a:grpSpLocks/>
            </p:cNvGrpSpPr>
            <p:nvPr/>
          </p:nvGrpSpPr>
          <p:grpSpPr bwMode="auto">
            <a:xfrm rot="900000">
              <a:off x="6181725" y="1628775"/>
              <a:ext cx="284163" cy="287337"/>
              <a:chOff x="355" y="485"/>
              <a:chExt cx="224" cy="227"/>
            </a:xfrm>
          </p:grpSpPr>
          <p:sp>
            <p:nvSpPr>
              <p:cNvPr id="20602" name="Freeform 122">
                <a:extLst>
                  <a:ext uri="{FF2B5EF4-FFF2-40B4-BE49-F238E27FC236}">
                    <a16:creationId xmlns:a16="http://schemas.microsoft.com/office/drawing/2014/main" id="{6EC81FB9-2089-4709-8092-96D13748E634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55" y="485"/>
                <a:ext cx="224" cy="227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solidFill>
                <a:srgbClr val="FFCC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603" name="Freeform 123">
                <a:extLst>
                  <a:ext uri="{FF2B5EF4-FFF2-40B4-BE49-F238E27FC236}">
                    <a16:creationId xmlns:a16="http://schemas.microsoft.com/office/drawing/2014/main" id="{9A520A36-629C-4B36-95F4-41AC7669790D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95" y="506"/>
                <a:ext cx="158" cy="161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66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20510" name="Oval 30">
              <a:extLst>
                <a:ext uri="{FF2B5EF4-FFF2-40B4-BE49-F238E27FC236}">
                  <a16:creationId xmlns:a16="http://schemas.microsoft.com/office/drawing/2014/main" id="{3D659F31-22F3-45E7-AEEA-AAAFD965EC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21425" y="1196975"/>
              <a:ext cx="1008063" cy="1079500"/>
            </a:xfrm>
            <a:prstGeom prst="ellipse">
              <a:avLst/>
            </a:prstGeom>
            <a:gradFill rotWithShape="1">
              <a:gsLst>
                <a:gs pos="0">
                  <a:srgbClr val="FFCC66">
                    <a:gamma/>
                    <a:tint val="60392"/>
                    <a:invGamma/>
                  </a:srgbClr>
                </a:gs>
                <a:gs pos="100000">
                  <a:srgbClr val="FFCC66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91" name="Oval 111">
              <a:extLst>
                <a:ext uri="{FF2B5EF4-FFF2-40B4-BE49-F238E27FC236}">
                  <a16:creationId xmlns:a16="http://schemas.microsoft.com/office/drawing/2014/main" id="{ED2CB0FC-6426-41F7-989B-0322634F04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35738" y="1628775"/>
              <a:ext cx="71438" cy="14287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92" name="Oval 112">
              <a:extLst>
                <a:ext uri="{FF2B5EF4-FFF2-40B4-BE49-F238E27FC236}">
                  <a16:creationId xmlns:a16="http://schemas.microsoft.com/office/drawing/2014/main" id="{D4E56141-A029-46F3-8A77-F0F50753D9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0563" y="1628775"/>
              <a:ext cx="71438" cy="14287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93" name="AutoShape 113">
              <a:extLst>
                <a:ext uri="{FF2B5EF4-FFF2-40B4-BE49-F238E27FC236}">
                  <a16:creationId xmlns:a16="http://schemas.microsoft.com/office/drawing/2014/main" id="{BFB15912-D7EF-4D3C-AED1-603C5EAA504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6013217">
              <a:off x="7073900" y="1381125"/>
              <a:ext cx="71437" cy="288925"/>
            </a:xfrm>
            <a:prstGeom prst="moon">
              <a:avLst>
                <a:gd name="adj" fmla="val 35356"/>
              </a:avLst>
            </a:prstGeom>
            <a:solidFill>
              <a:srgbClr val="800000"/>
            </a:soli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94" name="AutoShape 114">
              <a:extLst>
                <a:ext uri="{FF2B5EF4-FFF2-40B4-BE49-F238E27FC236}">
                  <a16:creationId xmlns:a16="http://schemas.microsoft.com/office/drawing/2014/main" id="{7BB1ED67-8184-46AE-9CDF-9BD17F42E8D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5586783" flipH="1">
              <a:off x="6500813" y="1376363"/>
              <a:ext cx="71437" cy="288925"/>
            </a:xfrm>
            <a:prstGeom prst="moon">
              <a:avLst>
                <a:gd name="adj" fmla="val 35356"/>
              </a:avLst>
            </a:prstGeom>
            <a:solidFill>
              <a:srgbClr val="800000"/>
            </a:soli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07" name="AutoShape 127">
              <a:extLst>
                <a:ext uri="{FF2B5EF4-FFF2-40B4-BE49-F238E27FC236}">
                  <a16:creationId xmlns:a16="http://schemas.microsoft.com/office/drawing/2014/main" id="{A9649232-EF32-413D-B981-0428A57BFFE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6789738" y="1954213"/>
              <a:ext cx="71437" cy="287338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16" name="Freeform 136">
              <a:extLst>
                <a:ext uri="{FF2B5EF4-FFF2-40B4-BE49-F238E27FC236}">
                  <a16:creationId xmlns:a16="http://schemas.microsoft.com/office/drawing/2014/main" id="{BB258658-41AE-4547-9C03-B2BEBDDB16E6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3225" y="1989138"/>
              <a:ext cx="142875" cy="36512"/>
            </a:xfrm>
            <a:custGeom>
              <a:avLst/>
              <a:gdLst>
                <a:gd name="T0" fmla="*/ 245 w 264"/>
                <a:gd name="T1" fmla="*/ 3 h 59"/>
                <a:gd name="T2" fmla="*/ 245 w 264"/>
                <a:gd name="T3" fmla="*/ 31 h 59"/>
                <a:gd name="T4" fmla="*/ 132 w 264"/>
                <a:gd name="T5" fmla="*/ 59 h 59"/>
                <a:gd name="T6" fmla="*/ 19 w 264"/>
                <a:gd name="T7" fmla="*/ 31 h 59"/>
                <a:gd name="T8" fmla="*/ 19 w 264"/>
                <a:gd name="T9" fmla="*/ 3 h 59"/>
                <a:gd name="T10" fmla="*/ 132 w 264"/>
                <a:gd name="T11" fmla="*/ 14 h 59"/>
                <a:gd name="T12" fmla="*/ 245 w 264"/>
                <a:gd name="T13" fmla="*/ 3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4" h="59">
                  <a:moveTo>
                    <a:pt x="245" y="3"/>
                  </a:moveTo>
                  <a:cubicBezTo>
                    <a:pt x="264" y="3"/>
                    <a:pt x="264" y="21"/>
                    <a:pt x="245" y="31"/>
                  </a:cubicBezTo>
                  <a:cubicBezTo>
                    <a:pt x="226" y="40"/>
                    <a:pt x="170" y="59"/>
                    <a:pt x="132" y="59"/>
                  </a:cubicBezTo>
                  <a:cubicBezTo>
                    <a:pt x="94" y="59"/>
                    <a:pt x="38" y="40"/>
                    <a:pt x="19" y="31"/>
                  </a:cubicBezTo>
                  <a:cubicBezTo>
                    <a:pt x="0" y="21"/>
                    <a:pt x="0" y="6"/>
                    <a:pt x="19" y="3"/>
                  </a:cubicBezTo>
                  <a:cubicBezTo>
                    <a:pt x="38" y="0"/>
                    <a:pt x="94" y="14"/>
                    <a:pt x="132" y="14"/>
                  </a:cubicBezTo>
                  <a:cubicBezTo>
                    <a:pt x="170" y="14"/>
                    <a:pt x="222" y="5"/>
                    <a:pt x="245" y="3"/>
                  </a:cubicBezTo>
                  <a:close/>
                </a:path>
              </a:pathLst>
            </a:custGeom>
            <a:solidFill>
              <a:srgbClr val="FF9900"/>
            </a:solidFill>
            <a:ln w="317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0754" name="Group 274">
            <a:extLst>
              <a:ext uri="{FF2B5EF4-FFF2-40B4-BE49-F238E27FC236}">
                <a16:creationId xmlns:a16="http://schemas.microsoft.com/office/drawing/2014/main" id="{7A16E407-F8F2-4A57-978A-B6951FD1077E}"/>
              </a:ext>
            </a:extLst>
          </p:cNvPr>
          <p:cNvGrpSpPr>
            <a:grpSpLocks/>
          </p:cNvGrpSpPr>
          <p:nvPr/>
        </p:nvGrpSpPr>
        <p:grpSpPr bwMode="auto">
          <a:xfrm>
            <a:off x="560388" y="5084763"/>
            <a:ext cx="1285875" cy="1008062"/>
            <a:chOff x="5074" y="1978"/>
            <a:chExt cx="810" cy="635"/>
          </a:xfrm>
        </p:grpSpPr>
        <p:grpSp>
          <p:nvGrpSpPr>
            <p:cNvPr id="20621" name="Group 141">
              <a:extLst>
                <a:ext uri="{FF2B5EF4-FFF2-40B4-BE49-F238E27FC236}">
                  <a16:creationId xmlns:a16="http://schemas.microsoft.com/office/drawing/2014/main" id="{4DA8A5FA-95FE-4E91-89BA-B71C23173CF0}"/>
                </a:ext>
              </a:extLst>
            </p:cNvPr>
            <p:cNvGrpSpPr>
              <a:grpSpLocks/>
            </p:cNvGrpSpPr>
            <p:nvPr/>
          </p:nvGrpSpPr>
          <p:grpSpPr bwMode="auto">
            <a:xfrm rot="666782">
              <a:off x="5074" y="2251"/>
              <a:ext cx="224" cy="181"/>
              <a:chOff x="355" y="485"/>
              <a:chExt cx="224" cy="227"/>
            </a:xfrm>
          </p:grpSpPr>
          <p:sp>
            <p:nvSpPr>
              <p:cNvPr id="20622" name="Freeform 142">
                <a:extLst>
                  <a:ext uri="{FF2B5EF4-FFF2-40B4-BE49-F238E27FC236}">
                    <a16:creationId xmlns:a16="http://schemas.microsoft.com/office/drawing/2014/main" id="{8C5691AE-E3E8-46E8-ACD3-CB08EF0EBBD2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55" y="485"/>
                <a:ext cx="224" cy="227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solidFill>
                <a:srgbClr val="FFCC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623" name="Freeform 143">
                <a:extLst>
                  <a:ext uri="{FF2B5EF4-FFF2-40B4-BE49-F238E27FC236}">
                    <a16:creationId xmlns:a16="http://schemas.microsoft.com/office/drawing/2014/main" id="{713A00DF-700C-40F7-A25B-B594B038E125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95" y="506"/>
                <a:ext cx="158" cy="161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66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20624" name="Group 144">
              <a:extLst>
                <a:ext uri="{FF2B5EF4-FFF2-40B4-BE49-F238E27FC236}">
                  <a16:creationId xmlns:a16="http://schemas.microsoft.com/office/drawing/2014/main" id="{A1D65D25-0DC5-4428-9E5D-01ABDBC6ECCD}"/>
                </a:ext>
              </a:extLst>
            </p:cNvPr>
            <p:cNvGrpSpPr>
              <a:grpSpLocks/>
            </p:cNvGrpSpPr>
            <p:nvPr/>
          </p:nvGrpSpPr>
          <p:grpSpPr bwMode="auto">
            <a:xfrm rot="20933218" flipH="1">
              <a:off x="5660" y="2251"/>
              <a:ext cx="224" cy="181"/>
              <a:chOff x="355" y="485"/>
              <a:chExt cx="224" cy="227"/>
            </a:xfrm>
          </p:grpSpPr>
          <p:sp>
            <p:nvSpPr>
              <p:cNvPr id="20625" name="Freeform 145">
                <a:extLst>
                  <a:ext uri="{FF2B5EF4-FFF2-40B4-BE49-F238E27FC236}">
                    <a16:creationId xmlns:a16="http://schemas.microsoft.com/office/drawing/2014/main" id="{AC714A92-A53E-427C-841D-C8543BE07139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55" y="485"/>
                <a:ext cx="224" cy="227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solidFill>
                <a:srgbClr val="FFCC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626" name="Freeform 146">
                <a:extLst>
                  <a:ext uri="{FF2B5EF4-FFF2-40B4-BE49-F238E27FC236}">
                    <a16:creationId xmlns:a16="http://schemas.microsoft.com/office/drawing/2014/main" id="{991586FF-46CD-4BC7-8EC6-5C67E1355552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95" y="506"/>
                <a:ext cx="158" cy="161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66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20522" name="Oval 42">
              <a:extLst>
                <a:ext uri="{FF2B5EF4-FFF2-40B4-BE49-F238E27FC236}">
                  <a16:creationId xmlns:a16="http://schemas.microsoft.com/office/drawing/2014/main" id="{2899C10A-A079-4191-A309-34525816D9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1" y="1978"/>
              <a:ext cx="635" cy="635"/>
            </a:xfrm>
            <a:prstGeom prst="ellipse">
              <a:avLst/>
            </a:prstGeom>
            <a:gradFill rotWithShape="1">
              <a:gsLst>
                <a:gs pos="0">
                  <a:srgbClr val="FFCC66">
                    <a:gamma/>
                    <a:tint val="60392"/>
                    <a:invGamma/>
                  </a:srgbClr>
                </a:gs>
                <a:gs pos="100000">
                  <a:srgbClr val="FFCC66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27" name="Oval 147">
              <a:extLst>
                <a:ext uri="{FF2B5EF4-FFF2-40B4-BE49-F238E27FC236}">
                  <a16:creationId xmlns:a16="http://schemas.microsoft.com/office/drawing/2014/main" id="{06BC4CC7-A627-4B01-9D41-210A6589C4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44" y="2297"/>
              <a:ext cx="44" cy="91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28" name="Oval 148">
              <a:extLst>
                <a:ext uri="{FF2B5EF4-FFF2-40B4-BE49-F238E27FC236}">
                  <a16:creationId xmlns:a16="http://schemas.microsoft.com/office/drawing/2014/main" id="{978C6E03-F56F-402E-9173-D6B057D320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69" y="2297"/>
              <a:ext cx="46" cy="91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29" name="AutoShape 149">
              <a:extLst>
                <a:ext uri="{FF2B5EF4-FFF2-40B4-BE49-F238E27FC236}">
                  <a16:creationId xmlns:a16="http://schemas.microsoft.com/office/drawing/2014/main" id="{9DC032D3-70E1-4DA5-858D-2FF31C90FCC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5455" y="2456"/>
              <a:ext cx="46" cy="90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30" name="AutoShape 150">
              <a:extLst>
                <a:ext uri="{FF2B5EF4-FFF2-40B4-BE49-F238E27FC236}">
                  <a16:creationId xmlns:a16="http://schemas.microsoft.com/office/drawing/2014/main" id="{1E88D540-8AD6-4389-9CCB-3F455CBA0C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88" y="2115"/>
              <a:ext cx="45" cy="136"/>
            </a:xfrm>
            <a:prstGeom prst="moon">
              <a:avLst>
                <a:gd name="adj" fmla="val 50000"/>
              </a:avLst>
            </a:prstGeom>
            <a:solidFill>
              <a:srgbClr val="800000"/>
            </a:soli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31" name="AutoShape 151">
              <a:extLst>
                <a:ext uri="{FF2B5EF4-FFF2-40B4-BE49-F238E27FC236}">
                  <a16:creationId xmlns:a16="http://schemas.microsoft.com/office/drawing/2014/main" id="{EC116793-C74A-4F91-BC31-361505C636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33" y="2115"/>
              <a:ext cx="45" cy="136"/>
            </a:xfrm>
            <a:prstGeom prst="moon">
              <a:avLst>
                <a:gd name="adj" fmla="val 50000"/>
              </a:avLst>
            </a:prstGeom>
            <a:solidFill>
              <a:srgbClr val="800000"/>
            </a:soli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32" name="AutoShape 152">
              <a:extLst>
                <a:ext uri="{FF2B5EF4-FFF2-40B4-BE49-F238E27FC236}">
                  <a16:creationId xmlns:a16="http://schemas.microsoft.com/office/drawing/2014/main" id="{9B656AEA-D86B-4E1C-B447-C7C146FAC8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9" y="2115"/>
              <a:ext cx="45" cy="136"/>
            </a:xfrm>
            <a:prstGeom prst="moon">
              <a:avLst>
                <a:gd name="adj" fmla="val 50000"/>
              </a:avLst>
            </a:prstGeom>
            <a:solidFill>
              <a:srgbClr val="800000"/>
            </a:soli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0752" name="Group 272">
            <a:extLst>
              <a:ext uri="{FF2B5EF4-FFF2-40B4-BE49-F238E27FC236}">
                <a16:creationId xmlns:a16="http://schemas.microsoft.com/office/drawing/2014/main" id="{71729FB3-5268-4748-B872-982897D77AEC}"/>
              </a:ext>
            </a:extLst>
          </p:cNvPr>
          <p:cNvGrpSpPr>
            <a:grpSpLocks/>
          </p:cNvGrpSpPr>
          <p:nvPr/>
        </p:nvGrpSpPr>
        <p:grpSpPr bwMode="auto">
          <a:xfrm>
            <a:off x="6248400" y="3068638"/>
            <a:ext cx="1150938" cy="1152525"/>
            <a:chOff x="2712" y="1888"/>
            <a:chExt cx="816" cy="817"/>
          </a:xfrm>
        </p:grpSpPr>
        <p:sp>
          <p:nvSpPr>
            <p:cNvPr id="20727" name="Oval 247">
              <a:extLst>
                <a:ext uri="{FF2B5EF4-FFF2-40B4-BE49-F238E27FC236}">
                  <a16:creationId xmlns:a16="http://schemas.microsoft.com/office/drawing/2014/main" id="{EF083E8C-5B0E-4D30-995D-65AC6F7131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02" y="2387"/>
              <a:ext cx="91" cy="136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728" name="Oval 248">
              <a:extLst>
                <a:ext uri="{FF2B5EF4-FFF2-40B4-BE49-F238E27FC236}">
                  <a16:creationId xmlns:a16="http://schemas.microsoft.com/office/drawing/2014/main" id="{E81BFB9F-AB37-46EB-A0BF-C6D85BBCF5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02" y="2478"/>
              <a:ext cx="91" cy="136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729" name="Oval 249">
              <a:extLst>
                <a:ext uri="{FF2B5EF4-FFF2-40B4-BE49-F238E27FC236}">
                  <a16:creationId xmlns:a16="http://schemas.microsoft.com/office/drawing/2014/main" id="{945254C5-E9B3-4681-87E5-EFF41E9E2D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7" y="2387"/>
              <a:ext cx="91" cy="136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731" name="Oval 251">
              <a:extLst>
                <a:ext uri="{FF2B5EF4-FFF2-40B4-BE49-F238E27FC236}">
                  <a16:creationId xmlns:a16="http://schemas.microsoft.com/office/drawing/2014/main" id="{ACB11714-AE05-4D8A-B7C7-CC13966A2C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7" y="2478"/>
              <a:ext cx="91" cy="136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732" name="AutoShape 252">
              <a:extLst>
                <a:ext uri="{FF2B5EF4-FFF2-40B4-BE49-F238E27FC236}">
                  <a16:creationId xmlns:a16="http://schemas.microsoft.com/office/drawing/2014/main" id="{A411BE6A-6105-4713-B318-635788F35642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2802" y="2614"/>
              <a:ext cx="91" cy="91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733" name="AutoShape 253">
              <a:extLst>
                <a:ext uri="{FF2B5EF4-FFF2-40B4-BE49-F238E27FC236}">
                  <a16:creationId xmlns:a16="http://schemas.microsoft.com/office/drawing/2014/main" id="{F330441E-3FBA-41FF-836B-748437DB5AB4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3347" y="2614"/>
              <a:ext cx="91" cy="91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734" name="AutoShape 254">
              <a:extLst>
                <a:ext uri="{FF2B5EF4-FFF2-40B4-BE49-F238E27FC236}">
                  <a16:creationId xmlns:a16="http://schemas.microsoft.com/office/drawing/2014/main" id="{37A26C8C-4C8D-45D1-B2E9-C4F0838FDC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02" y="2598"/>
              <a:ext cx="91" cy="4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0066">
                    <a:gamma/>
                    <a:tint val="0"/>
                    <a:invGamma/>
                  </a:srgbClr>
                </a:gs>
                <a:gs pos="100000">
                  <a:srgbClr val="FF0066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735" name="AutoShape 255">
              <a:extLst>
                <a:ext uri="{FF2B5EF4-FFF2-40B4-BE49-F238E27FC236}">
                  <a16:creationId xmlns:a16="http://schemas.microsoft.com/office/drawing/2014/main" id="{0FBD49C3-E930-4AE5-8071-028B659161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2" y="2598"/>
              <a:ext cx="91" cy="4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0066">
                    <a:gamma/>
                    <a:tint val="0"/>
                    <a:invGamma/>
                  </a:srgbClr>
                </a:gs>
                <a:gs pos="100000">
                  <a:srgbClr val="FF0066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726" name="Oval 246">
              <a:extLst>
                <a:ext uri="{FF2B5EF4-FFF2-40B4-BE49-F238E27FC236}">
                  <a16:creationId xmlns:a16="http://schemas.microsoft.com/office/drawing/2014/main" id="{98775E78-B11E-42A3-9DA1-92B2374BE9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1888"/>
              <a:ext cx="590" cy="590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707" name="Oval 227">
              <a:extLst>
                <a:ext uri="{FF2B5EF4-FFF2-40B4-BE49-F238E27FC236}">
                  <a16:creationId xmlns:a16="http://schemas.microsoft.com/office/drawing/2014/main" id="{F9B1B727-A71B-4834-AD21-3242F1DFF7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7" y="1888"/>
              <a:ext cx="590" cy="590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0708" name="Group 228">
              <a:extLst>
                <a:ext uri="{FF2B5EF4-FFF2-40B4-BE49-F238E27FC236}">
                  <a16:creationId xmlns:a16="http://schemas.microsoft.com/office/drawing/2014/main" id="{3D2DDA25-45A7-48C8-8CFC-455E592F8520}"/>
                </a:ext>
              </a:extLst>
            </p:cNvPr>
            <p:cNvGrpSpPr>
              <a:grpSpLocks/>
            </p:cNvGrpSpPr>
            <p:nvPr/>
          </p:nvGrpSpPr>
          <p:grpSpPr bwMode="auto">
            <a:xfrm rot="530509">
              <a:off x="2712" y="2252"/>
              <a:ext cx="182" cy="182"/>
              <a:chOff x="355" y="485"/>
              <a:chExt cx="224" cy="227"/>
            </a:xfrm>
          </p:grpSpPr>
          <p:sp>
            <p:nvSpPr>
              <p:cNvPr id="20709" name="Freeform 229">
                <a:extLst>
                  <a:ext uri="{FF2B5EF4-FFF2-40B4-BE49-F238E27FC236}">
                    <a16:creationId xmlns:a16="http://schemas.microsoft.com/office/drawing/2014/main" id="{5717E2B1-A82C-4FFB-953D-A240E95C2ED3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55" y="485"/>
                <a:ext cx="224" cy="227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solidFill>
                <a:srgbClr val="FFCC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710" name="Freeform 230">
                <a:extLst>
                  <a:ext uri="{FF2B5EF4-FFF2-40B4-BE49-F238E27FC236}">
                    <a16:creationId xmlns:a16="http://schemas.microsoft.com/office/drawing/2014/main" id="{BBF044C3-3C6C-45BB-A533-EE3F5CAF0B40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95" y="506"/>
                <a:ext cx="158" cy="161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66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20711" name="Group 231">
              <a:extLst>
                <a:ext uri="{FF2B5EF4-FFF2-40B4-BE49-F238E27FC236}">
                  <a16:creationId xmlns:a16="http://schemas.microsoft.com/office/drawing/2014/main" id="{DB140080-1A92-4AAF-AAA0-5149AB4F9C80}"/>
                </a:ext>
              </a:extLst>
            </p:cNvPr>
            <p:cNvGrpSpPr>
              <a:grpSpLocks/>
            </p:cNvGrpSpPr>
            <p:nvPr/>
          </p:nvGrpSpPr>
          <p:grpSpPr bwMode="auto">
            <a:xfrm rot="21069491" flipH="1">
              <a:off x="3346" y="2252"/>
              <a:ext cx="182" cy="182"/>
              <a:chOff x="355" y="485"/>
              <a:chExt cx="224" cy="227"/>
            </a:xfrm>
          </p:grpSpPr>
          <p:sp>
            <p:nvSpPr>
              <p:cNvPr id="20712" name="Freeform 232">
                <a:extLst>
                  <a:ext uri="{FF2B5EF4-FFF2-40B4-BE49-F238E27FC236}">
                    <a16:creationId xmlns:a16="http://schemas.microsoft.com/office/drawing/2014/main" id="{15C0A129-C392-4BA6-840B-79934C7E3CB3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55" y="485"/>
                <a:ext cx="224" cy="227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solidFill>
                <a:srgbClr val="FFCC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713" name="Freeform 233">
                <a:extLst>
                  <a:ext uri="{FF2B5EF4-FFF2-40B4-BE49-F238E27FC236}">
                    <a16:creationId xmlns:a16="http://schemas.microsoft.com/office/drawing/2014/main" id="{228A26EE-33B2-4572-9F65-1C1355F1CAC1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95" y="506"/>
                <a:ext cx="158" cy="161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66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20714" name="Oval 234">
              <a:extLst>
                <a:ext uri="{FF2B5EF4-FFF2-40B4-BE49-F238E27FC236}">
                  <a16:creationId xmlns:a16="http://schemas.microsoft.com/office/drawing/2014/main" id="{DFEFF922-0972-40EF-A828-84A02BDCD0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02" y="1979"/>
              <a:ext cx="635" cy="635"/>
            </a:xfrm>
            <a:prstGeom prst="ellipse">
              <a:avLst/>
            </a:prstGeom>
            <a:gradFill rotWithShape="1">
              <a:gsLst>
                <a:gs pos="0">
                  <a:srgbClr val="FFCC66">
                    <a:gamma/>
                    <a:tint val="60392"/>
                    <a:invGamma/>
                  </a:srgbClr>
                </a:gs>
                <a:gs pos="100000">
                  <a:srgbClr val="FFCC66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715" name="Oval 235">
              <a:extLst>
                <a:ext uri="{FF2B5EF4-FFF2-40B4-BE49-F238E27FC236}">
                  <a16:creationId xmlns:a16="http://schemas.microsoft.com/office/drawing/2014/main" id="{F3C22914-3428-4D58-9163-179698A4C7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8" y="2251"/>
              <a:ext cx="46" cy="91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716" name="Oval 236">
              <a:extLst>
                <a:ext uri="{FF2B5EF4-FFF2-40B4-BE49-F238E27FC236}">
                  <a16:creationId xmlns:a16="http://schemas.microsoft.com/office/drawing/2014/main" id="{72E794C7-F350-4490-BD32-3FDBCDE146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6" y="2251"/>
              <a:ext cx="46" cy="91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720" name="AutoShape 240">
              <a:extLst>
                <a:ext uri="{FF2B5EF4-FFF2-40B4-BE49-F238E27FC236}">
                  <a16:creationId xmlns:a16="http://schemas.microsoft.com/office/drawing/2014/main" id="{B89A840B-3D4D-49A8-A1B8-CA315ACA03D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3097" y="2410"/>
              <a:ext cx="45" cy="181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724" name="Oval 244">
              <a:extLst>
                <a:ext uri="{FF2B5EF4-FFF2-40B4-BE49-F238E27FC236}">
                  <a16:creationId xmlns:a16="http://schemas.microsoft.com/office/drawing/2014/main" id="{34869F8E-A259-4204-BC04-982900F6FA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48" y="2341"/>
              <a:ext cx="136" cy="91"/>
            </a:xfrm>
            <a:prstGeom prst="ellipse">
              <a:avLst/>
            </a:prstGeom>
            <a:gradFill rotWithShape="1">
              <a:gsLst>
                <a:gs pos="0">
                  <a:srgbClr val="FF99CC">
                    <a:alpha val="60001"/>
                  </a:srgb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725" name="Oval 245">
              <a:extLst>
                <a:ext uri="{FF2B5EF4-FFF2-40B4-BE49-F238E27FC236}">
                  <a16:creationId xmlns:a16="http://schemas.microsoft.com/office/drawing/2014/main" id="{DD2FBA8B-069A-48D8-9329-5EC114B2AF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6" y="2341"/>
              <a:ext cx="136" cy="91"/>
            </a:xfrm>
            <a:prstGeom prst="ellipse">
              <a:avLst/>
            </a:prstGeom>
            <a:gradFill rotWithShape="1">
              <a:gsLst>
                <a:gs pos="0">
                  <a:srgbClr val="FF99CC">
                    <a:alpha val="60001"/>
                  </a:srgb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736" name="Freeform 256">
              <a:extLst>
                <a:ext uri="{FF2B5EF4-FFF2-40B4-BE49-F238E27FC236}">
                  <a16:creationId xmlns:a16="http://schemas.microsoft.com/office/drawing/2014/main" id="{8CB420DA-4B23-49DB-A66C-A7950378873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75" y="2432"/>
              <a:ext cx="90" cy="23"/>
            </a:xfrm>
            <a:custGeom>
              <a:avLst/>
              <a:gdLst>
                <a:gd name="T0" fmla="*/ 245 w 264"/>
                <a:gd name="T1" fmla="*/ 3 h 59"/>
                <a:gd name="T2" fmla="*/ 245 w 264"/>
                <a:gd name="T3" fmla="*/ 31 h 59"/>
                <a:gd name="T4" fmla="*/ 132 w 264"/>
                <a:gd name="T5" fmla="*/ 59 h 59"/>
                <a:gd name="T6" fmla="*/ 19 w 264"/>
                <a:gd name="T7" fmla="*/ 31 h 59"/>
                <a:gd name="T8" fmla="*/ 19 w 264"/>
                <a:gd name="T9" fmla="*/ 3 h 59"/>
                <a:gd name="T10" fmla="*/ 132 w 264"/>
                <a:gd name="T11" fmla="*/ 14 h 59"/>
                <a:gd name="T12" fmla="*/ 245 w 264"/>
                <a:gd name="T13" fmla="*/ 3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4" h="59">
                  <a:moveTo>
                    <a:pt x="245" y="3"/>
                  </a:moveTo>
                  <a:cubicBezTo>
                    <a:pt x="264" y="3"/>
                    <a:pt x="264" y="21"/>
                    <a:pt x="245" y="31"/>
                  </a:cubicBezTo>
                  <a:cubicBezTo>
                    <a:pt x="226" y="40"/>
                    <a:pt x="170" y="59"/>
                    <a:pt x="132" y="59"/>
                  </a:cubicBezTo>
                  <a:cubicBezTo>
                    <a:pt x="94" y="59"/>
                    <a:pt x="38" y="40"/>
                    <a:pt x="19" y="31"/>
                  </a:cubicBezTo>
                  <a:cubicBezTo>
                    <a:pt x="0" y="21"/>
                    <a:pt x="0" y="6"/>
                    <a:pt x="19" y="3"/>
                  </a:cubicBezTo>
                  <a:cubicBezTo>
                    <a:pt x="38" y="0"/>
                    <a:pt x="94" y="14"/>
                    <a:pt x="132" y="14"/>
                  </a:cubicBezTo>
                  <a:cubicBezTo>
                    <a:pt x="170" y="14"/>
                    <a:pt x="222" y="5"/>
                    <a:pt x="245" y="3"/>
                  </a:cubicBezTo>
                  <a:close/>
                </a:path>
              </a:pathLst>
            </a:custGeom>
            <a:solidFill>
              <a:srgbClr val="FF9900"/>
            </a:solidFill>
            <a:ln w="317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737" name="AutoShape 257">
              <a:extLst>
                <a:ext uri="{FF2B5EF4-FFF2-40B4-BE49-F238E27FC236}">
                  <a16:creationId xmlns:a16="http://schemas.microsoft.com/office/drawing/2014/main" id="{AE0B53F9-34FE-4EBC-9A14-AB77E0760A9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938" y="2115"/>
              <a:ext cx="45" cy="136"/>
            </a:xfrm>
            <a:prstGeom prst="moon">
              <a:avLst>
                <a:gd name="adj" fmla="val 31106"/>
              </a:avLst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738" name="AutoShape 258">
              <a:extLst>
                <a:ext uri="{FF2B5EF4-FFF2-40B4-BE49-F238E27FC236}">
                  <a16:creationId xmlns:a16="http://schemas.microsoft.com/office/drawing/2014/main" id="{DEC67D9C-2D0E-41E9-A741-25E1F483F2F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255" y="2114"/>
              <a:ext cx="45" cy="136"/>
            </a:xfrm>
            <a:prstGeom prst="moon">
              <a:avLst>
                <a:gd name="adj" fmla="val 31106"/>
              </a:avLst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0914" name="Group 434">
            <a:extLst>
              <a:ext uri="{FF2B5EF4-FFF2-40B4-BE49-F238E27FC236}">
                <a16:creationId xmlns:a16="http://schemas.microsoft.com/office/drawing/2014/main" id="{FEDA8614-C7AA-4F51-ACCB-EBCEAC55E81C}"/>
              </a:ext>
            </a:extLst>
          </p:cNvPr>
          <p:cNvGrpSpPr>
            <a:grpSpLocks/>
          </p:cNvGrpSpPr>
          <p:nvPr/>
        </p:nvGrpSpPr>
        <p:grpSpPr bwMode="auto">
          <a:xfrm>
            <a:off x="8193088" y="5084763"/>
            <a:ext cx="1081087" cy="1006475"/>
            <a:chOff x="1532" y="3113"/>
            <a:chExt cx="817" cy="724"/>
          </a:xfrm>
        </p:grpSpPr>
        <p:grpSp>
          <p:nvGrpSpPr>
            <p:cNvPr id="20885" name="Group 405">
              <a:extLst>
                <a:ext uri="{FF2B5EF4-FFF2-40B4-BE49-F238E27FC236}">
                  <a16:creationId xmlns:a16="http://schemas.microsoft.com/office/drawing/2014/main" id="{D137F17E-C8F2-42B9-9FA8-F0C262707716}"/>
                </a:ext>
              </a:extLst>
            </p:cNvPr>
            <p:cNvGrpSpPr>
              <a:grpSpLocks/>
            </p:cNvGrpSpPr>
            <p:nvPr/>
          </p:nvGrpSpPr>
          <p:grpSpPr bwMode="auto">
            <a:xfrm rot="1800000">
              <a:off x="2031" y="3113"/>
              <a:ext cx="317" cy="264"/>
              <a:chOff x="1412" y="3748"/>
              <a:chExt cx="317" cy="264"/>
            </a:xfrm>
          </p:grpSpPr>
          <p:sp>
            <p:nvSpPr>
              <p:cNvPr id="20883" name="Freeform 403">
                <a:extLst>
                  <a:ext uri="{FF2B5EF4-FFF2-40B4-BE49-F238E27FC236}">
                    <a16:creationId xmlns:a16="http://schemas.microsoft.com/office/drawing/2014/main" id="{1613B66C-9B64-4E7D-AD29-4821F5397F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2" y="3748"/>
                <a:ext cx="317" cy="264"/>
              </a:xfrm>
              <a:custGeom>
                <a:avLst/>
                <a:gdLst>
                  <a:gd name="T0" fmla="*/ 30 w 317"/>
                  <a:gd name="T1" fmla="*/ 226 h 264"/>
                  <a:gd name="T2" fmla="*/ 120 w 317"/>
                  <a:gd name="T3" fmla="*/ 0 h 264"/>
                  <a:gd name="T4" fmla="*/ 302 w 317"/>
                  <a:gd name="T5" fmla="*/ 226 h 264"/>
                  <a:gd name="T6" fmla="*/ 30 w 317"/>
                  <a:gd name="T7" fmla="*/ 226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17" h="264">
                    <a:moveTo>
                      <a:pt x="30" y="226"/>
                    </a:moveTo>
                    <a:cubicBezTo>
                      <a:pt x="0" y="189"/>
                      <a:pt x="75" y="0"/>
                      <a:pt x="120" y="0"/>
                    </a:cubicBezTo>
                    <a:cubicBezTo>
                      <a:pt x="165" y="0"/>
                      <a:pt x="317" y="188"/>
                      <a:pt x="302" y="226"/>
                    </a:cubicBezTo>
                    <a:cubicBezTo>
                      <a:pt x="287" y="264"/>
                      <a:pt x="60" y="263"/>
                      <a:pt x="30" y="226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884" name="Freeform 404">
                <a:extLst>
                  <a:ext uri="{FF2B5EF4-FFF2-40B4-BE49-F238E27FC236}">
                    <a16:creationId xmlns:a16="http://schemas.microsoft.com/office/drawing/2014/main" id="{01825CDD-3088-4D8B-9921-3545562EDF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2" y="3838"/>
                <a:ext cx="272" cy="174"/>
              </a:xfrm>
              <a:custGeom>
                <a:avLst/>
                <a:gdLst>
                  <a:gd name="T0" fmla="*/ 30 w 317"/>
                  <a:gd name="T1" fmla="*/ 226 h 264"/>
                  <a:gd name="T2" fmla="*/ 120 w 317"/>
                  <a:gd name="T3" fmla="*/ 0 h 264"/>
                  <a:gd name="T4" fmla="*/ 302 w 317"/>
                  <a:gd name="T5" fmla="*/ 226 h 264"/>
                  <a:gd name="T6" fmla="*/ 30 w 317"/>
                  <a:gd name="T7" fmla="*/ 226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17" h="264">
                    <a:moveTo>
                      <a:pt x="30" y="226"/>
                    </a:moveTo>
                    <a:cubicBezTo>
                      <a:pt x="0" y="189"/>
                      <a:pt x="75" y="0"/>
                      <a:pt x="120" y="0"/>
                    </a:cubicBezTo>
                    <a:cubicBezTo>
                      <a:pt x="165" y="0"/>
                      <a:pt x="317" y="188"/>
                      <a:pt x="302" y="226"/>
                    </a:cubicBezTo>
                    <a:cubicBezTo>
                      <a:pt x="287" y="264"/>
                      <a:pt x="60" y="263"/>
                      <a:pt x="30" y="226"/>
                    </a:cubicBezTo>
                    <a:close/>
                  </a:path>
                </a:pathLst>
              </a:custGeom>
              <a:solidFill>
                <a:srgbClr val="FF99CC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20886" name="Group 406">
              <a:extLst>
                <a:ext uri="{FF2B5EF4-FFF2-40B4-BE49-F238E27FC236}">
                  <a16:creationId xmlns:a16="http://schemas.microsoft.com/office/drawing/2014/main" id="{C9BDCDE0-EAB8-41D1-9035-BBB78C1F578E}"/>
                </a:ext>
              </a:extLst>
            </p:cNvPr>
            <p:cNvGrpSpPr>
              <a:grpSpLocks/>
            </p:cNvGrpSpPr>
            <p:nvPr/>
          </p:nvGrpSpPr>
          <p:grpSpPr bwMode="auto">
            <a:xfrm rot="19800000" flipH="1">
              <a:off x="1532" y="3113"/>
              <a:ext cx="317" cy="264"/>
              <a:chOff x="1412" y="3748"/>
              <a:chExt cx="317" cy="264"/>
            </a:xfrm>
          </p:grpSpPr>
          <p:sp>
            <p:nvSpPr>
              <p:cNvPr id="20887" name="Freeform 407">
                <a:extLst>
                  <a:ext uri="{FF2B5EF4-FFF2-40B4-BE49-F238E27FC236}">
                    <a16:creationId xmlns:a16="http://schemas.microsoft.com/office/drawing/2014/main" id="{8F351F4F-B3ED-4F71-B077-C4FCD5DA4F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2" y="3748"/>
                <a:ext cx="317" cy="264"/>
              </a:xfrm>
              <a:custGeom>
                <a:avLst/>
                <a:gdLst>
                  <a:gd name="T0" fmla="*/ 30 w 317"/>
                  <a:gd name="T1" fmla="*/ 226 h 264"/>
                  <a:gd name="T2" fmla="*/ 120 w 317"/>
                  <a:gd name="T3" fmla="*/ 0 h 264"/>
                  <a:gd name="T4" fmla="*/ 302 w 317"/>
                  <a:gd name="T5" fmla="*/ 226 h 264"/>
                  <a:gd name="T6" fmla="*/ 30 w 317"/>
                  <a:gd name="T7" fmla="*/ 226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17" h="264">
                    <a:moveTo>
                      <a:pt x="30" y="226"/>
                    </a:moveTo>
                    <a:cubicBezTo>
                      <a:pt x="0" y="189"/>
                      <a:pt x="75" y="0"/>
                      <a:pt x="120" y="0"/>
                    </a:cubicBezTo>
                    <a:cubicBezTo>
                      <a:pt x="165" y="0"/>
                      <a:pt x="317" y="188"/>
                      <a:pt x="302" y="226"/>
                    </a:cubicBezTo>
                    <a:cubicBezTo>
                      <a:pt x="287" y="264"/>
                      <a:pt x="60" y="263"/>
                      <a:pt x="30" y="226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888" name="Freeform 408">
                <a:extLst>
                  <a:ext uri="{FF2B5EF4-FFF2-40B4-BE49-F238E27FC236}">
                    <a16:creationId xmlns:a16="http://schemas.microsoft.com/office/drawing/2014/main" id="{BF3DA206-1556-445A-828F-448E8632B9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2" y="3838"/>
                <a:ext cx="272" cy="174"/>
              </a:xfrm>
              <a:custGeom>
                <a:avLst/>
                <a:gdLst>
                  <a:gd name="T0" fmla="*/ 30 w 317"/>
                  <a:gd name="T1" fmla="*/ 226 h 264"/>
                  <a:gd name="T2" fmla="*/ 120 w 317"/>
                  <a:gd name="T3" fmla="*/ 0 h 264"/>
                  <a:gd name="T4" fmla="*/ 302 w 317"/>
                  <a:gd name="T5" fmla="*/ 226 h 264"/>
                  <a:gd name="T6" fmla="*/ 30 w 317"/>
                  <a:gd name="T7" fmla="*/ 226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17" h="264">
                    <a:moveTo>
                      <a:pt x="30" y="226"/>
                    </a:moveTo>
                    <a:cubicBezTo>
                      <a:pt x="0" y="189"/>
                      <a:pt x="75" y="0"/>
                      <a:pt x="120" y="0"/>
                    </a:cubicBezTo>
                    <a:cubicBezTo>
                      <a:pt x="165" y="0"/>
                      <a:pt x="317" y="188"/>
                      <a:pt x="302" y="226"/>
                    </a:cubicBezTo>
                    <a:cubicBezTo>
                      <a:pt x="287" y="264"/>
                      <a:pt x="60" y="263"/>
                      <a:pt x="30" y="226"/>
                    </a:cubicBezTo>
                    <a:close/>
                  </a:path>
                </a:pathLst>
              </a:custGeom>
              <a:solidFill>
                <a:srgbClr val="FF99CC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20875" name="Oval 395">
              <a:extLst>
                <a:ext uri="{FF2B5EF4-FFF2-40B4-BE49-F238E27FC236}">
                  <a16:creationId xmlns:a16="http://schemas.microsoft.com/office/drawing/2014/main" id="{E00498F1-DB54-4D9F-A49F-706044FAA2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3249"/>
              <a:ext cx="817" cy="588"/>
            </a:xfrm>
            <a:prstGeom prst="ellipse">
              <a:avLst/>
            </a:prstGeom>
            <a:gradFill rotWithShape="1">
              <a:gsLst>
                <a:gs pos="0">
                  <a:srgbClr val="DDDDDD">
                    <a:gamma/>
                    <a:tint val="60392"/>
                    <a:invGamma/>
                  </a:srgbClr>
                </a:gs>
                <a:gs pos="100000">
                  <a:srgbClr val="DDDDDD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889" name="Freeform 409">
              <a:extLst>
                <a:ext uri="{FF2B5EF4-FFF2-40B4-BE49-F238E27FC236}">
                  <a16:creationId xmlns:a16="http://schemas.microsoft.com/office/drawing/2014/main" id="{3E9914B3-C010-4AFD-8C76-8A2974B3058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3" y="3657"/>
              <a:ext cx="136" cy="60"/>
            </a:xfrm>
            <a:custGeom>
              <a:avLst/>
              <a:gdLst>
                <a:gd name="T0" fmla="*/ 15 w 212"/>
                <a:gd name="T1" fmla="*/ 15 h 106"/>
                <a:gd name="T2" fmla="*/ 197 w 212"/>
                <a:gd name="T3" fmla="*/ 15 h 106"/>
                <a:gd name="T4" fmla="*/ 106 w 212"/>
                <a:gd name="T5" fmla="*/ 106 h 106"/>
                <a:gd name="T6" fmla="*/ 15 w 212"/>
                <a:gd name="T7" fmla="*/ 15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2" h="106">
                  <a:moveTo>
                    <a:pt x="15" y="15"/>
                  </a:moveTo>
                  <a:cubicBezTo>
                    <a:pt x="30" y="0"/>
                    <a:pt x="182" y="0"/>
                    <a:pt x="197" y="15"/>
                  </a:cubicBezTo>
                  <a:cubicBezTo>
                    <a:pt x="212" y="30"/>
                    <a:pt x="136" y="106"/>
                    <a:pt x="106" y="106"/>
                  </a:cubicBezTo>
                  <a:cubicBezTo>
                    <a:pt x="76" y="106"/>
                    <a:pt x="0" y="30"/>
                    <a:pt x="15" y="15"/>
                  </a:cubicBezTo>
                  <a:close/>
                </a:path>
              </a:pathLst>
            </a:custGeom>
            <a:solidFill>
              <a:srgbClr val="3333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892" name="AutoShape 412">
              <a:extLst>
                <a:ext uri="{FF2B5EF4-FFF2-40B4-BE49-F238E27FC236}">
                  <a16:creationId xmlns:a16="http://schemas.microsoft.com/office/drawing/2014/main" id="{56526045-6318-4C34-B2A6-4BA07844CC4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691" y="3362"/>
              <a:ext cx="46" cy="272"/>
            </a:xfrm>
            <a:prstGeom prst="moon">
              <a:avLst>
                <a:gd name="adj" fmla="val 50000"/>
              </a:avLst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893" name="AutoShape 413">
              <a:extLst>
                <a:ext uri="{FF2B5EF4-FFF2-40B4-BE49-F238E27FC236}">
                  <a16:creationId xmlns:a16="http://schemas.microsoft.com/office/drawing/2014/main" id="{9716540F-28AF-41DA-B63A-6D7A9C643B8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144" y="3362"/>
              <a:ext cx="46" cy="272"/>
            </a:xfrm>
            <a:prstGeom prst="moon">
              <a:avLst>
                <a:gd name="adj" fmla="val 50000"/>
              </a:avLst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0900" name="Group 420">
              <a:extLst>
                <a:ext uri="{FF2B5EF4-FFF2-40B4-BE49-F238E27FC236}">
                  <a16:creationId xmlns:a16="http://schemas.microsoft.com/office/drawing/2014/main" id="{AEF28C4E-A8F4-4CE5-BE9A-0B059AD6CA0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78" y="3612"/>
              <a:ext cx="181" cy="90"/>
              <a:chOff x="1487" y="3612"/>
              <a:chExt cx="272" cy="113"/>
            </a:xfrm>
          </p:grpSpPr>
          <p:sp>
            <p:nvSpPr>
              <p:cNvPr id="20897" name="AutoShape 417">
                <a:extLst>
                  <a:ext uri="{FF2B5EF4-FFF2-40B4-BE49-F238E27FC236}">
                    <a16:creationId xmlns:a16="http://schemas.microsoft.com/office/drawing/2014/main" id="{A3A14D1C-EF51-4978-ABDB-CBA054994D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611" y="3533"/>
                <a:ext cx="23" cy="272"/>
              </a:xfrm>
              <a:prstGeom prst="moon">
                <a:avLst>
                  <a:gd name="adj" fmla="val 28259"/>
                </a:avLst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898" name="AutoShape 418">
                <a:extLst>
                  <a:ext uri="{FF2B5EF4-FFF2-40B4-BE49-F238E27FC236}">
                    <a16:creationId xmlns:a16="http://schemas.microsoft.com/office/drawing/2014/main" id="{9B4218D8-AD12-4A27-9F17-7FC4B62BE3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4780582">
                <a:off x="1611" y="3578"/>
                <a:ext cx="23" cy="272"/>
              </a:xfrm>
              <a:prstGeom prst="moon">
                <a:avLst>
                  <a:gd name="adj" fmla="val 28259"/>
                </a:avLst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899" name="AutoShape 419">
                <a:extLst>
                  <a:ext uri="{FF2B5EF4-FFF2-40B4-BE49-F238E27FC236}">
                    <a16:creationId xmlns:a16="http://schemas.microsoft.com/office/drawing/2014/main" id="{829D35FF-D599-409D-9B5F-4C5167550B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839879">
                <a:off x="1611" y="3488"/>
                <a:ext cx="23" cy="272"/>
              </a:xfrm>
              <a:prstGeom prst="moon">
                <a:avLst>
                  <a:gd name="adj" fmla="val 28259"/>
                </a:avLst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0901" name="Group 421">
              <a:extLst>
                <a:ext uri="{FF2B5EF4-FFF2-40B4-BE49-F238E27FC236}">
                  <a16:creationId xmlns:a16="http://schemas.microsoft.com/office/drawing/2014/main" id="{032C7F03-7243-4117-8B3E-0B016B2BF6E7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2122" y="3612"/>
              <a:ext cx="181" cy="90"/>
              <a:chOff x="1487" y="3612"/>
              <a:chExt cx="272" cy="113"/>
            </a:xfrm>
          </p:grpSpPr>
          <p:sp>
            <p:nvSpPr>
              <p:cNvPr id="20902" name="AutoShape 422">
                <a:extLst>
                  <a:ext uri="{FF2B5EF4-FFF2-40B4-BE49-F238E27FC236}">
                    <a16:creationId xmlns:a16="http://schemas.microsoft.com/office/drawing/2014/main" id="{A4F578EF-B3C0-445E-9247-5F71B3FDF1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611" y="3533"/>
                <a:ext cx="23" cy="272"/>
              </a:xfrm>
              <a:prstGeom prst="moon">
                <a:avLst>
                  <a:gd name="adj" fmla="val 28259"/>
                </a:avLst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903" name="AutoShape 423">
                <a:extLst>
                  <a:ext uri="{FF2B5EF4-FFF2-40B4-BE49-F238E27FC236}">
                    <a16:creationId xmlns:a16="http://schemas.microsoft.com/office/drawing/2014/main" id="{4653A662-23D5-4E24-BDCF-924BD0B915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4780582">
                <a:off x="1611" y="3578"/>
                <a:ext cx="23" cy="272"/>
              </a:xfrm>
              <a:prstGeom prst="moon">
                <a:avLst>
                  <a:gd name="adj" fmla="val 28259"/>
                </a:avLst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904" name="AutoShape 424">
                <a:extLst>
                  <a:ext uri="{FF2B5EF4-FFF2-40B4-BE49-F238E27FC236}">
                    <a16:creationId xmlns:a16="http://schemas.microsoft.com/office/drawing/2014/main" id="{D88BDE95-BE50-4ED1-8897-30056879C7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839879">
                <a:off x="1611" y="3488"/>
                <a:ext cx="23" cy="272"/>
              </a:xfrm>
              <a:prstGeom prst="moon">
                <a:avLst>
                  <a:gd name="adj" fmla="val 28259"/>
                </a:avLst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0913" name="Group 433">
            <a:extLst>
              <a:ext uri="{FF2B5EF4-FFF2-40B4-BE49-F238E27FC236}">
                <a16:creationId xmlns:a16="http://schemas.microsoft.com/office/drawing/2014/main" id="{0F9C330A-2622-4846-9FEE-E5F9DBD1820E}"/>
              </a:ext>
            </a:extLst>
          </p:cNvPr>
          <p:cNvGrpSpPr>
            <a:grpSpLocks/>
          </p:cNvGrpSpPr>
          <p:nvPr/>
        </p:nvGrpSpPr>
        <p:grpSpPr bwMode="auto">
          <a:xfrm>
            <a:off x="6315075" y="4849813"/>
            <a:ext cx="1014413" cy="1387475"/>
            <a:chOff x="440" y="3055"/>
            <a:chExt cx="639" cy="874"/>
          </a:xfrm>
        </p:grpSpPr>
        <p:grpSp>
          <p:nvGrpSpPr>
            <p:cNvPr id="20905" name="Group 425">
              <a:extLst>
                <a:ext uri="{FF2B5EF4-FFF2-40B4-BE49-F238E27FC236}">
                  <a16:creationId xmlns:a16="http://schemas.microsoft.com/office/drawing/2014/main" id="{626CD1AA-A4D0-4D12-9F66-CD1D024E6AE2}"/>
                </a:ext>
              </a:extLst>
            </p:cNvPr>
            <p:cNvGrpSpPr>
              <a:grpSpLocks/>
            </p:cNvGrpSpPr>
            <p:nvPr/>
          </p:nvGrpSpPr>
          <p:grpSpPr bwMode="auto">
            <a:xfrm rot="19800000" flipH="1">
              <a:off x="440" y="3055"/>
              <a:ext cx="227" cy="264"/>
              <a:chOff x="1412" y="3748"/>
              <a:chExt cx="317" cy="264"/>
            </a:xfrm>
          </p:grpSpPr>
          <p:sp>
            <p:nvSpPr>
              <p:cNvPr id="20906" name="Freeform 426">
                <a:extLst>
                  <a:ext uri="{FF2B5EF4-FFF2-40B4-BE49-F238E27FC236}">
                    <a16:creationId xmlns:a16="http://schemas.microsoft.com/office/drawing/2014/main" id="{B51F7F67-7C98-4B36-B63F-B4F169FEE6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2" y="3748"/>
                <a:ext cx="317" cy="264"/>
              </a:xfrm>
              <a:custGeom>
                <a:avLst/>
                <a:gdLst>
                  <a:gd name="T0" fmla="*/ 30 w 317"/>
                  <a:gd name="T1" fmla="*/ 226 h 264"/>
                  <a:gd name="T2" fmla="*/ 120 w 317"/>
                  <a:gd name="T3" fmla="*/ 0 h 264"/>
                  <a:gd name="T4" fmla="*/ 302 w 317"/>
                  <a:gd name="T5" fmla="*/ 226 h 264"/>
                  <a:gd name="T6" fmla="*/ 30 w 317"/>
                  <a:gd name="T7" fmla="*/ 226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17" h="264">
                    <a:moveTo>
                      <a:pt x="30" y="226"/>
                    </a:moveTo>
                    <a:cubicBezTo>
                      <a:pt x="0" y="189"/>
                      <a:pt x="75" y="0"/>
                      <a:pt x="120" y="0"/>
                    </a:cubicBezTo>
                    <a:cubicBezTo>
                      <a:pt x="165" y="0"/>
                      <a:pt x="317" y="188"/>
                      <a:pt x="302" y="226"/>
                    </a:cubicBezTo>
                    <a:cubicBezTo>
                      <a:pt x="287" y="264"/>
                      <a:pt x="60" y="263"/>
                      <a:pt x="30" y="226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C6600"/>
                  </a:gs>
                  <a:gs pos="100000">
                    <a:srgbClr val="CC66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907" name="Freeform 427">
                <a:extLst>
                  <a:ext uri="{FF2B5EF4-FFF2-40B4-BE49-F238E27FC236}">
                    <a16:creationId xmlns:a16="http://schemas.microsoft.com/office/drawing/2014/main" id="{FB40C0E0-909C-4BB2-864D-B84DFD7AB9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2" y="3838"/>
                <a:ext cx="272" cy="174"/>
              </a:xfrm>
              <a:custGeom>
                <a:avLst/>
                <a:gdLst>
                  <a:gd name="T0" fmla="*/ 30 w 317"/>
                  <a:gd name="T1" fmla="*/ 226 h 264"/>
                  <a:gd name="T2" fmla="*/ 120 w 317"/>
                  <a:gd name="T3" fmla="*/ 0 h 264"/>
                  <a:gd name="T4" fmla="*/ 302 w 317"/>
                  <a:gd name="T5" fmla="*/ 226 h 264"/>
                  <a:gd name="T6" fmla="*/ 30 w 317"/>
                  <a:gd name="T7" fmla="*/ 226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17" h="264">
                    <a:moveTo>
                      <a:pt x="30" y="226"/>
                    </a:moveTo>
                    <a:cubicBezTo>
                      <a:pt x="0" y="189"/>
                      <a:pt x="75" y="0"/>
                      <a:pt x="120" y="0"/>
                    </a:cubicBezTo>
                    <a:cubicBezTo>
                      <a:pt x="165" y="0"/>
                      <a:pt x="317" y="188"/>
                      <a:pt x="302" y="226"/>
                    </a:cubicBezTo>
                    <a:cubicBezTo>
                      <a:pt x="287" y="264"/>
                      <a:pt x="60" y="263"/>
                      <a:pt x="30" y="226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00"/>
                  </a:gs>
                  <a:gs pos="100000">
                    <a:srgbClr val="FFCC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 dirty="0"/>
              </a:p>
            </p:txBody>
          </p:sp>
        </p:grpSp>
        <p:grpSp>
          <p:nvGrpSpPr>
            <p:cNvPr id="20908" name="Group 428">
              <a:extLst>
                <a:ext uri="{FF2B5EF4-FFF2-40B4-BE49-F238E27FC236}">
                  <a16:creationId xmlns:a16="http://schemas.microsoft.com/office/drawing/2014/main" id="{B21BFB21-0A08-474D-916F-DECE9DFCA457}"/>
                </a:ext>
              </a:extLst>
            </p:cNvPr>
            <p:cNvGrpSpPr>
              <a:grpSpLocks/>
            </p:cNvGrpSpPr>
            <p:nvPr/>
          </p:nvGrpSpPr>
          <p:grpSpPr bwMode="auto">
            <a:xfrm rot="1800000">
              <a:off x="852" y="3067"/>
              <a:ext cx="227" cy="264"/>
              <a:chOff x="1412" y="3748"/>
              <a:chExt cx="317" cy="264"/>
            </a:xfrm>
          </p:grpSpPr>
          <p:sp>
            <p:nvSpPr>
              <p:cNvPr id="20909" name="Freeform 429">
                <a:extLst>
                  <a:ext uri="{FF2B5EF4-FFF2-40B4-BE49-F238E27FC236}">
                    <a16:creationId xmlns:a16="http://schemas.microsoft.com/office/drawing/2014/main" id="{BB0A63CB-EBE1-41D5-850E-6941700970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2" y="3748"/>
                <a:ext cx="317" cy="264"/>
              </a:xfrm>
              <a:custGeom>
                <a:avLst/>
                <a:gdLst>
                  <a:gd name="T0" fmla="*/ 30 w 317"/>
                  <a:gd name="T1" fmla="*/ 226 h 264"/>
                  <a:gd name="T2" fmla="*/ 120 w 317"/>
                  <a:gd name="T3" fmla="*/ 0 h 264"/>
                  <a:gd name="T4" fmla="*/ 302 w 317"/>
                  <a:gd name="T5" fmla="*/ 226 h 264"/>
                  <a:gd name="T6" fmla="*/ 30 w 317"/>
                  <a:gd name="T7" fmla="*/ 226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17" h="264">
                    <a:moveTo>
                      <a:pt x="30" y="226"/>
                    </a:moveTo>
                    <a:cubicBezTo>
                      <a:pt x="0" y="189"/>
                      <a:pt x="75" y="0"/>
                      <a:pt x="120" y="0"/>
                    </a:cubicBezTo>
                    <a:cubicBezTo>
                      <a:pt x="165" y="0"/>
                      <a:pt x="317" y="188"/>
                      <a:pt x="302" y="226"/>
                    </a:cubicBezTo>
                    <a:cubicBezTo>
                      <a:pt x="287" y="264"/>
                      <a:pt x="60" y="263"/>
                      <a:pt x="30" y="226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C6600"/>
                  </a:gs>
                  <a:gs pos="100000">
                    <a:srgbClr val="CC66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910" name="Freeform 430">
                <a:extLst>
                  <a:ext uri="{FF2B5EF4-FFF2-40B4-BE49-F238E27FC236}">
                    <a16:creationId xmlns:a16="http://schemas.microsoft.com/office/drawing/2014/main" id="{97F718AD-3496-4AE6-BA9B-1EBB76E4B1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2" y="3838"/>
                <a:ext cx="272" cy="174"/>
              </a:xfrm>
              <a:custGeom>
                <a:avLst/>
                <a:gdLst>
                  <a:gd name="T0" fmla="*/ 30 w 317"/>
                  <a:gd name="T1" fmla="*/ 226 h 264"/>
                  <a:gd name="T2" fmla="*/ 120 w 317"/>
                  <a:gd name="T3" fmla="*/ 0 h 264"/>
                  <a:gd name="T4" fmla="*/ 302 w 317"/>
                  <a:gd name="T5" fmla="*/ 226 h 264"/>
                  <a:gd name="T6" fmla="*/ 30 w 317"/>
                  <a:gd name="T7" fmla="*/ 226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17" h="264">
                    <a:moveTo>
                      <a:pt x="30" y="226"/>
                    </a:moveTo>
                    <a:cubicBezTo>
                      <a:pt x="0" y="189"/>
                      <a:pt x="75" y="0"/>
                      <a:pt x="120" y="0"/>
                    </a:cubicBezTo>
                    <a:cubicBezTo>
                      <a:pt x="165" y="0"/>
                      <a:pt x="317" y="188"/>
                      <a:pt x="302" y="226"/>
                    </a:cubicBezTo>
                    <a:cubicBezTo>
                      <a:pt x="287" y="264"/>
                      <a:pt x="60" y="263"/>
                      <a:pt x="30" y="226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00"/>
                  </a:gs>
                  <a:gs pos="100000">
                    <a:srgbClr val="FFCC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20860" name="Oval 380">
              <a:extLst>
                <a:ext uri="{FF2B5EF4-FFF2-40B4-BE49-F238E27FC236}">
                  <a16:creationId xmlns:a16="http://schemas.microsoft.com/office/drawing/2014/main" id="{0D2F94DC-21DE-4E12-8ABA-0AC6FBEDC9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" y="3158"/>
              <a:ext cx="635" cy="728"/>
            </a:xfrm>
            <a:prstGeom prst="ellipse">
              <a:avLst/>
            </a:prstGeom>
            <a:gradFill rotWithShape="1">
              <a:gsLst>
                <a:gs pos="0">
                  <a:srgbClr val="CC6600">
                    <a:gamma/>
                    <a:tint val="60392"/>
                    <a:invGamma/>
                  </a:srgbClr>
                </a:gs>
                <a:gs pos="100000">
                  <a:srgbClr val="CC66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882" name="Oval 402">
              <a:extLst>
                <a:ext uri="{FF2B5EF4-FFF2-40B4-BE49-F238E27FC236}">
                  <a16:creationId xmlns:a16="http://schemas.microsoft.com/office/drawing/2014/main" id="{AEE18117-CA5A-4030-B312-F3CFA908FD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6" y="3838"/>
              <a:ext cx="91" cy="91"/>
            </a:xfrm>
            <a:prstGeom prst="ellipse">
              <a:avLst/>
            </a:prstGeom>
            <a:gradFill rotWithShape="1">
              <a:gsLst>
                <a:gs pos="0">
                  <a:schemeClr val="tx1">
                    <a:gamma/>
                    <a:tint val="60392"/>
                    <a:invGamma/>
                  </a:schemeClr>
                </a:gs>
                <a:gs pos="100000">
                  <a:schemeClr val="tx1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890" name="Oval 410">
              <a:extLst>
                <a:ext uri="{FF2B5EF4-FFF2-40B4-BE49-F238E27FC236}">
                  <a16:creationId xmlns:a16="http://schemas.microsoft.com/office/drawing/2014/main" id="{351FFE10-DA3C-4742-86A7-D5940F5967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" y="3430"/>
              <a:ext cx="45" cy="136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891" name="Oval 411">
              <a:extLst>
                <a:ext uri="{FF2B5EF4-FFF2-40B4-BE49-F238E27FC236}">
                  <a16:creationId xmlns:a16="http://schemas.microsoft.com/office/drawing/2014/main" id="{20337CB5-1A14-4DE8-A0CB-87020FF616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7" y="3430"/>
              <a:ext cx="45" cy="136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911" name="AutoShape 431">
              <a:extLst>
                <a:ext uri="{FF2B5EF4-FFF2-40B4-BE49-F238E27FC236}">
                  <a16:creationId xmlns:a16="http://schemas.microsoft.com/office/drawing/2014/main" id="{9731A3D9-0AE7-47FB-A9BE-2EBBB406925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580" y="3294"/>
              <a:ext cx="46" cy="136"/>
            </a:xfrm>
            <a:prstGeom prst="moon">
              <a:avLst>
                <a:gd name="adj" fmla="val 71426"/>
              </a:avLst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912" name="AutoShape 432">
              <a:extLst>
                <a:ext uri="{FF2B5EF4-FFF2-40B4-BE49-F238E27FC236}">
                  <a16:creationId xmlns:a16="http://schemas.microsoft.com/office/drawing/2014/main" id="{0969E10C-1D68-4B32-8238-CE0041C575E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897" y="3294"/>
              <a:ext cx="46" cy="136"/>
            </a:xfrm>
            <a:prstGeom prst="moon">
              <a:avLst>
                <a:gd name="adj" fmla="val 71426"/>
              </a:avLst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21010" name="Text Box 530">
            <a:extLst>
              <a:ext uri="{FF2B5EF4-FFF2-40B4-BE49-F238E27FC236}">
                <a16:creationId xmlns:a16="http://schemas.microsoft.com/office/drawing/2014/main" id="{7420DC59-23A3-43C1-A25E-9B16D91636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2425" y="4368800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わたし</a:t>
            </a:r>
          </a:p>
        </p:txBody>
      </p:sp>
      <p:grpSp>
        <p:nvGrpSpPr>
          <p:cNvPr id="21082" name="Group 602">
            <a:extLst>
              <a:ext uri="{FF2B5EF4-FFF2-40B4-BE49-F238E27FC236}">
                <a16:creationId xmlns:a16="http://schemas.microsoft.com/office/drawing/2014/main" id="{65C11255-941D-4BFA-8913-CDE9106B232C}"/>
              </a:ext>
            </a:extLst>
          </p:cNvPr>
          <p:cNvGrpSpPr>
            <a:grpSpLocks/>
          </p:cNvGrpSpPr>
          <p:nvPr/>
        </p:nvGrpSpPr>
        <p:grpSpPr bwMode="auto">
          <a:xfrm>
            <a:off x="4305300" y="2997200"/>
            <a:ext cx="1295400" cy="1225550"/>
            <a:chOff x="2712" y="1842"/>
            <a:chExt cx="816" cy="772"/>
          </a:xfrm>
        </p:grpSpPr>
        <p:sp>
          <p:nvSpPr>
            <p:cNvPr id="21081" name="AutoShape 601">
              <a:extLst>
                <a:ext uri="{FF2B5EF4-FFF2-40B4-BE49-F238E27FC236}">
                  <a16:creationId xmlns:a16="http://schemas.microsoft.com/office/drawing/2014/main" id="{1DA76B50-F057-48ED-9DC7-2E495B7DCFED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2757" y="2069"/>
              <a:ext cx="726" cy="499"/>
            </a:xfrm>
            <a:custGeom>
              <a:avLst/>
              <a:gdLst>
                <a:gd name="G0" fmla="+- 922 0 0"/>
                <a:gd name="G1" fmla="+- 21600 0 922"/>
                <a:gd name="G2" fmla="*/ 922 1 2"/>
                <a:gd name="G3" fmla="+- 21600 0 G2"/>
                <a:gd name="G4" fmla="+/ 922 21600 2"/>
                <a:gd name="G5" fmla="+/ G1 0 2"/>
                <a:gd name="G6" fmla="*/ 21600 21600 922"/>
                <a:gd name="G7" fmla="*/ G6 1 2"/>
                <a:gd name="G8" fmla="+- 21600 0 G7"/>
                <a:gd name="G9" fmla="*/ 21600 1 2"/>
                <a:gd name="G10" fmla="+- 922 0 G9"/>
                <a:gd name="G11" fmla="?: G10 G8 0"/>
                <a:gd name="G12" fmla="?: G10 G7 21600"/>
                <a:gd name="T0" fmla="*/ 21139 w 21600"/>
                <a:gd name="T1" fmla="*/ 10800 h 21600"/>
                <a:gd name="T2" fmla="*/ 10800 w 21600"/>
                <a:gd name="T3" fmla="*/ 21600 h 21600"/>
                <a:gd name="T4" fmla="*/ 461 w 21600"/>
                <a:gd name="T5" fmla="*/ 10800 h 21600"/>
                <a:gd name="T6" fmla="*/ 10800 w 21600"/>
                <a:gd name="T7" fmla="*/ 0 h 21600"/>
                <a:gd name="T8" fmla="*/ 2261 w 21600"/>
                <a:gd name="T9" fmla="*/ 2261 h 21600"/>
                <a:gd name="T10" fmla="*/ 19339 w 21600"/>
                <a:gd name="T11" fmla="*/ 1933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922" y="21600"/>
                  </a:lnTo>
                  <a:lnTo>
                    <a:pt x="20678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061" name="Oval 581">
              <a:extLst>
                <a:ext uri="{FF2B5EF4-FFF2-40B4-BE49-F238E27FC236}">
                  <a16:creationId xmlns:a16="http://schemas.microsoft.com/office/drawing/2014/main" id="{3F2D23F1-6E5F-4B93-A466-5EC9B0AA7B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1842"/>
              <a:ext cx="590" cy="636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062" name="Oval 582">
              <a:extLst>
                <a:ext uri="{FF2B5EF4-FFF2-40B4-BE49-F238E27FC236}">
                  <a16:creationId xmlns:a16="http://schemas.microsoft.com/office/drawing/2014/main" id="{15A84FBA-3C24-4922-BC78-00D53A281C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7" y="1842"/>
              <a:ext cx="590" cy="636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1063" name="Group 583">
              <a:extLst>
                <a:ext uri="{FF2B5EF4-FFF2-40B4-BE49-F238E27FC236}">
                  <a16:creationId xmlns:a16="http://schemas.microsoft.com/office/drawing/2014/main" id="{C2C5DA64-3297-4244-88A4-15BD17C1F4CB}"/>
                </a:ext>
              </a:extLst>
            </p:cNvPr>
            <p:cNvGrpSpPr>
              <a:grpSpLocks/>
            </p:cNvGrpSpPr>
            <p:nvPr/>
          </p:nvGrpSpPr>
          <p:grpSpPr bwMode="auto">
            <a:xfrm rot="530509">
              <a:off x="2712" y="2252"/>
              <a:ext cx="182" cy="182"/>
              <a:chOff x="355" y="485"/>
              <a:chExt cx="224" cy="227"/>
            </a:xfrm>
          </p:grpSpPr>
          <p:sp>
            <p:nvSpPr>
              <p:cNvPr id="21064" name="Freeform 584">
                <a:extLst>
                  <a:ext uri="{FF2B5EF4-FFF2-40B4-BE49-F238E27FC236}">
                    <a16:creationId xmlns:a16="http://schemas.microsoft.com/office/drawing/2014/main" id="{CF5C725B-6130-4FF1-8732-4259F6F60098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55" y="485"/>
                <a:ext cx="224" cy="227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solidFill>
                <a:srgbClr val="FFCC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065" name="Freeform 585">
                <a:extLst>
                  <a:ext uri="{FF2B5EF4-FFF2-40B4-BE49-F238E27FC236}">
                    <a16:creationId xmlns:a16="http://schemas.microsoft.com/office/drawing/2014/main" id="{B17A2901-17BA-4677-BD46-828883DD7BF6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95" y="506"/>
                <a:ext cx="158" cy="161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66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21066" name="Group 586">
              <a:extLst>
                <a:ext uri="{FF2B5EF4-FFF2-40B4-BE49-F238E27FC236}">
                  <a16:creationId xmlns:a16="http://schemas.microsoft.com/office/drawing/2014/main" id="{D3276AF9-75FA-4F9D-9C51-EFAE85795547}"/>
                </a:ext>
              </a:extLst>
            </p:cNvPr>
            <p:cNvGrpSpPr>
              <a:grpSpLocks/>
            </p:cNvGrpSpPr>
            <p:nvPr/>
          </p:nvGrpSpPr>
          <p:grpSpPr bwMode="auto">
            <a:xfrm rot="21069491" flipH="1">
              <a:off x="3346" y="2252"/>
              <a:ext cx="182" cy="182"/>
              <a:chOff x="355" y="485"/>
              <a:chExt cx="224" cy="227"/>
            </a:xfrm>
          </p:grpSpPr>
          <p:sp>
            <p:nvSpPr>
              <p:cNvPr id="21067" name="Freeform 587">
                <a:extLst>
                  <a:ext uri="{FF2B5EF4-FFF2-40B4-BE49-F238E27FC236}">
                    <a16:creationId xmlns:a16="http://schemas.microsoft.com/office/drawing/2014/main" id="{095A4FAF-36C6-4134-906D-037299A170DE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55" y="485"/>
                <a:ext cx="224" cy="227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solidFill>
                <a:srgbClr val="FFCC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068" name="Freeform 588">
                <a:extLst>
                  <a:ext uri="{FF2B5EF4-FFF2-40B4-BE49-F238E27FC236}">
                    <a16:creationId xmlns:a16="http://schemas.microsoft.com/office/drawing/2014/main" id="{96665B9D-B838-4EBB-B444-061893871D2F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95" y="506"/>
                <a:ext cx="158" cy="161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66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21069" name="Oval 589">
              <a:extLst>
                <a:ext uri="{FF2B5EF4-FFF2-40B4-BE49-F238E27FC236}">
                  <a16:creationId xmlns:a16="http://schemas.microsoft.com/office/drawing/2014/main" id="{DB86E3FA-5CB6-4CEC-9A96-D14390BD13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02" y="1979"/>
              <a:ext cx="635" cy="635"/>
            </a:xfrm>
            <a:prstGeom prst="ellipse">
              <a:avLst/>
            </a:prstGeom>
            <a:gradFill rotWithShape="1">
              <a:gsLst>
                <a:gs pos="0">
                  <a:srgbClr val="FFCC66">
                    <a:gamma/>
                    <a:tint val="60392"/>
                    <a:invGamma/>
                  </a:srgbClr>
                </a:gs>
                <a:gs pos="100000">
                  <a:srgbClr val="FFCC66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070" name="Oval 590">
              <a:extLst>
                <a:ext uri="{FF2B5EF4-FFF2-40B4-BE49-F238E27FC236}">
                  <a16:creationId xmlns:a16="http://schemas.microsoft.com/office/drawing/2014/main" id="{1AA0A968-B5BD-4EC0-8B53-7F77C3BDE8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8" y="2251"/>
              <a:ext cx="46" cy="91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071" name="Oval 591">
              <a:extLst>
                <a:ext uri="{FF2B5EF4-FFF2-40B4-BE49-F238E27FC236}">
                  <a16:creationId xmlns:a16="http://schemas.microsoft.com/office/drawing/2014/main" id="{351E589E-0C9C-46A0-9E9A-46C8087A1B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6" y="2251"/>
              <a:ext cx="46" cy="91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072" name="AutoShape 592">
              <a:extLst>
                <a:ext uri="{FF2B5EF4-FFF2-40B4-BE49-F238E27FC236}">
                  <a16:creationId xmlns:a16="http://schemas.microsoft.com/office/drawing/2014/main" id="{9852B5EE-BF72-4D65-9354-43279A17AA9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3097" y="2410"/>
              <a:ext cx="45" cy="181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073" name="Oval 593">
              <a:extLst>
                <a:ext uri="{FF2B5EF4-FFF2-40B4-BE49-F238E27FC236}">
                  <a16:creationId xmlns:a16="http://schemas.microsoft.com/office/drawing/2014/main" id="{39A92B96-425D-4194-BDAE-63019CCF28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48" y="2341"/>
              <a:ext cx="136" cy="91"/>
            </a:xfrm>
            <a:prstGeom prst="ellipse">
              <a:avLst/>
            </a:prstGeom>
            <a:gradFill rotWithShape="1">
              <a:gsLst>
                <a:gs pos="0">
                  <a:srgbClr val="FF99CC">
                    <a:alpha val="60001"/>
                  </a:srgb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074" name="Oval 594">
              <a:extLst>
                <a:ext uri="{FF2B5EF4-FFF2-40B4-BE49-F238E27FC236}">
                  <a16:creationId xmlns:a16="http://schemas.microsoft.com/office/drawing/2014/main" id="{345151D6-8BA5-4D69-B294-2E46482F9E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6" y="2341"/>
              <a:ext cx="136" cy="91"/>
            </a:xfrm>
            <a:prstGeom prst="ellipse">
              <a:avLst/>
            </a:prstGeom>
            <a:gradFill rotWithShape="1">
              <a:gsLst>
                <a:gs pos="0">
                  <a:srgbClr val="FF99CC">
                    <a:alpha val="60001"/>
                  </a:srgb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075" name="Freeform 595">
              <a:extLst>
                <a:ext uri="{FF2B5EF4-FFF2-40B4-BE49-F238E27FC236}">
                  <a16:creationId xmlns:a16="http://schemas.microsoft.com/office/drawing/2014/main" id="{3CF974FB-3FD3-4927-A098-83462F81D12A}"/>
                </a:ext>
              </a:extLst>
            </p:cNvPr>
            <p:cNvSpPr>
              <a:spLocks/>
            </p:cNvSpPr>
            <p:nvPr/>
          </p:nvSpPr>
          <p:spPr bwMode="auto">
            <a:xfrm>
              <a:off x="3075" y="2432"/>
              <a:ext cx="90" cy="23"/>
            </a:xfrm>
            <a:custGeom>
              <a:avLst/>
              <a:gdLst>
                <a:gd name="T0" fmla="*/ 245 w 264"/>
                <a:gd name="T1" fmla="*/ 3 h 59"/>
                <a:gd name="T2" fmla="*/ 245 w 264"/>
                <a:gd name="T3" fmla="*/ 31 h 59"/>
                <a:gd name="T4" fmla="*/ 132 w 264"/>
                <a:gd name="T5" fmla="*/ 59 h 59"/>
                <a:gd name="T6" fmla="*/ 19 w 264"/>
                <a:gd name="T7" fmla="*/ 31 h 59"/>
                <a:gd name="T8" fmla="*/ 19 w 264"/>
                <a:gd name="T9" fmla="*/ 3 h 59"/>
                <a:gd name="T10" fmla="*/ 132 w 264"/>
                <a:gd name="T11" fmla="*/ 14 h 59"/>
                <a:gd name="T12" fmla="*/ 245 w 264"/>
                <a:gd name="T13" fmla="*/ 3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4" h="59">
                  <a:moveTo>
                    <a:pt x="245" y="3"/>
                  </a:moveTo>
                  <a:cubicBezTo>
                    <a:pt x="264" y="3"/>
                    <a:pt x="264" y="21"/>
                    <a:pt x="245" y="31"/>
                  </a:cubicBezTo>
                  <a:cubicBezTo>
                    <a:pt x="226" y="40"/>
                    <a:pt x="170" y="59"/>
                    <a:pt x="132" y="59"/>
                  </a:cubicBezTo>
                  <a:cubicBezTo>
                    <a:pt x="94" y="59"/>
                    <a:pt x="38" y="40"/>
                    <a:pt x="19" y="31"/>
                  </a:cubicBezTo>
                  <a:cubicBezTo>
                    <a:pt x="0" y="21"/>
                    <a:pt x="0" y="6"/>
                    <a:pt x="19" y="3"/>
                  </a:cubicBezTo>
                  <a:cubicBezTo>
                    <a:pt x="38" y="0"/>
                    <a:pt x="94" y="14"/>
                    <a:pt x="132" y="14"/>
                  </a:cubicBezTo>
                  <a:cubicBezTo>
                    <a:pt x="170" y="14"/>
                    <a:pt x="222" y="5"/>
                    <a:pt x="245" y="3"/>
                  </a:cubicBezTo>
                  <a:close/>
                </a:path>
              </a:pathLst>
            </a:custGeom>
            <a:solidFill>
              <a:srgbClr val="FF9900"/>
            </a:solidFill>
            <a:ln w="317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1078" name="Group 598">
              <a:extLst>
                <a:ext uri="{FF2B5EF4-FFF2-40B4-BE49-F238E27FC236}">
                  <a16:creationId xmlns:a16="http://schemas.microsoft.com/office/drawing/2014/main" id="{B221E226-125A-45C4-B050-1E67D77E598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70" y="2159"/>
              <a:ext cx="499" cy="47"/>
              <a:chOff x="2848" y="2159"/>
              <a:chExt cx="499" cy="47"/>
            </a:xfrm>
          </p:grpSpPr>
          <p:sp>
            <p:nvSpPr>
              <p:cNvPr id="21076" name="AutoShape 596">
                <a:extLst>
                  <a:ext uri="{FF2B5EF4-FFF2-40B4-BE49-F238E27FC236}">
                    <a16:creationId xmlns:a16="http://schemas.microsoft.com/office/drawing/2014/main" id="{6FFA909E-ABC0-4F1A-A8A0-F97EA12CB6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916" y="2092"/>
                <a:ext cx="46" cy="182"/>
              </a:xfrm>
              <a:prstGeom prst="moon">
                <a:avLst>
                  <a:gd name="adj" fmla="val 31106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077" name="AutoShape 597">
                <a:extLst>
                  <a:ext uri="{FF2B5EF4-FFF2-40B4-BE49-F238E27FC236}">
                    <a16:creationId xmlns:a16="http://schemas.microsoft.com/office/drawing/2014/main" id="{B5CF0431-2D03-4677-9E64-283E1FF1D4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233" y="2091"/>
                <a:ext cx="46" cy="182"/>
              </a:xfrm>
              <a:prstGeom prst="moon">
                <a:avLst>
                  <a:gd name="adj" fmla="val 31106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1079" name="AutoShape 599">
              <a:extLst>
                <a:ext uri="{FF2B5EF4-FFF2-40B4-BE49-F238E27FC236}">
                  <a16:creationId xmlns:a16="http://schemas.microsoft.com/office/drawing/2014/main" id="{67F5761D-B889-4FD2-84E9-D8480FFBF1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48" y="1888"/>
              <a:ext cx="544" cy="544"/>
            </a:xfrm>
            <a:custGeom>
              <a:avLst/>
              <a:gdLst>
                <a:gd name="G0" fmla="+- 6376 0 0"/>
                <a:gd name="G1" fmla="+- -11712266 0 0"/>
                <a:gd name="G2" fmla="+- 0 0 -11712266"/>
                <a:gd name="T0" fmla="*/ 0 256 1"/>
                <a:gd name="T1" fmla="*/ 180 256 1"/>
                <a:gd name="G3" fmla="+- -11712266 T0 T1"/>
                <a:gd name="T2" fmla="*/ 0 256 1"/>
                <a:gd name="T3" fmla="*/ 90 256 1"/>
                <a:gd name="G4" fmla="+- -11712266 T2 T3"/>
                <a:gd name="G5" fmla="*/ G4 2 1"/>
                <a:gd name="T4" fmla="*/ 90 256 1"/>
                <a:gd name="T5" fmla="*/ 0 256 1"/>
                <a:gd name="G6" fmla="+- -11712266 T4 T5"/>
                <a:gd name="G7" fmla="*/ G6 2 1"/>
                <a:gd name="G8" fmla="abs -11712266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6376"/>
                <a:gd name="G18" fmla="*/ 6376 1 2"/>
                <a:gd name="G19" fmla="+- G18 5400 0"/>
                <a:gd name="G20" fmla="cos G19 -11712266"/>
                <a:gd name="G21" fmla="sin G19 -11712266"/>
                <a:gd name="G22" fmla="+- G20 10800 0"/>
                <a:gd name="G23" fmla="+- G21 10800 0"/>
                <a:gd name="G24" fmla="+- 10800 0 G20"/>
                <a:gd name="G25" fmla="+- 6376 10800 0"/>
                <a:gd name="G26" fmla="?: G9 G17 G25"/>
                <a:gd name="G27" fmla="?: G9 0 21600"/>
                <a:gd name="G28" fmla="cos 10800 -11712266"/>
                <a:gd name="G29" fmla="sin 10800 -11712266"/>
                <a:gd name="G30" fmla="sin 6376 -11712266"/>
                <a:gd name="G31" fmla="+- G28 10800 0"/>
                <a:gd name="G32" fmla="+- G29 10800 0"/>
                <a:gd name="G33" fmla="+- G30 10800 0"/>
                <a:gd name="G34" fmla="?: G4 0 G31"/>
                <a:gd name="G35" fmla="?: -11712266 G34 0"/>
                <a:gd name="G36" fmla="?: G6 G35 G31"/>
                <a:gd name="G37" fmla="+- 21600 0 G36"/>
                <a:gd name="G38" fmla="?: G4 0 G33"/>
                <a:gd name="G39" fmla="?: -11712266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214 w 21600"/>
                <a:gd name="T15" fmla="*/ 10607 h 21600"/>
                <a:gd name="T16" fmla="*/ 10800 w 21600"/>
                <a:gd name="T17" fmla="*/ 4424 h 21600"/>
                <a:gd name="T18" fmla="*/ 19386 w 21600"/>
                <a:gd name="T19" fmla="*/ 10607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4425" y="10657"/>
                  </a:moveTo>
                  <a:cubicBezTo>
                    <a:pt x="4503" y="7192"/>
                    <a:pt x="7334" y="4424"/>
                    <a:pt x="10800" y="4424"/>
                  </a:cubicBezTo>
                  <a:cubicBezTo>
                    <a:pt x="14265" y="4424"/>
                    <a:pt x="17096" y="7192"/>
                    <a:pt x="17174" y="10657"/>
                  </a:cubicBezTo>
                  <a:lnTo>
                    <a:pt x="21597" y="10557"/>
                  </a:lnTo>
                  <a:cubicBezTo>
                    <a:pt x="21465" y="4688"/>
                    <a:pt x="16670" y="0"/>
                    <a:pt x="10799" y="0"/>
                  </a:cubicBezTo>
                  <a:cubicBezTo>
                    <a:pt x="4929" y="0"/>
                    <a:pt x="134" y="4688"/>
                    <a:pt x="2" y="10557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080" name="AutoShape 600">
              <a:extLst>
                <a:ext uri="{FF2B5EF4-FFF2-40B4-BE49-F238E27FC236}">
                  <a16:creationId xmlns:a16="http://schemas.microsoft.com/office/drawing/2014/main" id="{9EE656F0-4371-4812-9464-4E8DBEA3F8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4" y="1979"/>
              <a:ext cx="272" cy="272"/>
            </a:xfrm>
            <a:custGeom>
              <a:avLst/>
              <a:gdLst>
                <a:gd name="G0" fmla="+- 6376 0 0"/>
                <a:gd name="G1" fmla="+- -11712266 0 0"/>
                <a:gd name="G2" fmla="+- 0 0 -11712266"/>
                <a:gd name="T0" fmla="*/ 0 256 1"/>
                <a:gd name="T1" fmla="*/ 180 256 1"/>
                <a:gd name="G3" fmla="+- -11712266 T0 T1"/>
                <a:gd name="T2" fmla="*/ 0 256 1"/>
                <a:gd name="T3" fmla="*/ 90 256 1"/>
                <a:gd name="G4" fmla="+- -11712266 T2 T3"/>
                <a:gd name="G5" fmla="*/ G4 2 1"/>
                <a:gd name="T4" fmla="*/ 90 256 1"/>
                <a:gd name="T5" fmla="*/ 0 256 1"/>
                <a:gd name="G6" fmla="+- -11712266 T4 T5"/>
                <a:gd name="G7" fmla="*/ G6 2 1"/>
                <a:gd name="G8" fmla="abs -11712266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6376"/>
                <a:gd name="G18" fmla="*/ 6376 1 2"/>
                <a:gd name="G19" fmla="+- G18 5400 0"/>
                <a:gd name="G20" fmla="cos G19 -11712266"/>
                <a:gd name="G21" fmla="sin G19 -11712266"/>
                <a:gd name="G22" fmla="+- G20 10800 0"/>
                <a:gd name="G23" fmla="+- G21 10800 0"/>
                <a:gd name="G24" fmla="+- 10800 0 G20"/>
                <a:gd name="G25" fmla="+- 6376 10800 0"/>
                <a:gd name="G26" fmla="?: G9 G17 G25"/>
                <a:gd name="G27" fmla="?: G9 0 21600"/>
                <a:gd name="G28" fmla="cos 10800 -11712266"/>
                <a:gd name="G29" fmla="sin 10800 -11712266"/>
                <a:gd name="G30" fmla="sin 6376 -11712266"/>
                <a:gd name="G31" fmla="+- G28 10800 0"/>
                <a:gd name="G32" fmla="+- G29 10800 0"/>
                <a:gd name="G33" fmla="+- G30 10800 0"/>
                <a:gd name="G34" fmla="?: G4 0 G31"/>
                <a:gd name="G35" fmla="?: -11712266 G34 0"/>
                <a:gd name="G36" fmla="?: G6 G35 G31"/>
                <a:gd name="G37" fmla="+- 21600 0 G36"/>
                <a:gd name="G38" fmla="?: G4 0 G33"/>
                <a:gd name="G39" fmla="?: -11712266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214 w 21600"/>
                <a:gd name="T15" fmla="*/ 10607 h 21600"/>
                <a:gd name="T16" fmla="*/ 10800 w 21600"/>
                <a:gd name="T17" fmla="*/ 4424 h 21600"/>
                <a:gd name="T18" fmla="*/ 19386 w 21600"/>
                <a:gd name="T19" fmla="*/ 10607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4425" y="10657"/>
                  </a:moveTo>
                  <a:cubicBezTo>
                    <a:pt x="4503" y="7192"/>
                    <a:pt x="7334" y="4424"/>
                    <a:pt x="10800" y="4424"/>
                  </a:cubicBezTo>
                  <a:cubicBezTo>
                    <a:pt x="14265" y="4424"/>
                    <a:pt x="17096" y="7192"/>
                    <a:pt x="17174" y="10657"/>
                  </a:cubicBezTo>
                  <a:lnTo>
                    <a:pt x="21597" y="10557"/>
                  </a:lnTo>
                  <a:cubicBezTo>
                    <a:pt x="21465" y="4688"/>
                    <a:pt x="16670" y="0"/>
                    <a:pt x="10799" y="0"/>
                  </a:cubicBezTo>
                  <a:cubicBezTo>
                    <a:pt x="4929" y="0"/>
                    <a:pt x="134" y="4688"/>
                    <a:pt x="2" y="10557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324" name="Freeform 93">
            <a:extLst>
              <a:ext uri="{FF2B5EF4-FFF2-40B4-BE49-F238E27FC236}">
                <a16:creationId xmlns:a16="http://schemas.microsoft.com/office/drawing/2014/main" id="{FF7DEA97-3663-4C65-8821-5560EB541C8B}"/>
              </a:ext>
            </a:extLst>
          </p:cNvPr>
          <p:cNvSpPr>
            <a:spLocks/>
          </p:cNvSpPr>
          <p:nvPr/>
        </p:nvSpPr>
        <p:spPr bwMode="auto">
          <a:xfrm>
            <a:off x="3008313" y="1844675"/>
            <a:ext cx="142875" cy="144462"/>
          </a:xfrm>
          <a:custGeom>
            <a:avLst/>
            <a:gdLst>
              <a:gd name="T0" fmla="*/ 66 w 245"/>
              <a:gd name="T1" fmla="*/ 0 h 283"/>
              <a:gd name="T2" fmla="*/ 9 w 245"/>
              <a:gd name="T3" fmla="*/ 227 h 283"/>
              <a:gd name="T4" fmla="*/ 122 w 245"/>
              <a:gd name="T5" fmla="*/ 283 h 283"/>
              <a:gd name="T6" fmla="*/ 236 w 245"/>
              <a:gd name="T7" fmla="*/ 227 h 283"/>
              <a:gd name="T8" fmla="*/ 179 w 245"/>
              <a:gd name="T9" fmla="*/ 0 h 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5" h="283">
                <a:moveTo>
                  <a:pt x="66" y="0"/>
                </a:moveTo>
                <a:cubicBezTo>
                  <a:pt x="33" y="90"/>
                  <a:pt x="0" y="180"/>
                  <a:pt x="9" y="227"/>
                </a:cubicBezTo>
                <a:cubicBezTo>
                  <a:pt x="18" y="274"/>
                  <a:pt x="84" y="283"/>
                  <a:pt x="122" y="283"/>
                </a:cubicBezTo>
                <a:cubicBezTo>
                  <a:pt x="160" y="283"/>
                  <a:pt x="227" y="274"/>
                  <a:pt x="236" y="227"/>
                </a:cubicBezTo>
                <a:cubicBezTo>
                  <a:pt x="245" y="180"/>
                  <a:pt x="212" y="90"/>
                  <a:pt x="179" y="0"/>
                </a:cubicBezTo>
              </a:path>
            </a:pathLst>
          </a:custGeom>
          <a:gradFill flip="none" rotWithShape="1">
            <a:gsLst>
              <a:gs pos="0">
                <a:srgbClr val="FFC000"/>
              </a:gs>
              <a:gs pos="20000">
                <a:srgbClr val="FFCC66"/>
              </a:gs>
              <a:gs pos="80000">
                <a:srgbClr val="FFCC66"/>
              </a:gs>
              <a:gs pos="100000">
                <a:srgbClr val="FF9900"/>
              </a:gs>
            </a:gsLst>
            <a:lin ang="18900000" scaled="1"/>
            <a:tileRect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ja-JP" altLang="en-US"/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36B21B08-D352-4C3F-9C43-1E6AAEB8D50B}"/>
              </a:ext>
            </a:extLst>
          </p:cNvPr>
          <p:cNvGrpSpPr/>
          <p:nvPr/>
        </p:nvGrpSpPr>
        <p:grpSpPr>
          <a:xfrm>
            <a:off x="560388" y="1125538"/>
            <a:ext cx="1292225" cy="1152525"/>
            <a:chOff x="560388" y="1125538"/>
            <a:chExt cx="1292225" cy="1152525"/>
          </a:xfrm>
        </p:grpSpPr>
        <p:grpSp>
          <p:nvGrpSpPr>
            <p:cNvPr id="20759" name="Group 279">
              <a:extLst>
                <a:ext uri="{FF2B5EF4-FFF2-40B4-BE49-F238E27FC236}">
                  <a16:creationId xmlns:a16="http://schemas.microsoft.com/office/drawing/2014/main" id="{4A7FF2D2-A8F6-4506-8906-65AF1EAEA5D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60388" y="1125538"/>
              <a:ext cx="1292225" cy="1152525"/>
              <a:chOff x="353" y="709"/>
              <a:chExt cx="814" cy="726"/>
            </a:xfrm>
          </p:grpSpPr>
          <p:sp>
            <p:nvSpPr>
              <p:cNvPr id="20482" name="Oval 2">
                <a:extLst>
                  <a:ext uri="{FF2B5EF4-FFF2-40B4-BE49-F238E27FC236}">
                    <a16:creationId xmlns:a16="http://schemas.microsoft.com/office/drawing/2014/main" id="{B8B07E60-2405-4975-B536-D333EC4F1F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754"/>
                <a:ext cx="726" cy="499"/>
              </a:xfrm>
              <a:prstGeom prst="ellipse">
                <a:avLst/>
              </a:prstGeom>
              <a:gradFill rotWithShape="1">
                <a:gsLst>
                  <a:gs pos="0">
                    <a:srgbClr val="DDDDDD">
                      <a:gamma/>
                      <a:tint val="60392"/>
                      <a:invGamma/>
                    </a:srgbClr>
                  </a:gs>
                  <a:gs pos="100000">
                    <a:srgbClr val="DDDDDD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0531" name="Group 51">
                <a:extLst>
                  <a:ext uri="{FF2B5EF4-FFF2-40B4-BE49-F238E27FC236}">
                    <a16:creationId xmlns:a16="http://schemas.microsoft.com/office/drawing/2014/main" id="{A64718D4-E27A-4AB5-8403-9ED62A10887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3" y="1026"/>
                <a:ext cx="224" cy="227"/>
                <a:chOff x="355" y="485"/>
                <a:chExt cx="224" cy="227"/>
              </a:xfrm>
            </p:grpSpPr>
            <p:sp>
              <p:nvSpPr>
                <p:cNvPr id="20525" name="Freeform 45">
                  <a:extLst>
                    <a:ext uri="{FF2B5EF4-FFF2-40B4-BE49-F238E27FC236}">
                      <a16:creationId xmlns:a16="http://schemas.microsoft.com/office/drawing/2014/main" id="{D6B4BF6C-65BB-40EE-969F-C36C081BB9D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900000">
                  <a:off x="355" y="485"/>
                  <a:ext cx="224" cy="227"/>
                </a:xfrm>
                <a:custGeom>
                  <a:avLst/>
                  <a:gdLst>
                    <a:gd name="T0" fmla="*/ 113 w 174"/>
                    <a:gd name="T1" fmla="*/ 60 h 257"/>
                    <a:gd name="T2" fmla="*/ 23 w 174"/>
                    <a:gd name="T3" fmla="*/ 15 h 257"/>
                    <a:gd name="T4" fmla="*/ 23 w 174"/>
                    <a:gd name="T5" fmla="*/ 151 h 257"/>
                    <a:gd name="T6" fmla="*/ 159 w 174"/>
                    <a:gd name="T7" fmla="*/ 242 h 257"/>
                    <a:gd name="T8" fmla="*/ 113 w 174"/>
                    <a:gd name="T9" fmla="*/ 60 h 2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4" h="257">
                      <a:moveTo>
                        <a:pt x="113" y="60"/>
                      </a:moveTo>
                      <a:cubicBezTo>
                        <a:pt x="90" y="22"/>
                        <a:pt x="38" y="0"/>
                        <a:pt x="23" y="15"/>
                      </a:cubicBezTo>
                      <a:cubicBezTo>
                        <a:pt x="8" y="30"/>
                        <a:pt x="0" y="113"/>
                        <a:pt x="23" y="151"/>
                      </a:cubicBezTo>
                      <a:cubicBezTo>
                        <a:pt x="46" y="189"/>
                        <a:pt x="144" y="257"/>
                        <a:pt x="159" y="242"/>
                      </a:cubicBezTo>
                      <a:cubicBezTo>
                        <a:pt x="174" y="227"/>
                        <a:pt x="136" y="98"/>
                        <a:pt x="113" y="60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529" name="Freeform 49">
                  <a:extLst>
                    <a:ext uri="{FF2B5EF4-FFF2-40B4-BE49-F238E27FC236}">
                      <a16:creationId xmlns:a16="http://schemas.microsoft.com/office/drawing/2014/main" id="{57352C97-B576-47C1-8674-4866C580C1A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900000">
                  <a:off x="395" y="506"/>
                  <a:ext cx="158" cy="161"/>
                </a:xfrm>
                <a:custGeom>
                  <a:avLst/>
                  <a:gdLst>
                    <a:gd name="T0" fmla="*/ 113 w 174"/>
                    <a:gd name="T1" fmla="*/ 60 h 257"/>
                    <a:gd name="T2" fmla="*/ 23 w 174"/>
                    <a:gd name="T3" fmla="*/ 15 h 257"/>
                    <a:gd name="T4" fmla="*/ 23 w 174"/>
                    <a:gd name="T5" fmla="*/ 151 h 257"/>
                    <a:gd name="T6" fmla="*/ 159 w 174"/>
                    <a:gd name="T7" fmla="*/ 242 h 257"/>
                    <a:gd name="T8" fmla="*/ 113 w 174"/>
                    <a:gd name="T9" fmla="*/ 60 h 2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4" h="257">
                      <a:moveTo>
                        <a:pt x="113" y="60"/>
                      </a:moveTo>
                      <a:cubicBezTo>
                        <a:pt x="90" y="22"/>
                        <a:pt x="38" y="0"/>
                        <a:pt x="23" y="15"/>
                      </a:cubicBezTo>
                      <a:cubicBezTo>
                        <a:pt x="8" y="30"/>
                        <a:pt x="0" y="113"/>
                        <a:pt x="23" y="151"/>
                      </a:cubicBezTo>
                      <a:cubicBezTo>
                        <a:pt x="46" y="189"/>
                        <a:pt x="144" y="257"/>
                        <a:pt x="159" y="242"/>
                      </a:cubicBezTo>
                      <a:cubicBezTo>
                        <a:pt x="174" y="227"/>
                        <a:pt x="136" y="98"/>
                        <a:pt x="113" y="6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FF99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0532" name="Group 52">
                <a:extLst>
                  <a:ext uri="{FF2B5EF4-FFF2-40B4-BE49-F238E27FC236}">
                    <a16:creationId xmlns:a16="http://schemas.microsoft.com/office/drawing/2014/main" id="{B72F2AD0-5F0C-44D2-854A-5288CD21C16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943" y="1026"/>
                <a:ext cx="224" cy="227"/>
                <a:chOff x="355" y="485"/>
                <a:chExt cx="224" cy="227"/>
              </a:xfrm>
            </p:grpSpPr>
            <p:sp>
              <p:nvSpPr>
                <p:cNvPr id="20533" name="Freeform 53">
                  <a:extLst>
                    <a:ext uri="{FF2B5EF4-FFF2-40B4-BE49-F238E27FC236}">
                      <a16:creationId xmlns:a16="http://schemas.microsoft.com/office/drawing/2014/main" id="{8BCF861B-5932-4DA9-841B-EFD0AC6F104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900000">
                  <a:off x="355" y="485"/>
                  <a:ext cx="224" cy="227"/>
                </a:xfrm>
                <a:custGeom>
                  <a:avLst/>
                  <a:gdLst>
                    <a:gd name="T0" fmla="*/ 113 w 174"/>
                    <a:gd name="T1" fmla="*/ 60 h 257"/>
                    <a:gd name="T2" fmla="*/ 23 w 174"/>
                    <a:gd name="T3" fmla="*/ 15 h 257"/>
                    <a:gd name="T4" fmla="*/ 23 w 174"/>
                    <a:gd name="T5" fmla="*/ 151 h 257"/>
                    <a:gd name="T6" fmla="*/ 159 w 174"/>
                    <a:gd name="T7" fmla="*/ 242 h 257"/>
                    <a:gd name="T8" fmla="*/ 113 w 174"/>
                    <a:gd name="T9" fmla="*/ 60 h 2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4" h="257">
                      <a:moveTo>
                        <a:pt x="113" y="60"/>
                      </a:moveTo>
                      <a:cubicBezTo>
                        <a:pt x="90" y="22"/>
                        <a:pt x="38" y="0"/>
                        <a:pt x="23" y="15"/>
                      </a:cubicBezTo>
                      <a:cubicBezTo>
                        <a:pt x="8" y="30"/>
                        <a:pt x="0" y="113"/>
                        <a:pt x="23" y="151"/>
                      </a:cubicBezTo>
                      <a:cubicBezTo>
                        <a:pt x="46" y="189"/>
                        <a:pt x="144" y="257"/>
                        <a:pt x="159" y="242"/>
                      </a:cubicBezTo>
                      <a:cubicBezTo>
                        <a:pt x="174" y="227"/>
                        <a:pt x="136" y="98"/>
                        <a:pt x="113" y="60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534" name="Freeform 54">
                  <a:extLst>
                    <a:ext uri="{FF2B5EF4-FFF2-40B4-BE49-F238E27FC236}">
                      <a16:creationId xmlns:a16="http://schemas.microsoft.com/office/drawing/2014/main" id="{8BE6B286-D0F9-4512-A189-DE5E038A746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900000">
                  <a:off x="395" y="506"/>
                  <a:ext cx="158" cy="161"/>
                </a:xfrm>
                <a:custGeom>
                  <a:avLst/>
                  <a:gdLst>
                    <a:gd name="T0" fmla="*/ 113 w 174"/>
                    <a:gd name="T1" fmla="*/ 60 h 257"/>
                    <a:gd name="T2" fmla="*/ 23 w 174"/>
                    <a:gd name="T3" fmla="*/ 15 h 257"/>
                    <a:gd name="T4" fmla="*/ 23 w 174"/>
                    <a:gd name="T5" fmla="*/ 151 h 257"/>
                    <a:gd name="T6" fmla="*/ 159 w 174"/>
                    <a:gd name="T7" fmla="*/ 242 h 257"/>
                    <a:gd name="T8" fmla="*/ 113 w 174"/>
                    <a:gd name="T9" fmla="*/ 60 h 2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4" h="257">
                      <a:moveTo>
                        <a:pt x="113" y="60"/>
                      </a:moveTo>
                      <a:cubicBezTo>
                        <a:pt x="90" y="22"/>
                        <a:pt x="38" y="0"/>
                        <a:pt x="23" y="15"/>
                      </a:cubicBezTo>
                      <a:cubicBezTo>
                        <a:pt x="8" y="30"/>
                        <a:pt x="0" y="113"/>
                        <a:pt x="23" y="151"/>
                      </a:cubicBezTo>
                      <a:cubicBezTo>
                        <a:pt x="46" y="189"/>
                        <a:pt x="144" y="257"/>
                        <a:pt x="159" y="242"/>
                      </a:cubicBezTo>
                      <a:cubicBezTo>
                        <a:pt x="174" y="227"/>
                        <a:pt x="136" y="98"/>
                        <a:pt x="113" y="6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FF99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20499" name="Oval 19">
                <a:extLst>
                  <a:ext uri="{FF2B5EF4-FFF2-40B4-BE49-F238E27FC236}">
                    <a16:creationId xmlns:a16="http://schemas.microsoft.com/office/drawing/2014/main" id="{A912C260-FD52-4AD9-831D-1DACE7EF0F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4" y="709"/>
                <a:ext cx="635" cy="726"/>
              </a:xfrm>
              <a:prstGeom prst="ellipse">
                <a:avLst/>
              </a:prstGeom>
              <a:gradFill rotWithShape="1">
                <a:gsLst>
                  <a:gs pos="0">
                    <a:srgbClr val="FFCC66">
                      <a:gamma/>
                      <a:tint val="60392"/>
                      <a:invGamma/>
                    </a:srgbClr>
                  </a:gs>
                  <a:gs pos="100000">
                    <a:srgbClr val="FFCC66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47" name="Oval 67">
                <a:extLst>
                  <a:ext uri="{FF2B5EF4-FFF2-40B4-BE49-F238E27FC236}">
                    <a16:creationId xmlns:a16="http://schemas.microsoft.com/office/drawing/2014/main" id="{29A2FC0D-0B70-419F-B4C5-924FA716C4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0" y="1026"/>
                <a:ext cx="44" cy="91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48" name="Oval 68">
                <a:extLst>
                  <a:ext uri="{FF2B5EF4-FFF2-40B4-BE49-F238E27FC236}">
                    <a16:creationId xmlns:a16="http://schemas.microsoft.com/office/drawing/2014/main" id="{C50D5BC7-C82B-482F-BAEE-9DDE3179EB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8" y="1026"/>
                <a:ext cx="45" cy="91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57" name="AutoShape 77">
                <a:extLst>
                  <a:ext uri="{FF2B5EF4-FFF2-40B4-BE49-F238E27FC236}">
                    <a16:creationId xmlns:a16="http://schemas.microsoft.com/office/drawing/2014/main" id="{B5F47B6A-5E02-4C02-AAAB-B3F2D1EEE5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739" y="1230"/>
                <a:ext cx="45" cy="181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0561" name="Group 81">
                <a:extLst>
                  <a:ext uri="{FF2B5EF4-FFF2-40B4-BE49-F238E27FC236}">
                    <a16:creationId xmlns:a16="http://schemas.microsoft.com/office/drawing/2014/main" id="{CB8FB03B-8178-4510-99A6-84EC1B5CDE9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25" y="1162"/>
                <a:ext cx="272" cy="136"/>
                <a:chOff x="1260" y="1389"/>
                <a:chExt cx="409" cy="181"/>
              </a:xfrm>
            </p:grpSpPr>
            <p:sp>
              <p:nvSpPr>
                <p:cNvPr id="20559" name="AutoShape 79">
                  <a:extLst>
                    <a:ext uri="{FF2B5EF4-FFF2-40B4-BE49-F238E27FC236}">
                      <a16:creationId xmlns:a16="http://schemas.microsoft.com/office/drawing/2014/main" id="{EBEED517-361A-43DD-A72F-EFFC7536BA6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1260" y="1389"/>
                  <a:ext cx="46" cy="181"/>
                </a:xfrm>
                <a:prstGeom prst="moon">
                  <a:avLst>
                    <a:gd name="adj" fmla="val 35296"/>
                  </a:avLst>
                </a:prstGeom>
                <a:solidFill>
                  <a:srgbClr val="FF990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560" name="AutoShape 80">
                  <a:extLst>
                    <a:ext uri="{FF2B5EF4-FFF2-40B4-BE49-F238E27FC236}">
                      <a16:creationId xmlns:a16="http://schemas.microsoft.com/office/drawing/2014/main" id="{6D78A0F3-B050-4CD1-8872-FD7A9C01C19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9800000" flipH="1">
                  <a:off x="1623" y="1389"/>
                  <a:ext cx="46" cy="181"/>
                </a:xfrm>
                <a:prstGeom prst="moon">
                  <a:avLst>
                    <a:gd name="adj" fmla="val 35296"/>
                  </a:avLst>
                </a:prstGeom>
                <a:solidFill>
                  <a:srgbClr val="FF990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0564" name="AutoShape 84">
                <a:extLst>
                  <a:ext uri="{FF2B5EF4-FFF2-40B4-BE49-F238E27FC236}">
                    <a16:creationId xmlns:a16="http://schemas.microsoft.com/office/drawing/2014/main" id="{3FE8C02B-9532-4B47-A023-3B005C7B1B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580" y="844"/>
                <a:ext cx="45" cy="227"/>
              </a:xfrm>
              <a:prstGeom prst="moon">
                <a:avLst>
                  <a:gd name="adj" fmla="val 81616"/>
                </a:avLst>
              </a:prstGeom>
              <a:solidFill>
                <a:srgbClr val="969696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65" name="AutoShape 85">
                <a:extLst>
                  <a:ext uri="{FF2B5EF4-FFF2-40B4-BE49-F238E27FC236}">
                    <a16:creationId xmlns:a16="http://schemas.microsoft.com/office/drawing/2014/main" id="{4F10B318-ABA7-4597-99A0-2306F9ED8D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897" y="844"/>
                <a:ext cx="45" cy="227"/>
              </a:xfrm>
              <a:prstGeom prst="moon">
                <a:avLst>
                  <a:gd name="adj" fmla="val 81616"/>
                </a:avLst>
              </a:prstGeom>
              <a:solidFill>
                <a:srgbClr val="969696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325" name="Freeform 83">
              <a:extLst>
                <a:ext uri="{FF2B5EF4-FFF2-40B4-BE49-F238E27FC236}">
                  <a16:creationId xmlns:a16="http://schemas.microsoft.com/office/drawing/2014/main" id="{3107295E-3121-4A23-91B5-25CC439FC25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6651" y="1844676"/>
              <a:ext cx="142875" cy="144463"/>
            </a:xfrm>
            <a:custGeom>
              <a:avLst/>
              <a:gdLst>
                <a:gd name="T0" fmla="*/ 66 w 245"/>
                <a:gd name="T1" fmla="*/ 0 h 283"/>
                <a:gd name="T2" fmla="*/ 9 w 245"/>
                <a:gd name="T3" fmla="*/ 227 h 283"/>
                <a:gd name="T4" fmla="*/ 122 w 245"/>
                <a:gd name="T5" fmla="*/ 283 h 283"/>
                <a:gd name="T6" fmla="*/ 236 w 245"/>
                <a:gd name="T7" fmla="*/ 227 h 283"/>
                <a:gd name="T8" fmla="*/ 179 w 245"/>
                <a:gd name="T9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5" h="283">
                  <a:moveTo>
                    <a:pt x="66" y="0"/>
                  </a:moveTo>
                  <a:cubicBezTo>
                    <a:pt x="33" y="90"/>
                    <a:pt x="0" y="180"/>
                    <a:pt x="9" y="227"/>
                  </a:cubicBezTo>
                  <a:cubicBezTo>
                    <a:pt x="18" y="274"/>
                    <a:pt x="84" y="283"/>
                    <a:pt x="122" y="283"/>
                  </a:cubicBezTo>
                  <a:cubicBezTo>
                    <a:pt x="160" y="283"/>
                    <a:pt x="227" y="274"/>
                    <a:pt x="236" y="227"/>
                  </a:cubicBezTo>
                  <a:cubicBezTo>
                    <a:pt x="245" y="180"/>
                    <a:pt x="212" y="90"/>
                    <a:pt x="179" y="0"/>
                  </a:cubicBezTo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20000">
                  <a:srgbClr val="FFCC66"/>
                </a:gs>
                <a:gs pos="80000">
                  <a:srgbClr val="FFCC66"/>
                </a:gs>
                <a:gs pos="100000">
                  <a:srgbClr val="FF9900"/>
                </a:gs>
              </a:gsLst>
              <a:lin ang="189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3D7E9DD6-1453-4308-A322-679FBCF4BDF2}"/>
              </a:ext>
            </a:extLst>
          </p:cNvPr>
          <p:cNvGrpSpPr/>
          <p:nvPr/>
        </p:nvGrpSpPr>
        <p:grpSpPr>
          <a:xfrm>
            <a:off x="4237038" y="941388"/>
            <a:ext cx="1431925" cy="1408112"/>
            <a:chOff x="4237038" y="941388"/>
            <a:chExt cx="1431925" cy="1408112"/>
          </a:xfrm>
        </p:grpSpPr>
        <p:grpSp>
          <p:nvGrpSpPr>
            <p:cNvPr id="20757" name="Group 277">
              <a:extLst>
                <a:ext uri="{FF2B5EF4-FFF2-40B4-BE49-F238E27FC236}">
                  <a16:creationId xmlns:a16="http://schemas.microsoft.com/office/drawing/2014/main" id="{1B37F7DD-F699-49BB-9B95-A67AC87FB42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37038" y="941388"/>
              <a:ext cx="1431925" cy="1408112"/>
              <a:chOff x="2669" y="593"/>
              <a:chExt cx="902" cy="887"/>
            </a:xfrm>
          </p:grpSpPr>
          <p:sp>
            <p:nvSpPr>
              <p:cNvPr id="20507" name="Oval 27">
                <a:extLst>
                  <a:ext uri="{FF2B5EF4-FFF2-40B4-BE49-F238E27FC236}">
                    <a16:creationId xmlns:a16="http://schemas.microsoft.com/office/drawing/2014/main" id="{41A0F3BC-1AB9-4F76-AFCF-EB83868560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6" y="618"/>
                <a:ext cx="726" cy="680"/>
              </a:xfrm>
              <a:prstGeom prst="ellipse">
                <a:avLst/>
              </a:prstGeom>
              <a:gradFill rotWithShape="1">
                <a:gsLst>
                  <a:gs pos="0">
                    <a:schemeClr val="tx1">
                      <a:gamma/>
                      <a:tint val="60392"/>
                      <a:invGamma/>
                    </a:schemeClr>
                  </a:gs>
                  <a:gs pos="100000">
                    <a:schemeClr val="tx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0541" name="Group 61">
                <a:extLst>
                  <a:ext uri="{FF2B5EF4-FFF2-40B4-BE49-F238E27FC236}">
                    <a16:creationId xmlns:a16="http://schemas.microsoft.com/office/drawing/2014/main" id="{A3754644-F8AD-49CE-BBC5-231BB8E12BA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669" y="1026"/>
                <a:ext cx="224" cy="227"/>
                <a:chOff x="355" y="485"/>
                <a:chExt cx="224" cy="227"/>
              </a:xfrm>
            </p:grpSpPr>
            <p:sp>
              <p:nvSpPr>
                <p:cNvPr id="20542" name="Freeform 62">
                  <a:extLst>
                    <a:ext uri="{FF2B5EF4-FFF2-40B4-BE49-F238E27FC236}">
                      <a16:creationId xmlns:a16="http://schemas.microsoft.com/office/drawing/2014/main" id="{6DCF9E93-3C87-4E2F-AC0B-0C16B5B0299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900000">
                  <a:off x="355" y="485"/>
                  <a:ext cx="224" cy="227"/>
                </a:xfrm>
                <a:custGeom>
                  <a:avLst/>
                  <a:gdLst>
                    <a:gd name="T0" fmla="*/ 113 w 174"/>
                    <a:gd name="T1" fmla="*/ 60 h 257"/>
                    <a:gd name="T2" fmla="*/ 23 w 174"/>
                    <a:gd name="T3" fmla="*/ 15 h 257"/>
                    <a:gd name="T4" fmla="*/ 23 w 174"/>
                    <a:gd name="T5" fmla="*/ 151 h 257"/>
                    <a:gd name="T6" fmla="*/ 159 w 174"/>
                    <a:gd name="T7" fmla="*/ 242 h 257"/>
                    <a:gd name="T8" fmla="*/ 113 w 174"/>
                    <a:gd name="T9" fmla="*/ 60 h 2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4" h="257">
                      <a:moveTo>
                        <a:pt x="113" y="60"/>
                      </a:moveTo>
                      <a:cubicBezTo>
                        <a:pt x="90" y="22"/>
                        <a:pt x="38" y="0"/>
                        <a:pt x="23" y="15"/>
                      </a:cubicBezTo>
                      <a:cubicBezTo>
                        <a:pt x="8" y="30"/>
                        <a:pt x="0" y="113"/>
                        <a:pt x="23" y="151"/>
                      </a:cubicBezTo>
                      <a:cubicBezTo>
                        <a:pt x="46" y="189"/>
                        <a:pt x="144" y="257"/>
                        <a:pt x="159" y="242"/>
                      </a:cubicBezTo>
                      <a:cubicBezTo>
                        <a:pt x="174" y="227"/>
                        <a:pt x="136" y="98"/>
                        <a:pt x="113" y="60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543" name="Freeform 63">
                  <a:extLst>
                    <a:ext uri="{FF2B5EF4-FFF2-40B4-BE49-F238E27FC236}">
                      <a16:creationId xmlns:a16="http://schemas.microsoft.com/office/drawing/2014/main" id="{3E5A9D66-41A5-4E7F-9494-0838DFADC15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900000">
                  <a:off x="395" y="506"/>
                  <a:ext cx="158" cy="161"/>
                </a:xfrm>
                <a:custGeom>
                  <a:avLst/>
                  <a:gdLst>
                    <a:gd name="T0" fmla="*/ 113 w 174"/>
                    <a:gd name="T1" fmla="*/ 60 h 257"/>
                    <a:gd name="T2" fmla="*/ 23 w 174"/>
                    <a:gd name="T3" fmla="*/ 15 h 257"/>
                    <a:gd name="T4" fmla="*/ 23 w 174"/>
                    <a:gd name="T5" fmla="*/ 151 h 257"/>
                    <a:gd name="T6" fmla="*/ 159 w 174"/>
                    <a:gd name="T7" fmla="*/ 242 h 257"/>
                    <a:gd name="T8" fmla="*/ 113 w 174"/>
                    <a:gd name="T9" fmla="*/ 60 h 2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4" h="257">
                      <a:moveTo>
                        <a:pt x="113" y="60"/>
                      </a:moveTo>
                      <a:cubicBezTo>
                        <a:pt x="90" y="22"/>
                        <a:pt x="38" y="0"/>
                        <a:pt x="23" y="15"/>
                      </a:cubicBezTo>
                      <a:cubicBezTo>
                        <a:pt x="8" y="30"/>
                        <a:pt x="0" y="113"/>
                        <a:pt x="23" y="151"/>
                      </a:cubicBezTo>
                      <a:cubicBezTo>
                        <a:pt x="46" y="189"/>
                        <a:pt x="144" y="257"/>
                        <a:pt x="159" y="242"/>
                      </a:cubicBezTo>
                      <a:cubicBezTo>
                        <a:pt x="174" y="227"/>
                        <a:pt x="136" y="98"/>
                        <a:pt x="113" y="6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FF99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0544" name="Group 64">
                <a:extLst>
                  <a:ext uri="{FF2B5EF4-FFF2-40B4-BE49-F238E27FC236}">
                    <a16:creationId xmlns:a16="http://schemas.microsoft.com/office/drawing/2014/main" id="{823A277B-B572-4EA1-9473-E8D8B63121A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3347" y="1026"/>
                <a:ext cx="224" cy="227"/>
                <a:chOff x="355" y="485"/>
                <a:chExt cx="224" cy="227"/>
              </a:xfrm>
            </p:grpSpPr>
            <p:sp>
              <p:nvSpPr>
                <p:cNvPr id="20545" name="Freeform 65">
                  <a:extLst>
                    <a:ext uri="{FF2B5EF4-FFF2-40B4-BE49-F238E27FC236}">
                      <a16:creationId xmlns:a16="http://schemas.microsoft.com/office/drawing/2014/main" id="{14A19EF6-7648-4C96-83D1-798F4E7E0CB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900000">
                  <a:off x="355" y="485"/>
                  <a:ext cx="224" cy="227"/>
                </a:xfrm>
                <a:custGeom>
                  <a:avLst/>
                  <a:gdLst>
                    <a:gd name="T0" fmla="*/ 113 w 174"/>
                    <a:gd name="T1" fmla="*/ 60 h 257"/>
                    <a:gd name="T2" fmla="*/ 23 w 174"/>
                    <a:gd name="T3" fmla="*/ 15 h 257"/>
                    <a:gd name="T4" fmla="*/ 23 w 174"/>
                    <a:gd name="T5" fmla="*/ 151 h 257"/>
                    <a:gd name="T6" fmla="*/ 159 w 174"/>
                    <a:gd name="T7" fmla="*/ 242 h 257"/>
                    <a:gd name="T8" fmla="*/ 113 w 174"/>
                    <a:gd name="T9" fmla="*/ 60 h 2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4" h="257">
                      <a:moveTo>
                        <a:pt x="113" y="60"/>
                      </a:moveTo>
                      <a:cubicBezTo>
                        <a:pt x="90" y="22"/>
                        <a:pt x="38" y="0"/>
                        <a:pt x="23" y="15"/>
                      </a:cubicBezTo>
                      <a:cubicBezTo>
                        <a:pt x="8" y="30"/>
                        <a:pt x="0" y="113"/>
                        <a:pt x="23" y="151"/>
                      </a:cubicBezTo>
                      <a:cubicBezTo>
                        <a:pt x="46" y="189"/>
                        <a:pt x="144" y="257"/>
                        <a:pt x="159" y="242"/>
                      </a:cubicBezTo>
                      <a:cubicBezTo>
                        <a:pt x="174" y="227"/>
                        <a:pt x="136" y="98"/>
                        <a:pt x="113" y="60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546" name="Freeform 66">
                  <a:extLst>
                    <a:ext uri="{FF2B5EF4-FFF2-40B4-BE49-F238E27FC236}">
                      <a16:creationId xmlns:a16="http://schemas.microsoft.com/office/drawing/2014/main" id="{A0AF99EF-6D87-4C12-9019-F831105A044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900000">
                  <a:off x="395" y="506"/>
                  <a:ext cx="158" cy="161"/>
                </a:xfrm>
                <a:custGeom>
                  <a:avLst/>
                  <a:gdLst>
                    <a:gd name="T0" fmla="*/ 113 w 174"/>
                    <a:gd name="T1" fmla="*/ 60 h 257"/>
                    <a:gd name="T2" fmla="*/ 23 w 174"/>
                    <a:gd name="T3" fmla="*/ 15 h 257"/>
                    <a:gd name="T4" fmla="*/ 23 w 174"/>
                    <a:gd name="T5" fmla="*/ 151 h 257"/>
                    <a:gd name="T6" fmla="*/ 159 w 174"/>
                    <a:gd name="T7" fmla="*/ 242 h 257"/>
                    <a:gd name="T8" fmla="*/ 113 w 174"/>
                    <a:gd name="T9" fmla="*/ 60 h 2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4" h="257">
                      <a:moveTo>
                        <a:pt x="113" y="60"/>
                      </a:moveTo>
                      <a:cubicBezTo>
                        <a:pt x="90" y="22"/>
                        <a:pt x="38" y="0"/>
                        <a:pt x="23" y="15"/>
                      </a:cubicBezTo>
                      <a:cubicBezTo>
                        <a:pt x="8" y="30"/>
                        <a:pt x="0" y="113"/>
                        <a:pt x="23" y="151"/>
                      </a:cubicBezTo>
                      <a:cubicBezTo>
                        <a:pt x="46" y="189"/>
                        <a:pt x="144" y="257"/>
                        <a:pt x="159" y="242"/>
                      </a:cubicBezTo>
                      <a:cubicBezTo>
                        <a:pt x="174" y="227"/>
                        <a:pt x="136" y="98"/>
                        <a:pt x="113" y="6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FF99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20508" name="Oval 28">
                <a:extLst>
                  <a:ext uri="{FF2B5EF4-FFF2-40B4-BE49-F238E27FC236}">
                    <a16:creationId xmlns:a16="http://schemas.microsoft.com/office/drawing/2014/main" id="{FDD2D52F-D444-4401-9D49-7D16F2F61E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2" y="709"/>
                <a:ext cx="635" cy="771"/>
              </a:xfrm>
              <a:prstGeom prst="ellipse">
                <a:avLst/>
              </a:prstGeom>
              <a:gradFill rotWithShape="1">
                <a:gsLst>
                  <a:gs pos="0">
                    <a:srgbClr val="FFCC66">
                      <a:gamma/>
                      <a:tint val="60392"/>
                      <a:invGamma/>
                    </a:srgbClr>
                  </a:gs>
                  <a:gs pos="100000">
                    <a:srgbClr val="FFCC66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53" name="Oval 73">
                <a:extLst>
                  <a:ext uri="{FF2B5EF4-FFF2-40B4-BE49-F238E27FC236}">
                    <a16:creationId xmlns:a16="http://schemas.microsoft.com/office/drawing/2014/main" id="{C67C37A7-C341-49B6-B0DA-13C2163317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2" y="935"/>
                <a:ext cx="273" cy="46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54" name="Oval 74">
                <a:extLst>
                  <a:ext uri="{FF2B5EF4-FFF2-40B4-BE49-F238E27FC236}">
                    <a16:creationId xmlns:a16="http://schemas.microsoft.com/office/drawing/2014/main" id="{B5AA5433-52A8-4695-AAE0-CA6CEDCF67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65" y="935"/>
                <a:ext cx="273" cy="46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55" name="Oval 75">
                <a:extLst>
                  <a:ext uri="{FF2B5EF4-FFF2-40B4-BE49-F238E27FC236}">
                    <a16:creationId xmlns:a16="http://schemas.microsoft.com/office/drawing/2014/main" id="{38CC6185-679D-45B3-800F-A5D0149BDA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84" y="1026"/>
                <a:ext cx="45" cy="90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56" name="Oval 76">
                <a:extLst>
                  <a:ext uri="{FF2B5EF4-FFF2-40B4-BE49-F238E27FC236}">
                    <a16:creationId xmlns:a16="http://schemas.microsoft.com/office/drawing/2014/main" id="{44CE98FE-B2A6-4D68-A6BA-358FD6BBE4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11" y="1026"/>
                <a:ext cx="45" cy="90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88" name="Oval 108">
                <a:extLst>
                  <a:ext uri="{FF2B5EF4-FFF2-40B4-BE49-F238E27FC236}">
                    <a16:creationId xmlns:a16="http://schemas.microsoft.com/office/drawing/2014/main" id="{103EB862-8A6A-45F7-9735-C27DE18AC5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391916">
                <a:off x="2703" y="619"/>
                <a:ext cx="545" cy="271"/>
              </a:xfrm>
              <a:prstGeom prst="ellipse">
                <a:avLst/>
              </a:prstGeom>
              <a:gradFill rotWithShape="1">
                <a:gsLst>
                  <a:gs pos="0">
                    <a:schemeClr val="tx1">
                      <a:gamma/>
                      <a:tint val="60392"/>
                      <a:invGamma/>
                    </a:schemeClr>
                  </a:gs>
                  <a:gs pos="100000">
                    <a:schemeClr val="tx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89" name="Oval 109">
                <a:extLst>
                  <a:ext uri="{FF2B5EF4-FFF2-40B4-BE49-F238E27FC236}">
                    <a16:creationId xmlns:a16="http://schemas.microsoft.com/office/drawing/2014/main" id="{453EB8C3-D15F-4D12-8500-E88A219F6B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820005">
                <a:off x="3171" y="693"/>
                <a:ext cx="395" cy="196"/>
              </a:xfrm>
              <a:prstGeom prst="ellipse">
                <a:avLst/>
              </a:prstGeom>
              <a:gradFill rotWithShape="1">
                <a:gsLst>
                  <a:gs pos="0">
                    <a:schemeClr val="tx1">
                      <a:gamma/>
                      <a:tint val="60392"/>
                      <a:invGamma/>
                    </a:schemeClr>
                  </a:gs>
                  <a:gs pos="100000">
                    <a:schemeClr val="tx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90" name="AutoShape 110">
                <a:extLst>
                  <a:ext uri="{FF2B5EF4-FFF2-40B4-BE49-F238E27FC236}">
                    <a16:creationId xmlns:a16="http://schemas.microsoft.com/office/drawing/2014/main" id="{3912497C-494A-4044-A72A-C26E85F7EC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3097" y="1276"/>
                <a:ext cx="45" cy="181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0608" name="Group 128">
                <a:extLst>
                  <a:ext uri="{FF2B5EF4-FFF2-40B4-BE49-F238E27FC236}">
                    <a16:creationId xmlns:a16="http://schemas.microsoft.com/office/drawing/2014/main" id="{32E8C048-0932-418C-A220-16D5A988DF9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984" y="1253"/>
                <a:ext cx="272" cy="91"/>
                <a:chOff x="1260" y="1389"/>
                <a:chExt cx="409" cy="181"/>
              </a:xfrm>
            </p:grpSpPr>
            <p:sp>
              <p:nvSpPr>
                <p:cNvPr id="20609" name="AutoShape 129">
                  <a:extLst>
                    <a:ext uri="{FF2B5EF4-FFF2-40B4-BE49-F238E27FC236}">
                      <a16:creationId xmlns:a16="http://schemas.microsoft.com/office/drawing/2014/main" id="{316DBDA7-FC2A-4054-AA14-AE3A953433F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1260" y="1389"/>
                  <a:ext cx="46" cy="181"/>
                </a:xfrm>
                <a:prstGeom prst="moon">
                  <a:avLst>
                    <a:gd name="adj" fmla="val 35296"/>
                  </a:avLst>
                </a:prstGeom>
                <a:solidFill>
                  <a:srgbClr val="FF990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610" name="AutoShape 130">
                  <a:extLst>
                    <a:ext uri="{FF2B5EF4-FFF2-40B4-BE49-F238E27FC236}">
                      <a16:creationId xmlns:a16="http://schemas.microsoft.com/office/drawing/2014/main" id="{21B51783-9A8E-40D7-8F9A-B9F76B9D5FB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9800000" flipH="1">
                  <a:off x="1623" y="1389"/>
                  <a:ext cx="46" cy="181"/>
                </a:xfrm>
                <a:prstGeom prst="moon">
                  <a:avLst>
                    <a:gd name="adj" fmla="val 35296"/>
                  </a:avLst>
                </a:prstGeom>
                <a:solidFill>
                  <a:srgbClr val="FF990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326" name="Freeform 82">
              <a:extLst>
                <a:ext uri="{FF2B5EF4-FFF2-40B4-BE49-F238E27FC236}">
                  <a16:creationId xmlns:a16="http://schemas.microsoft.com/office/drawing/2014/main" id="{097A499B-9C0F-4F8C-9280-ADE02F5F4C0C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1563" y="1700213"/>
              <a:ext cx="142875" cy="360362"/>
            </a:xfrm>
            <a:custGeom>
              <a:avLst/>
              <a:gdLst>
                <a:gd name="T0" fmla="*/ 66 w 245"/>
                <a:gd name="T1" fmla="*/ 0 h 283"/>
                <a:gd name="T2" fmla="*/ 9 w 245"/>
                <a:gd name="T3" fmla="*/ 227 h 283"/>
                <a:gd name="T4" fmla="*/ 122 w 245"/>
                <a:gd name="T5" fmla="*/ 283 h 283"/>
                <a:gd name="T6" fmla="*/ 236 w 245"/>
                <a:gd name="T7" fmla="*/ 227 h 283"/>
                <a:gd name="T8" fmla="*/ 179 w 245"/>
                <a:gd name="T9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5" h="283">
                  <a:moveTo>
                    <a:pt x="66" y="0"/>
                  </a:moveTo>
                  <a:cubicBezTo>
                    <a:pt x="33" y="90"/>
                    <a:pt x="0" y="180"/>
                    <a:pt x="9" y="227"/>
                  </a:cubicBezTo>
                  <a:cubicBezTo>
                    <a:pt x="18" y="274"/>
                    <a:pt x="84" y="283"/>
                    <a:pt x="122" y="283"/>
                  </a:cubicBezTo>
                  <a:cubicBezTo>
                    <a:pt x="160" y="283"/>
                    <a:pt x="227" y="274"/>
                    <a:pt x="236" y="227"/>
                  </a:cubicBezTo>
                  <a:cubicBezTo>
                    <a:pt x="245" y="180"/>
                    <a:pt x="212" y="90"/>
                    <a:pt x="179" y="0"/>
                  </a:cubicBezTo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20000">
                  <a:srgbClr val="FFCC66"/>
                </a:gs>
                <a:gs pos="80000">
                  <a:srgbClr val="FFCC66"/>
                </a:gs>
                <a:gs pos="100000">
                  <a:srgbClr val="FF9900"/>
                </a:gs>
              </a:gsLst>
              <a:lin ang="189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D2DBC18B-32E8-4717-9BBA-12C34635F179}"/>
              </a:ext>
            </a:extLst>
          </p:cNvPr>
          <p:cNvGrpSpPr/>
          <p:nvPr/>
        </p:nvGrpSpPr>
        <p:grpSpPr>
          <a:xfrm>
            <a:off x="2432050" y="2994025"/>
            <a:ext cx="1296988" cy="1227138"/>
            <a:chOff x="2432050" y="2994025"/>
            <a:chExt cx="1296988" cy="1227138"/>
          </a:xfrm>
        </p:grpSpPr>
        <p:grpSp>
          <p:nvGrpSpPr>
            <p:cNvPr id="20761" name="Group 281">
              <a:extLst>
                <a:ext uri="{FF2B5EF4-FFF2-40B4-BE49-F238E27FC236}">
                  <a16:creationId xmlns:a16="http://schemas.microsoft.com/office/drawing/2014/main" id="{5B7CB6A1-D233-4BE5-A450-236DE85B86F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32050" y="2994025"/>
              <a:ext cx="1296988" cy="1227138"/>
              <a:chOff x="1532" y="1886"/>
              <a:chExt cx="817" cy="773"/>
            </a:xfrm>
          </p:grpSpPr>
          <p:sp>
            <p:nvSpPr>
              <p:cNvPr id="20515" name="Oval 35">
                <a:extLst>
                  <a:ext uri="{FF2B5EF4-FFF2-40B4-BE49-F238E27FC236}">
                    <a16:creationId xmlns:a16="http://schemas.microsoft.com/office/drawing/2014/main" id="{FD98327B-C1C1-49A5-A034-CA383C6F5B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7" y="1886"/>
                <a:ext cx="726" cy="726"/>
              </a:xfrm>
              <a:prstGeom prst="ellipse">
                <a:avLst/>
              </a:prstGeom>
              <a:gradFill rotWithShape="1">
                <a:gsLst>
                  <a:gs pos="0">
                    <a:schemeClr val="tx1">
                      <a:gamma/>
                      <a:tint val="60392"/>
                      <a:invGamma/>
                    </a:schemeClr>
                  </a:gs>
                  <a:gs pos="100000">
                    <a:schemeClr val="tx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0663" name="Group 183">
                <a:extLst>
                  <a:ext uri="{FF2B5EF4-FFF2-40B4-BE49-F238E27FC236}">
                    <a16:creationId xmlns:a16="http://schemas.microsoft.com/office/drawing/2014/main" id="{590E0C6E-F347-432B-9D37-9BD9DE7CA7F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530509">
                <a:off x="1532" y="2251"/>
                <a:ext cx="182" cy="182"/>
                <a:chOff x="355" y="485"/>
                <a:chExt cx="224" cy="227"/>
              </a:xfrm>
            </p:grpSpPr>
            <p:sp>
              <p:nvSpPr>
                <p:cNvPr id="20664" name="Freeform 184">
                  <a:extLst>
                    <a:ext uri="{FF2B5EF4-FFF2-40B4-BE49-F238E27FC236}">
                      <a16:creationId xmlns:a16="http://schemas.microsoft.com/office/drawing/2014/main" id="{1857B0EF-F3A0-4DE8-B25F-BB91C78E4B9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900000">
                  <a:off x="355" y="485"/>
                  <a:ext cx="224" cy="227"/>
                </a:xfrm>
                <a:custGeom>
                  <a:avLst/>
                  <a:gdLst>
                    <a:gd name="T0" fmla="*/ 113 w 174"/>
                    <a:gd name="T1" fmla="*/ 60 h 257"/>
                    <a:gd name="T2" fmla="*/ 23 w 174"/>
                    <a:gd name="T3" fmla="*/ 15 h 257"/>
                    <a:gd name="T4" fmla="*/ 23 w 174"/>
                    <a:gd name="T5" fmla="*/ 151 h 257"/>
                    <a:gd name="T6" fmla="*/ 159 w 174"/>
                    <a:gd name="T7" fmla="*/ 242 h 257"/>
                    <a:gd name="T8" fmla="*/ 113 w 174"/>
                    <a:gd name="T9" fmla="*/ 60 h 2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4" h="257">
                      <a:moveTo>
                        <a:pt x="113" y="60"/>
                      </a:moveTo>
                      <a:cubicBezTo>
                        <a:pt x="90" y="22"/>
                        <a:pt x="38" y="0"/>
                        <a:pt x="23" y="15"/>
                      </a:cubicBezTo>
                      <a:cubicBezTo>
                        <a:pt x="8" y="30"/>
                        <a:pt x="0" y="113"/>
                        <a:pt x="23" y="151"/>
                      </a:cubicBezTo>
                      <a:cubicBezTo>
                        <a:pt x="46" y="189"/>
                        <a:pt x="144" y="257"/>
                        <a:pt x="159" y="242"/>
                      </a:cubicBezTo>
                      <a:cubicBezTo>
                        <a:pt x="174" y="227"/>
                        <a:pt x="136" y="98"/>
                        <a:pt x="113" y="60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665" name="Freeform 185">
                  <a:extLst>
                    <a:ext uri="{FF2B5EF4-FFF2-40B4-BE49-F238E27FC236}">
                      <a16:creationId xmlns:a16="http://schemas.microsoft.com/office/drawing/2014/main" id="{CB56A4C6-C7DE-46EB-9A0F-1C71494FFA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900000">
                  <a:off x="395" y="506"/>
                  <a:ext cx="158" cy="161"/>
                </a:xfrm>
                <a:custGeom>
                  <a:avLst/>
                  <a:gdLst>
                    <a:gd name="T0" fmla="*/ 113 w 174"/>
                    <a:gd name="T1" fmla="*/ 60 h 257"/>
                    <a:gd name="T2" fmla="*/ 23 w 174"/>
                    <a:gd name="T3" fmla="*/ 15 h 257"/>
                    <a:gd name="T4" fmla="*/ 23 w 174"/>
                    <a:gd name="T5" fmla="*/ 151 h 257"/>
                    <a:gd name="T6" fmla="*/ 159 w 174"/>
                    <a:gd name="T7" fmla="*/ 242 h 257"/>
                    <a:gd name="T8" fmla="*/ 113 w 174"/>
                    <a:gd name="T9" fmla="*/ 60 h 2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4" h="257">
                      <a:moveTo>
                        <a:pt x="113" y="60"/>
                      </a:moveTo>
                      <a:cubicBezTo>
                        <a:pt x="90" y="22"/>
                        <a:pt x="38" y="0"/>
                        <a:pt x="23" y="15"/>
                      </a:cubicBezTo>
                      <a:cubicBezTo>
                        <a:pt x="8" y="30"/>
                        <a:pt x="0" y="113"/>
                        <a:pt x="23" y="151"/>
                      </a:cubicBezTo>
                      <a:cubicBezTo>
                        <a:pt x="46" y="189"/>
                        <a:pt x="144" y="257"/>
                        <a:pt x="159" y="242"/>
                      </a:cubicBezTo>
                      <a:cubicBezTo>
                        <a:pt x="174" y="227"/>
                        <a:pt x="136" y="98"/>
                        <a:pt x="113" y="6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FF99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0666" name="Group 186">
                <a:extLst>
                  <a:ext uri="{FF2B5EF4-FFF2-40B4-BE49-F238E27FC236}">
                    <a16:creationId xmlns:a16="http://schemas.microsoft.com/office/drawing/2014/main" id="{411E1D5E-A40F-429E-82C6-589E4965CE6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21069491" flipH="1">
                <a:off x="2167" y="2251"/>
                <a:ext cx="182" cy="182"/>
                <a:chOff x="355" y="485"/>
                <a:chExt cx="224" cy="227"/>
              </a:xfrm>
            </p:grpSpPr>
            <p:sp>
              <p:nvSpPr>
                <p:cNvPr id="20667" name="Freeform 187">
                  <a:extLst>
                    <a:ext uri="{FF2B5EF4-FFF2-40B4-BE49-F238E27FC236}">
                      <a16:creationId xmlns:a16="http://schemas.microsoft.com/office/drawing/2014/main" id="{71E2CDC6-9F2A-42DF-A375-4E76CAD8665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900000">
                  <a:off x="355" y="485"/>
                  <a:ext cx="224" cy="227"/>
                </a:xfrm>
                <a:custGeom>
                  <a:avLst/>
                  <a:gdLst>
                    <a:gd name="T0" fmla="*/ 113 w 174"/>
                    <a:gd name="T1" fmla="*/ 60 h 257"/>
                    <a:gd name="T2" fmla="*/ 23 w 174"/>
                    <a:gd name="T3" fmla="*/ 15 h 257"/>
                    <a:gd name="T4" fmla="*/ 23 w 174"/>
                    <a:gd name="T5" fmla="*/ 151 h 257"/>
                    <a:gd name="T6" fmla="*/ 159 w 174"/>
                    <a:gd name="T7" fmla="*/ 242 h 257"/>
                    <a:gd name="T8" fmla="*/ 113 w 174"/>
                    <a:gd name="T9" fmla="*/ 60 h 2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4" h="257">
                      <a:moveTo>
                        <a:pt x="113" y="60"/>
                      </a:moveTo>
                      <a:cubicBezTo>
                        <a:pt x="90" y="22"/>
                        <a:pt x="38" y="0"/>
                        <a:pt x="23" y="15"/>
                      </a:cubicBezTo>
                      <a:cubicBezTo>
                        <a:pt x="8" y="30"/>
                        <a:pt x="0" y="113"/>
                        <a:pt x="23" y="151"/>
                      </a:cubicBezTo>
                      <a:cubicBezTo>
                        <a:pt x="46" y="189"/>
                        <a:pt x="144" y="257"/>
                        <a:pt x="159" y="242"/>
                      </a:cubicBezTo>
                      <a:cubicBezTo>
                        <a:pt x="174" y="227"/>
                        <a:pt x="136" y="98"/>
                        <a:pt x="113" y="60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668" name="Freeform 188">
                  <a:extLst>
                    <a:ext uri="{FF2B5EF4-FFF2-40B4-BE49-F238E27FC236}">
                      <a16:creationId xmlns:a16="http://schemas.microsoft.com/office/drawing/2014/main" id="{669FDE7F-F921-46E6-9EB7-06DF51CBE89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900000">
                  <a:off x="395" y="506"/>
                  <a:ext cx="158" cy="161"/>
                </a:xfrm>
                <a:custGeom>
                  <a:avLst/>
                  <a:gdLst>
                    <a:gd name="T0" fmla="*/ 113 w 174"/>
                    <a:gd name="T1" fmla="*/ 60 h 257"/>
                    <a:gd name="T2" fmla="*/ 23 w 174"/>
                    <a:gd name="T3" fmla="*/ 15 h 257"/>
                    <a:gd name="T4" fmla="*/ 23 w 174"/>
                    <a:gd name="T5" fmla="*/ 151 h 257"/>
                    <a:gd name="T6" fmla="*/ 159 w 174"/>
                    <a:gd name="T7" fmla="*/ 242 h 257"/>
                    <a:gd name="T8" fmla="*/ 113 w 174"/>
                    <a:gd name="T9" fmla="*/ 60 h 2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4" h="257">
                      <a:moveTo>
                        <a:pt x="113" y="60"/>
                      </a:moveTo>
                      <a:cubicBezTo>
                        <a:pt x="90" y="22"/>
                        <a:pt x="38" y="0"/>
                        <a:pt x="23" y="15"/>
                      </a:cubicBezTo>
                      <a:cubicBezTo>
                        <a:pt x="8" y="30"/>
                        <a:pt x="0" y="113"/>
                        <a:pt x="23" y="151"/>
                      </a:cubicBezTo>
                      <a:cubicBezTo>
                        <a:pt x="46" y="189"/>
                        <a:pt x="144" y="257"/>
                        <a:pt x="159" y="242"/>
                      </a:cubicBezTo>
                      <a:cubicBezTo>
                        <a:pt x="174" y="227"/>
                        <a:pt x="136" y="98"/>
                        <a:pt x="113" y="6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FF99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20516" name="Oval 36">
                <a:extLst>
                  <a:ext uri="{FF2B5EF4-FFF2-40B4-BE49-F238E27FC236}">
                    <a16:creationId xmlns:a16="http://schemas.microsoft.com/office/drawing/2014/main" id="{A04336C4-A6F1-4E5C-9E89-0958EF9E8A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23" y="1978"/>
                <a:ext cx="635" cy="681"/>
              </a:xfrm>
              <a:prstGeom prst="ellipse">
                <a:avLst/>
              </a:prstGeom>
              <a:gradFill rotWithShape="1">
                <a:gsLst>
                  <a:gs pos="0">
                    <a:srgbClr val="FFCC66">
                      <a:gamma/>
                      <a:tint val="60392"/>
                      <a:invGamma/>
                    </a:srgbClr>
                  </a:gs>
                  <a:gs pos="100000">
                    <a:srgbClr val="FFCC66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69" name="Oval 189">
                <a:extLst>
                  <a:ext uri="{FF2B5EF4-FFF2-40B4-BE49-F238E27FC236}">
                    <a16:creationId xmlns:a16="http://schemas.microsoft.com/office/drawing/2014/main" id="{5896C166-8E83-490B-B447-67F8E78454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2250"/>
                <a:ext cx="46" cy="91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70" name="Oval 190">
                <a:extLst>
                  <a:ext uri="{FF2B5EF4-FFF2-40B4-BE49-F238E27FC236}">
                    <a16:creationId xmlns:a16="http://schemas.microsoft.com/office/drawing/2014/main" id="{290B0F76-6CBA-4E7F-B447-44624CFF6F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77" y="2250"/>
                <a:ext cx="46" cy="91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72" name="AutoShape 192">
                <a:extLst>
                  <a:ext uri="{FF2B5EF4-FFF2-40B4-BE49-F238E27FC236}">
                    <a16:creationId xmlns:a16="http://schemas.microsoft.com/office/drawing/2014/main" id="{7DC5DB31-B2A9-4120-AC23-F82251B3A2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737" y="2092"/>
                <a:ext cx="45" cy="181"/>
              </a:xfrm>
              <a:prstGeom prst="moon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73" name="AutoShape 193">
                <a:extLst>
                  <a:ext uri="{FF2B5EF4-FFF2-40B4-BE49-F238E27FC236}">
                    <a16:creationId xmlns:a16="http://schemas.microsoft.com/office/drawing/2014/main" id="{3DCBFC1F-140C-45A3-92E8-A7EE3AF791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099" y="2092"/>
                <a:ext cx="45" cy="181"/>
              </a:xfrm>
              <a:prstGeom prst="moon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74" name="AutoShape 194">
                <a:extLst>
                  <a:ext uri="{FF2B5EF4-FFF2-40B4-BE49-F238E27FC236}">
                    <a16:creationId xmlns:a16="http://schemas.microsoft.com/office/drawing/2014/main" id="{27587AA8-A837-4D8E-822B-43F32A2E63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1918" y="2410"/>
                <a:ext cx="45" cy="181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327" name="Freeform 191">
              <a:extLst>
                <a:ext uri="{FF2B5EF4-FFF2-40B4-BE49-F238E27FC236}">
                  <a16:creationId xmlns:a16="http://schemas.microsoft.com/office/drawing/2014/main" id="{5238483D-FDE7-46BD-A65A-3BCA348AB76B}"/>
                </a:ext>
              </a:extLst>
            </p:cNvPr>
            <p:cNvSpPr>
              <a:spLocks/>
            </p:cNvSpPr>
            <p:nvPr/>
          </p:nvSpPr>
          <p:spPr bwMode="auto">
            <a:xfrm>
              <a:off x="3008313" y="3644900"/>
              <a:ext cx="144463" cy="215900"/>
            </a:xfrm>
            <a:custGeom>
              <a:avLst/>
              <a:gdLst>
                <a:gd name="T0" fmla="*/ 66 w 245"/>
                <a:gd name="T1" fmla="*/ 0 h 283"/>
                <a:gd name="T2" fmla="*/ 9 w 245"/>
                <a:gd name="T3" fmla="*/ 227 h 283"/>
                <a:gd name="T4" fmla="*/ 122 w 245"/>
                <a:gd name="T5" fmla="*/ 283 h 283"/>
                <a:gd name="T6" fmla="*/ 236 w 245"/>
                <a:gd name="T7" fmla="*/ 227 h 283"/>
                <a:gd name="T8" fmla="*/ 179 w 245"/>
                <a:gd name="T9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5" h="283">
                  <a:moveTo>
                    <a:pt x="66" y="0"/>
                  </a:moveTo>
                  <a:cubicBezTo>
                    <a:pt x="33" y="90"/>
                    <a:pt x="0" y="180"/>
                    <a:pt x="9" y="227"/>
                  </a:cubicBezTo>
                  <a:cubicBezTo>
                    <a:pt x="18" y="274"/>
                    <a:pt x="84" y="283"/>
                    <a:pt x="122" y="283"/>
                  </a:cubicBezTo>
                  <a:cubicBezTo>
                    <a:pt x="160" y="283"/>
                    <a:pt x="227" y="274"/>
                    <a:pt x="236" y="227"/>
                  </a:cubicBezTo>
                  <a:cubicBezTo>
                    <a:pt x="245" y="180"/>
                    <a:pt x="212" y="90"/>
                    <a:pt x="179" y="0"/>
                  </a:cubicBezTo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20000">
                  <a:srgbClr val="FFCC66"/>
                </a:gs>
                <a:gs pos="80000">
                  <a:srgbClr val="FFCC66"/>
                </a:gs>
                <a:gs pos="100000">
                  <a:srgbClr val="FF9900"/>
                </a:gs>
              </a:gsLst>
              <a:lin ang="189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ADE5CF2B-3665-42F9-A720-676C7D2E9328}"/>
              </a:ext>
            </a:extLst>
          </p:cNvPr>
          <p:cNvGrpSpPr/>
          <p:nvPr/>
        </p:nvGrpSpPr>
        <p:grpSpPr>
          <a:xfrm>
            <a:off x="7981950" y="981075"/>
            <a:ext cx="1431925" cy="1368425"/>
            <a:chOff x="7981950" y="981075"/>
            <a:chExt cx="1431925" cy="1368425"/>
          </a:xfrm>
        </p:grpSpPr>
        <p:grpSp>
          <p:nvGrpSpPr>
            <p:cNvPr id="20755" name="Group 275">
              <a:extLst>
                <a:ext uri="{FF2B5EF4-FFF2-40B4-BE49-F238E27FC236}">
                  <a16:creationId xmlns:a16="http://schemas.microsoft.com/office/drawing/2014/main" id="{E591E0A0-4FA2-4FC6-9DBA-D5467C23141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981950" y="981075"/>
              <a:ext cx="1431925" cy="1368425"/>
              <a:chOff x="5028" y="618"/>
              <a:chExt cx="902" cy="862"/>
            </a:xfrm>
          </p:grpSpPr>
          <p:sp>
            <p:nvSpPr>
              <p:cNvPr id="20574" name="Oval 94">
                <a:extLst>
                  <a:ext uri="{FF2B5EF4-FFF2-40B4-BE49-F238E27FC236}">
                    <a16:creationId xmlns:a16="http://schemas.microsoft.com/office/drawing/2014/main" id="{A999DF8F-7D91-4009-95A9-3BBC1E8AD2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15" y="618"/>
                <a:ext cx="726" cy="680"/>
              </a:xfrm>
              <a:prstGeom prst="ellipse">
                <a:avLst/>
              </a:prstGeom>
              <a:gradFill rotWithShape="1">
                <a:gsLst>
                  <a:gs pos="0">
                    <a:schemeClr val="tx1">
                      <a:gamma/>
                      <a:tint val="60392"/>
                      <a:invGamma/>
                    </a:schemeClr>
                  </a:gs>
                  <a:gs pos="100000">
                    <a:schemeClr val="tx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0575" name="Group 95">
                <a:extLst>
                  <a:ext uri="{FF2B5EF4-FFF2-40B4-BE49-F238E27FC236}">
                    <a16:creationId xmlns:a16="http://schemas.microsoft.com/office/drawing/2014/main" id="{F63B6BF3-D4DD-451F-B451-B48C7F83314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028" y="1026"/>
                <a:ext cx="224" cy="227"/>
                <a:chOff x="355" y="485"/>
                <a:chExt cx="224" cy="227"/>
              </a:xfrm>
            </p:grpSpPr>
            <p:sp>
              <p:nvSpPr>
                <p:cNvPr id="20576" name="Freeform 96">
                  <a:extLst>
                    <a:ext uri="{FF2B5EF4-FFF2-40B4-BE49-F238E27FC236}">
                      <a16:creationId xmlns:a16="http://schemas.microsoft.com/office/drawing/2014/main" id="{C8263013-3827-49B7-95B6-CEC8ED0F6D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900000">
                  <a:off x="355" y="485"/>
                  <a:ext cx="224" cy="227"/>
                </a:xfrm>
                <a:custGeom>
                  <a:avLst/>
                  <a:gdLst>
                    <a:gd name="T0" fmla="*/ 113 w 174"/>
                    <a:gd name="T1" fmla="*/ 60 h 257"/>
                    <a:gd name="T2" fmla="*/ 23 w 174"/>
                    <a:gd name="T3" fmla="*/ 15 h 257"/>
                    <a:gd name="T4" fmla="*/ 23 w 174"/>
                    <a:gd name="T5" fmla="*/ 151 h 257"/>
                    <a:gd name="T6" fmla="*/ 159 w 174"/>
                    <a:gd name="T7" fmla="*/ 242 h 257"/>
                    <a:gd name="T8" fmla="*/ 113 w 174"/>
                    <a:gd name="T9" fmla="*/ 60 h 2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4" h="257">
                      <a:moveTo>
                        <a:pt x="113" y="60"/>
                      </a:moveTo>
                      <a:cubicBezTo>
                        <a:pt x="90" y="22"/>
                        <a:pt x="38" y="0"/>
                        <a:pt x="23" y="15"/>
                      </a:cubicBezTo>
                      <a:cubicBezTo>
                        <a:pt x="8" y="30"/>
                        <a:pt x="0" y="113"/>
                        <a:pt x="23" y="151"/>
                      </a:cubicBezTo>
                      <a:cubicBezTo>
                        <a:pt x="46" y="189"/>
                        <a:pt x="144" y="257"/>
                        <a:pt x="159" y="242"/>
                      </a:cubicBezTo>
                      <a:cubicBezTo>
                        <a:pt x="174" y="227"/>
                        <a:pt x="136" y="98"/>
                        <a:pt x="113" y="60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577" name="Freeform 97">
                  <a:extLst>
                    <a:ext uri="{FF2B5EF4-FFF2-40B4-BE49-F238E27FC236}">
                      <a16:creationId xmlns:a16="http://schemas.microsoft.com/office/drawing/2014/main" id="{463C7C25-4BE4-4175-B568-CAB22B67953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900000">
                  <a:off x="395" y="506"/>
                  <a:ext cx="158" cy="161"/>
                </a:xfrm>
                <a:custGeom>
                  <a:avLst/>
                  <a:gdLst>
                    <a:gd name="T0" fmla="*/ 113 w 174"/>
                    <a:gd name="T1" fmla="*/ 60 h 257"/>
                    <a:gd name="T2" fmla="*/ 23 w 174"/>
                    <a:gd name="T3" fmla="*/ 15 h 257"/>
                    <a:gd name="T4" fmla="*/ 23 w 174"/>
                    <a:gd name="T5" fmla="*/ 151 h 257"/>
                    <a:gd name="T6" fmla="*/ 159 w 174"/>
                    <a:gd name="T7" fmla="*/ 242 h 257"/>
                    <a:gd name="T8" fmla="*/ 113 w 174"/>
                    <a:gd name="T9" fmla="*/ 60 h 2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4" h="257">
                      <a:moveTo>
                        <a:pt x="113" y="60"/>
                      </a:moveTo>
                      <a:cubicBezTo>
                        <a:pt x="90" y="22"/>
                        <a:pt x="38" y="0"/>
                        <a:pt x="23" y="15"/>
                      </a:cubicBezTo>
                      <a:cubicBezTo>
                        <a:pt x="8" y="30"/>
                        <a:pt x="0" y="113"/>
                        <a:pt x="23" y="151"/>
                      </a:cubicBezTo>
                      <a:cubicBezTo>
                        <a:pt x="46" y="189"/>
                        <a:pt x="144" y="257"/>
                        <a:pt x="159" y="242"/>
                      </a:cubicBezTo>
                      <a:cubicBezTo>
                        <a:pt x="174" y="227"/>
                        <a:pt x="136" y="98"/>
                        <a:pt x="113" y="6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FF99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0578" name="Group 98">
                <a:extLst>
                  <a:ext uri="{FF2B5EF4-FFF2-40B4-BE49-F238E27FC236}">
                    <a16:creationId xmlns:a16="http://schemas.microsoft.com/office/drawing/2014/main" id="{0AD49A17-A798-4BCF-8E60-968191050B8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5706" y="1026"/>
                <a:ext cx="224" cy="227"/>
                <a:chOff x="355" y="485"/>
                <a:chExt cx="224" cy="227"/>
              </a:xfrm>
            </p:grpSpPr>
            <p:sp>
              <p:nvSpPr>
                <p:cNvPr id="20579" name="Freeform 99">
                  <a:extLst>
                    <a:ext uri="{FF2B5EF4-FFF2-40B4-BE49-F238E27FC236}">
                      <a16:creationId xmlns:a16="http://schemas.microsoft.com/office/drawing/2014/main" id="{29A25AC7-4B28-497E-A430-9558235A38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900000">
                  <a:off x="355" y="485"/>
                  <a:ext cx="224" cy="227"/>
                </a:xfrm>
                <a:custGeom>
                  <a:avLst/>
                  <a:gdLst>
                    <a:gd name="T0" fmla="*/ 113 w 174"/>
                    <a:gd name="T1" fmla="*/ 60 h 257"/>
                    <a:gd name="T2" fmla="*/ 23 w 174"/>
                    <a:gd name="T3" fmla="*/ 15 h 257"/>
                    <a:gd name="T4" fmla="*/ 23 w 174"/>
                    <a:gd name="T5" fmla="*/ 151 h 257"/>
                    <a:gd name="T6" fmla="*/ 159 w 174"/>
                    <a:gd name="T7" fmla="*/ 242 h 257"/>
                    <a:gd name="T8" fmla="*/ 113 w 174"/>
                    <a:gd name="T9" fmla="*/ 60 h 2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4" h="257">
                      <a:moveTo>
                        <a:pt x="113" y="60"/>
                      </a:moveTo>
                      <a:cubicBezTo>
                        <a:pt x="90" y="22"/>
                        <a:pt x="38" y="0"/>
                        <a:pt x="23" y="15"/>
                      </a:cubicBezTo>
                      <a:cubicBezTo>
                        <a:pt x="8" y="30"/>
                        <a:pt x="0" y="113"/>
                        <a:pt x="23" y="151"/>
                      </a:cubicBezTo>
                      <a:cubicBezTo>
                        <a:pt x="46" y="189"/>
                        <a:pt x="144" y="257"/>
                        <a:pt x="159" y="242"/>
                      </a:cubicBezTo>
                      <a:cubicBezTo>
                        <a:pt x="174" y="227"/>
                        <a:pt x="136" y="98"/>
                        <a:pt x="113" y="60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580" name="Freeform 100">
                  <a:extLst>
                    <a:ext uri="{FF2B5EF4-FFF2-40B4-BE49-F238E27FC236}">
                      <a16:creationId xmlns:a16="http://schemas.microsoft.com/office/drawing/2014/main" id="{C654D1A7-1D2A-49DE-8636-22DE52E9B77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900000">
                  <a:off x="395" y="506"/>
                  <a:ext cx="158" cy="161"/>
                </a:xfrm>
                <a:custGeom>
                  <a:avLst/>
                  <a:gdLst>
                    <a:gd name="T0" fmla="*/ 113 w 174"/>
                    <a:gd name="T1" fmla="*/ 60 h 257"/>
                    <a:gd name="T2" fmla="*/ 23 w 174"/>
                    <a:gd name="T3" fmla="*/ 15 h 257"/>
                    <a:gd name="T4" fmla="*/ 23 w 174"/>
                    <a:gd name="T5" fmla="*/ 151 h 257"/>
                    <a:gd name="T6" fmla="*/ 159 w 174"/>
                    <a:gd name="T7" fmla="*/ 242 h 257"/>
                    <a:gd name="T8" fmla="*/ 113 w 174"/>
                    <a:gd name="T9" fmla="*/ 60 h 2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4" h="257">
                      <a:moveTo>
                        <a:pt x="113" y="60"/>
                      </a:moveTo>
                      <a:cubicBezTo>
                        <a:pt x="90" y="22"/>
                        <a:pt x="38" y="0"/>
                        <a:pt x="23" y="15"/>
                      </a:cubicBezTo>
                      <a:cubicBezTo>
                        <a:pt x="8" y="30"/>
                        <a:pt x="0" y="113"/>
                        <a:pt x="23" y="151"/>
                      </a:cubicBezTo>
                      <a:cubicBezTo>
                        <a:pt x="46" y="189"/>
                        <a:pt x="144" y="257"/>
                        <a:pt x="159" y="242"/>
                      </a:cubicBezTo>
                      <a:cubicBezTo>
                        <a:pt x="174" y="227"/>
                        <a:pt x="136" y="98"/>
                        <a:pt x="113" y="6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FF99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20581" name="Oval 101">
                <a:extLst>
                  <a:ext uri="{FF2B5EF4-FFF2-40B4-BE49-F238E27FC236}">
                    <a16:creationId xmlns:a16="http://schemas.microsoft.com/office/drawing/2014/main" id="{1F8208F1-6084-474F-BAA8-4CDE315054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61" y="709"/>
                <a:ext cx="635" cy="771"/>
              </a:xfrm>
              <a:prstGeom prst="ellipse">
                <a:avLst/>
              </a:prstGeom>
              <a:gradFill rotWithShape="1">
                <a:gsLst>
                  <a:gs pos="0">
                    <a:srgbClr val="FFCC66">
                      <a:gamma/>
                      <a:tint val="60392"/>
                      <a:invGamma/>
                    </a:srgbClr>
                  </a:gs>
                  <a:gs pos="100000">
                    <a:srgbClr val="FFCC66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82" name="Oval 102">
                <a:extLst>
                  <a:ext uri="{FF2B5EF4-FFF2-40B4-BE49-F238E27FC236}">
                    <a16:creationId xmlns:a16="http://schemas.microsoft.com/office/drawing/2014/main" id="{157D10F4-4FDD-4508-8CEB-B749CD89D9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61" y="935"/>
                <a:ext cx="227" cy="46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83" name="Oval 103">
                <a:extLst>
                  <a:ext uri="{FF2B5EF4-FFF2-40B4-BE49-F238E27FC236}">
                    <a16:creationId xmlns:a16="http://schemas.microsoft.com/office/drawing/2014/main" id="{5CBC67C6-EBE8-4072-8F99-058FD5390E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70" y="935"/>
                <a:ext cx="227" cy="46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84" name="Oval 104">
                <a:extLst>
                  <a:ext uri="{FF2B5EF4-FFF2-40B4-BE49-F238E27FC236}">
                    <a16:creationId xmlns:a16="http://schemas.microsoft.com/office/drawing/2014/main" id="{21917A04-7ED9-4984-BD3D-D15AF23FAE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43" y="1026"/>
                <a:ext cx="45" cy="90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85" name="Oval 105">
                <a:extLst>
                  <a:ext uri="{FF2B5EF4-FFF2-40B4-BE49-F238E27FC236}">
                    <a16:creationId xmlns:a16="http://schemas.microsoft.com/office/drawing/2014/main" id="{66317A24-014E-4F4D-9DB6-23FB4C31DD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70" y="1026"/>
                <a:ext cx="45" cy="90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87" name="AutoShape 107">
                <a:extLst>
                  <a:ext uri="{FF2B5EF4-FFF2-40B4-BE49-F238E27FC236}">
                    <a16:creationId xmlns:a16="http://schemas.microsoft.com/office/drawing/2014/main" id="{DF00D0A5-D321-46F6-B32D-3B6764C84C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5455" y="1321"/>
                <a:ext cx="46" cy="90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328" name="Freeform 106">
              <a:extLst>
                <a:ext uri="{FF2B5EF4-FFF2-40B4-BE49-F238E27FC236}">
                  <a16:creationId xmlns:a16="http://schemas.microsoft.com/office/drawing/2014/main" id="{E2C7CF4A-6F53-439C-AB53-5FB6144EFA5F}"/>
                </a:ext>
              </a:extLst>
            </p:cNvPr>
            <p:cNvSpPr>
              <a:spLocks/>
            </p:cNvSpPr>
            <p:nvPr/>
          </p:nvSpPr>
          <p:spPr bwMode="auto">
            <a:xfrm>
              <a:off x="8626475" y="1700213"/>
              <a:ext cx="142875" cy="288925"/>
            </a:xfrm>
            <a:custGeom>
              <a:avLst/>
              <a:gdLst>
                <a:gd name="T0" fmla="*/ 66 w 245"/>
                <a:gd name="T1" fmla="*/ 0 h 283"/>
                <a:gd name="T2" fmla="*/ 9 w 245"/>
                <a:gd name="T3" fmla="*/ 227 h 283"/>
                <a:gd name="T4" fmla="*/ 122 w 245"/>
                <a:gd name="T5" fmla="*/ 283 h 283"/>
                <a:gd name="T6" fmla="*/ 236 w 245"/>
                <a:gd name="T7" fmla="*/ 227 h 283"/>
                <a:gd name="T8" fmla="*/ 179 w 245"/>
                <a:gd name="T9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5" h="283">
                  <a:moveTo>
                    <a:pt x="66" y="0"/>
                  </a:moveTo>
                  <a:cubicBezTo>
                    <a:pt x="33" y="90"/>
                    <a:pt x="0" y="180"/>
                    <a:pt x="9" y="227"/>
                  </a:cubicBezTo>
                  <a:cubicBezTo>
                    <a:pt x="18" y="274"/>
                    <a:pt x="84" y="283"/>
                    <a:pt x="122" y="283"/>
                  </a:cubicBezTo>
                  <a:cubicBezTo>
                    <a:pt x="160" y="283"/>
                    <a:pt x="227" y="274"/>
                    <a:pt x="236" y="227"/>
                  </a:cubicBezTo>
                  <a:cubicBezTo>
                    <a:pt x="245" y="180"/>
                    <a:pt x="212" y="90"/>
                    <a:pt x="179" y="0"/>
                  </a:cubicBezTo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20000">
                  <a:srgbClr val="FFCC66"/>
                </a:gs>
                <a:gs pos="80000">
                  <a:srgbClr val="FFCC66"/>
                </a:gs>
                <a:gs pos="100000">
                  <a:srgbClr val="FF9900"/>
                </a:gs>
              </a:gsLst>
              <a:lin ang="189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8B48BC04-6309-4AA2-84CE-11B26D51B302}"/>
              </a:ext>
            </a:extLst>
          </p:cNvPr>
          <p:cNvGrpSpPr/>
          <p:nvPr/>
        </p:nvGrpSpPr>
        <p:grpSpPr>
          <a:xfrm>
            <a:off x="8121650" y="3059113"/>
            <a:ext cx="1152525" cy="1025525"/>
            <a:chOff x="8121650" y="3059113"/>
            <a:chExt cx="1152525" cy="1025525"/>
          </a:xfrm>
        </p:grpSpPr>
        <p:grpSp>
          <p:nvGrpSpPr>
            <p:cNvPr id="20851" name="Group 371">
              <a:extLst>
                <a:ext uri="{FF2B5EF4-FFF2-40B4-BE49-F238E27FC236}">
                  <a16:creationId xmlns:a16="http://schemas.microsoft.com/office/drawing/2014/main" id="{8C220C97-17C5-4634-9B1F-6ED21CA1FB7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121650" y="3059113"/>
              <a:ext cx="1152525" cy="1025525"/>
              <a:chOff x="3891" y="1887"/>
              <a:chExt cx="817" cy="727"/>
            </a:xfrm>
          </p:grpSpPr>
          <p:sp>
            <p:nvSpPr>
              <p:cNvPr id="20693" name="Oval 213" descr="5%">
                <a:extLst>
                  <a:ext uri="{FF2B5EF4-FFF2-40B4-BE49-F238E27FC236}">
                    <a16:creationId xmlns:a16="http://schemas.microsoft.com/office/drawing/2014/main" id="{151FD0B2-874E-4E35-997C-9090515AAD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36" y="1887"/>
                <a:ext cx="726" cy="636"/>
              </a:xfrm>
              <a:prstGeom prst="ellipse">
                <a:avLst/>
              </a:prstGeom>
              <a:pattFill prst="pct5">
                <a:fgClr>
                  <a:srgbClr val="969696"/>
                </a:fgClr>
                <a:bgClr>
                  <a:srgbClr val="C0C0C0"/>
                </a:bgClr>
              </a:patt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0694" name="Group 214">
                <a:extLst>
                  <a:ext uri="{FF2B5EF4-FFF2-40B4-BE49-F238E27FC236}">
                    <a16:creationId xmlns:a16="http://schemas.microsoft.com/office/drawing/2014/main" id="{F0C28A23-D99B-40C7-82D4-8C93C053812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530509">
                <a:off x="3891" y="2252"/>
                <a:ext cx="182" cy="182"/>
                <a:chOff x="355" y="485"/>
                <a:chExt cx="224" cy="227"/>
              </a:xfrm>
            </p:grpSpPr>
            <p:sp>
              <p:nvSpPr>
                <p:cNvPr id="20695" name="Freeform 215">
                  <a:extLst>
                    <a:ext uri="{FF2B5EF4-FFF2-40B4-BE49-F238E27FC236}">
                      <a16:creationId xmlns:a16="http://schemas.microsoft.com/office/drawing/2014/main" id="{3D35AEB9-C819-4332-A5C4-4CBE794BF89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900000">
                  <a:off x="355" y="485"/>
                  <a:ext cx="224" cy="227"/>
                </a:xfrm>
                <a:custGeom>
                  <a:avLst/>
                  <a:gdLst>
                    <a:gd name="T0" fmla="*/ 113 w 174"/>
                    <a:gd name="T1" fmla="*/ 60 h 257"/>
                    <a:gd name="T2" fmla="*/ 23 w 174"/>
                    <a:gd name="T3" fmla="*/ 15 h 257"/>
                    <a:gd name="T4" fmla="*/ 23 w 174"/>
                    <a:gd name="T5" fmla="*/ 151 h 257"/>
                    <a:gd name="T6" fmla="*/ 159 w 174"/>
                    <a:gd name="T7" fmla="*/ 242 h 257"/>
                    <a:gd name="T8" fmla="*/ 113 w 174"/>
                    <a:gd name="T9" fmla="*/ 60 h 2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4" h="257">
                      <a:moveTo>
                        <a:pt x="113" y="60"/>
                      </a:moveTo>
                      <a:cubicBezTo>
                        <a:pt x="90" y="22"/>
                        <a:pt x="38" y="0"/>
                        <a:pt x="23" y="15"/>
                      </a:cubicBezTo>
                      <a:cubicBezTo>
                        <a:pt x="8" y="30"/>
                        <a:pt x="0" y="113"/>
                        <a:pt x="23" y="151"/>
                      </a:cubicBezTo>
                      <a:cubicBezTo>
                        <a:pt x="46" y="189"/>
                        <a:pt x="144" y="257"/>
                        <a:pt x="159" y="242"/>
                      </a:cubicBezTo>
                      <a:cubicBezTo>
                        <a:pt x="174" y="227"/>
                        <a:pt x="136" y="98"/>
                        <a:pt x="113" y="60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696" name="Freeform 216">
                  <a:extLst>
                    <a:ext uri="{FF2B5EF4-FFF2-40B4-BE49-F238E27FC236}">
                      <a16:creationId xmlns:a16="http://schemas.microsoft.com/office/drawing/2014/main" id="{429D2CF9-B4CA-40F0-A4B6-5EFD09F4C11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900000">
                  <a:off x="395" y="506"/>
                  <a:ext cx="158" cy="161"/>
                </a:xfrm>
                <a:custGeom>
                  <a:avLst/>
                  <a:gdLst>
                    <a:gd name="T0" fmla="*/ 113 w 174"/>
                    <a:gd name="T1" fmla="*/ 60 h 257"/>
                    <a:gd name="T2" fmla="*/ 23 w 174"/>
                    <a:gd name="T3" fmla="*/ 15 h 257"/>
                    <a:gd name="T4" fmla="*/ 23 w 174"/>
                    <a:gd name="T5" fmla="*/ 151 h 257"/>
                    <a:gd name="T6" fmla="*/ 159 w 174"/>
                    <a:gd name="T7" fmla="*/ 242 h 257"/>
                    <a:gd name="T8" fmla="*/ 113 w 174"/>
                    <a:gd name="T9" fmla="*/ 60 h 2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4" h="257">
                      <a:moveTo>
                        <a:pt x="113" y="60"/>
                      </a:moveTo>
                      <a:cubicBezTo>
                        <a:pt x="90" y="22"/>
                        <a:pt x="38" y="0"/>
                        <a:pt x="23" y="15"/>
                      </a:cubicBezTo>
                      <a:cubicBezTo>
                        <a:pt x="8" y="30"/>
                        <a:pt x="0" y="113"/>
                        <a:pt x="23" y="151"/>
                      </a:cubicBezTo>
                      <a:cubicBezTo>
                        <a:pt x="46" y="189"/>
                        <a:pt x="144" y="257"/>
                        <a:pt x="159" y="242"/>
                      </a:cubicBezTo>
                      <a:cubicBezTo>
                        <a:pt x="174" y="227"/>
                        <a:pt x="136" y="98"/>
                        <a:pt x="113" y="6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FF99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0697" name="Group 217">
                <a:extLst>
                  <a:ext uri="{FF2B5EF4-FFF2-40B4-BE49-F238E27FC236}">
                    <a16:creationId xmlns:a16="http://schemas.microsoft.com/office/drawing/2014/main" id="{3DFC135E-B1CC-461B-8BE5-B504B274C8D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21069491" flipH="1">
                <a:off x="4526" y="2252"/>
                <a:ext cx="182" cy="182"/>
                <a:chOff x="355" y="485"/>
                <a:chExt cx="224" cy="227"/>
              </a:xfrm>
            </p:grpSpPr>
            <p:sp>
              <p:nvSpPr>
                <p:cNvPr id="20698" name="Freeform 218">
                  <a:extLst>
                    <a:ext uri="{FF2B5EF4-FFF2-40B4-BE49-F238E27FC236}">
                      <a16:creationId xmlns:a16="http://schemas.microsoft.com/office/drawing/2014/main" id="{94E76A80-90CB-4F4D-AD89-E0218123BE2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900000">
                  <a:off x="355" y="485"/>
                  <a:ext cx="224" cy="227"/>
                </a:xfrm>
                <a:custGeom>
                  <a:avLst/>
                  <a:gdLst>
                    <a:gd name="T0" fmla="*/ 113 w 174"/>
                    <a:gd name="T1" fmla="*/ 60 h 257"/>
                    <a:gd name="T2" fmla="*/ 23 w 174"/>
                    <a:gd name="T3" fmla="*/ 15 h 257"/>
                    <a:gd name="T4" fmla="*/ 23 w 174"/>
                    <a:gd name="T5" fmla="*/ 151 h 257"/>
                    <a:gd name="T6" fmla="*/ 159 w 174"/>
                    <a:gd name="T7" fmla="*/ 242 h 257"/>
                    <a:gd name="T8" fmla="*/ 113 w 174"/>
                    <a:gd name="T9" fmla="*/ 60 h 2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4" h="257">
                      <a:moveTo>
                        <a:pt x="113" y="60"/>
                      </a:moveTo>
                      <a:cubicBezTo>
                        <a:pt x="90" y="22"/>
                        <a:pt x="38" y="0"/>
                        <a:pt x="23" y="15"/>
                      </a:cubicBezTo>
                      <a:cubicBezTo>
                        <a:pt x="8" y="30"/>
                        <a:pt x="0" y="113"/>
                        <a:pt x="23" y="151"/>
                      </a:cubicBezTo>
                      <a:cubicBezTo>
                        <a:pt x="46" y="189"/>
                        <a:pt x="144" y="257"/>
                        <a:pt x="159" y="242"/>
                      </a:cubicBezTo>
                      <a:cubicBezTo>
                        <a:pt x="174" y="227"/>
                        <a:pt x="136" y="98"/>
                        <a:pt x="113" y="60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699" name="Freeform 219">
                  <a:extLst>
                    <a:ext uri="{FF2B5EF4-FFF2-40B4-BE49-F238E27FC236}">
                      <a16:creationId xmlns:a16="http://schemas.microsoft.com/office/drawing/2014/main" id="{55A45004-97CD-4665-AF77-1BCAA22E90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900000">
                  <a:off x="395" y="506"/>
                  <a:ext cx="158" cy="161"/>
                </a:xfrm>
                <a:custGeom>
                  <a:avLst/>
                  <a:gdLst>
                    <a:gd name="T0" fmla="*/ 113 w 174"/>
                    <a:gd name="T1" fmla="*/ 60 h 257"/>
                    <a:gd name="T2" fmla="*/ 23 w 174"/>
                    <a:gd name="T3" fmla="*/ 15 h 257"/>
                    <a:gd name="T4" fmla="*/ 23 w 174"/>
                    <a:gd name="T5" fmla="*/ 151 h 257"/>
                    <a:gd name="T6" fmla="*/ 159 w 174"/>
                    <a:gd name="T7" fmla="*/ 242 h 257"/>
                    <a:gd name="T8" fmla="*/ 113 w 174"/>
                    <a:gd name="T9" fmla="*/ 60 h 2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4" h="257">
                      <a:moveTo>
                        <a:pt x="113" y="60"/>
                      </a:moveTo>
                      <a:cubicBezTo>
                        <a:pt x="90" y="22"/>
                        <a:pt x="38" y="0"/>
                        <a:pt x="23" y="15"/>
                      </a:cubicBezTo>
                      <a:cubicBezTo>
                        <a:pt x="8" y="30"/>
                        <a:pt x="0" y="113"/>
                        <a:pt x="23" y="151"/>
                      </a:cubicBezTo>
                      <a:cubicBezTo>
                        <a:pt x="46" y="189"/>
                        <a:pt x="144" y="257"/>
                        <a:pt x="159" y="242"/>
                      </a:cubicBezTo>
                      <a:cubicBezTo>
                        <a:pt x="174" y="227"/>
                        <a:pt x="136" y="98"/>
                        <a:pt x="113" y="6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FF99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20700" name="Oval 220">
                <a:extLst>
                  <a:ext uri="{FF2B5EF4-FFF2-40B4-BE49-F238E27FC236}">
                    <a16:creationId xmlns:a16="http://schemas.microsoft.com/office/drawing/2014/main" id="{654D51CB-A7D1-4B4F-849A-7C0C20F885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2" y="1979"/>
                <a:ext cx="635" cy="635"/>
              </a:xfrm>
              <a:prstGeom prst="ellipse">
                <a:avLst/>
              </a:prstGeom>
              <a:gradFill rotWithShape="1">
                <a:gsLst>
                  <a:gs pos="0">
                    <a:srgbClr val="FFCC66">
                      <a:gamma/>
                      <a:tint val="60392"/>
                      <a:invGamma/>
                    </a:srgbClr>
                  </a:gs>
                  <a:gs pos="100000">
                    <a:srgbClr val="FFCC66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01" name="Oval 221">
                <a:extLst>
                  <a:ext uri="{FF2B5EF4-FFF2-40B4-BE49-F238E27FC236}">
                    <a16:creationId xmlns:a16="http://schemas.microsoft.com/office/drawing/2014/main" id="{C50F958A-2BA2-4866-A58D-7F913127E7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8" y="2206"/>
                <a:ext cx="46" cy="91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02" name="Oval 222">
                <a:extLst>
                  <a:ext uri="{FF2B5EF4-FFF2-40B4-BE49-F238E27FC236}">
                    <a16:creationId xmlns:a16="http://schemas.microsoft.com/office/drawing/2014/main" id="{9FE8AB4C-FCE4-406E-B841-CB60BECA5D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36" y="2206"/>
                <a:ext cx="46" cy="91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04" name="AutoShape 224">
                <a:extLst>
                  <a:ext uri="{FF2B5EF4-FFF2-40B4-BE49-F238E27FC236}">
                    <a16:creationId xmlns:a16="http://schemas.microsoft.com/office/drawing/2014/main" id="{D9415ADE-D2AB-450F-A31E-1838EE028C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4118" y="2071"/>
                <a:ext cx="45" cy="136"/>
              </a:xfrm>
              <a:prstGeom prst="moon">
                <a:avLst>
                  <a:gd name="adj" fmla="val 31106"/>
                </a:avLst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06" name="AutoShape 226">
                <a:extLst>
                  <a:ext uri="{FF2B5EF4-FFF2-40B4-BE49-F238E27FC236}">
                    <a16:creationId xmlns:a16="http://schemas.microsoft.com/office/drawing/2014/main" id="{178A3E90-2886-4DAD-88DB-36D9FF305A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4277" y="2365"/>
                <a:ext cx="45" cy="181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21" name="AutoShape 241">
                <a:extLst>
                  <a:ext uri="{FF2B5EF4-FFF2-40B4-BE49-F238E27FC236}">
                    <a16:creationId xmlns:a16="http://schemas.microsoft.com/office/drawing/2014/main" id="{0E19F789-BE79-4C62-97E0-784F66E53F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4435" y="2070"/>
                <a:ext cx="45" cy="136"/>
              </a:xfrm>
              <a:prstGeom prst="moon">
                <a:avLst>
                  <a:gd name="adj" fmla="val 31106"/>
                </a:avLst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22" name="Oval 242">
                <a:extLst>
                  <a:ext uri="{FF2B5EF4-FFF2-40B4-BE49-F238E27FC236}">
                    <a16:creationId xmlns:a16="http://schemas.microsoft.com/office/drawing/2014/main" id="{7DFC97DA-F2D8-4B0D-A991-79873D96F6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27" y="2341"/>
                <a:ext cx="136" cy="91"/>
              </a:xfrm>
              <a:prstGeom prst="ellipse">
                <a:avLst/>
              </a:prstGeom>
              <a:gradFill rotWithShape="1">
                <a:gsLst>
                  <a:gs pos="0">
                    <a:srgbClr val="FF99CC">
                      <a:alpha val="60001"/>
                    </a:srgbClr>
                  </a:gs>
                  <a:gs pos="100000">
                    <a:schemeClr val="bg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23" name="Oval 243">
                <a:extLst>
                  <a:ext uri="{FF2B5EF4-FFF2-40B4-BE49-F238E27FC236}">
                    <a16:creationId xmlns:a16="http://schemas.microsoft.com/office/drawing/2014/main" id="{A85D2BA2-2C50-4D1E-9D22-1628F93C13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35" y="2341"/>
                <a:ext cx="136" cy="91"/>
              </a:xfrm>
              <a:prstGeom prst="ellipse">
                <a:avLst/>
              </a:prstGeom>
              <a:gradFill rotWithShape="1">
                <a:gsLst>
                  <a:gs pos="0">
                    <a:srgbClr val="FF99CC">
                      <a:alpha val="60001"/>
                    </a:srgbClr>
                  </a:gs>
                  <a:gs pos="100000">
                    <a:schemeClr val="bg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329" name="Freeform 223">
              <a:extLst>
                <a:ext uri="{FF2B5EF4-FFF2-40B4-BE49-F238E27FC236}">
                  <a16:creationId xmlns:a16="http://schemas.microsoft.com/office/drawing/2014/main" id="{C5951493-04F3-4AA8-9369-6A8325F38258}"/>
                </a:ext>
              </a:extLst>
            </p:cNvPr>
            <p:cNvSpPr>
              <a:spLocks/>
            </p:cNvSpPr>
            <p:nvPr/>
          </p:nvSpPr>
          <p:spPr bwMode="auto">
            <a:xfrm>
              <a:off x="8633727" y="3636059"/>
              <a:ext cx="128372" cy="129778"/>
            </a:xfrm>
            <a:custGeom>
              <a:avLst/>
              <a:gdLst>
                <a:gd name="T0" fmla="*/ 66 w 245"/>
                <a:gd name="T1" fmla="*/ 0 h 283"/>
                <a:gd name="T2" fmla="*/ 9 w 245"/>
                <a:gd name="T3" fmla="*/ 227 h 283"/>
                <a:gd name="T4" fmla="*/ 122 w 245"/>
                <a:gd name="T5" fmla="*/ 283 h 283"/>
                <a:gd name="T6" fmla="*/ 236 w 245"/>
                <a:gd name="T7" fmla="*/ 227 h 283"/>
                <a:gd name="T8" fmla="*/ 179 w 245"/>
                <a:gd name="T9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5" h="283">
                  <a:moveTo>
                    <a:pt x="66" y="0"/>
                  </a:moveTo>
                  <a:cubicBezTo>
                    <a:pt x="33" y="90"/>
                    <a:pt x="0" y="180"/>
                    <a:pt x="9" y="227"/>
                  </a:cubicBezTo>
                  <a:cubicBezTo>
                    <a:pt x="18" y="274"/>
                    <a:pt x="84" y="283"/>
                    <a:pt x="122" y="283"/>
                  </a:cubicBezTo>
                  <a:cubicBezTo>
                    <a:pt x="160" y="283"/>
                    <a:pt x="227" y="274"/>
                    <a:pt x="236" y="227"/>
                  </a:cubicBezTo>
                  <a:cubicBezTo>
                    <a:pt x="245" y="180"/>
                    <a:pt x="212" y="90"/>
                    <a:pt x="179" y="0"/>
                  </a:cubicBezTo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20000">
                  <a:srgbClr val="FFCC66"/>
                </a:gs>
                <a:gs pos="80000">
                  <a:srgbClr val="FFCC66"/>
                </a:gs>
                <a:gs pos="100000">
                  <a:srgbClr val="FF9900"/>
                </a:gs>
              </a:gsLst>
              <a:lin ang="189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B64E9719-6507-417B-92A9-79EC985A103F}"/>
              </a:ext>
            </a:extLst>
          </p:cNvPr>
          <p:cNvGrpSpPr/>
          <p:nvPr/>
        </p:nvGrpSpPr>
        <p:grpSpPr>
          <a:xfrm>
            <a:off x="2360613" y="4797425"/>
            <a:ext cx="1431925" cy="1439863"/>
            <a:chOff x="2360613" y="4797425"/>
            <a:chExt cx="1431925" cy="1439863"/>
          </a:xfrm>
        </p:grpSpPr>
        <p:grpSp>
          <p:nvGrpSpPr>
            <p:cNvPr id="21009" name="Group 529">
              <a:extLst>
                <a:ext uri="{FF2B5EF4-FFF2-40B4-BE49-F238E27FC236}">
                  <a16:creationId xmlns:a16="http://schemas.microsoft.com/office/drawing/2014/main" id="{B693A8D3-9ECE-485E-B51F-F8C0890A7EB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60613" y="4797425"/>
              <a:ext cx="1431925" cy="1439863"/>
              <a:chOff x="308" y="3022"/>
              <a:chExt cx="902" cy="907"/>
            </a:xfrm>
          </p:grpSpPr>
          <p:sp>
            <p:nvSpPr>
              <p:cNvPr id="20916" name="Oval 436">
                <a:extLst>
                  <a:ext uri="{FF2B5EF4-FFF2-40B4-BE49-F238E27FC236}">
                    <a16:creationId xmlns:a16="http://schemas.microsoft.com/office/drawing/2014/main" id="{9829BFC1-7E47-45A7-8649-F68C30BE3E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3022"/>
                <a:ext cx="817" cy="816"/>
              </a:xfrm>
              <a:prstGeom prst="ellipse">
                <a:avLst/>
              </a:prstGeom>
              <a:gradFill rotWithShape="1">
                <a:gsLst>
                  <a:gs pos="0">
                    <a:schemeClr val="tx1">
                      <a:gamma/>
                      <a:tint val="60392"/>
                      <a:invGamma/>
                    </a:schemeClr>
                  </a:gs>
                  <a:gs pos="100000">
                    <a:schemeClr val="tx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0917" name="Group 437">
                <a:extLst>
                  <a:ext uri="{FF2B5EF4-FFF2-40B4-BE49-F238E27FC236}">
                    <a16:creationId xmlns:a16="http://schemas.microsoft.com/office/drawing/2014/main" id="{D2C5FE64-5645-467B-A40B-C8FFA74E263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08" y="3475"/>
                <a:ext cx="224" cy="227"/>
                <a:chOff x="355" y="485"/>
                <a:chExt cx="224" cy="227"/>
              </a:xfrm>
            </p:grpSpPr>
            <p:sp>
              <p:nvSpPr>
                <p:cNvPr id="20918" name="Freeform 438">
                  <a:extLst>
                    <a:ext uri="{FF2B5EF4-FFF2-40B4-BE49-F238E27FC236}">
                      <a16:creationId xmlns:a16="http://schemas.microsoft.com/office/drawing/2014/main" id="{B5D415F3-B32B-40FD-9515-32B1EF4BDC4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900000">
                  <a:off x="355" y="485"/>
                  <a:ext cx="224" cy="227"/>
                </a:xfrm>
                <a:custGeom>
                  <a:avLst/>
                  <a:gdLst>
                    <a:gd name="T0" fmla="*/ 113 w 174"/>
                    <a:gd name="T1" fmla="*/ 60 h 257"/>
                    <a:gd name="T2" fmla="*/ 23 w 174"/>
                    <a:gd name="T3" fmla="*/ 15 h 257"/>
                    <a:gd name="T4" fmla="*/ 23 w 174"/>
                    <a:gd name="T5" fmla="*/ 151 h 257"/>
                    <a:gd name="T6" fmla="*/ 159 w 174"/>
                    <a:gd name="T7" fmla="*/ 242 h 257"/>
                    <a:gd name="T8" fmla="*/ 113 w 174"/>
                    <a:gd name="T9" fmla="*/ 60 h 2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4" h="257">
                      <a:moveTo>
                        <a:pt x="113" y="60"/>
                      </a:moveTo>
                      <a:cubicBezTo>
                        <a:pt x="90" y="22"/>
                        <a:pt x="38" y="0"/>
                        <a:pt x="23" y="15"/>
                      </a:cubicBezTo>
                      <a:cubicBezTo>
                        <a:pt x="8" y="30"/>
                        <a:pt x="0" y="113"/>
                        <a:pt x="23" y="151"/>
                      </a:cubicBezTo>
                      <a:cubicBezTo>
                        <a:pt x="46" y="189"/>
                        <a:pt x="144" y="257"/>
                        <a:pt x="159" y="242"/>
                      </a:cubicBezTo>
                      <a:cubicBezTo>
                        <a:pt x="174" y="227"/>
                        <a:pt x="136" y="98"/>
                        <a:pt x="113" y="60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919" name="Freeform 439">
                  <a:extLst>
                    <a:ext uri="{FF2B5EF4-FFF2-40B4-BE49-F238E27FC236}">
                      <a16:creationId xmlns:a16="http://schemas.microsoft.com/office/drawing/2014/main" id="{082BE422-5BD0-4A31-8BF9-F7CC4BF0DB1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900000">
                  <a:off x="395" y="506"/>
                  <a:ext cx="158" cy="161"/>
                </a:xfrm>
                <a:custGeom>
                  <a:avLst/>
                  <a:gdLst>
                    <a:gd name="T0" fmla="*/ 113 w 174"/>
                    <a:gd name="T1" fmla="*/ 60 h 257"/>
                    <a:gd name="T2" fmla="*/ 23 w 174"/>
                    <a:gd name="T3" fmla="*/ 15 h 257"/>
                    <a:gd name="T4" fmla="*/ 23 w 174"/>
                    <a:gd name="T5" fmla="*/ 151 h 257"/>
                    <a:gd name="T6" fmla="*/ 159 w 174"/>
                    <a:gd name="T7" fmla="*/ 242 h 257"/>
                    <a:gd name="T8" fmla="*/ 113 w 174"/>
                    <a:gd name="T9" fmla="*/ 60 h 2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4" h="257">
                      <a:moveTo>
                        <a:pt x="113" y="60"/>
                      </a:moveTo>
                      <a:cubicBezTo>
                        <a:pt x="90" y="22"/>
                        <a:pt x="38" y="0"/>
                        <a:pt x="23" y="15"/>
                      </a:cubicBezTo>
                      <a:cubicBezTo>
                        <a:pt x="8" y="30"/>
                        <a:pt x="0" y="113"/>
                        <a:pt x="23" y="151"/>
                      </a:cubicBezTo>
                      <a:cubicBezTo>
                        <a:pt x="46" y="189"/>
                        <a:pt x="144" y="257"/>
                        <a:pt x="159" y="242"/>
                      </a:cubicBezTo>
                      <a:cubicBezTo>
                        <a:pt x="174" y="227"/>
                        <a:pt x="136" y="98"/>
                        <a:pt x="113" y="6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FF99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 dirty="0"/>
                </a:p>
              </p:txBody>
            </p:sp>
          </p:grpSp>
          <p:grpSp>
            <p:nvGrpSpPr>
              <p:cNvPr id="20920" name="Group 440">
                <a:extLst>
                  <a:ext uri="{FF2B5EF4-FFF2-40B4-BE49-F238E27FC236}">
                    <a16:creationId xmlns:a16="http://schemas.microsoft.com/office/drawing/2014/main" id="{E9D0CF82-941F-4A95-8E2B-8AED3511152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986" y="3475"/>
                <a:ext cx="224" cy="227"/>
                <a:chOff x="355" y="485"/>
                <a:chExt cx="224" cy="227"/>
              </a:xfrm>
            </p:grpSpPr>
            <p:sp>
              <p:nvSpPr>
                <p:cNvPr id="20921" name="Freeform 441">
                  <a:extLst>
                    <a:ext uri="{FF2B5EF4-FFF2-40B4-BE49-F238E27FC236}">
                      <a16:creationId xmlns:a16="http://schemas.microsoft.com/office/drawing/2014/main" id="{90D9F855-ACE3-4A14-B0FC-562A5EF530E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900000">
                  <a:off x="355" y="485"/>
                  <a:ext cx="224" cy="227"/>
                </a:xfrm>
                <a:custGeom>
                  <a:avLst/>
                  <a:gdLst>
                    <a:gd name="T0" fmla="*/ 113 w 174"/>
                    <a:gd name="T1" fmla="*/ 60 h 257"/>
                    <a:gd name="T2" fmla="*/ 23 w 174"/>
                    <a:gd name="T3" fmla="*/ 15 h 257"/>
                    <a:gd name="T4" fmla="*/ 23 w 174"/>
                    <a:gd name="T5" fmla="*/ 151 h 257"/>
                    <a:gd name="T6" fmla="*/ 159 w 174"/>
                    <a:gd name="T7" fmla="*/ 242 h 257"/>
                    <a:gd name="T8" fmla="*/ 113 w 174"/>
                    <a:gd name="T9" fmla="*/ 60 h 2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4" h="257">
                      <a:moveTo>
                        <a:pt x="113" y="60"/>
                      </a:moveTo>
                      <a:cubicBezTo>
                        <a:pt x="90" y="22"/>
                        <a:pt x="38" y="0"/>
                        <a:pt x="23" y="15"/>
                      </a:cubicBezTo>
                      <a:cubicBezTo>
                        <a:pt x="8" y="30"/>
                        <a:pt x="0" y="113"/>
                        <a:pt x="23" y="151"/>
                      </a:cubicBezTo>
                      <a:cubicBezTo>
                        <a:pt x="46" y="189"/>
                        <a:pt x="144" y="257"/>
                        <a:pt x="159" y="242"/>
                      </a:cubicBezTo>
                      <a:cubicBezTo>
                        <a:pt x="174" y="227"/>
                        <a:pt x="136" y="98"/>
                        <a:pt x="113" y="60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922" name="Freeform 442">
                  <a:extLst>
                    <a:ext uri="{FF2B5EF4-FFF2-40B4-BE49-F238E27FC236}">
                      <a16:creationId xmlns:a16="http://schemas.microsoft.com/office/drawing/2014/main" id="{9A0EA173-F66A-4C3C-AE44-8CF074277C8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900000">
                  <a:off x="395" y="506"/>
                  <a:ext cx="158" cy="161"/>
                </a:xfrm>
                <a:custGeom>
                  <a:avLst/>
                  <a:gdLst>
                    <a:gd name="T0" fmla="*/ 113 w 174"/>
                    <a:gd name="T1" fmla="*/ 60 h 257"/>
                    <a:gd name="T2" fmla="*/ 23 w 174"/>
                    <a:gd name="T3" fmla="*/ 15 h 257"/>
                    <a:gd name="T4" fmla="*/ 23 w 174"/>
                    <a:gd name="T5" fmla="*/ 151 h 257"/>
                    <a:gd name="T6" fmla="*/ 159 w 174"/>
                    <a:gd name="T7" fmla="*/ 242 h 257"/>
                    <a:gd name="T8" fmla="*/ 113 w 174"/>
                    <a:gd name="T9" fmla="*/ 60 h 2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4" h="257">
                      <a:moveTo>
                        <a:pt x="113" y="60"/>
                      </a:moveTo>
                      <a:cubicBezTo>
                        <a:pt x="90" y="22"/>
                        <a:pt x="38" y="0"/>
                        <a:pt x="23" y="15"/>
                      </a:cubicBezTo>
                      <a:cubicBezTo>
                        <a:pt x="8" y="30"/>
                        <a:pt x="0" y="113"/>
                        <a:pt x="23" y="151"/>
                      </a:cubicBezTo>
                      <a:cubicBezTo>
                        <a:pt x="46" y="189"/>
                        <a:pt x="144" y="257"/>
                        <a:pt x="159" y="242"/>
                      </a:cubicBezTo>
                      <a:cubicBezTo>
                        <a:pt x="174" y="227"/>
                        <a:pt x="136" y="98"/>
                        <a:pt x="113" y="6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FF99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20923" name="Oval 443">
                <a:extLst>
                  <a:ext uri="{FF2B5EF4-FFF2-40B4-BE49-F238E27FC236}">
                    <a16:creationId xmlns:a16="http://schemas.microsoft.com/office/drawing/2014/main" id="{66EEE088-1BF8-4BD0-A722-5070E6C184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1" y="3113"/>
                <a:ext cx="635" cy="816"/>
              </a:xfrm>
              <a:prstGeom prst="ellipse">
                <a:avLst/>
              </a:prstGeom>
              <a:gradFill rotWithShape="1">
                <a:gsLst>
                  <a:gs pos="0">
                    <a:srgbClr val="FFCC66">
                      <a:gamma/>
                      <a:tint val="60392"/>
                      <a:invGamma/>
                    </a:srgbClr>
                  </a:gs>
                  <a:gs pos="100000">
                    <a:srgbClr val="FFCC66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929" name="AutoShape 449">
                <a:extLst>
                  <a:ext uri="{FF2B5EF4-FFF2-40B4-BE49-F238E27FC236}">
                    <a16:creationId xmlns:a16="http://schemas.microsoft.com/office/drawing/2014/main" id="{3D2A59E1-2141-4450-8760-A5473562EB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739" y="3725"/>
                <a:ext cx="45" cy="181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953" name="AutoShape 473">
                <a:extLst>
                  <a:ext uri="{FF2B5EF4-FFF2-40B4-BE49-F238E27FC236}">
                    <a16:creationId xmlns:a16="http://schemas.microsoft.com/office/drawing/2014/main" id="{DDC14D3D-90F0-4FBF-8F2E-7C633DB745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9" y="3475"/>
                <a:ext cx="181" cy="181"/>
              </a:xfrm>
              <a:custGeom>
                <a:avLst/>
                <a:gdLst>
                  <a:gd name="G0" fmla="+- 7963 0 0"/>
                  <a:gd name="G1" fmla="+- -11486797 0 0"/>
                  <a:gd name="G2" fmla="+- 0 0 -11486797"/>
                  <a:gd name="T0" fmla="*/ 0 256 1"/>
                  <a:gd name="T1" fmla="*/ 180 256 1"/>
                  <a:gd name="G3" fmla="+- -11486797 T0 T1"/>
                  <a:gd name="T2" fmla="*/ 0 256 1"/>
                  <a:gd name="T3" fmla="*/ 90 256 1"/>
                  <a:gd name="G4" fmla="+- -11486797 T2 T3"/>
                  <a:gd name="G5" fmla="*/ G4 2 1"/>
                  <a:gd name="T4" fmla="*/ 90 256 1"/>
                  <a:gd name="T5" fmla="*/ 0 256 1"/>
                  <a:gd name="G6" fmla="+- -11486797 T4 T5"/>
                  <a:gd name="G7" fmla="*/ G6 2 1"/>
                  <a:gd name="G8" fmla="abs -11486797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7963"/>
                  <a:gd name="G18" fmla="*/ 7963 1 2"/>
                  <a:gd name="G19" fmla="+- G18 5400 0"/>
                  <a:gd name="G20" fmla="cos G19 -11486797"/>
                  <a:gd name="G21" fmla="sin G19 -11486797"/>
                  <a:gd name="G22" fmla="+- G20 10800 0"/>
                  <a:gd name="G23" fmla="+- G21 10800 0"/>
                  <a:gd name="G24" fmla="+- 10800 0 G20"/>
                  <a:gd name="G25" fmla="+- 7963 10800 0"/>
                  <a:gd name="G26" fmla="?: G9 G17 G25"/>
                  <a:gd name="G27" fmla="?: G9 0 21600"/>
                  <a:gd name="G28" fmla="cos 10800 -11486797"/>
                  <a:gd name="G29" fmla="sin 10800 -11486797"/>
                  <a:gd name="G30" fmla="sin 7963 -11486797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1486797 G34 0"/>
                  <a:gd name="G36" fmla="?: G6 G35 G31"/>
                  <a:gd name="G37" fmla="+- 21600 0 G36"/>
                  <a:gd name="G38" fmla="?: G4 0 G33"/>
                  <a:gd name="G39" fmla="?: -11486797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1449 w 21600"/>
                  <a:gd name="T15" fmla="*/ 10027 h 21600"/>
                  <a:gd name="T16" fmla="*/ 10800 w 21600"/>
                  <a:gd name="T17" fmla="*/ 2837 h 21600"/>
                  <a:gd name="T18" fmla="*/ 20151 w 21600"/>
                  <a:gd name="T19" fmla="*/ 10027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2864" y="10144"/>
                    </a:moveTo>
                    <a:cubicBezTo>
                      <a:pt x="3205" y="6014"/>
                      <a:pt x="6656" y="2837"/>
                      <a:pt x="10800" y="2837"/>
                    </a:cubicBezTo>
                    <a:cubicBezTo>
                      <a:pt x="14943" y="2837"/>
                      <a:pt x="18394" y="6014"/>
                      <a:pt x="18735" y="10144"/>
                    </a:cubicBezTo>
                    <a:lnTo>
                      <a:pt x="21563" y="9910"/>
                    </a:lnTo>
                    <a:cubicBezTo>
                      <a:pt x="21100" y="4309"/>
                      <a:pt x="16419" y="0"/>
                      <a:pt x="10799" y="0"/>
                    </a:cubicBezTo>
                    <a:cubicBezTo>
                      <a:pt x="5180" y="0"/>
                      <a:pt x="499" y="4309"/>
                      <a:pt x="36" y="991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954" name="AutoShape 474">
                <a:extLst>
                  <a:ext uri="{FF2B5EF4-FFF2-40B4-BE49-F238E27FC236}">
                    <a16:creationId xmlns:a16="http://schemas.microsoft.com/office/drawing/2014/main" id="{6559FB90-9A1F-451A-B6CB-4766A4B176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2" y="3475"/>
                <a:ext cx="181" cy="181"/>
              </a:xfrm>
              <a:custGeom>
                <a:avLst/>
                <a:gdLst>
                  <a:gd name="G0" fmla="+- 7963 0 0"/>
                  <a:gd name="G1" fmla="+- -11486797 0 0"/>
                  <a:gd name="G2" fmla="+- 0 0 -11486797"/>
                  <a:gd name="T0" fmla="*/ 0 256 1"/>
                  <a:gd name="T1" fmla="*/ 180 256 1"/>
                  <a:gd name="G3" fmla="+- -11486797 T0 T1"/>
                  <a:gd name="T2" fmla="*/ 0 256 1"/>
                  <a:gd name="T3" fmla="*/ 90 256 1"/>
                  <a:gd name="G4" fmla="+- -11486797 T2 T3"/>
                  <a:gd name="G5" fmla="*/ G4 2 1"/>
                  <a:gd name="T4" fmla="*/ 90 256 1"/>
                  <a:gd name="T5" fmla="*/ 0 256 1"/>
                  <a:gd name="G6" fmla="+- -11486797 T4 T5"/>
                  <a:gd name="G7" fmla="*/ G6 2 1"/>
                  <a:gd name="G8" fmla="abs -11486797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7963"/>
                  <a:gd name="G18" fmla="*/ 7963 1 2"/>
                  <a:gd name="G19" fmla="+- G18 5400 0"/>
                  <a:gd name="G20" fmla="cos G19 -11486797"/>
                  <a:gd name="G21" fmla="sin G19 -11486797"/>
                  <a:gd name="G22" fmla="+- G20 10800 0"/>
                  <a:gd name="G23" fmla="+- G21 10800 0"/>
                  <a:gd name="G24" fmla="+- 10800 0 G20"/>
                  <a:gd name="G25" fmla="+- 7963 10800 0"/>
                  <a:gd name="G26" fmla="?: G9 G17 G25"/>
                  <a:gd name="G27" fmla="?: G9 0 21600"/>
                  <a:gd name="G28" fmla="cos 10800 -11486797"/>
                  <a:gd name="G29" fmla="sin 10800 -11486797"/>
                  <a:gd name="G30" fmla="sin 7963 -11486797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1486797 G34 0"/>
                  <a:gd name="G36" fmla="?: G6 G35 G31"/>
                  <a:gd name="G37" fmla="+- 21600 0 G36"/>
                  <a:gd name="G38" fmla="?: G4 0 G33"/>
                  <a:gd name="G39" fmla="?: -11486797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1449 w 21600"/>
                  <a:gd name="T15" fmla="*/ 10027 h 21600"/>
                  <a:gd name="T16" fmla="*/ 10800 w 21600"/>
                  <a:gd name="T17" fmla="*/ 2837 h 21600"/>
                  <a:gd name="T18" fmla="*/ 20151 w 21600"/>
                  <a:gd name="T19" fmla="*/ 10027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2864" y="10144"/>
                    </a:moveTo>
                    <a:cubicBezTo>
                      <a:pt x="3205" y="6014"/>
                      <a:pt x="6656" y="2837"/>
                      <a:pt x="10800" y="2837"/>
                    </a:cubicBezTo>
                    <a:cubicBezTo>
                      <a:pt x="14943" y="2837"/>
                      <a:pt x="18394" y="6014"/>
                      <a:pt x="18735" y="10144"/>
                    </a:cubicBezTo>
                    <a:lnTo>
                      <a:pt x="21563" y="9910"/>
                    </a:lnTo>
                    <a:cubicBezTo>
                      <a:pt x="21100" y="4309"/>
                      <a:pt x="16419" y="0"/>
                      <a:pt x="10799" y="0"/>
                    </a:cubicBezTo>
                    <a:cubicBezTo>
                      <a:pt x="5180" y="0"/>
                      <a:pt x="499" y="4309"/>
                      <a:pt x="36" y="991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955" name="AutoShape 475">
                <a:extLst>
                  <a:ext uri="{FF2B5EF4-FFF2-40B4-BE49-F238E27FC236}">
                    <a16:creationId xmlns:a16="http://schemas.microsoft.com/office/drawing/2014/main" id="{A9B30310-0610-4A4B-8544-7167123D67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546" y="3283"/>
                <a:ext cx="68" cy="272"/>
              </a:xfrm>
              <a:prstGeom prst="moon">
                <a:avLst>
                  <a:gd name="adj" fmla="val 78676"/>
                </a:avLst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956" name="AutoShape 476">
                <a:extLst>
                  <a:ext uri="{FF2B5EF4-FFF2-40B4-BE49-F238E27FC236}">
                    <a16:creationId xmlns:a16="http://schemas.microsoft.com/office/drawing/2014/main" id="{0EE26F2F-CB50-4463-A621-B035AB6BBA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909" y="3283"/>
                <a:ext cx="68" cy="272"/>
              </a:xfrm>
              <a:prstGeom prst="moon">
                <a:avLst>
                  <a:gd name="adj" fmla="val 78676"/>
                </a:avLst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0977" name="Group 497">
                <a:extLst>
                  <a:ext uri="{FF2B5EF4-FFF2-40B4-BE49-F238E27FC236}">
                    <a16:creationId xmlns:a16="http://schemas.microsoft.com/office/drawing/2014/main" id="{52680472-55FC-46B3-A738-1A0CCCAE80D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25" y="3702"/>
                <a:ext cx="272" cy="91"/>
                <a:chOff x="1260" y="1389"/>
                <a:chExt cx="409" cy="181"/>
              </a:xfrm>
            </p:grpSpPr>
            <p:sp>
              <p:nvSpPr>
                <p:cNvPr id="20978" name="AutoShape 498">
                  <a:extLst>
                    <a:ext uri="{FF2B5EF4-FFF2-40B4-BE49-F238E27FC236}">
                      <a16:creationId xmlns:a16="http://schemas.microsoft.com/office/drawing/2014/main" id="{1E2D20BB-D1B4-4A7E-9813-8B814A00C72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1260" y="1389"/>
                  <a:ext cx="46" cy="181"/>
                </a:xfrm>
                <a:prstGeom prst="moon">
                  <a:avLst>
                    <a:gd name="adj" fmla="val 35296"/>
                  </a:avLst>
                </a:prstGeom>
                <a:solidFill>
                  <a:srgbClr val="FF990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979" name="AutoShape 499">
                  <a:extLst>
                    <a:ext uri="{FF2B5EF4-FFF2-40B4-BE49-F238E27FC236}">
                      <a16:creationId xmlns:a16="http://schemas.microsoft.com/office/drawing/2014/main" id="{A5AA6985-D833-429A-A910-41C690EA976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9800000" flipH="1">
                  <a:off x="1623" y="1389"/>
                  <a:ext cx="46" cy="181"/>
                </a:xfrm>
                <a:prstGeom prst="moon">
                  <a:avLst>
                    <a:gd name="adj" fmla="val 35296"/>
                  </a:avLst>
                </a:prstGeom>
                <a:solidFill>
                  <a:srgbClr val="FF990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330" name="Freeform 448">
              <a:extLst>
                <a:ext uri="{FF2B5EF4-FFF2-40B4-BE49-F238E27FC236}">
                  <a16:creationId xmlns:a16="http://schemas.microsoft.com/office/drawing/2014/main" id="{FD75FDBD-9FA7-45EE-8290-E6EE2542FD0F}"/>
                </a:ext>
              </a:extLst>
            </p:cNvPr>
            <p:cNvSpPr>
              <a:spLocks/>
            </p:cNvSpPr>
            <p:nvPr/>
          </p:nvSpPr>
          <p:spPr bwMode="auto">
            <a:xfrm>
              <a:off x="3005138" y="5661025"/>
              <a:ext cx="147638" cy="290513"/>
            </a:xfrm>
            <a:custGeom>
              <a:avLst/>
              <a:gdLst>
                <a:gd name="T0" fmla="*/ 66 w 245"/>
                <a:gd name="T1" fmla="*/ 0 h 283"/>
                <a:gd name="T2" fmla="*/ 9 w 245"/>
                <a:gd name="T3" fmla="*/ 227 h 283"/>
                <a:gd name="T4" fmla="*/ 122 w 245"/>
                <a:gd name="T5" fmla="*/ 283 h 283"/>
                <a:gd name="T6" fmla="*/ 236 w 245"/>
                <a:gd name="T7" fmla="*/ 227 h 283"/>
                <a:gd name="T8" fmla="*/ 179 w 245"/>
                <a:gd name="T9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5" h="283">
                  <a:moveTo>
                    <a:pt x="66" y="0"/>
                  </a:moveTo>
                  <a:cubicBezTo>
                    <a:pt x="33" y="90"/>
                    <a:pt x="0" y="180"/>
                    <a:pt x="9" y="227"/>
                  </a:cubicBezTo>
                  <a:cubicBezTo>
                    <a:pt x="18" y="274"/>
                    <a:pt x="84" y="283"/>
                    <a:pt x="122" y="283"/>
                  </a:cubicBezTo>
                  <a:cubicBezTo>
                    <a:pt x="160" y="283"/>
                    <a:pt x="227" y="274"/>
                    <a:pt x="236" y="227"/>
                  </a:cubicBezTo>
                  <a:cubicBezTo>
                    <a:pt x="245" y="180"/>
                    <a:pt x="212" y="90"/>
                    <a:pt x="179" y="0"/>
                  </a:cubicBezTo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20000">
                  <a:srgbClr val="FFCC66"/>
                </a:gs>
                <a:gs pos="80000">
                  <a:srgbClr val="FFCC66"/>
                </a:gs>
                <a:gs pos="100000">
                  <a:srgbClr val="FF9900"/>
                </a:gs>
              </a:gsLst>
              <a:lin ang="189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564BCA6C-F593-4853-A347-EE3903B78157}"/>
              </a:ext>
            </a:extLst>
          </p:cNvPr>
          <p:cNvGrpSpPr/>
          <p:nvPr/>
        </p:nvGrpSpPr>
        <p:grpSpPr>
          <a:xfrm>
            <a:off x="560388" y="2852738"/>
            <a:ext cx="1296988" cy="1368425"/>
            <a:chOff x="560388" y="2852738"/>
            <a:chExt cx="1296988" cy="1368425"/>
          </a:xfrm>
        </p:grpSpPr>
        <p:sp>
          <p:nvSpPr>
            <p:cNvPr id="344" name="フリーフォーム: 図形 343">
              <a:extLst>
                <a:ext uri="{FF2B5EF4-FFF2-40B4-BE49-F238E27FC236}">
                  <a16:creationId xmlns:a16="http://schemas.microsoft.com/office/drawing/2014/main" id="{C2853583-1BE6-4E84-852D-093A8A8DCE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388" y="2852738"/>
              <a:ext cx="1296988" cy="1296988"/>
            </a:xfrm>
            <a:custGeom>
              <a:avLst/>
              <a:gdLst>
                <a:gd name="connsiteX0" fmla="*/ 648494 w 1296988"/>
                <a:gd name="connsiteY0" fmla="*/ 0 h 1296988"/>
                <a:gd name="connsiteX1" fmla="*/ 1296988 w 1296988"/>
                <a:gd name="connsiteY1" fmla="*/ 648494 h 1296988"/>
                <a:gd name="connsiteX2" fmla="*/ 1292224 w 1296988"/>
                <a:gd name="connsiteY2" fmla="*/ 695752 h 1296988"/>
                <a:gd name="connsiteX3" fmla="*/ 1292224 w 1296988"/>
                <a:gd name="connsiteY3" fmla="*/ 1268413 h 1296988"/>
                <a:gd name="connsiteX4" fmla="*/ 828798 w 1296988"/>
                <a:gd name="connsiteY4" fmla="*/ 1268413 h 1296988"/>
                <a:gd name="connsiteX5" fmla="*/ 779188 w 1296988"/>
                <a:gd name="connsiteY5" fmla="*/ 1283813 h 1296988"/>
                <a:gd name="connsiteX6" fmla="*/ 648494 w 1296988"/>
                <a:gd name="connsiteY6" fmla="*/ 1296988 h 1296988"/>
                <a:gd name="connsiteX7" fmla="*/ 517800 w 1296988"/>
                <a:gd name="connsiteY7" fmla="*/ 1283813 h 1296988"/>
                <a:gd name="connsiteX8" fmla="*/ 468190 w 1296988"/>
                <a:gd name="connsiteY8" fmla="*/ 1268413 h 1296988"/>
                <a:gd name="connsiteX9" fmla="*/ 4762 w 1296988"/>
                <a:gd name="connsiteY9" fmla="*/ 1268413 h 1296988"/>
                <a:gd name="connsiteX10" fmla="*/ 4762 w 1296988"/>
                <a:gd name="connsiteY10" fmla="*/ 695732 h 1296988"/>
                <a:gd name="connsiteX11" fmla="*/ 0 w 1296988"/>
                <a:gd name="connsiteY11" fmla="*/ 648494 h 1296988"/>
                <a:gd name="connsiteX12" fmla="*/ 648494 w 1296988"/>
                <a:gd name="connsiteY12" fmla="*/ 0 h 1296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96988" h="1296988">
                  <a:moveTo>
                    <a:pt x="648494" y="0"/>
                  </a:moveTo>
                  <a:cubicBezTo>
                    <a:pt x="1006647" y="0"/>
                    <a:pt x="1296988" y="290341"/>
                    <a:pt x="1296988" y="648494"/>
                  </a:cubicBezTo>
                  <a:lnTo>
                    <a:pt x="1292224" y="695752"/>
                  </a:lnTo>
                  <a:lnTo>
                    <a:pt x="1292224" y="1268413"/>
                  </a:lnTo>
                  <a:lnTo>
                    <a:pt x="828798" y="1268413"/>
                  </a:lnTo>
                  <a:lnTo>
                    <a:pt x="779188" y="1283813"/>
                  </a:lnTo>
                  <a:cubicBezTo>
                    <a:pt x="736973" y="1292452"/>
                    <a:pt x="693263" y="1296988"/>
                    <a:pt x="648494" y="1296988"/>
                  </a:cubicBezTo>
                  <a:cubicBezTo>
                    <a:pt x="603725" y="1296988"/>
                    <a:pt x="560015" y="1292452"/>
                    <a:pt x="517800" y="1283813"/>
                  </a:cubicBezTo>
                  <a:lnTo>
                    <a:pt x="468190" y="1268413"/>
                  </a:lnTo>
                  <a:lnTo>
                    <a:pt x="4762" y="1268413"/>
                  </a:lnTo>
                  <a:lnTo>
                    <a:pt x="4762" y="695732"/>
                  </a:lnTo>
                  <a:lnTo>
                    <a:pt x="0" y="648494"/>
                  </a:lnTo>
                  <a:cubicBezTo>
                    <a:pt x="0" y="290341"/>
                    <a:pt x="290341" y="0"/>
                    <a:pt x="648494" y="0"/>
                  </a:cubicBezTo>
                  <a:close/>
                </a:path>
              </a:pathLst>
            </a:custGeom>
            <a:solidFill>
              <a:srgbClr val="8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  <p:sp>
          <p:nvSpPr>
            <p:cNvPr id="345" name="Oval 181">
              <a:extLst>
                <a:ext uri="{FF2B5EF4-FFF2-40B4-BE49-F238E27FC236}">
                  <a16:creationId xmlns:a16="http://schemas.microsoft.com/office/drawing/2014/main" id="{47F2B9BC-D9FE-4B8A-9B9D-F76D91A571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850" y="3860801"/>
              <a:ext cx="71437" cy="215900"/>
            </a:xfrm>
            <a:prstGeom prst="ellipse">
              <a:avLst/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6" name="Oval 182">
              <a:extLst>
                <a:ext uri="{FF2B5EF4-FFF2-40B4-BE49-F238E27FC236}">
                  <a16:creationId xmlns:a16="http://schemas.microsoft.com/office/drawing/2014/main" id="{02F17663-B5F9-4A73-A58A-9BF9D31826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39887" y="3860801"/>
              <a:ext cx="71437" cy="215900"/>
            </a:xfrm>
            <a:prstGeom prst="ellipse">
              <a:avLst/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0760" name="Group 280">
              <a:extLst>
                <a:ext uri="{FF2B5EF4-FFF2-40B4-BE49-F238E27FC236}">
                  <a16:creationId xmlns:a16="http://schemas.microsoft.com/office/drawing/2014/main" id="{8E621947-8AAB-4B10-A671-47F3F485768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65150" y="3141663"/>
              <a:ext cx="1287462" cy="1079500"/>
              <a:chOff x="356" y="1979"/>
              <a:chExt cx="811" cy="680"/>
            </a:xfrm>
          </p:grpSpPr>
          <p:grpSp>
            <p:nvGrpSpPr>
              <p:cNvPr id="20642" name="Group 162">
                <a:extLst>
                  <a:ext uri="{FF2B5EF4-FFF2-40B4-BE49-F238E27FC236}">
                    <a16:creationId xmlns:a16="http://schemas.microsoft.com/office/drawing/2014/main" id="{64546E43-BB5B-4B88-A186-200E92868AE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20700000" flipH="1">
                <a:off x="988" y="2251"/>
                <a:ext cx="179" cy="181"/>
                <a:chOff x="355" y="485"/>
                <a:chExt cx="224" cy="227"/>
              </a:xfrm>
            </p:grpSpPr>
            <p:sp>
              <p:nvSpPr>
                <p:cNvPr id="20643" name="Freeform 163">
                  <a:extLst>
                    <a:ext uri="{FF2B5EF4-FFF2-40B4-BE49-F238E27FC236}">
                      <a16:creationId xmlns:a16="http://schemas.microsoft.com/office/drawing/2014/main" id="{379589D9-51D2-42D9-B455-4D7D65C29C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900000">
                  <a:off x="355" y="485"/>
                  <a:ext cx="224" cy="227"/>
                </a:xfrm>
                <a:custGeom>
                  <a:avLst/>
                  <a:gdLst>
                    <a:gd name="T0" fmla="*/ 113 w 174"/>
                    <a:gd name="T1" fmla="*/ 60 h 257"/>
                    <a:gd name="T2" fmla="*/ 23 w 174"/>
                    <a:gd name="T3" fmla="*/ 15 h 257"/>
                    <a:gd name="T4" fmla="*/ 23 w 174"/>
                    <a:gd name="T5" fmla="*/ 151 h 257"/>
                    <a:gd name="T6" fmla="*/ 159 w 174"/>
                    <a:gd name="T7" fmla="*/ 242 h 257"/>
                    <a:gd name="T8" fmla="*/ 113 w 174"/>
                    <a:gd name="T9" fmla="*/ 60 h 2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4" h="257">
                      <a:moveTo>
                        <a:pt x="113" y="60"/>
                      </a:moveTo>
                      <a:cubicBezTo>
                        <a:pt x="90" y="22"/>
                        <a:pt x="38" y="0"/>
                        <a:pt x="23" y="15"/>
                      </a:cubicBezTo>
                      <a:cubicBezTo>
                        <a:pt x="8" y="30"/>
                        <a:pt x="0" y="113"/>
                        <a:pt x="23" y="151"/>
                      </a:cubicBezTo>
                      <a:cubicBezTo>
                        <a:pt x="46" y="189"/>
                        <a:pt x="144" y="257"/>
                        <a:pt x="159" y="242"/>
                      </a:cubicBezTo>
                      <a:cubicBezTo>
                        <a:pt x="174" y="227"/>
                        <a:pt x="136" y="98"/>
                        <a:pt x="113" y="60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644" name="Freeform 164">
                  <a:extLst>
                    <a:ext uri="{FF2B5EF4-FFF2-40B4-BE49-F238E27FC236}">
                      <a16:creationId xmlns:a16="http://schemas.microsoft.com/office/drawing/2014/main" id="{E2894873-C84E-46A3-BDAC-B8E77EBADAE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900000">
                  <a:off x="395" y="506"/>
                  <a:ext cx="158" cy="161"/>
                </a:xfrm>
                <a:custGeom>
                  <a:avLst/>
                  <a:gdLst>
                    <a:gd name="T0" fmla="*/ 113 w 174"/>
                    <a:gd name="T1" fmla="*/ 60 h 257"/>
                    <a:gd name="T2" fmla="*/ 23 w 174"/>
                    <a:gd name="T3" fmla="*/ 15 h 257"/>
                    <a:gd name="T4" fmla="*/ 23 w 174"/>
                    <a:gd name="T5" fmla="*/ 151 h 257"/>
                    <a:gd name="T6" fmla="*/ 159 w 174"/>
                    <a:gd name="T7" fmla="*/ 242 h 257"/>
                    <a:gd name="T8" fmla="*/ 113 w 174"/>
                    <a:gd name="T9" fmla="*/ 60 h 2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4" h="257">
                      <a:moveTo>
                        <a:pt x="113" y="60"/>
                      </a:moveTo>
                      <a:cubicBezTo>
                        <a:pt x="90" y="22"/>
                        <a:pt x="38" y="0"/>
                        <a:pt x="23" y="15"/>
                      </a:cubicBezTo>
                      <a:cubicBezTo>
                        <a:pt x="8" y="30"/>
                        <a:pt x="0" y="113"/>
                        <a:pt x="23" y="151"/>
                      </a:cubicBezTo>
                      <a:cubicBezTo>
                        <a:pt x="46" y="189"/>
                        <a:pt x="144" y="257"/>
                        <a:pt x="159" y="242"/>
                      </a:cubicBezTo>
                      <a:cubicBezTo>
                        <a:pt x="174" y="227"/>
                        <a:pt x="136" y="98"/>
                        <a:pt x="113" y="6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FF99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0645" name="Group 165">
                <a:extLst>
                  <a:ext uri="{FF2B5EF4-FFF2-40B4-BE49-F238E27FC236}">
                    <a16:creationId xmlns:a16="http://schemas.microsoft.com/office/drawing/2014/main" id="{F4375640-FA93-442C-9556-CCD316BBCD7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900000">
                <a:off x="356" y="2251"/>
                <a:ext cx="179" cy="181"/>
                <a:chOff x="355" y="485"/>
                <a:chExt cx="224" cy="227"/>
              </a:xfrm>
            </p:grpSpPr>
            <p:sp>
              <p:nvSpPr>
                <p:cNvPr id="20646" name="Freeform 166">
                  <a:extLst>
                    <a:ext uri="{FF2B5EF4-FFF2-40B4-BE49-F238E27FC236}">
                      <a16:creationId xmlns:a16="http://schemas.microsoft.com/office/drawing/2014/main" id="{1D3337DC-0CE2-4DED-8068-AA76A77DB5F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900000">
                  <a:off x="355" y="485"/>
                  <a:ext cx="224" cy="227"/>
                </a:xfrm>
                <a:custGeom>
                  <a:avLst/>
                  <a:gdLst>
                    <a:gd name="T0" fmla="*/ 113 w 174"/>
                    <a:gd name="T1" fmla="*/ 60 h 257"/>
                    <a:gd name="T2" fmla="*/ 23 w 174"/>
                    <a:gd name="T3" fmla="*/ 15 h 257"/>
                    <a:gd name="T4" fmla="*/ 23 w 174"/>
                    <a:gd name="T5" fmla="*/ 151 h 257"/>
                    <a:gd name="T6" fmla="*/ 159 w 174"/>
                    <a:gd name="T7" fmla="*/ 242 h 257"/>
                    <a:gd name="T8" fmla="*/ 113 w 174"/>
                    <a:gd name="T9" fmla="*/ 60 h 2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4" h="257">
                      <a:moveTo>
                        <a:pt x="113" y="60"/>
                      </a:moveTo>
                      <a:cubicBezTo>
                        <a:pt x="90" y="22"/>
                        <a:pt x="38" y="0"/>
                        <a:pt x="23" y="15"/>
                      </a:cubicBezTo>
                      <a:cubicBezTo>
                        <a:pt x="8" y="30"/>
                        <a:pt x="0" y="113"/>
                        <a:pt x="23" y="151"/>
                      </a:cubicBezTo>
                      <a:cubicBezTo>
                        <a:pt x="46" y="189"/>
                        <a:pt x="144" y="257"/>
                        <a:pt x="159" y="242"/>
                      </a:cubicBezTo>
                      <a:cubicBezTo>
                        <a:pt x="174" y="227"/>
                        <a:pt x="136" y="98"/>
                        <a:pt x="113" y="60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647" name="Freeform 167">
                  <a:extLst>
                    <a:ext uri="{FF2B5EF4-FFF2-40B4-BE49-F238E27FC236}">
                      <a16:creationId xmlns:a16="http://schemas.microsoft.com/office/drawing/2014/main" id="{106DC395-DEFD-401F-BC7B-1A93D793A55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900000">
                  <a:off x="395" y="506"/>
                  <a:ext cx="158" cy="161"/>
                </a:xfrm>
                <a:custGeom>
                  <a:avLst/>
                  <a:gdLst>
                    <a:gd name="T0" fmla="*/ 113 w 174"/>
                    <a:gd name="T1" fmla="*/ 60 h 257"/>
                    <a:gd name="T2" fmla="*/ 23 w 174"/>
                    <a:gd name="T3" fmla="*/ 15 h 257"/>
                    <a:gd name="T4" fmla="*/ 23 w 174"/>
                    <a:gd name="T5" fmla="*/ 151 h 257"/>
                    <a:gd name="T6" fmla="*/ 159 w 174"/>
                    <a:gd name="T7" fmla="*/ 242 h 257"/>
                    <a:gd name="T8" fmla="*/ 113 w 174"/>
                    <a:gd name="T9" fmla="*/ 60 h 2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4" h="257">
                      <a:moveTo>
                        <a:pt x="113" y="60"/>
                      </a:moveTo>
                      <a:cubicBezTo>
                        <a:pt x="90" y="22"/>
                        <a:pt x="38" y="0"/>
                        <a:pt x="23" y="15"/>
                      </a:cubicBezTo>
                      <a:cubicBezTo>
                        <a:pt x="8" y="30"/>
                        <a:pt x="0" y="113"/>
                        <a:pt x="23" y="151"/>
                      </a:cubicBezTo>
                      <a:cubicBezTo>
                        <a:pt x="46" y="189"/>
                        <a:pt x="144" y="257"/>
                        <a:pt x="159" y="242"/>
                      </a:cubicBezTo>
                      <a:cubicBezTo>
                        <a:pt x="174" y="227"/>
                        <a:pt x="136" y="98"/>
                        <a:pt x="113" y="6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FF99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20650" name="Oval 170">
                <a:extLst>
                  <a:ext uri="{FF2B5EF4-FFF2-40B4-BE49-F238E27FC236}">
                    <a16:creationId xmlns:a16="http://schemas.microsoft.com/office/drawing/2014/main" id="{3A374C36-D4CE-4A5D-9844-8413C37579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4" y="1979"/>
                <a:ext cx="635" cy="680"/>
              </a:xfrm>
              <a:prstGeom prst="ellipse">
                <a:avLst/>
              </a:prstGeom>
              <a:gradFill rotWithShape="1">
                <a:gsLst>
                  <a:gs pos="0">
                    <a:srgbClr val="FFCC66">
                      <a:gamma/>
                      <a:tint val="60392"/>
                      <a:invGamma/>
                    </a:srgbClr>
                  </a:gs>
                  <a:gs pos="100000">
                    <a:srgbClr val="FFCC66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51" name="Oval 171">
                <a:extLst>
                  <a:ext uri="{FF2B5EF4-FFF2-40B4-BE49-F238E27FC236}">
                    <a16:creationId xmlns:a16="http://schemas.microsoft.com/office/drawing/2014/main" id="{2FDBE14F-0165-45A0-8883-49E87BE1BD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9" y="2251"/>
                <a:ext cx="45" cy="136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52" name="Oval 172">
                <a:extLst>
                  <a:ext uri="{FF2B5EF4-FFF2-40B4-BE49-F238E27FC236}">
                    <a16:creationId xmlns:a16="http://schemas.microsoft.com/office/drawing/2014/main" id="{D9744B8F-607C-4AAB-A4E5-8E25D0D3FC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7" y="2251"/>
                <a:ext cx="46" cy="136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53" name="AutoShape 173">
                <a:extLst>
                  <a:ext uri="{FF2B5EF4-FFF2-40B4-BE49-F238E27FC236}">
                    <a16:creationId xmlns:a16="http://schemas.microsoft.com/office/drawing/2014/main" id="{A9067595-E2EB-466D-BEB4-CEF748CB63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6013217">
                <a:off x="918" y="2095"/>
                <a:ext cx="45" cy="182"/>
              </a:xfrm>
              <a:prstGeom prst="moon">
                <a:avLst>
                  <a:gd name="adj" fmla="val 35356"/>
                </a:avLst>
              </a:prstGeom>
              <a:solidFill>
                <a:srgbClr val="80000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54" name="AutoShape 174">
                <a:extLst>
                  <a:ext uri="{FF2B5EF4-FFF2-40B4-BE49-F238E27FC236}">
                    <a16:creationId xmlns:a16="http://schemas.microsoft.com/office/drawing/2014/main" id="{92E775B9-0FF8-4422-BF04-A9CB9C6526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5586783" flipH="1">
                <a:off x="557" y="2092"/>
                <a:ext cx="45" cy="182"/>
              </a:xfrm>
              <a:prstGeom prst="moon">
                <a:avLst>
                  <a:gd name="adj" fmla="val 35356"/>
                </a:avLst>
              </a:prstGeom>
              <a:solidFill>
                <a:srgbClr val="80000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55" name="AutoShape 175">
                <a:extLst>
                  <a:ext uri="{FF2B5EF4-FFF2-40B4-BE49-F238E27FC236}">
                    <a16:creationId xmlns:a16="http://schemas.microsoft.com/office/drawing/2014/main" id="{9460DB28-44AF-4D6B-A6AB-5B6992C984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739" y="2456"/>
                <a:ext cx="45" cy="181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56" name="Freeform 176">
                <a:extLst>
                  <a:ext uri="{FF2B5EF4-FFF2-40B4-BE49-F238E27FC236}">
                    <a16:creationId xmlns:a16="http://schemas.microsoft.com/office/drawing/2014/main" id="{00B27CD3-807A-45F2-8CD9-57F301532B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" y="2478"/>
                <a:ext cx="90" cy="23"/>
              </a:xfrm>
              <a:custGeom>
                <a:avLst/>
                <a:gdLst>
                  <a:gd name="T0" fmla="*/ 245 w 264"/>
                  <a:gd name="T1" fmla="*/ 3 h 59"/>
                  <a:gd name="T2" fmla="*/ 245 w 264"/>
                  <a:gd name="T3" fmla="*/ 31 h 59"/>
                  <a:gd name="T4" fmla="*/ 132 w 264"/>
                  <a:gd name="T5" fmla="*/ 59 h 59"/>
                  <a:gd name="T6" fmla="*/ 19 w 264"/>
                  <a:gd name="T7" fmla="*/ 31 h 59"/>
                  <a:gd name="T8" fmla="*/ 19 w 264"/>
                  <a:gd name="T9" fmla="*/ 3 h 59"/>
                  <a:gd name="T10" fmla="*/ 132 w 264"/>
                  <a:gd name="T11" fmla="*/ 14 h 59"/>
                  <a:gd name="T12" fmla="*/ 245 w 264"/>
                  <a:gd name="T13" fmla="*/ 3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4" h="59">
                    <a:moveTo>
                      <a:pt x="245" y="3"/>
                    </a:moveTo>
                    <a:cubicBezTo>
                      <a:pt x="264" y="3"/>
                      <a:pt x="264" y="21"/>
                      <a:pt x="245" y="31"/>
                    </a:cubicBezTo>
                    <a:cubicBezTo>
                      <a:pt x="226" y="40"/>
                      <a:pt x="170" y="59"/>
                      <a:pt x="132" y="59"/>
                    </a:cubicBezTo>
                    <a:cubicBezTo>
                      <a:pt x="94" y="59"/>
                      <a:pt x="38" y="40"/>
                      <a:pt x="19" y="31"/>
                    </a:cubicBezTo>
                    <a:cubicBezTo>
                      <a:pt x="0" y="21"/>
                      <a:pt x="0" y="6"/>
                      <a:pt x="19" y="3"/>
                    </a:cubicBezTo>
                    <a:cubicBezTo>
                      <a:pt x="38" y="0"/>
                      <a:pt x="94" y="14"/>
                      <a:pt x="132" y="14"/>
                    </a:cubicBezTo>
                    <a:cubicBezTo>
                      <a:pt x="170" y="14"/>
                      <a:pt x="222" y="5"/>
                      <a:pt x="245" y="3"/>
                    </a:cubicBezTo>
                    <a:close/>
                  </a:path>
                </a:pathLst>
              </a:custGeom>
              <a:solidFill>
                <a:srgbClr val="FF9900"/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341" name="フリーフォーム: 図形 340">
              <a:extLst>
                <a:ext uri="{FF2B5EF4-FFF2-40B4-BE49-F238E27FC236}">
                  <a16:creationId xmlns:a16="http://schemas.microsoft.com/office/drawing/2014/main" id="{6C44341D-3A72-4E05-AECB-D49AB07AE48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">
              <a:off x="861158" y="2991312"/>
              <a:ext cx="524474" cy="645053"/>
            </a:xfrm>
            <a:custGeom>
              <a:avLst/>
              <a:gdLst>
                <a:gd name="connsiteX0" fmla="*/ 232732 w 521521"/>
                <a:gd name="connsiteY0" fmla="*/ 60875 h 600364"/>
                <a:gd name="connsiteX1" fmla="*/ 326186 w 521521"/>
                <a:gd name="connsiteY1" fmla="*/ 19582 h 600364"/>
                <a:gd name="connsiteX2" fmla="*/ 421476 w 521521"/>
                <a:gd name="connsiteY2" fmla="*/ 0 h 600364"/>
                <a:gd name="connsiteX3" fmla="*/ 415772 w 521521"/>
                <a:gd name="connsiteY3" fmla="*/ 8731 h 600364"/>
                <a:gd name="connsiteX4" fmla="*/ 377853 w 521521"/>
                <a:gd name="connsiteY4" fmla="*/ 169357 h 600364"/>
                <a:gd name="connsiteX5" fmla="*/ 521521 w 521521"/>
                <a:gd name="connsiteY5" fmla="*/ 456693 h 600364"/>
                <a:gd name="connsiteX6" fmla="*/ 521521 w 521521"/>
                <a:gd name="connsiteY6" fmla="*/ 456695 h 600364"/>
                <a:gd name="connsiteX7" fmla="*/ 283257 w 521521"/>
                <a:gd name="connsiteY7" fmla="*/ 330011 h 600364"/>
                <a:gd name="connsiteX8" fmla="*/ 257558 w 521521"/>
                <a:gd name="connsiteY8" fmla="*/ 282664 h 600364"/>
                <a:gd name="connsiteX9" fmla="*/ 262475 w 521521"/>
                <a:gd name="connsiteY9" fmla="*/ 324639 h 600364"/>
                <a:gd name="connsiteX10" fmla="*/ 396413 w 521521"/>
                <a:gd name="connsiteY10" fmla="*/ 528924 h 600364"/>
                <a:gd name="connsiteX11" fmla="*/ 396413 w 521521"/>
                <a:gd name="connsiteY11" fmla="*/ 528926 h 600364"/>
                <a:gd name="connsiteX12" fmla="*/ 158149 w 521521"/>
                <a:gd name="connsiteY12" fmla="*/ 402242 h 600364"/>
                <a:gd name="connsiteX13" fmla="*/ 134321 w 521521"/>
                <a:gd name="connsiteY13" fmla="*/ 358342 h 600364"/>
                <a:gd name="connsiteX14" fmla="*/ 138742 w 521521"/>
                <a:gd name="connsiteY14" fmla="*/ 396076 h 600364"/>
                <a:gd name="connsiteX15" fmla="*/ 272680 w 521521"/>
                <a:gd name="connsiteY15" fmla="*/ 600362 h 600364"/>
                <a:gd name="connsiteX16" fmla="*/ 272680 w 521521"/>
                <a:gd name="connsiteY16" fmla="*/ 600364 h 600364"/>
                <a:gd name="connsiteX17" fmla="*/ 7923 w 521521"/>
                <a:gd name="connsiteY17" fmla="*/ 424871 h 600364"/>
                <a:gd name="connsiteX18" fmla="*/ 0 w 521521"/>
                <a:gd name="connsiteY18" fmla="*/ 399345 h 600364"/>
                <a:gd name="connsiteX19" fmla="*/ 3122 w 521521"/>
                <a:gd name="connsiteY19" fmla="*/ 375986 h 600364"/>
                <a:gd name="connsiteX20" fmla="*/ 232732 w 521521"/>
                <a:gd name="connsiteY20" fmla="*/ 60875 h 600364"/>
                <a:gd name="connsiteX0" fmla="*/ 232732 w 521521"/>
                <a:gd name="connsiteY0" fmla="*/ 60875 h 600364"/>
                <a:gd name="connsiteX1" fmla="*/ 326186 w 521521"/>
                <a:gd name="connsiteY1" fmla="*/ 19582 h 600364"/>
                <a:gd name="connsiteX2" fmla="*/ 421476 w 521521"/>
                <a:gd name="connsiteY2" fmla="*/ 0 h 600364"/>
                <a:gd name="connsiteX3" fmla="*/ 415772 w 521521"/>
                <a:gd name="connsiteY3" fmla="*/ 8731 h 600364"/>
                <a:gd name="connsiteX4" fmla="*/ 377853 w 521521"/>
                <a:gd name="connsiteY4" fmla="*/ 169357 h 600364"/>
                <a:gd name="connsiteX5" fmla="*/ 521521 w 521521"/>
                <a:gd name="connsiteY5" fmla="*/ 456693 h 600364"/>
                <a:gd name="connsiteX6" fmla="*/ 521521 w 521521"/>
                <a:gd name="connsiteY6" fmla="*/ 456695 h 600364"/>
                <a:gd name="connsiteX7" fmla="*/ 283257 w 521521"/>
                <a:gd name="connsiteY7" fmla="*/ 330011 h 600364"/>
                <a:gd name="connsiteX8" fmla="*/ 257558 w 521521"/>
                <a:gd name="connsiteY8" fmla="*/ 282664 h 600364"/>
                <a:gd name="connsiteX9" fmla="*/ 262475 w 521521"/>
                <a:gd name="connsiteY9" fmla="*/ 324639 h 600364"/>
                <a:gd name="connsiteX10" fmla="*/ 396413 w 521521"/>
                <a:gd name="connsiteY10" fmla="*/ 528924 h 600364"/>
                <a:gd name="connsiteX11" fmla="*/ 396413 w 521521"/>
                <a:gd name="connsiteY11" fmla="*/ 528926 h 600364"/>
                <a:gd name="connsiteX12" fmla="*/ 158149 w 521521"/>
                <a:gd name="connsiteY12" fmla="*/ 402242 h 600364"/>
                <a:gd name="connsiteX13" fmla="*/ 134321 w 521521"/>
                <a:gd name="connsiteY13" fmla="*/ 358342 h 600364"/>
                <a:gd name="connsiteX14" fmla="*/ 138742 w 521521"/>
                <a:gd name="connsiteY14" fmla="*/ 396076 h 600364"/>
                <a:gd name="connsiteX15" fmla="*/ 272680 w 521521"/>
                <a:gd name="connsiteY15" fmla="*/ 600362 h 600364"/>
                <a:gd name="connsiteX16" fmla="*/ 272680 w 521521"/>
                <a:gd name="connsiteY16" fmla="*/ 600364 h 600364"/>
                <a:gd name="connsiteX17" fmla="*/ 7923 w 521521"/>
                <a:gd name="connsiteY17" fmla="*/ 424871 h 600364"/>
                <a:gd name="connsiteX18" fmla="*/ 0 w 521521"/>
                <a:gd name="connsiteY18" fmla="*/ 399345 h 600364"/>
                <a:gd name="connsiteX19" fmla="*/ 3122 w 521521"/>
                <a:gd name="connsiteY19" fmla="*/ 375986 h 600364"/>
                <a:gd name="connsiteX20" fmla="*/ 324172 w 521521"/>
                <a:gd name="connsiteY20" fmla="*/ 152315 h 600364"/>
                <a:gd name="connsiteX0" fmla="*/ 232732 w 521521"/>
                <a:gd name="connsiteY0" fmla="*/ 60875 h 600364"/>
                <a:gd name="connsiteX1" fmla="*/ 326186 w 521521"/>
                <a:gd name="connsiteY1" fmla="*/ 19582 h 600364"/>
                <a:gd name="connsiteX2" fmla="*/ 421476 w 521521"/>
                <a:gd name="connsiteY2" fmla="*/ 0 h 600364"/>
                <a:gd name="connsiteX3" fmla="*/ 415772 w 521521"/>
                <a:gd name="connsiteY3" fmla="*/ 8731 h 600364"/>
                <a:gd name="connsiteX4" fmla="*/ 377853 w 521521"/>
                <a:gd name="connsiteY4" fmla="*/ 169357 h 600364"/>
                <a:gd name="connsiteX5" fmla="*/ 521521 w 521521"/>
                <a:gd name="connsiteY5" fmla="*/ 456693 h 600364"/>
                <a:gd name="connsiteX6" fmla="*/ 521521 w 521521"/>
                <a:gd name="connsiteY6" fmla="*/ 456695 h 600364"/>
                <a:gd name="connsiteX7" fmla="*/ 283257 w 521521"/>
                <a:gd name="connsiteY7" fmla="*/ 330011 h 600364"/>
                <a:gd name="connsiteX8" fmla="*/ 257558 w 521521"/>
                <a:gd name="connsiteY8" fmla="*/ 282664 h 600364"/>
                <a:gd name="connsiteX9" fmla="*/ 262475 w 521521"/>
                <a:gd name="connsiteY9" fmla="*/ 324639 h 600364"/>
                <a:gd name="connsiteX10" fmla="*/ 396413 w 521521"/>
                <a:gd name="connsiteY10" fmla="*/ 528924 h 600364"/>
                <a:gd name="connsiteX11" fmla="*/ 396413 w 521521"/>
                <a:gd name="connsiteY11" fmla="*/ 528926 h 600364"/>
                <a:gd name="connsiteX12" fmla="*/ 158149 w 521521"/>
                <a:gd name="connsiteY12" fmla="*/ 402242 h 600364"/>
                <a:gd name="connsiteX13" fmla="*/ 134321 w 521521"/>
                <a:gd name="connsiteY13" fmla="*/ 358342 h 600364"/>
                <a:gd name="connsiteX14" fmla="*/ 138742 w 521521"/>
                <a:gd name="connsiteY14" fmla="*/ 396076 h 600364"/>
                <a:gd name="connsiteX15" fmla="*/ 272680 w 521521"/>
                <a:gd name="connsiteY15" fmla="*/ 600362 h 600364"/>
                <a:gd name="connsiteX16" fmla="*/ 272680 w 521521"/>
                <a:gd name="connsiteY16" fmla="*/ 600364 h 600364"/>
                <a:gd name="connsiteX17" fmla="*/ 7923 w 521521"/>
                <a:gd name="connsiteY17" fmla="*/ 424871 h 600364"/>
                <a:gd name="connsiteX18" fmla="*/ 0 w 521521"/>
                <a:gd name="connsiteY18" fmla="*/ 399345 h 600364"/>
                <a:gd name="connsiteX19" fmla="*/ 3122 w 521521"/>
                <a:gd name="connsiteY19" fmla="*/ 375986 h 600364"/>
                <a:gd name="connsiteX20" fmla="*/ 295059 w 521521"/>
                <a:gd name="connsiteY20" fmla="*/ 148192 h 600364"/>
                <a:gd name="connsiteX21" fmla="*/ 324172 w 521521"/>
                <a:gd name="connsiteY21" fmla="*/ 152315 h 600364"/>
                <a:gd name="connsiteX0" fmla="*/ 232732 w 521521"/>
                <a:gd name="connsiteY0" fmla="*/ 60875 h 600364"/>
                <a:gd name="connsiteX1" fmla="*/ 326186 w 521521"/>
                <a:gd name="connsiteY1" fmla="*/ 19582 h 600364"/>
                <a:gd name="connsiteX2" fmla="*/ 421476 w 521521"/>
                <a:gd name="connsiteY2" fmla="*/ 0 h 600364"/>
                <a:gd name="connsiteX3" fmla="*/ 415772 w 521521"/>
                <a:gd name="connsiteY3" fmla="*/ 8731 h 600364"/>
                <a:gd name="connsiteX4" fmla="*/ 377853 w 521521"/>
                <a:gd name="connsiteY4" fmla="*/ 169357 h 600364"/>
                <a:gd name="connsiteX5" fmla="*/ 521521 w 521521"/>
                <a:gd name="connsiteY5" fmla="*/ 456693 h 600364"/>
                <a:gd name="connsiteX6" fmla="*/ 521521 w 521521"/>
                <a:gd name="connsiteY6" fmla="*/ 456695 h 600364"/>
                <a:gd name="connsiteX7" fmla="*/ 283257 w 521521"/>
                <a:gd name="connsiteY7" fmla="*/ 330011 h 600364"/>
                <a:gd name="connsiteX8" fmla="*/ 257558 w 521521"/>
                <a:gd name="connsiteY8" fmla="*/ 282664 h 600364"/>
                <a:gd name="connsiteX9" fmla="*/ 262475 w 521521"/>
                <a:gd name="connsiteY9" fmla="*/ 324639 h 600364"/>
                <a:gd name="connsiteX10" fmla="*/ 396413 w 521521"/>
                <a:gd name="connsiteY10" fmla="*/ 528924 h 600364"/>
                <a:gd name="connsiteX11" fmla="*/ 396413 w 521521"/>
                <a:gd name="connsiteY11" fmla="*/ 528926 h 600364"/>
                <a:gd name="connsiteX12" fmla="*/ 158149 w 521521"/>
                <a:gd name="connsiteY12" fmla="*/ 402242 h 600364"/>
                <a:gd name="connsiteX13" fmla="*/ 134321 w 521521"/>
                <a:gd name="connsiteY13" fmla="*/ 358342 h 600364"/>
                <a:gd name="connsiteX14" fmla="*/ 138742 w 521521"/>
                <a:gd name="connsiteY14" fmla="*/ 396076 h 600364"/>
                <a:gd name="connsiteX15" fmla="*/ 272680 w 521521"/>
                <a:gd name="connsiteY15" fmla="*/ 600362 h 600364"/>
                <a:gd name="connsiteX16" fmla="*/ 272680 w 521521"/>
                <a:gd name="connsiteY16" fmla="*/ 600364 h 600364"/>
                <a:gd name="connsiteX17" fmla="*/ 7923 w 521521"/>
                <a:gd name="connsiteY17" fmla="*/ 424871 h 600364"/>
                <a:gd name="connsiteX18" fmla="*/ 0 w 521521"/>
                <a:gd name="connsiteY18" fmla="*/ 399345 h 600364"/>
                <a:gd name="connsiteX19" fmla="*/ 3122 w 521521"/>
                <a:gd name="connsiteY19" fmla="*/ 375986 h 600364"/>
                <a:gd name="connsiteX20" fmla="*/ 324172 w 521521"/>
                <a:gd name="connsiteY20" fmla="*/ 152315 h 600364"/>
                <a:gd name="connsiteX0" fmla="*/ 232732 w 521521"/>
                <a:gd name="connsiteY0" fmla="*/ 60875 h 600364"/>
                <a:gd name="connsiteX1" fmla="*/ 326186 w 521521"/>
                <a:gd name="connsiteY1" fmla="*/ 19582 h 600364"/>
                <a:gd name="connsiteX2" fmla="*/ 421476 w 521521"/>
                <a:gd name="connsiteY2" fmla="*/ 0 h 600364"/>
                <a:gd name="connsiteX3" fmla="*/ 415772 w 521521"/>
                <a:gd name="connsiteY3" fmla="*/ 8731 h 600364"/>
                <a:gd name="connsiteX4" fmla="*/ 377853 w 521521"/>
                <a:gd name="connsiteY4" fmla="*/ 169357 h 600364"/>
                <a:gd name="connsiteX5" fmla="*/ 521521 w 521521"/>
                <a:gd name="connsiteY5" fmla="*/ 456693 h 600364"/>
                <a:gd name="connsiteX6" fmla="*/ 521521 w 521521"/>
                <a:gd name="connsiteY6" fmla="*/ 456695 h 600364"/>
                <a:gd name="connsiteX7" fmla="*/ 283257 w 521521"/>
                <a:gd name="connsiteY7" fmla="*/ 330011 h 600364"/>
                <a:gd name="connsiteX8" fmla="*/ 257558 w 521521"/>
                <a:gd name="connsiteY8" fmla="*/ 282664 h 600364"/>
                <a:gd name="connsiteX9" fmla="*/ 262475 w 521521"/>
                <a:gd name="connsiteY9" fmla="*/ 324639 h 600364"/>
                <a:gd name="connsiteX10" fmla="*/ 396413 w 521521"/>
                <a:gd name="connsiteY10" fmla="*/ 528924 h 600364"/>
                <a:gd name="connsiteX11" fmla="*/ 396413 w 521521"/>
                <a:gd name="connsiteY11" fmla="*/ 528926 h 600364"/>
                <a:gd name="connsiteX12" fmla="*/ 158149 w 521521"/>
                <a:gd name="connsiteY12" fmla="*/ 402242 h 600364"/>
                <a:gd name="connsiteX13" fmla="*/ 134321 w 521521"/>
                <a:gd name="connsiteY13" fmla="*/ 358342 h 600364"/>
                <a:gd name="connsiteX14" fmla="*/ 138742 w 521521"/>
                <a:gd name="connsiteY14" fmla="*/ 396076 h 600364"/>
                <a:gd name="connsiteX15" fmla="*/ 272680 w 521521"/>
                <a:gd name="connsiteY15" fmla="*/ 600362 h 600364"/>
                <a:gd name="connsiteX16" fmla="*/ 272680 w 521521"/>
                <a:gd name="connsiteY16" fmla="*/ 600364 h 600364"/>
                <a:gd name="connsiteX17" fmla="*/ 7923 w 521521"/>
                <a:gd name="connsiteY17" fmla="*/ 424871 h 600364"/>
                <a:gd name="connsiteX18" fmla="*/ 0 w 521521"/>
                <a:gd name="connsiteY18" fmla="*/ 399345 h 600364"/>
                <a:gd name="connsiteX19" fmla="*/ 3122 w 521521"/>
                <a:gd name="connsiteY19" fmla="*/ 375986 h 600364"/>
                <a:gd name="connsiteX0" fmla="*/ 232732 w 521521"/>
                <a:gd name="connsiteY0" fmla="*/ 60875 h 600364"/>
                <a:gd name="connsiteX1" fmla="*/ 326186 w 521521"/>
                <a:gd name="connsiteY1" fmla="*/ 19582 h 600364"/>
                <a:gd name="connsiteX2" fmla="*/ 421476 w 521521"/>
                <a:gd name="connsiteY2" fmla="*/ 0 h 600364"/>
                <a:gd name="connsiteX3" fmla="*/ 415772 w 521521"/>
                <a:gd name="connsiteY3" fmla="*/ 8731 h 600364"/>
                <a:gd name="connsiteX4" fmla="*/ 377853 w 521521"/>
                <a:gd name="connsiteY4" fmla="*/ 169357 h 600364"/>
                <a:gd name="connsiteX5" fmla="*/ 521521 w 521521"/>
                <a:gd name="connsiteY5" fmla="*/ 456693 h 600364"/>
                <a:gd name="connsiteX6" fmla="*/ 521521 w 521521"/>
                <a:gd name="connsiteY6" fmla="*/ 456695 h 600364"/>
                <a:gd name="connsiteX7" fmla="*/ 283257 w 521521"/>
                <a:gd name="connsiteY7" fmla="*/ 330011 h 600364"/>
                <a:gd name="connsiteX8" fmla="*/ 257558 w 521521"/>
                <a:gd name="connsiteY8" fmla="*/ 282664 h 600364"/>
                <a:gd name="connsiteX9" fmla="*/ 262475 w 521521"/>
                <a:gd name="connsiteY9" fmla="*/ 324639 h 600364"/>
                <a:gd name="connsiteX10" fmla="*/ 396413 w 521521"/>
                <a:gd name="connsiteY10" fmla="*/ 528924 h 600364"/>
                <a:gd name="connsiteX11" fmla="*/ 396413 w 521521"/>
                <a:gd name="connsiteY11" fmla="*/ 528926 h 600364"/>
                <a:gd name="connsiteX12" fmla="*/ 158149 w 521521"/>
                <a:gd name="connsiteY12" fmla="*/ 402242 h 600364"/>
                <a:gd name="connsiteX13" fmla="*/ 134321 w 521521"/>
                <a:gd name="connsiteY13" fmla="*/ 358342 h 600364"/>
                <a:gd name="connsiteX14" fmla="*/ 138742 w 521521"/>
                <a:gd name="connsiteY14" fmla="*/ 396076 h 600364"/>
                <a:gd name="connsiteX15" fmla="*/ 272680 w 521521"/>
                <a:gd name="connsiteY15" fmla="*/ 600362 h 600364"/>
                <a:gd name="connsiteX16" fmla="*/ 272680 w 521521"/>
                <a:gd name="connsiteY16" fmla="*/ 600364 h 600364"/>
                <a:gd name="connsiteX17" fmla="*/ 7923 w 521521"/>
                <a:gd name="connsiteY17" fmla="*/ 424871 h 600364"/>
                <a:gd name="connsiteX18" fmla="*/ 0 w 521521"/>
                <a:gd name="connsiteY18" fmla="*/ 399345 h 600364"/>
                <a:gd name="connsiteX19" fmla="*/ 803 w 521521"/>
                <a:gd name="connsiteY19" fmla="*/ 319583 h 600364"/>
                <a:gd name="connsiteX0" fmla="*/ 326186 w 521521"/>
                <a:gd name="connsiteY0" fmla="*/ 19582 h 600364"/>
                <a:gd name="connsiteX1" fmla="*/ 421476 w 521521"/>
                <a:gd name="connsiteY1" fmla="*/ 0 h 600364"/>
                <a:gd name="connsiteX2" fmla="*/ 415772 w 521521"/>
                <a:gd name="connsiteY2" fmla="*/ 8731 h 600364"/>
                <a:gd name="connsiteX3" fmla="*/ 377853 w 521521"/>
                <a:gd name="connsiteY3" fmla="*/ 169357 h 600364"/>
                <a:gd name="connsiteX4" fmla="*/ 521521 w 521521"/>
                <a:gd name="connsiteY4" fmla="*/ 456693 h 600364"/>
                <a:gd name="connsiteX5" fmla="*/ 521521 w 521521"/>
                <a:gd name="connsiteY5" fmla="*/ 456695 h 600364"/>
                <a:gd name="connsiteX6" fmla="*/ 283257 w 521521"/>
                <a:gd name="connsiteY6" fmla="*/ 330011 h 600364"/>
                <a:gd name="connsiteX7" fmla="*/ 257558 w 521521"/>
                <a:gd name="connsiteY7" fmla="*/ 282664 h 600364"/>
                <a:gd name="connsiteX8" fmla="*/ 262475 w 521521"/>
                <a:gd name="connsiteY8" fmla="*/ 324639 h 600364"/>
                <a:gd name="connsiteX9" fmla="*/ 396413 w 521521"/>
                <a:gd name="connsiteY9" fmla="*/ 528924 h 600364"/>
                <a:gd name="connsiteX10" fmla="*/ 396413 w 521521"/>
                <a:gd name="connsiteY10" fmla="*/ 528926 h 600364"/>
                <a:gd name="connsiteX11" fmla="*/ 158149 w 521521"/>
                <a:gd name="connsiteY11" fmla="*/ 402242 h 600364"/>
                <a:gd name="connsiteX12" fmla="*/ 134321 w 521521"/>
                <a:gd name="connsiteY12" fmla="*/ 358342 h 600364"/>
                <a:gd name="connsiteX13" fmla="*/ 138742 w 521521"/>
                <a:gd name="connsiteY13" fmla="*/ 396076 h 600364"/>
                <a:gd name="connsiteX14" fmla="*/ 272680 w 521521"/>
                <a:gd name="connsiteY14" fmla="*/ 600362 h 600364"/>
                <a:gd name="connsiteX15" fmla="*/ 272680 w 521521"/>
                <a:gd name="connsiteY15" fmla="*/ 600364 h 600364"/>
                <a:gd name="connsiteX16" fmla="*/ 7923 w 521521"/>
                <a:gd name="connsiteY16" fmla="*/ 424871 h 600364"/>
                <a:gd name="connsiteX17" fmla="*/ 0 w 521521"/>
                <a:gd name="connsiteY17" fmla="*/ 399345 h 600364"/>
                <a:gd name="connsiteX18" fmla="*/ 803 w 521521"/>
                <a:gd name="connsiteY18" fmla="*/ 319583 h 600364"/>
                <a:gd name="connsiteX0" fmla="*/ 366069 w 521521"/>
                <a:gd name="connsiteY0" fmla="*/ 0 h 645053"/>
                <a:gd name="connsiteX1" fmla="*/ 421476 w 521521"/>
                <a:gd name="connsiteY1" fmla="*/ 44689 h 645053"/>
                <a:gd name="connsiteX2" fmla="*/ 415772 w 521521"/>
                <a:gd name="connsiteY2" fmla="*/ 53420 h 645053"/>
                <a:gd name="connsiteX3" fmla="*/ 377853 w 521521"/>
                <a:gd name="connsiteY3" fmla="*/ 214046 h 645053"/>
                <a:gd name="connsiteX4" fmla="*/ 521521 w 521521"/>
                <a:gd name="connsiteY4" fmla="*/ 501382 h 645053"/>
                <a:gd name="connsiteX5" fmla="*/ 521521 w 521521"/>
                <a:gd name="connsiteY5" fmla="*/ 501384 h 645053"/>
                <a:gd name="connsiteX6" fmla="*/ 283257 w 521521"/>
                <a:gd name="connsiteY6" fmla="*/ 374700 h 645053"/>
                <a:gd name="connsiteX7" fmla="*/ 257558 w 521521"/>
                <a:gd name="connsiteY7" fmla="*/ 327353 h 645053"/>
                <a:gd name="connsiteX8" fmla="*/ 262475 w 521521"/>
                <a:gd name="connsiteY8" fmla="*/ 369328 h 645053"/>
                <a:gd name="connsiteX9" fmla="*/ 396413 w 521521"/>
                <a:gd name="connsiteY9" fmla="*/ 573613 h 645053"/>
                <a:gd name="connsiteX10" fmla="*/ 396413 w 521521"/>
                <a:gd name="connsiteY10" fmla="*/ 573615 h 645053"/>
                <a:gd name="connsiteX11" fmla="*/ 158149 w 521521"/>
                <a:gd name="connsiteY11" fmla="*/ 446931 h 645053"/>
                <a:gd name="connsiteX12" fmla="*/ 134321 w 521521"/>
                <a:gd name="connsiteY12" fmla="*/ 403031 h 645053"/>
                <a:gd name="connsiteX13" fmla="*/ 138742 w 521521"/>
                <a:gd name="connsiteY13" fmla="*/ 440765 h 645053"/>
                <a:gd name="connsiteX14" fmla="*/ 272680 w 521521"/>
                <a:gd name="connsiteY14" fmla="*/ 645051 h 645053"/>
                <a:gd name="connsiteX15" fmla="*/ 272680 w 521521"/>
                <a:gd name="connsiteY15" fmla="*/ 645053 h 645053"/>
                <a:gd name="connsiteX16" fmla="*/ 7923 w 521521"/>
                <a:gd name="connsiteY16" fmla="*/ 469560 h 645053"/>
                <a:gd name="connsiteX17" fmla="*/ 0 w 521521"/>
                <a:gd name="connsiteY17" fmla="*/ 444034 h 645053"/>
                <a:gd name="connsiteX18" fmla="*/ 803 w 521521"/>
                <a:gd name="connsiteY18" fmla="*/ 364272 h 645053"/>
                <a:gd name="connsiteX0" fmla="*/ 369022 w 524474"/>
                <a:gd name="connsiteY0" fmla="*/ 0 h 645053"/>
                <a:gd name="connsiteX1" fmla="*/ 424429 w 524474"/>
                <a:gd name="connsiteY1" fmla="*/ 44689 h 645053"/>
                <a:gd name="connsiteX2" fmla="*/ 418725 w 524474"/>
                <a:gd name="connsiteY2" fmla="*/ 53420 h 645053"/>
                <a:gd name="connsiteX3" fmla="*/ 380806 w 524474"/>
                <a:gd name="connsiteY3" fmla="*/ 214046 h 645053"/>
                <a:gd name="connsiteX4" fmla="*/ 524474 w 524474"/>
                <a:gd name="connsiteY4" fmla="*/ 501382 h 645053"/>
                <a:gd name="connsiteX5" fmla="*/ 524474 w 524474"/>
                <a:gd name="connsiteY5" fmla="*/ 501384 h 645053"/>
                <a:gd name="connsiteX6" fmla="*/ 286210 w 524474"/>
                <a:gd name="connsiteY6" fmla="*/ 374700 h 645053"/>
                <a:gd name="connsiteX7" fmla="*/ 260511 w 524474"/>
                <a:gd name="connsiteY7" fmla="*/ 327353 h 645053"/>
                <a:gd name="connsiteX8" fmla="*/ 265428 w 524474"/>
                <a:gd name="connsiteY8" fmla="*/ 369328 h 645053"/>
                <a:gd name="connsiteX9" fmla="*/ 399366 w 524474"/>
                <a:gd name="connsiteY9" fmla="*/ 573613 h 645053"/>
                <a:gd name="connsiteX10" fmla="*/ 399366 w 524474"/>
                <a:gd name="connsiteY10" fmla="*/ 573615 h 645053"/>
                <a:gd name="connsiteX11" fmla="*/ 161102 w 524474"/>
                <a:gd name="connsiteY11" fmla="*/ 446931 h 645053"/>
                <a:gd name="connsiteX12" fmla="*/ 137274 w 524474"/>
                <a:gd name="connsiteY12" fmla="*/ 403031 h 645053"/>
                <a:gd name="connsiteX13" fmla="*/ 141695 w 524474"/>
                <a:gd name="connsiteY13" fmla="*/ 440765 h 645053"/>
                <a:gd name="connsiteX14" fmla="*/ 275633 w 524474"/>
                <a:gd name="connsiteY14" fmla="*/ 645051 h 645053"/>
                <a:gd name="connsiteX15" fmla="*/ 275633 w 524474"/>
                <a:gd name="connsiteY15" fmla="*/ 645053 h 645053"/>
                <a:gd name="connsiteX16" fmla="*/ 10876 w 524474"/>
                <a:gd name="connsiteY16" fmla="*/ 469560 h 645053"/>
                <a:gd name="connsiteX17" fmla="*/ 2953 w 524474"/>
                <a:gd name="connsiteY17" fmla="*/ 444034 h 645053"/>
                <a:gd name="connsiteX18" fmla="*/ 14 w 524474"/>
                <a:gd name="connsiteY18" fmla="*/ 319689 h 645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24474" h="645053">
                  <a:moveTo>
                    <a:pt x="369022" y="0"/>
                  </a:moveTo>
                  <a:lnTo>
                    <a:pt x="424429" y="44689"/>
                  </a:lnTo>
                  <a:lnTo>
                    <a:pt x="418725" y="53420"/>
                  </a:lnTo>
                  <a:cubicBezTo>
                    <a:pt x="394113" y="102644"/>
                    <a:pt x="380806" y="157521"/>
                    <a:pt x="380806" y="214046"/>
                  </a:cubicBezTo>
                  <a:cubicBezTo>
                    <a:pt x="380806" y="327097"/>
                    <a:pt x="434033" y="433552"/>
                    <a:pt x="524474" y="501382"/>
                  </a:cubicBezTo>
                  <a:lnTo>
                    <a:pt x="524474" y="501384"/>
                  </a:lnTo>
                  <a:cubicBezTo>
                    <a:pt x="425292" y="501384"/>
                    <a:pt x="337846" y="451132"/>
                    <a:pt x="286210" y="374700"/>
                  </a:cubicBezTo>
                  <a:lnTo>
                    <a:pt x="260511" y="327353"/>
                  </a:lnTo>
                  <a:lnTo>
                    <a:pt x="265428" y="369328"/>
                  </a:lnTo>
                  <a:cubicBezTo>
                    <a:pt x="284638" y="450142"/>
                    <a:pt x="331536" y="522740"/>
                    <a:pt x="399366" y="573613"/>
                  </a:cubicBezTo>
                  <a:lnTo>
                    <a:pt x="399366" y="573615"/>
                  </a:lnTo>
                  <a:cubicBezTo>
                    <a:pt x="300184" y="573615"/>
                    <a:pt x="212738" y="523363"/>
                    <a:pt x="161102" y="446931"/>
                  </a:cubicBezTo>
                  <a:lnTo>
                    <a:pt x="137274" y="403031"/>
                  </a:lnTo>
                  <a:lnTo>
                    <a:pt x="141695" y="440765"/>
                  </a:lnTo>
                  <a:cubicBezTo>
                    <a:pt x="160904" y="521579"/>
                    <a:pt x="207802" y="594178"/>
                    <a:pt x="275633" y="645051"/>
                  </a:cubicBezTo>
                  <a:lnTo>
                    <a:pt x="275633" y="645053"/>
                  </a:lnTo>
                  <a:cubicBezTo>
                    <a:pt x="156614" y="645053"/>
                    <a:pt x="54496" y="572690"/>
                    <a:pt x="10876" y="469560"/>
                  </a:cubicBezTo>
                  <a:lnTo>
                    <a:pt x="2953" y="444034"/>
                  </a:lnTo>
                  <a:cubicBezTo>
                    <a:pt x="3221" y="417447"/>
                    <a:pt x="-254" y="346276"/>
                    <a:pt x="14" y="319689"/>
                  </a:cubicBezTo>
                </a:path>
              </a:pathLst>
            </a:custGeom>
            <a:solidFill>
              <a:srgbClr val="8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0A91AFB9-D51D-4AF6-8019-D8749A397E90}"/>
              </a:ext>
            </a:extLst>
          </p:cNvPr>
          <p:cNvGrpSpPr/>
          <p:nvPr/>
        </p:nvGrpSpPr>
        <p:grpSpPr>
          <a:xfrm>
            <a:off x="4203963" y="4832775"/>
            <a:ext cx="1548549" cy="1383875"/>
            <a:chOff x="4203963" y="4832775"/>
            <a:chExt cx="1548549" cy="1383875"/>
          </a:xfrm>
        </p:grpSpPr>
        <p:sp>
          <p:nvSpPr>
            <p:cNvPr id="332" name="フリーフォーム: 図形 331">
              <a:extLst>
                <a:ext uri="{FF2B5EF4-FFF2-40B4-BE49-F238E27FC236}">
                  <a16:creationId xmlns:a16="http://schemas.microsoft.com/office/drawing/2014/main" id="{D5EE57D3-9AC7-46A4-873F-8713C37AA659}"/>
                </a:ext>
              </a:extLst>
            </p:cNvPr>
            <p:cNvSpPr/>
            <p:nvPr/>
          </p:nvSpPr>
          <p:spPr>
            <a:xfrm>
              <a:off x="4203963" y="4832775"/>
              <a:ext cx="1548549" cy="1314025"/>
            </a:xfrm>
            <a:custGeom>
              <a:avLst/>
              <a:gdLst>
                <a:gd name="connsiteX0" fmla="*/ 980389 w 1548549"/>
                <a:gd name="connsiteY0" fmla="*/ 146 h 1314025"/>
                <a:gd name="connsiteX1" fmla="*/ 1280804 w 1548549"/>
                <a:gd name="connsiteY1" fmla="*/ 123283 h 1314025"/>
                <a:gd name="connsiteX2" fmla="*/ 1332037 w 1548549"/>
                <a:gd name="connsiteY2" fmla="*/ 184939 h 1314025"/>
                <a:gd name="connsiteX3" fmla="*/ 1343336 w 1548549"/>
                <a:gd name="connsiteY3" fmla="*/ 205214 h 1314025"/>
                <a:gd name="connsiteX4" fmla="*/ 1363611 w 1548549"/>
                <a:gd name="connsiteY4" fmla="*/ 216513 h 1314025"/>
                <a:gd name="connsiteX5" fmla="*/ 1425267 w 1548549"/>
                <a:gd name="connsiteY5" fmla="*/ 267746 h 1314025"/>
                <a:gd name="connsiteX6" fmla="*/ 1494844 w 1548549"/>
                <a:gd name="connsiteY6" fmla="*/ 746934 h 1314025"/>
                <a:gd name="connsiteX7" fmla="*/ 1491776 w 1548549"/>
                <a:gd name="connsiteY7" fmla="*/ 750760 h 1314025"/>
                <a:gd name="connsiteX8" fmla="*/ 1478787 w 1548549"/>
                <a:gd name="connsiteY8" fmla="*/ 853900 h 1314025"/>
                <a:gd name="connsiteX9" fmla="*/ 773481 w 1548549"/>
                <a:gd name="connsiteY9" fmla="*/ 1314025 h 1314025"/>
                <a:gd name="connsiteX10" fmla="*/ 68175 w 1548549"/>
                <a:gd name="connsiteY10" fmla="*/ 853900 h 1314025"/>
                <a:gd name="connsiteX11" fmla="*/ 56550 w 1548549"/>
                <a:gd name="connsiteY11" fmla="*/ 761594 h 1314025"/>
                <a:gd name="connsiteX12" fmla="*/ 53705 w 1548549"/>
                <a:gd name="connsiteY12" fmla="*/ 758046 h 1314025"/>
                <a:gd name="connsiteX13" fmla="*/ 123282 w 1548549"/>
                <a:gd name="connsiteY13" fmla="*/ 278858 h 1314025"/>
                <a:gd name="connsiteX14" fmla="*/ 184938 w 1548549"/>
                <a:gd name="connsiteY14" fmla="*/ 227625 h 1314025"/>
                <a:gd name="connsiteX15" fmla="*/ 189323 w 1548549"/>
                <a:gd name="connsiteY15" fmla="*/ 225181 h 1314025"/>
                <a:gd name="connsiteX16" fmla="*/ 211749 w 1548549"/>
                <a:gd name="connsiteY16" fmla="*/ 184939 h 1314025"/>
                <a:gd name="connsiteX17" fmla="*/ 262982 w 1548549"/>
                <a:gd name="connsiteY17" fmla="*/ 123283 h 1314025"/>
                <a:gd name="connsiteX18" fmla="*/ 536150 w 1548549"/>
                <a:gd name="connsiteY18" fmla="*/ 368 h 1314025"/>
                <a:gd name="connsiteX19" fmla="*/ 742170 w 1548549"/>
                <a:gd name="connsiteY19" fmla="*/ 53706 h 1314025"/>
                <a:gd name="connsiteX20" fmla="*/ 771893 w 1548549"/>
                <a:gd name="connsiteY20" fmla="*/ 77534 h 1314025"/>
                <a:gd name="connsiteX21" fmla="*/ 801616 w 1548549"/>
                <a:gd name="connsiteY21" fmla="*/ 53706 h 1314025"/>
                <a:gd name="connsiteX22" fmla="*/ 980389 w 1548549"/>
                <a:gd name="connsiteY22" fmla="*/ 146 h 1314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548549" h="1314025">
                  <a:moveTo>
                    <a:pt x="980389" y="146"/>
                  </a:moveTo>
                  <a:cubicBezTo>
                    <a:pt x="1086037" y="-2794"/>
                    <a:pt x="1196213" y="38692"/>
                    <a:pt x="1280804" y="123283"/>
                  </a:cubicBezTo>
                  <a:cubicBezTo>
                    <a:pt x="1300139" y="142618"/>
                    <a:pt x="1317222" y="163289"/>
                    <a:pt x="1332037" y="184939"/>
                  </a:cubicBezTo>
                  <a:lnTo>
                    <a:pt x="1343336" y="205214"/>
                  </a:lnTo>
                  <a:lnTo>
                    <a:pt x="1363611" y="216513"/>
                  </a:lnTo>
                  <a:cubicBezTo>
                    <a:pt x="1385260" y="231328"/>
                    <a:pt x="1405932" y="248411"/>
                    <a:pt x="1425267" y="267746"/>
                  </a:cubicBezTo>
                  <a:cubicBezTo>
                    <a:pt x="1560611" y="403091"/>
                    <a:pt x="1585610" y="603936"/>
                    <a:pt x="1494844" y="746934"/>
                  </a:cubicBezTo>
                  <a:lnTo>
                    <a:pt x="1491776" y="750760"/>
                  </a:lnTo>
                  <a:lnTo>
                    <a:pt x="1478787" y="853900"/>
                  </a:lnTo>
                  <a:cubicBezTo>
                    <a:pt x="1411656" y="1116493"/>
                    <a:pt x="1121387" y="1314025"/>
                    <a:pt x="773481" y="1314025"/>
                  </a:cubicBezTo>
                  <a:cubicBezTo>
                    <a:pt x="425575" y="1314025"/>
                    <a:pt x="135306" y="1116493"/>
                    <a:pt x="68175" y="853900"/>
                  </a:cubicBezTo>
                  <a:lnTo>
                    <a:pt x="56550" y="761594"/>
                  </a:lnTo>
                  <a:lnTo>
                    <a:pt x="53705" y="758046"/>
                  </a:lnTo>
                  <a:cubicBezTo>
                    <a:pt x="-37061" y="615048"/>
                    <a:pt x="-12062" y="414203"/>
                    <a:pt x="123282" y="278858"/>
                  </a:cubicBezTo>
                  <a:cubicBezTo>
                    <a:pt x="142617" y="259523"/>
                    <a:pt x="163289" y="242440"/>
                    <a:pt x="184938" y="227625"/>
                  </a:cubicBezTo>
                  <a:lnTo>
                    <a:pt x="189323" y="225181"/>
                  </a:lnTo>
                  <a:lnTo>
                    <a:pt x="211749" y="184939"/>
                  </a:lnTo>
                  <a:cubicBezTo>
                    <a:pt x="226564" y="163289"/>
                    <a:pt x="243647" y="142618"/>
                    <a:pt x="262982" y="123283"/>
                  </a:cubicBezTo>
                  <a:cubicBezTo>
                    <a:pt x="340322" y="45943"/>
                    <a:pt x="439050" y="4634"/>
                    <a:pt x="536150" y="368"/>
                  </a:cubicBezTo>
                  <a:cubicBezTo>
                    <a:pt x="608975" y="-2831"/>
                    <a:pt x="680885" y="14806"/>
                    <a:pt x="742170" y="53706"/>
                  </a:cubicBezTo>
                  <a:lnTo>
                    <a:pt x="771893" y="77534"/>
                  </a:lnTo>
                  <a:lnTo>
                    <a:pt x="801616" y="53706"/>
                  </a:lnTo>
                  <a:cubicBezTo>
                    <a:pt x="855241" y="19668"/>
                    <a:pt x="916999" y="1910"/>
                    <a:pt x="980389" y="146"/>
                  </a:cubicBezTo>
                  <a:close/>
                </a:path>
              </a:pathLst>
            </a:custGeom>
            <a:solidFill>
              <a:srgbClr val="99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  <p:grpSp>
          <p:nvGrpSpPr>
            <p:cNvPr id="20985" name="Group 505">
              <a:extLst>
                <a:ext uri="{FF2B5EF4-FFF2-40B4-BE49-F238E27FC236}">
                  <a16:creationId xmlns:a16="http://schemas.microsoft.com/office/drawing/2014/main" id="{D5F47DB0-BB62-4071-B860-66D0E4E194CA}"/>
                </a:ext>
              </a:extLst>
            </p:cNvPr>
            <p:cNvGrpSpPr>
              <a:grpSpLocks/>
            </p:cNvGrpSpPr>
            <p:nvPr/>
          </p:nvGrpSpPr>
          <p:grpSpPr bwMode="auto">
            <a:xfrm rot="20700000" flipH="1">
              <a:off x="5337012" y="5570538"/>
              <a:ext cx="284163" cy="287337"/>
              <a:chOff x="355" y="485"/>
              <a:chExt cx="224" cy="227"/>
            </a:xfrm>
          </p:grpSpPr>
          <p:sp>
            <p:nvSpPr>
              <p:cNvPr id="20986" name="Freeform 506">
                <a:extLst>
                  <a:ext uri="{FF2B5EF4-FFF2-40B4-BE49-F238E27FC236}">
                    <a16:creationId xmlns:a16="http://schemas.microsoft.com/office/drawing/2014/main" id="{6C062DAF-066E-4471-9F79-5F3D03C219EA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55" y="485"/>
                <a:ext cx="224" cy="227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solidFill>
                <a:srgbClr val="FFCC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987" name="Freeform 507">
                <a:extLst>
                  <a:ext uri="{FF2B5EF4-FFF2-40B4-BE49-F238E27FC236}">
                    <a16:creationId xmlns:a16="http://schemas.microsoft.com/office/drawing/2014/main" id="{C4D124EF-E541-43E7-A4CF-5DEEA7C848FB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95" y="506"/>
                <a:ext cx="158" cy="161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66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20988" name="Group 508">
              <a:extLst>
                <a:ext uri="{FF2B5EF4-FFF2-40B4-BE49-F238E27FC236}">
                  <a16:creationId xmlns:a16="http://schemas.microsoft.com/office/drawing/2014/main" id="{F2ABCB45-6C46-4D11-8C02-E957CB703767}"/>
                </a:ext>
              </a:extLst>
            </p:cNvPr>
            <p:cNvGrpSpPr>
              <a:grpSpLocks/>
            </p:cNvGrpSpPr>
            <p:nvPr/>
          </p:nvGrpSpPr>
          <p:grpSpPr bwMode="auto">
            <a:xfrm rot="900000">
              <a:off x="4333712" y="5570538"/>
              <a:ext cx="284163" cy="287337"/>
              <a:chOff x="355" y="485"/>
              <a:chExt cx="224" cy="227"/>
            </a:xfrm>
          </p:grpSpPr>
          <p:sp>
            <p:nvSpPr>
              <p:cNvPr id="20989" name="Freeform 509">
                <a:extLst>
                  <a:ext uri="{FF2B5EF4-FFF2-40B4-BE49-F238E27FC236}">
                    <a16:creationId xmlns:a16="http://schemas.microsoft.com/office/drawing/2014/main" id="{04DF3B04-7194-4DEB-BB33-1B15FD0BA420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55" y="485"/>
                <a:ext cx="224" cy="227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solidFill>
                <a:srgbClr val="FFCC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990" name="Freeform 510">
                <a:extLst>
                  <a:ext uri="{FF2B5EF4-FFF2-40B4-BE49-F238E27FC236}">
                    <a16:creationId xmlns:a16="http://schemas.microsoft.com/office/drawing/2014/main" id="{B620A4B4-B6E4-41AD-B715-CD2940ED03C5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95" y="506"/>
                <a:ext cx="158" cy="161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66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20993" name="Oval 513">
              <a:extLst>
                <a:ext uri="{FF2B5EF4-FFF2-40B4-BE49-F238E27FC236}">
                  <a16:creationId xmlns:a16="http://schemas.microsoft.com/office/drawing/2014/main" id="{22728C33-F4FB-4793-9508-E91CAD5939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71825" y="5137151"/>
              <a:ext cx="1008063" cy="1079499"/>
            </a:xfrm>
            <a:prstGeom prst="ellipse">
              <a:avLst/>
            </a:prstGeom>
            <a:gradFill rotWithShape="1">
              <a:gsLst>
                <a:gs pos="0">
                  <a:srgbClr val="FFCC66">
                    <a:gamma/>
                    <a:tint val="60392"/>
                    <a:invGamma/>
                  </a:srgbClr>
                </a:gs>
                <a:gs pos="100000">
                  <a:srgbClr val="FFCC66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996" name="AutoShape 516">
              <a:extLst>
                <a:ext uri="{FF2B5EF4-FFF2-40B4-BE49-F238E27FC236}">
                  <a16:creationId xmlns:a16="http://schemas.microsoft.com/office/drawing/2014/main" id="{F170A446-DA24-4126-84FC-B70FB5F0D77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6013217">
              <a:off x="5225887" y="5394325"/>
              <a:ext cx="71437" cy="288925"/>
            </a:xfrm>
            <a:prstGeom prst="moon">
              <a:avLst>
                <a:gd name="adj" fmla="val 35356"/>
              </a:avLst>
            </a:prstGeom>
            <a:solidFill>
              <a:srgbClr val="800000"/>
            </a:soli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997" name="AutoShape 517">
              <a:extLst>
                <a:ext uri="{FF2B5EF4-FFF2-40B4-BE49-F238E27FC236}">
                  <a16:creationId xmlns:a16="http://schemas.microsoft.com/office/drawing/2014/main" id="{65F0F63E-35D4-456B-A790-53DB01DDD40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5586783" flipH="1">
              <a:off x="4652800" y="5389563"/>
              <a:ext cx="71437" cy="288925"/>
            </a:xfrm>
            <a:prstGeom prst="moon">
              <a:avLst>
                <a:gd name="adj" fmla="val 35356"/>
              </a:avLst>
            </a:prstGeom>
            <a:solidFill>
              <a:srgbClr val="800000"/>
            </a:soli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998" name="AutoShape 518">
              <a:extLst>
                <a:ext uri="{FF2B5EF4-FFF2-40B4-BE49-F238E27FC236}">
                  <a16:creationId xmlns:a16="http://schemas.microsoft.com/office/drawing/2014/main" id="{2071D8CD-130A-42E0-A8C9-8C4BE4EECA1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4941725" y="5895975"/>
              <a:ext cx="71437" cy="287338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999" name="Freeform 519">
              <a:extLst>
                <a:ext uri="{FF2B5EF4-FFF2-40B4-BE49-F238E27FC236}">
                  <a16:creationId xmlns:a16="http://schemas.microsoft.com/office/drawing/2014/main" id="{AFB16529-798A-48AC-BC5C-0441D1A49223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5212" y="5930900"/>
              <a:ext cx="142875" cy="36512"/>
            </a:xfrm>
            <a:custGeom>
              <a:avLst/>
              <a:gdLst>
                <a:gd name="T0" fmla="*/ 245 w 264"/>
                <a:gd name="T1" fmla="*/ 3 h 59"/>
                <a:gd name="T2" fmla="*/ 245 w 264"/>
                <a:gd name="T3" fmla="*/ 31 h 59"/>
                <a:gd name="T4" fmla="*/ 132 w 264"/>
                <a:gd name="T5" fmla="*/ 59 h 59"/>
                <a:gd name="T6" fmla="*/ 19 w 264"/>
                <a:gd name="T7" fmla="*/ 31 h 59"/>
                <a:gd name="T8" fmla="*/ 19 w 264"/>
                <a:gd name="T9" fmla="*/ 3 h 59"/>
                <a:gd name="T10" fmla="*/ 132 w 264"/>
                <a:gd name="T11" fmla="*/ 14 h 59"/>
                <a:gd name="T12" fmla="*/ 245 w 264"/>
                <a:gd name="T13" fmla="*/ 3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4" h="59">
                  <a:moveTo>
                    <a:pt x="245" y="3"/>
                  </a:moveTo>
                  <a:cubicBezTo>
                    <a:pt x="264" y="3"/>
                    <a:pt x="264" y="21"/>
                    <a:pt x="245" y="31"/>
                  </a:cubicBezTo>
                  <a:cubicBezTo>
                    <a:pt x="226" y="40"/>
                    <a:pt x="170" y="59"/>
                    <a:pt x="132" y="59"/>
                  </a:cubicBezTo>
                  <a:cubicBezTo>
                    <a:pt x="94" y="59"/>
                    <a:pt x="38" y="40"/>
                    <a:pt x="19" y="31"/>
                  </a:cubicBezTo>
                  <a:cubicBezTo>
                    <a:pt x="0" y="21"/>
                    <a:pt x="0" y="6"/>
                    <a:pt x="19" y="3"/>
                  </a:cubicBezTo>
                  <a:cubicBezTo>
                    <a:pt x="38" y="0"/>
                    <a:pt x="94" y="14"/>
                    <a:pt x="132" y="14"/>
                  </a:cubicBezTo>
                  <a:cubicBezTo>
                    <a:pt x="170" y="14"/>
                    <a:pt x="222" y="5"/>
                    <a:pt x="245" y="3"/>
                  </a:cubicBezTo>
                  <a:close/>
                </a:path>
              </a:pathLst>
            </a:custGeom>
            <a:solidFill>
              <a:srgbClr val="FF9900"/>
            </a:solidFill>
            <a:ln w="317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000" name="AutoShape 520">
              <a:extLst>
                <a:ext uri="{FF2B5EF4-FFF2-40B4-BE49-F238E27FC236}">
                  <a16:creationId xmlns:a16="http://schemas.microsoft.com/office/drawing/2014/main" id="{9FCDB2BD-9DE9-4CCF-A011-30A3672235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6287" y="5568950"/>
              <a:ext cx="215900" cy="215900"/>
            </a:xfrm>
            <a:custGeom>
              <a:avLst/>
              <a:gdLst>
                <a:gd name="G0" fmla="+- 7963 0 0"/>
                <a:gd name="G1" fmla="+- -11486797 0 0"/>
                <a:gd name="G2" fmla="+- 0 0 -11486797"/>
                <a:gd name="T0" fmla="*/ 0 256 1"/>
                <a:gd name="T1" fmla="*/ 180 256 1"/>
                <a:gd name="G3" fmla="+- -11486797 T0 T1"/>
                <a:gd name="T2" fmla="*/ 0 256 1"/>
                <a:gd name="T3" fmla="*/ 90 256 1"/>
                <a:gd name="G4" fmla="+- -11486797 T2 T3"/>
                <a:gd name="G5" fmla="*/ G4 2 1"/>
                <a:gd name="T4" fmla="*/ 90 256 1"/>
                <a:gd name="T5" fmla="*/ 0 256 1"/>
                <a:gd name="G6" fmla="+- -11486797 T4 T5"/>
                <a:gd name="G7" fmla="*/ G6 2 1"/>
                <a:gd name="G8" fmla="abs -11486797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7963"/>
                <a:gd name="G18" fmla="*/ 7963 1 2"/>
                <a:gd name="G19" fmla="+- G18 5400 0"/>
                <a:gd name="G20" fmla="cos G19 -11486797"/>
                <a:gd name="G21" fmla="sin G19 -11486797"/>
                <a:gd name="G22" fmla="+- G20 10800 0"/>
                <a:gd name="G23" fmla="+- G21 10800 0"/>
                <a:gd name="G24" fmla="+- 10800 0 G20"/>
                <a:gd name="G25" fmla="+- 7963 10800 0"/>
                <a:gd name="G26" fmla="?: G9 G17 G25"/>
                <a:gd name="G27" fmla="?: G9 0 21600"/>
                <a:gd name="G28" fmla="cos 10800 -11486797"/>
                <a:gd name="G29" fmla="sin 10800 -11486797"/>
                <a:gd name="G30" fmla="sin 7963 -11486797"/>
                <a:gd name="G31" fmla="+- G28 10800 0"/>
                <a:gd name="G32" fmla="+- G29 10800 0"/>
                <a:gd name="G33" fmla="+- G30 10800 0"/>
                <a:gd name="G34" fmla="?: G4 0 G31"/>
                <a:gd name="G35" fmla="?: -11486797 G34 0"/>
                <a:gd name="G36" fmla="?: G6 G35 G31"/>
                <a:gd name="G37" fmla="+- 21600 0 G36"/>
                <a:gd name="G38" fmla="?: G4 0 G33"/>
                <a:gd name="G39" fmla="?: -11486797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449 w 21600"/>
                <a:gd name="T15" fmla="*/ 10027 h 21600"/>
                <a:gd name="T16" fmla="*/ 10800 w 21600"/>
                <a:gd name="T17" fmla="*/ 2837 h 21600"/>
                <a:gd name="T18" fmla="*/ 20151 w 21600"/>
                <a:gd name="T19" fmla="*/ 10027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2864" y="10144"/>
                  </a:moveTo>
                  <a:cubicBezTo>
                    <a:pt x="3205" y="6014"/>
                    <a:pt x="6656" y="2837"/>
                    <a:pt x="10800" y="2837"/>
                  </a:cubicBezTo>
                  <a:cubicBezTo>
                    <a:pt x="14943" y="2837"/>
                    <a:pt x="18394" y="6014"/>
                    <a:pt x="18735" y="10144"/>
                  </a:cubicBezTo>
                  <a:lnTo>
                    <a:pt x="21563" y="9910"/>
                  </a:lnTo>
                  <a:cubicBezTo>
                    <a:pt x="21100" y="4309"/>
                    <a:pt x="16419" y="0"/>
                    <a:pt x="10799" y="0"/>
                  </a:cubicBezTo>
                  <a:cubicBezTo>
                    <a:pt x="5180" y="0"/>
                    <a:pt x="499" y="4309"/>
                    <a:pt x="36" y="991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001" name="AutoShape 521">
              <a:extLst>
                <a:ext uri="{FF2B5EF4-FFF2-40B4-BE49-F238E27FC236}">
                  <a16:creationId xmlns:a16="http://schemas.microsoft.com/office/drawing/2014/main" id="{2E320C4C-B4B9-4CBD-9F05-1937374E97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9525" y="5568950"/>
              <a:ext cx="215900" cy="215900"/>
            </a:xfrm>
            <a:custGeom>
              <a:avLst/>
              <a:gdLst>
                <a:gd name="G0" fmla="+- 7963 0 0"/>
                <a:gd name="G1" fmla="+- -11486797 0 0"/>
                <a:gd name="G2" fmla="+- 0 0 -11486797"/>
                <a:gd name="T0" fmla="*/ 0 256 1"/>
                <a:gd name="T1" fmla="*/ 180 256 1"/>
                <a:gd name="G3" fmla="+- -11486797 T0 T1"/>
                <a:gd name="T2" fmla="*/ 0 256 1"/>
                <a:gd name="T3" fmla="*/ 90 256 1"/>
                <a:gd name="G4" fmla="+- -11486797 T2 T3"/>
                <a:gd name="G5" fmla="*/ G4 2 1"/>
                <a:gd name="T4" fmla="*/ 90 256 1"/>
                <a:gd name="T5" fmla="*/ 0 256 1"/>
                <a:gd name="G6" fmla="+- -11486797 T4 T5"/>
                <a:gd name="G7" fmla="*/ G6 2 1"/>
                <a:gd name="G8" fmla="abs -11486797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7963"/>
                <a:gd name="G18" fmla="*/ 7963 1 2"/>
                <a:gd name="G19" fmla="+- G18 5400 0"/>
                <a:gd name="G20" fmla="cos G19 -11486797"/>
                <a:gd name="G21" fmla="sin G19 -11486797"/>
                <a:gd name="G22" fmla="+- G20 10800 0"/>
                <a:gd name="G23" fmla="+- G21 10800 0"/>
                <a:gd name="G24" fmla="+- 10800 0 G20"/>
                <a:gd name="G25" fmla="+- 7963 10800 0"/>
                <a:gd name="G26" fmla="?: G9 G17 G25"/>
                <a:gd name="G27" fmla="?: G9 0 21600"/>
                <a:gd name="G28" fmla="cos 10800 -11486797"/>
                <a:gd name="G29" fmla="sin 10800 -11486797"/>
                <a:gd name="G30" fmla="sin 7963 -11486797"/>
                <a:gd name="G31" fmla="+- G28 10800 0"/>
                <a:gd name="G32" fmla="+- G29 10800 0"/>
                <a:gd name="G33" fmla="+- G30 10800 0"/>
                <a:gd name="G34" fmla="?: G4 0 G31"/>
                <a:gd name="G35" fmla="?: -11486797 G34 0"/>
                <a:gd name="G36" fmla="?: G6 G35 G31"/>
                <a:gd name="G37" fmla="+- 21600 0 G36"/>
                <a:gd name="G38" fmla="?: G4 0 G33"/>
                <a:gd name="G39" fmla="?: -11486797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449 w 21600"/>
                <a:gd name="T15" fmla="*/ 10027 h 21600"/>
                <a:gd name="T16" fmla="*/ 10800 w 21600"/>
                <a:gd name="T17" fmla="*/ 2837 h 21600"/>
                <a:gd name="T18" fmla="*/ 20151 w 21600"/>
                <a:gd name="T19" fmla="*/ 10027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2864" y="10144"/>
                  </a:moveTo>
                  <a:cubicBezTo>
                    <a:pt x="3205" y="6014"/>
                    <a:pt x="6656" y="2837"/>
                    <a:pt x="10800" y="2837"/>
                  </a:cubicBezTo>
                  <a:cubicBezTo>
                    <a:pt x="14943" y="2837"/>
                    <a:pt x="18394" y="6014"/>
                    <a:pt x="18735" y="10144"/>
                  </a:cubicBezTo>
                  <a:lnTo>
                    <a:pt x="21563" y="9910"/>
                  </a:lnTo>
                  <a:cubicBezTo>
                    <a:pt x="21100" y="4309"/>
                    <a:pt x="16419" y="0"/>
                    <a:pt x="10799" y="0"/>
                  </a:cubicBezTo>
                  <a:cubicBezTo>
                    <a:pt x="5180" y="0"/>
                    <a:pt x="499" y="4309"/>
                    <a:pt x="36" y="991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1002" name="Group 522">
              <a:extLst>
                <a:ext uri="{FF2B5EF4-FFF2-40B4-BE49-F238E27FC236}">
                  <a16:creationId xmlns:a16="http://schemas.microsoft.com/office/drawing/2014/main" id="{B1AA3A42-4697-436B-B3B7-AF666C8F755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60750" y="5929313"/>
              <a:ext cx="431800" cy="144462"/>
              <a:chOff x="1260" y="1389"/>
              <a:chExt cx="409" cy="181"/>
            </a:xfrm>
          </p:grpSpPr>
          <p:sp>
            <p:nvSpPr>
              <p:cNvPr id="21003" name="AutoShape 523">
                <a:extLst>
                  <a:ext uri="{FF2B5EF4-FFF2-40B4-BE49-F238E27FC236}">
                    <a16:creationId xmlns:a16="http://schemas.microsoft.com/office/drawing/2014/main" id="{19DD6AA9-D9A5-45EF-AB59-DCB1CB6093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>
                <a:off x="1260" y="1389"/>
                <a:ext cx="46" cy="181"/>
              </a:xfrm>
              <a:prstGeom prst="moon">
                <a:avLst>
                  <a:gd name="adj" fmla="val 35296"/>
                </a:avLst>
              </a:prstGeom>
              <a:solidFill>
                <a:srgbClr val="FF990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004" name="AutoShape 524">
                <a:extLst>
                  <a:ext uri="{FF2B5EF4-FFF2-40B4-BE49-F238E27FC236}">
                    <a16:creationId xmlns:a16="http://schemas.microsoft.com/office/drawing/2014/main" id="{9A67974E-CA53-46C4-B7DA-28379B7247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9800000" flipH="1">
                <a:off x="1623" y="1389"/>
                <a:ext cx="46" cy="181"/>
              </a:xfrm>
              <a:prstGeom prst="moon">
                <a:avLst>
                  <a:gd name="adj" fmla="val 35296"/>
                </a:avLst>
              </a:prstGeom>
              <a:solidFill>
                <a:srgbClr val="FF990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351" name="フリーフォーム: 図形 350">
              <a:extLst>
                <a:ext uri="{FF2B5EF4-FFF2-40B4-BE49-F238E27FC236}">
                  <a16:creationId xmlns:a16="http://schemas.microsoft.com/office/drawing/2014/main" id="{35CEC5FF-3F34-4F79-94DD-0385E8EA8C0F}"/>
                </a:ext>
              </a:extLst>
            </p:cNvPr>
            <p:cNvSpPr/>
            <p:nvPr/>
          </p:nvSpPr>
          <p:spPr>
            <a:xfrm rot="651587">
              <a:off x="4372415" y="5542998"/>
              <a:ext cx="140427" cy="209475"/>
            </a:xfrm>
            <a:custGeom>
              <a:avLst/>
              <a:gdLst>
                <a:gd name="connsiteX0" fmla="*/ 1136 w 205426"/>
                <a:gd name="connsiteY0" fmla="*/ 0 h 216693"/>
                <a:gd name="connsiteX1" fmla="*/ 136955 w 205426"/>
                <a:gd name="connsiteY1" fmla="*/ 0 h 216693"/>
                <a:gd name="connsiteX2" fmla="*/ 136052 w 205426"/>
                <a:gd name="connsiteY2" fmla="*/ 11268 h 216693"/>
                <a:gd name="connsiteX3" fmla="*/ 205426 w 205426"/>
                <a:gd name="connsiteY3" fmla="*/ 216693 h 216693"/>
                <a:gd name="connsiteX4" fmla="*/ 0 w 205426"/>
                <a:gd name="connsiteY4" fmla="*/ 11267 h 216693"/>
                <a:gd name="connsiteX0" fmla="*/ 136955 w 228395"/>
                <a:gd name="connsiteY0" fmla="*/ 0 h 216693"/>
                <a:gd name="connsiteX1" fmla="*/ 136052 w 228395"/>
                <a:gd name="connsiteY1" fmla="*/ 11268 h 216693"/>
                <a:gd name="connsiteX2" fmla="*/ 205426 w 228395"/>
                <a:gd name="connsiteY2" fmla="*/ 216693 h 216693"/>
                <a:gd name="connsiteX3" fmla="*/ 0 w 228395"/>
                <a:gd name="connsiteY3" fmla="*/ 11267 h 216693"/>
                <a:gd name="connsiteX4" fmla="*/ 1136 w 228395"/>
                <a:gd name="connsiteY4" fmla="*/ 0 h 216693"/>
                <a:gd name="connsiteX5" fmla="*/ 228395 w 228395"/>
                <a:gd name="connsiteY5" fmla="*/ 91440 h 216693"/>
                <a:gd name="connsiteX0" fmla="*/ 136955 w 205426"/>
                <a:gd name="connsiteY0" fmla="*/ 0 h 216693"/>
                <a:gd name="connsiteX1" fmla="*/ 136052 w 205426"/>
                <a:gd name="connsiteY1" fmla="*/ 11268 h 216693"/>
                <a:gd name="connsiteX2" fmla="*/ 205426 w 205426"/>
                <a:gd name="connsiteY2" fmla="*/ 216693 h 216693"/>
                <a:gd name="connsiteX3" fmla="*/ 0 w 205426"/>
                <a:gd name="connsiteY3" fmla="*/ 11267 h 216693"/>
                <a:gd name="connsiteX4" fmla="*/ 1136 w 205426"/>
                <a:gd name="connsiteY4" fmla="*/ 0 h 216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5426" h="216693">
                  <a:moveTo>
                    <a:pt x="136955" y="0"/>
                  </a:moveTo>
                  <a:lnTo>
                    <a:pt x="136052" y="11268"/>
                  </a:lnTo>
                  <a:cubicBezTo>
                    <a:pt x="136052" y="83648"/>
                    <a:pt x="159177" y="156028"/>
                    <a:pt x="205426" y="216693"/>
                  </a:cubicBezTo>
                  <a:cubicBezTo>
                    <a:pt x="91972" y="216693"/>
                    <a:pt x="0" y="124721"/>
                    <a:pt x="0" y="11267"/>
                  </a:cubicBezTo>
                  <a:lnTo>
                    <a:pt x="1136" y="0"/>
                  </a:lnTo>
                </a:path>
              </a:pathLst>
            </a:custGeom>
            <a:solidFill>
              <a:srgbClr val="99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  <p:sp>
          <p:nvSpPr>
            <p:cNvPr id="352" name="フリーフォーム: 図形 351">
              <a:extLst>
                <a:ext uri="{FF2B5EF4-FFF2-40B4-BE49-F238E27FC236}">
                  <a16:creationId xmlns:a16="http://schemas.microsoft.com/office/drawing/2014/main" id="{4D1A9419-E6C1-418B-80A5-9A7F77FA1CEA}"/>
                </a:ext>
              </a:extLst>
            </p:cNvPr>
            <p:cNvSpPr/>
            <p:nvPr/>
          </p:nvSpPr>
          <p:spPr>
            <a:xfrm rot="20948413" flipH="1">
              <a:off x="5436326" y="5542998"/>
              <a:ext cx="140427" cy="209475"/>
            </a:xfrm>
            <a:custGeom>
              <a:avLst/>
              <a:gdLst>
                <a:gd name="connsiteX0" fmla="*/ 1136 w 205426"/>
                <a:gd name="connsiteY0" fmla="*/ 0 h 216693"/>
                <a:gd name="connsiteX1" fmla="*/ 136955 w 205426"/>
                <a:gd name="connsiteY1" fmla="*/ 0 h 216693"/>
                <a:gd name="connsiteX2" fmla="*/ 136052 w 205426"/>
                <a:gd name="connsiteY2" fmla="*/ 11268 h 216693"/>
                <a:gd name="connsiteX3" fmla="*/ 205426 w 205426"/>
                <a:gd name="connsiteY3" fmla="*/ 216693 h 216693"/>
                <a:gd name="connsiteX4" fmla="*/ 0 w 205426"/>
                <a:gd name="connsiteY4" fmla="*/ 11267 h 216693"/>
                <a:gd name="connsiteX0" fmla="*/ 136955 w 228395"/>
                <a:gd name="connsiteY0" fmla="*/ 0 h 216693"/>
                <a:gd name="connsiteX1" fmla="*/ 136052 w 228395"/>
                <a:gd name="connsiteY1" fmla="*/ 11268 h 216693"/>
                <a:gd name="connsiteX2" fmla="*/ 205426 w 228395"/>
                <a:gd name="connsiteY2" fmla="*/ 216693 h 216693"/>
                <a:gd name="connsiteX3" fmla="*/ 0 w 228395"/>
                <a:gd name="connsiteY3" fmla="*/ 11267 h 216693"/>
                <a:gd name="connsiteX4" fmla="*/ 1136 w 228395"/>
                <a:gd name="connsiteY4" fmla="*/ 0 h 216693"/>
                <a:gd name="connsiteX5" fmla="*/ 228395 w 228395"/>
                <a:gd name="connsiteY5" fmla="*/ 91440 h 216693"/>
                <a:gd name="connsiteX0" fmla="*/ 136955 w 205426"/>
                <a:gd name="connsiteY0" fmla="*/ 0 h 216693"/>
                <a:gd name="connsiteX1" fmla="*/ 136052 w 205426"/>
                <a:gd name="connsiteY1" fmla="*/ 11268 h 216693"/>
                <a:gd name="connsiteX2" fmla="*/ 205426 w 205426"/>
                <a:gd name="connsiteY2" fmla="*/ 216693 h 216693"/>
                <a:gd name="connsiteX3" fmla="*/ 0 w 205426"/>
                <a:gd name="connsiteY3" fmla="*/ 11267 h 216693"/>
                <a:gd name="connsiteX4" fmla="*/ 1136 w 205426"/>
                <a:gd name="connsiteY4" fmla="*/ 0 h 216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5426" h="216693">
                  <a:moveTo>
                    <a:pt x="136955" y="0"/>
                  </a:moveTo>
                  <a:lnTo>
                    <a:pt x="136052" y="11268"/>
                  </a:lnTo>
                  <a:cubicBezTo>
                    <a:pt x="136052" y="83648"/>
                    <a:pt x="159177" y="156028"/>
                    <a:pt x="205426" y="216693"/>
                  </a:cubicBezTo>
                  <a:cubicBezTo>
                    <a:pt x="91972" y="216693"/>
                    <a:pt x="0" y="124721"/>
                    <a:pt x="0" y="11267"/>
                  </a:cubicBezTo>
                  <a:lnTo>
                    <a:pt x="1136" y="0"/>
                  </a:lnTo>
                </a:path>
              </a:pathLst>
            </a:custGeom>
            <a:solidFill>
              <a:srgbClr val="99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46920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>
            <a:extLst>
              <a:ext uri="{FF2B5EF4-FFF2-40B4-BE49-F238E27FC236}">
                <a16:creationId xmlns:a16="http://schemas.microsoft.com/office/drawing/2014/main" id="{F1E5869D-283D-4C75-8A18-52E47E63DC7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 dirty="0"/>
              <a:t>家族</a:t>
            </a:r>
          </a:p>
        </p:txBody>
      </p:sp>
      <p:sp>
        <p:nvSpPr>
          <p:cNvPr id="20484" name="Text Box 4">
            <a:extLst>
              <a:ext uri="{FF2B5EF4-FFF2-40B4-BE49-F238E27FC236}">
                <a16:creationId xmlns:a16="http://schemas.microsoft.com/office/drawing/2014/main" id="{68236920-3C44-424B-A099-85A44059B6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925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おじいちゃん</a:t>
            </a:r>
          </a:p>
        </p:txBody>
      </p:sp>
      <p:sp>
        <p:nvSpPr>
          <p:cNvPr id="20485" name="Text Box 5">
            <a:extLst>
              <a:ext uri="{FF2B5EF4-FFF2-40B4-BE49-F238E27FC236}">
                <a16:creationId xmlns:a16="http://schemas.microsoft.com/office/drawing/2014/main" id="{84D7F2C6-3FD1-4C09-96F0-C1D795C9C4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9175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おばあちゃん</a:t>
            </a:r>
          </a:p>
        </p:txBody>
      </p:sp>
      <p:sp>
        <p:nvSpPr>
          <p:cNvPr id="20486" name="Text Box 6">
            <a:extLst>
              <a:ext uri="{FF2B5EF4-FFF2-40B4-BE49-F238E27FC236}">
                <a16:creationId xmlns:a16="http://schemas.microsoft.com/office/drawing/2014/main" id="{BE35E425-B4F4-47C7-A6D6-6FF5B470FA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0838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お父さん</a:t>
            </a:r>
          </a:p>
        </p:txBody>
      </p:sp>
      <p:sp>
        <p:nvSpPr>
          <p:cNvPr id="20487" name="Text Box 7">
            <a:extLst>
              <a:ext uri="{FF2B5EF4-FFF2-40B4-BE49-F238E27FC236}">
                <a16:creationId xmlns:a16="http://schemas.microsoft.com/office/drawing/2014/main" id="{EA355E20-5DC6-4B7A-92EE-3A3D63D55B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2500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お母さん</a:t>
            </a:r>
          </a:p>
        </p:txBody>
      </p:sp>
      <p:sp>
        <p:nvSpPr>
          <p:cNvPr id="20488" name="Text Box 8">
            <a:extLst>
              <a:ext uri="{FF2B5EF4-FFF2-40B4-BE49-F238E27FC236}">
                <a16:creationId xmlns:a16="http://schemas.microsoft.com/office/drawing/2014/main" id="{F1BD2819-CE12-4EF8-8C24-7EE55958EF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5750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お兄ちゃん</a:t>
            </a:r>
          </a:p>
        </p:txBody>
      </p:sp>
      <p:sp>
        <p:nvSpPr>
          <p:cNvPr id="20489" name="Text Box 9">
            <a:extLst>
              <a:ext uri="{FF2B5EF4-FFF2-40B4-BE49-F238E27FC236}">
                <a16:creationId xmlns:a16="http://schemas.microsoft.com/office/drawing/2014/main" id="{89A13F7F-FDEC-4EC7-9400-BAB9FDC310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925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お姉ちゃん</a:t>
            </a:r>
          </a:p>
        </p:txBody>
      </p:sp>
      <p:sp>
        <p:nvSpPr>
          <p:cNvPr id="20490" name="Text Box 10">
            <a:extLst>
              <a:ext uri="{FF2B5EF4-FFF2-40B4-BE49-F238E27FC236}">
                <a16:creationId xmlns:a16="http://schemas.microsoft.com/office/drawing/2014/main" id="{61592B42-BA54-44EB-AFC8-6C7046982B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9175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ぼく</a:t>
            </a:r>
          </a:p>
        </p:txBody>
      </p:sp>
      <p:sp>
        <p:nvSpPr>
          <p:cNvPr id="20491" name="Text Box 11">
            <a:extLst>
              <a:ext uri="{FF2B5EF4-FFF2-40B4-BE49-F238E27FC236}">
                <a16:creationId xmlns:a16="http://schemas.microsoft.com/office/drawing/2014/main" id="{C0A203DE-09B7-4BA0-A669-EF1D728EF2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2500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妹</a:t>
            </a:r>
          </a:p>
        </p:txBody>
      </p:sp>
      <p:sp>
        <p:nvSpPr>
          <p:cNvPr id="20492" name="Text Box 12">
            <a:extLst>
              <a:ext uri="{FF2B5EF4-FFF2-40B4-BE49-F238E27FC236}">
                <a16:creationId xmlns:a16="http://schemas.microsoft.com/office/drawing/2014/main" id="{FBD27848-1D90-44EE-A144-0FDC356658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5750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弟</a:t>
            </a:r>
          </a:p>
        </p:txBody>
      </p:sp>
      <p:sp>
        <p:nvSpPr>
          <p:cNvPr id="20493" name="Text Box 13">
            <a:extLst>
              <a:ext uri="{FF2B5EF4-FFF2-40B4-BE49-F238E27FC236}">
                <a16:creationId xmlns:a16="http://schemas.microsoft.com/office/drawing/2014/main" id="{FCE42DEF-FA74-4DA9-97EA-AE91B2720B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1163" y="6310313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赤ちゃん</a:t>
            </a:r>
          </a:p>
        </p:txBody>
      </p:sp>
      <p:sp>
        <p:nvSpPr>
          <p:cNvPr id="20494" name="Text Box 14">
            <a:extLst>
              <a:ext uri="{FF2B5EF4-FFF2-40B4-BE49-F238E27FC236}">
                <a16:creationId xmlns:a16="http://schemas.microsoft.com/office/drawing/2014/main" id="{7246F7D7-81DD-44D5-BE1B-C659C21253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7588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おじさん</a:t>
            </a:r>
          </a:p>
        </p:txBody>
      </p:sp>
      <p:sp>
        <p:nvSpPr>
          <p:cNvPr id="20495" name="Text Box 15">
            <a:extLst>
              <a:ext uri="{FF2B5EF4-FFF2-40B4-BE49-F238E27FC236}">
                <a16:creationId xmlns:a16="http://schemas.microsoft.com/office/drawing/2014/main" id="{1D58D1A5-0293-454A-A452-C5C05AA83A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0838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おばさん</a:t>
            </a:r>
          </a:p>
        </p:txBody>
      </p:sp>
      <p:sp>
        <p:nvSpPr>
          <p:cNvPr id="20497" name="Text Box 17">
            <a:extLst>
              <a:ext uri="{FF2B5EF4-FFF2-40B4-BE49-F238E27FC236}">
                <a16:creationId xmlns:a16="http://schemas.microsoft.com/office/drawing/2014/main" id="{146413F9-4672-4FE3-889A-92A10E66AA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4088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いぬ</a:t>
            </a:r>
          </a:p>
        </p:txBody>
      </p:sp>
      <p:sp>
        <p:nvSpPr>
          <p:cNvPr id="20498" name="Text Box 18">
            <a:extLst>
              <a:ext uri="{FF2B5EF4-FFF2-40B4-BE49-F238E27FC236}">
                <a16:creationId xmlns:a16="http://schemas.microsoft.com/office/drawing/2014/main" id="{4C693D47-F00F-4D1B-AF98-8648E81686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5750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ねこ</a:t>
            </a:r>
          </a:p>
        </p:txBody>
      </p:sp>
      <p:grpSp>
        <p:nvGrpSpPr>
          <p:cNvPr id="20759" name="Group 279">
            <a:extLst>
              <a:ext uri="{FF2B5EF4-FFF2-40B4-BE49-F238E27FC236}">
                <a16:creationId xmlns:a16="http://schemas.microsoft.com/office/drawing/2014/main" id="{4A7FF2D2-A8F6-4506-8906-65AF1EAEA5DC}"/>
              </a:ext>
            </a:extLst>
          </p:cNvPr>
          <p:cNvGrpSpPr>
            <a:grpSpLocks/>
          </p:cNvGrpSpPr>
          <p:nvPr/>
        </p:nvGrpSpPr>
        <p:grpSpPr bwMode="auto">
          <a:xfrm>
            <a:off x="560388" y="1125538"/>
            <a:ext cx="1292225" cy="1152525"/>
            <a:chOff x="353" y="709"/>
            <a:chExt cx="814" cy="726"/>
          </a:xfrm>
        </p:grpSpPr>
        <p:sp>
          <p:nvSpPr>
            <p:cNvPr id="20482" name="Oval 2">
              <a:extLst>
                <a:ext uri="{FF2B5EF4-FFF2-40B4-BE49-F238E27FC236}">
                  <a16:creationId xmlns:a16="http://schemas.microsoft.com/office/drawing/2014/main" id="{B8B07E60-2405-4975-B536-D333EC4F1F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754"/>
              <a:ext cx="726" cy="499"/>
            </a:xfrm>
            <a:prstGeom prst="ellipse">
              <a:avLst/>
            </a:prstGeom>
            <a:gradFill rotWithShape="1">
              <a:gsLst>
                <a:gs pos="0">
                  <a:srgbClr val="DDDDDD">
                    <a:gamma/>
                    <a:tint val="60392"/>
                    <a:invGamma/>
                  </a:srgbClr>
                </a:gs>
                <a:gs pos="100000">
                  <a:srgbClr val="DDDDDD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0531" name="Group 51">
              <a:extLst>
                <a:ext uri="{FF2B5EF4-FFF2-40B4-BE49-F238E27FC236}">
                  <a16:creationId xmlns:a16="http://schemas.microsoft.com/office/drawing/2014/main" id="{A64718D4-E27A-4AB5-8403-9ED62A10887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3" y="1026"/>
              <a:ext cx="224" cy="227"/>
              <a:chOff x="355" y="485"/>
              <a:chExt cx="224" cy="227"/>
            </a:xfrm>
          </p:grpSpPr>
          <p:sp>
            <p:nvSpPr>
              <p:cNvPr id="20525" name="Freeform 45">
                <a:extLst>
                  <a:ext uri="{FF2B5EF4-FFF2-40B4-BE49-F238E27FC236}">
                    <a16:creationId xmlns:a16="http://schemas.microsoft.com/office/drawing/2014/main" id="{D6B4BF6C-65BB-40EE-969F-C36C081BB9DA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55" y="485"/>
                <a:ext cx="224" cy="227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solidFill>
                <a:srgbClr val="FF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529" name="Freeform 49">
                <a:extLst>
                  <a:ext uri="{FF2B5EF4-FFF2-40B4-BE49-F238E27FC236}">
                    <a16:creationId xmlns:a16="http://schemas.microsoft.com/office/drawing/2014/main" id="{57352C97-B576-47C1-8674-4866C580C1A5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95" y="506"/>
                <a:ext cx="158" cy="161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66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20532" name="Group 52">
              <a:extLst>
                <a:ext uri="{FF2B5EF4-FFF2-40B4-BE49-F238E27FC236}">
                  <a16:creationId xmlns:a16="http://schemas.microsoft.com/office/drawing/2014/main" id="{B72F2AD0-5F0C-44D2-854A-5288CD21C164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943" y="1026"/>
              <a:ext cx="224" cy="227"/>
              <a:chOff x="355" y="485"/>
              <a:chExt cx="224" cy="227"/>
            </a:xfrm>
          </p:grpSpPr>
          <p:sp>
            <p:nvSpPr>
              <p:cNvPr id="20533" name="Freeform 53">
                <a:extLst>
                  <a:ext uri="{FF2B5EF4-FFF2-40B4-BE49-F238E27FC236}">
                    <a16:creationId xmlns:a16="http://schemas.microsoft.com/office/drawing/2014/main" id="{8BCF861B-5932-4DA9-841B-EFD0AC6F104B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55" y="485"/>
                <a:ext cx="224" cy="227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solidFill>
                <a:srgbClr val="FF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534" name="Freeform 54">
                <a:extLst>
                  <a:ext uri="{FF2B5EF4-FFF2-40B4-BE49-F238E27FC236}">
                    <a16:creationId xmlns:a16="http://schemas.microsoft.com/office/drawing/2014/main" id="{8BE6B286-D0F9-4512-A189-DE5E038A7464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95" y="506"/>
                <a:ext cx="158" cy="161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66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20499" name="Oval 19">
              <a:extLst>
                <a:ext uri="{FF2B5EF4-FFF2-40B4-BE49-F238E27FC236}">
                  <a16:creationId xmlns:a16="http://schemas.microsoft.com/office/drawing/2014/main" id="{A912C260-FD52-4AD9-831D-1DACE7EF0F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" y="709"/>
              <a:ext cx="635" cy="726"/>
            </a:xfrm>
            <a:prstGeom prst="ellipse">
              <a:avLst/>
            </a:prstGeom>
            <a:gradFill rotWithShape="1">
              <a:gsLst>
                <a:gs pos="0">
                  <a:srgbClr val="FFCC66">
                    <a:gamma/>
                    <a:tint val="60392"/>
                    <a:invGamma/>
                  </a:srgbClr>
                </a:gs>
                <a:gs pos="100000">
                  <a:srgbClr val="FFCC66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47" name="Oval 67">
              <a:extLst>
                <a:ext uri="{FF2B5EF4-FFF2-40B4-BE49-F238E27FC236}">
                  <a16:creationId xmlns:a16="http://schemas.microsoft.com/office/drawing/2014/main" id="{29A2FC0D-0B70-419F-B4C5-924FA716C4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" y="1026"/>
              <a:ext cx="44" cy="9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48" name="Oval 68">
              <a:extLst>
                <a:ext uri="{FF2B5EF4-FFF2-40B4-BE49-F238E27FC236}">
                  <a16:creationId xmlns:a16="http://schemas.microsoft.com/office/drawing/2014/main" id="{C50D5BC7-C82B-482F-BAEE-9DDE3179EB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8" y="1026"/>
              <a:ext cx="45" cy="9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57" name="AutoShape 77">
              <a:extLst>
                <a:ext uri="{FF2B5EF4-FFF2-40B4-BE49-F238E27FC236}">
                  <a16:creationId xmlns:a16="http://schemas.microsoft.com/office/drawing/2014/main" id="{B5F47B6A-5E02-4C02-AAAB-B3F2D1EEE5A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739" y="1230"/>
              <a:ext cx="45" cy="181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0561" name="Group 81">
              <a:extLst>
                <a:ext uri="{FF2B5EF4-FFF2-40B4-BE49-F238E27FC236}">
                  <a16:creationId xmlns:a16="http://schemas.microsoft.com/office/drawing/2014/main" id="{CB8FB03B-8178-4510-99A6-84EC1B5CDE9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25" y="1162"/>
              <a:ext cx="272" cy="136"/>
              <a:chOff x="1260" y="1389"/>
              <a:chExt cx="409" cy="181"/>
            </a:xfrm>
          </p:grpSpPr>
          <p:sp>
            <p:nvSpPr>
              <p:cNvPr id="20559" name="AutoShape 79">
                <a:extLst>
                  <a:ext uri="{FF2B5EF4-FFF2-40B4-BE49-F238E27FC236}">
                    <a16:creationId xmlns:a16="http://schemas.microsoft.com/office/drawing/2014/main" id="{EBEED517-361A-43DD-A72F-EFFC7536BA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>
                <a:off x="1260" y="1389"/>
                <a:ext cx="46" cy="181"/>
              </a:xfrm>
              <a:prstGeom prst="moon">
                <a:avLst>
                  <a:gd name="adj" fmla="val 35296"/>
                </a:avLst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60" name="AutoShape 80">
                <a:extLst>
                  <a:ext uri="{FF2B5EF4-FFF2-40B4-BE49-F238E27FC236}">
                    <a16:creationId xmlns:a16="http://schemas.microsoft.com/office/drawing/2014/main" id="{6D78A0F3-B050-4CD1-8872-FD7A9C01C1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9800000" flipH="1">
                <a:off x="1623" y="1389"/>
                <a:ext cx="46" cy="181"/>
              </a:xfrm>
              <a:prstGeom prst="moon">
                <a:avLst>
                  <a:gd name="adj" fmla="val 35296"/>
                </a:avLst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0563" name="Freeform 83">
              <a:extLst>
                <a:ext uri="{FF2B5EF4-FFF2-40B4-BE49-F238E27FC236}">
                  <a16:creationId xmlns:a16="http://schemas.microsoft.com/office/drawing/2014/main" id="{3D375603-4591-4008-9A87-8915ABB2236C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" y="1162"/>
              <a:ext cx="90" cy="91"/>
            </a:xfrm>
            <a:custGeom>
              <a:avLst/>
              <a:gdLst>
                <a:gd name="T0" fmla="*/ 66 w 245"/>
                <a:gd name="T1" fmla="*/ 0 h 283"/>
                <a:gd name="T2" fmla="*/ 9 w 245"/>
                <a:gd name="T3" fmla="*/ 227 h 283"/>
                <a:gd name="T4" fmla="*/ 122 w 245"/>
                <a:gd name="T5" fmla="*/ 283 h 283"/>
                <a:gd name="T6" fmla="*/ 236 w 245"/>
                <a:gd name="T7" fmla="*/ 227 h 283"/>
                <a:gd name="T8" fmla="*/ 179 w 245"/>
                <a:gd name="T9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5" h="283">
                  <a:moveTo>
                    <a:pt x="66" y="0"/>
                  </a:moveTo>
                  <a:cubicBezTo>
                    <a:pt x="33" y="90"/>
                    <a:pt x="0" y="180"/>
                    <a:pt x="9" y="227"/>
                  </a:cubicBezTo>
                  <a:cubicBezTo>
                    <a:pt x="18" y="274"/>
                    <a:pt x="84" y="283"/>
                    <a:pt x="122" y="283"/>
                  </a:cubicBezTo>
                  <a:cubicBezTo>
                    <a:pt x="160" y="283"/>
                    <a:pt x="227" y="274"/>
                    <a:pt x="236" y="227"/>
                  </a:cubicBezTo>
                  <a:cubicBezTo>
                    <a:pt x="245" y="180"/>
                    <a:pt x="212" y="90"/>
                    <a:pt x="179" y="0"/>
                  </a:cubicBezTo>
                </a:path>
              </a:pathLst>
            </a:custGeom>
            <a:noFill/>
            <a:ln w="3175" cap="flat" cmpd="sng">
              <a:solidFill>
                <a:srgbClr val="FF99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99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64" name="AutoShape 84">
              <a:extLst>
                <a:ext uri="{FF2B5EF4-FFF2-40B4-BE49-F238E27FC236}">
                  <a16:creationId xmlns:a16="http://schemas.microsoft.com/office/drawing/2014/main" id="{3FE8C02B-9532-4B47-A023-3B005C7B1BA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580" y="844"/>
              <a:ext cx="45" cy="227"/>
            </a:xfrm>
            <a:prstGeom prst="moon">
              <a:avLst>
                <a:gd name="adj" fmla="val 81616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65" name="AutoShape 85">
              <a:extLst>
                <a:ext uri="{FF2B5EF4-FFF2-40B4-BE49-F238E27FC236}">
                  <a16:creationId xmlns:a16="http://schemas.microsoft.com/office/drawing/2014/main" id="{4F10B318-ABA7-4597-99A0-2306F9ED8D5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897" y="844"/>
              <a:ext cx="45" cy="227"/>
            </a:xfrm>
            <a:prstGeom prst="moon">
              <a:avLst>
                <a:gd name="adj" fmla="val 81616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0758" name="Group 278">
            <a:extLst>
              <a:ext uri="{FF2B5EF4-FFF2-40B4-BE49-F238E27FC236}">
                <a16:creationId xmlns:a16="http://schemas.microsoft.com/office/drawing/2014/main" id="{0EF997F2-8783-423B-9CC4-C276447A02E0}"/>
              </a:ext>
            </a:extLst>
          </p:cNvPr>
          <p:cNvGrpSpPr>
            <a:grpSpLocks/>
          </p:cNvGrpSpPr>
          <p:nvPr/>
        </p:nvGrpSpPr>
        <p:grpSpPr bwMode="auto">
          <a:xfrm>
            <a:off x="2432050" y="836613"/>
            <a:ext cx="1292225" cy="1439862"/>
            <a:chOff x="1532" y="527"/>
            <a:chExt cx="814" cy="907"/>
          </a:xfrm>
        </p:grpSpPr>
        <p:sp>
          <p:nvSpPr>
            <p:cNvPr id="20552" name="AutoShape 72">
              <a:extLst>
                <a:ext uri="{FF2B5EF4-FFF2-40B4-BE49-F238E27FC236}">
                  <a16:creationId xmlns:a16="http://schemas.microsoft.com/office/drawing/2014/main" id="{7D133BE2-9E7D-4C07-A676-B1663BF31CA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1850" y="391"/>
              <a:ext cx="45" cy="500"/>
            </a:xfrm>
            <a:prstGeom prst="triangle">
              <a:avLst>
                <a:gd name="adj" fmla="val 500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23" name="Oval 43">
              <a:extLst>
                <a:ext uri="{FF2B5EF4-FFF2-40B4-BE49-F238E27FC236}">
                  <a16:creationId xmlns:a16="http://schemas.microsoft.com/office/drawing/2014/main" id="{58C73304-2D8E-4579-ABC6-179D6C9E20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5" y="527"/>
              <a:ext cx="273" cy="273"/>
            </a:xfrm>
            <a:prstGeom prst="ellipse">
              <a:avLst/>
            </a:prstGeom>
            <a:gradFill rotWithShape="1">
              <a:gsLst>
                <a:gs pos="0">
                  <a:srgbClr val="DDDDDD">
                    <a:gamma/>
                    <a:tint val="60392"/>
                    <a:invGamma/>
                  </a:srgbClr>
                </a:gs>
                <a:gs pos="100000">
                  <a:srgbClr val="DDDDDD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05" name="Oval 25">
              <a:extLst>
                <a:ext uri="{FF2B5EF4-FFF2-40B4-BE49-F238E27FC236}">
                  <a16:creationId xmlns:a16="http://schemas.microsoft.com/office/drawing/2014/main" id="{A90C18F0-9F72-4F21-B731-A16AF67C5E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7" y="662"/>
              <a:ext cx="726" cy="726"/>
            </a:xfrm>
            <a:prstGeom prst="ellipse">
              <a:avLst/>
            </a:prstGeom>
            <a:gradFill rotWithShape="1">
              <a:gsLst>
                <a:gs pos="0">
                  <a:srgbClr val="DDDDDD">
                    <a:gamma/>
                    <a:tint val="60392"/>
                    <a:invGamma/>
                  </a:srgbClr>
                </a:gs>
                <a:gs pos="100000">
                  <a:srgbClr val="DDDDDD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0535" name="Group 55">
              <a:extLst>
                <a:ext uri="{FF2B5EF4-FFF2-40B4-BE49-F238E27FC236}">
                  <a16:creationId xmlns:a16="http://schemas.microsoft.com/office/drawing/2014/main" id="{F1FAEBFB-3758-4A09-B7CE-DA29AE3D157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32" y="1026"/>
              <a:ext cx="224" cy="227"/>
              <a:chOff x="355" y="485"/>
              <a:chExt cx="224" cy="227"/>
            </a:xfrm>
          </p:grpSpPr>
          <p:sp>
            <p:nvSpPr>
              <p:cNvPr id="20536" name="Freeform 56">
                <a:extLst>
                  <a:ext uri="{FF2B5EF4-FFF2-40B4-BE49-F238E27FC236}">
                    <a16:creationId xmlns:a16="http://schemas.microsoft.com/office/drawing/2014/main" id="{4DCD1049-0B28-4C0E-82F0-3949C4DC31B9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55" y="485"/>
                <a:ext cx="224" cy="227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solidFill>
                <a:srgbClr val="FF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537" name="Freeform 57">
                <a:extLst>
                  <a:ext uri="{FF2B5EF4-FFF2-40B4-BE49-F238E27FC236}">
                    <a16:creationId xmlns:a16="http://schemas.microsoft.com/office/drawing/2014/main" id="{3D2F4DB5-B823-490D-B477-9EC2AC09E408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95" y="506"/>
                <a:ext cx="158" cy="161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66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20538" name="Group 58">
              <a:extLst>
                <a:ext uri="{FF2B5EF4-FFF2-40B4-BE49-F238E27FC236}">
                  <a16:creationId xmlns:a16="http://schemas.microsoft.com/office/drawing/2014/main" id="{E797EC3A-71B0-4D7C-8146-4C1FF56EAE7D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2122" y="1026"/>
              <a:ext cx="224" cy="227"/>
              <a:chOff x="355" y="485"/>
              <a:chExt cx="224" cy="227"/>
            </a:xfrm>
          </p:grpSpPr>
          <p:sp>
            <p:nvSpPr>
              <p:cNvPr id="20539" name="Freeform 59">
                <a:extLst>
                  <a:ext uri="{FF2B5EF4-FFF2-40B4-BE49-F238E27FC236}">
                    <a16:creationId xmlns:a16="http://schemas.microsoft.com/office/drawing/2014/main" id="{AA5C7CC0-25B9-4249-864F-3CD7A89CBBCB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55" y="485"/>
                <a:ext cx="224" cy="227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solidFill>
                <a:srgbClr val="FF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540" name="Freeform 60">
                <a:extLst>
                  <a:ext uri="{FF2B5EF4-FFF2-40B4-BE49-F238E27FC236}">
                    <a16:creationId xmlns:a16="http://schemas.microsoft.com/office/drawing/2014/main" id="{87CDF9EF-083D-4F1F-A9E7-31B824C3B533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95" y="506"/>
                <a:ext cx="158" cy="161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66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20506" name="Oval 26">
              <a:extLst>
                <a:ext uri="{FF2B5EF4-FFF2-40B4-BE49-F238E27FC236}">
                  <a16:creationId xmlns:a16="http://schemas.microsoft.com/office/drawing/2014/main" id="{B7CB9986-3186-4304-8EDB-B6CE11D0C7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3" y="754"/>
              <a:ext cx="635" cy="680"/>
            </a:xfrm>
            <a:prstGeom prst="ellipse">
              <a:avLst/>
            </a:prstGeom>
            <a:gradFill rotWithShape="1">
              <a:gsLst>
                <a:gs pos="0">
                  <a:srgbClr val="FFCC66">
                    <a:gamma/>
                    <a:tint val="60392"/>
                    <a:invGamma/>
                  </a:srgbClr>
                </a:gs>
                <a:gs pos="100000">
                  <a:srgbClr val="FFCC66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49" name="Oval 69">
              <a:extLst>
                <a:ext uri="{FF2B5EF4-FFF2-40B4-BE49-F238E27FC236}">
                  <a16:creationId xmlns:a16="http://schemas.microsoft.com/office/drawing/2014/main" id="{EFFF3ED1-8CA4-4D09-A394-4F7B97D529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981"/>
              <a:ext cx="45" cy="9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50" name="Oval 70">
              <a:extLst>
                <a:ext uri="{FF2B5EF4-FFF2-40B4-BE49-F238E27FC236}">
                  <a16:creationId xmlns:a16="http://schemas.microsoft.com/office/drawing/2014/main" id="{D5A27E74-A11A-4E17-8D81-148FA46A50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77" y="981"/>
              <a:ext cx="45" cy="9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51" name="Oval 71" descr="90%">
              <a:extLst>
                <a:ext uri="{FF2B5EF4-FFF2-40B4-BE49-F238E27FC236}">
                  <a16:creationId xmlns:a16="http://schemas.microsoft.com/office/drawing/2014/main" id="{6720DDFB-60C3-4E2C-84B3-1DA6E81A5C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77" y="572"/>
              <a:ext cx="136" cy="136"/>
            </a:xfrm>
            <a:prstGeom prst="ellipse">
              <a:avLst/>
            </a:prstGeom>
            <a:pattFill prst="pct90">
              <a:fgClr>
                <a:srgbClr val="800000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67" name="AutoShape 87">
              <a:extLst>
                <a:ext uri="{FF2B5EF4-FFF2-40B4-BE49-F238E27FC236}">
                  <a16:creationId xmlns:a16="http://schemas.microsoft.com/office/drawing/2014/main" id="{1E2F8F24-E851-413F-A148-571CBDE2187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6013217">
              <a:off x="2098" y="825"/>
              <a:ext cx="45" cy="182"/>
            </a:xfrm>
            <a:prstGeom prst="moon">
              <a:avLst>
                <a:gd name="adj" fmla="val 35356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68" name="AutoShape 88">
              <a:extLst>
                <a:ext uri="{FF2B5EF4-FFF2-40B4-BE49-F238E27FC236}">
                  <a16:creationId xmlns:a16="http://schemas.microsoft.com/office/drawing/2014/main" id="{33E9D155-6EA3-43D1-A7D2-A438F1D80CB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5586783" flipH="1">
              <a:off x="1737" y="822"/>
              <a:ext cx="45" cy="182"/>
            </a:xfrm>
            <a:prstGeom prst="moon">
              <a:avLst>
                <a:gd name="adj" fmla="val 35356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69" name="AutoShape 89">
              <a:extLst>
                <a:ext uri="{FF2B5EF4-FFF2-40B4-BE49-F238E27FC236}">
                  <a16:creationId xmlns:a16="http://schemas.microsoft.com/office/drawing/2014/main" id="{19FAF6E6-5760-4AF2-85F7-173B89B9C8C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1918" y="1230"/>
              <a:ext cx="45" cy="181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0570" name="Group 90">
              <a:extLst>
                <a:ext uri="{FF2B5EF4-FFF2-40B4-BE49-F238E27FC236}">
                  <a16:creationId xmlns:a16="http://schemas.microsoft.com/office/drawing/2014/main" id="{05F9EEE3-298F-469D-B283-CDF8CA7354B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04" y="1162"/>
              <a:ext cx="272" cy="136"/>
              <a:chOff x="1260" y="1389"/>
              <a:chExt cx="409" cy="181"/>
            </a:xfrm>
          </p:grpSpPr>
          <p:sp>
            <p:nvSpPr>
              <p:cNvPr id="20571" name="AutoShape 91">
                <a:extLst>
                  <a:ext uri="{FF2B5EF4-FFF2-40B4-BE49-F238E27FC236}">
                    <a16:creationId xmlns:a16="http://schemas.microsoft.com/office/drawing/2014/main" id="{A11196AD-8F40-4453-B565-518BD468EA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>
                <a:off x="1260" y="1389"/>
                <a:ext cx="46" cy="181"/>
              </a:xfrm>
              <a:prstGeom prst="moon">
                <a:avLst>
                  <a:gd name="adj" fmla="val 35296"/>
                </a:avLst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72" name="AutoShape 92">
                <a:extLst>
                  <a:ext uri="{FF2B5EF4-FFF2-40B4-BE49-F238E27FC236}">
                    <a16:creationId xmlns:a16="http://schemas.microsoft.com/office/drawing/2014/main" id="{A68331FF-736E-40AA-8CE8-011C00F6BF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9800000" flipH="1">
                <a:off x="1623" y="1389"/>
                <a:ext cx="46" cy="181"/>
              </a:xfrm>
              <a:prstGeom prst="moon">
                <a:avLst>
                  <a:gd name="adj" fmla="val 35296"/>
                </a:avLst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0573" name="Freeform 93">
              <a:extLst>
                <a:ext uri="{FF2B5EF4-FFF2-40B4-BE49-F238E27FC236}">
                  <a16:creationId xmlns:a16="http://schemas.microsoft.com/office/drawing/2014/main" id="{37CBC4AD-0356-4BD1-A488-BB7C7F604A0E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5" y="1162"/>
              <a:ext cx="90" cy="91"/>
            </a:xfrm>
            <a:custGeom>
              <a:avLst/>
              <a:gdLst>
                <a:gd name="T0" fmla="*/ 66 w 245"/>
                <a:gd name="T1" fmla="*/ 0 h 283"/>
                <a:gd name="T2" fmla="*/ 9 w 245"/>
                <a:gd name="T3" fmla="*/ 227 h 283"/>
                <a:gd name="T4" fmla="*/ 122 w 245"/>
                <a:gd name="T5" fmla="*/ 283 h 283"/>
                <a:gd name="T6" fmla="*/ 236 w 245"/>
                <a:gd name="T7" fmla="*/ 227 h 283"/>
                <a:gd name="T8" fmla="*/ 179 w 245"/>
                <a:gd name="T9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5" h="283">
                  <a:moveTo>
                    <a:pt x="66" y="0"/>
                  </a:moveTo>
                  <a:cubicBezTo>
                    <a:pt x="33" y="90"/>
                    <a:pt x="0" y="180"/>
                    <a:pt x="9" y="227"/>
                  </a:cubicBezTo>
                  <a:cubicBezTo>
                    <a:pt x="18" y="274"/>
                    <a:pt x="84" y="283"/>
                    <a:pt x="122" y="283"/>
                  </a:cubicBezTo>
                  <a:cubicBezTo>
                    <a:pt x="160" y="283"/>
                    <a:pt x="227" y="274"/>
                    <a:pt x="236" y="227"/>
                  </a:cubicBezTo>
                  <a:cubicBezTo>
                    <a:pt x="245" y="180"/>
                    <a:pt x="212" y="90"/>
                    <a:pt x="179" y="0"/>
                  </a:cubicBezTo>
                </a:path>
              </a:pathLst>
            </a:custGeom>
            <a:noFill/>
            <a:ln w="3175" cap="flat" cmpd="sng">
              <a:solidFill>
                <a:srgbClr val="FF99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99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0755" name="Group 275">
            <a:extLst>
              <a:ext uri="{FF2B5EF4-FFF2-40B4-BE49-F238E27FC236}">
                <a16:creationId xmlns:a16="http://schemas.microsoft.com/office/drawing/2014/main" id="{E591E0A0-4FA2-4FC6-9DBA-D5467C231418}"/>
              </a:ext>
            </a:extLst>
          </p:cNvPr>
          <p:cNvGrpSpPr>
            <a:grpSpLocks/>
          </p:cNvGrpSpPr>
          <p:nvPr/>
        </p:nvGrpSpPr>
        <p:grpSpPr bwMode="auto">
          <a:xfrm>
            <a:off x="7981950" y="981075"/>
            <a:ext cx="1431925" cy="1368425"/>
            <a:chOff x="5028" y="618"/>
            <a:chExt cx="902" cy="862"/>
          </a:xfrm>
        </p:grpSpPr>
        <p:sp>
          <p:nvSpPr>
            <p:cNvPr id="20574" name="Oval 94">
              <a:extLst>
                <a:ext uri="{FF2B5EF4-FFF2-40B4-BE49-F238E27FC236}">
                  <a16:creationId xmlns:a16="http://schemas.microsoft.com/office/drawing/2014/main" id="{A999DF8F-7D91-4009-95A9-3BBC1E8AD2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5" y="618"/>
              <a:ext cx="726" cy="680"/>
            </a:xfrm>
            <a:prstGeom prst="ellipse">
              <a:avLst/>
            </a:prstGeom>
            <a:gradFill rotWithShape="1">
              <a:gsLst>
                <a:gs pos="0">
                  <a:schemeClr val="tx1">
                    <a:gamma/>
                    <a:tint val="60392"/>
                    <a:invGamma/>
                  </a:schemeClr>
                </a:gs>
                <a:gs pos="100000">
                  <a:schemeClr val="tx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0575" name="Group 95">
              <a:extLst>
                <a:ext uri="{FF2B5EF4-FFF2-40B4-BE49-F238E27FC236}">
                  <a16:creationId xmlns:a16="http://schemas.microsoft.com/office/drawing/2014/main" id="{F63B6BF3-D4DD-451F-B451-B48C7F83314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28" y="1026"/>
              <a:ext cx="224" cy="227"/>
              <a:chOff x="355" y="485"/>
              <a:chExt cx="224" cy="227"/>
            </a:xfrm>
          </p:grpSpPr>
          <p:sp>
            <p:nvSpPr>
              <p:cNvPr id="20576" name="Freeform 96">
                <a:extLst>
                  <a:ext uri="{FF2B5EF4-FFF2-40B4-BE49-F238E27FC236}">
                    <a16:creationId xmlns:a16="http://schemas.microsoft.com/office/drawing/2014/main" id="{C8263013-3827-49B7-95B6-CEC8ED0F6DFB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55" y="485"/>
                <a:ext cx="224" cy="227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solidFill>
                <a:srgbClr val="FF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577" name="Freeform 97">
                <a:extLst>
                  <a:ext uri="{FF2B5EF4-FFF2-40B4-BE49-F238E27FC236}">
                    <a16:creationId xmlns:a16="http://schemas.microsoft.com/office/drawing/2014/main" id="{463C7C25-4BE4-4175-B568-CAB22B67953B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95" y="506"/>
                <a:ext cx="158" cy="161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66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20578" name="Group 98">
              <a:extLst>
                <a:ext uri="{FF2B5EF4-FFF2-40B4-BE49-F238E27FC236}">
                  <a16:creationId xmlns:a16="http://schemas.microsoft.com/office/drawing/2014/main" id="{0AD49A17-A798-4BCF-8E60-968191050B8B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5706" y="1026"/>
              <a:ext cx="224" cy="227"/>
              <a:chOff x="355" y="485"/>
              <a:chExt cx="224" cy="227"/>
            </a:xfrm>
          </p:grpSpPr>
          <p:sp>
            <p:nvSpPr>
              <p:cNvPr id="20579" name="Freeform 99">
                <a:extLst>
                  <a:ext uri="{FF2B5EF4-FFF2-40B4-BE49-F238E27FC236}">
                    <a16:creationId xmlns:a16="http://schemas.microsoft.com/office/drawing/2014/main" id="{29A25AC7-4B28-497E-A430-9558235A386C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55" y="485"/>
                <a:ext cx="224" cy="227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solidFill>
                <a:srgbClr val="FF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580" name="Freeform 100">
                <a:extLst>
                  <a:ext uri="{FF2B5EF4-FFF2-40B4-BE49-F238E27FC236}">
                    <a16:creationId xmlns:a16="http://schemas.microsoft.com/office/drawing/2014/main" id="{C654D1A7-1D2A-49DE-8636-22DE52E9B77D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95" y="506"/>
                <a:ext cx="158" cy="161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66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20581" name="Oval 101">
              <a:extLst>
                <a:ext uri="{FF2B5EF4-FFF2-40B4-BE49-F238E27FC236}">
                  <a16:creationId xmlns:a16="http://schemas.microsoft.com/office/drawing/2014/main" id="{1F8208F1-6084-474F-BAA8-4CDE315054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1" y="709"/>
              <a:ext cx="635" cy="771"/>
            </a:xfrm>
            <a:prstGeom prst="ellipse">
              <a:avLst/>
            </a:prstGeom>
            <a:gradFill rotWithShape="1">
              <a:gsLst>
                <a:gs pos="0">
                  <a:srgbClr val="FFCC66">
                    <a:gamma/>
                    <a:tint val="60392"/>
                    <a:invGamma/>
                  </a:srgbClr>
                </a:gs>
                <a:gs pos="100000">
                  <a:srgbClr val="FFCC66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82" name="Oval 102">
              <a:extLst>
                <a:ext uri="{FF2B5EF4-FFF2-40B4-BE49-F238E27FC236}">
                  <a16:creationId xmlns:a16="http://schemas.microsoft.com/office/drawing/2014/main" id="{157D10F4-4FDD-4508-8CEB-B749CD89D9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1" y="935"/>
              <a:ext cx="227" cy="4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83" name="Oval 103">
              <a:extLst>
                <a:ext uri="{FF2B5EF4-FFF2-40B4-BE49-F238E27FC236}">
                  <a16:creationId xmlns:a16="http://schemas.microsoft.com/office/drawing/2014/main" id="{5CBC67C6-EBE8-4072-8F99-058FD5390E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70" y="935"/>
              <a:ext cx="227" cy="4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84" name="Oval 104">
              <a:extLst>
                <a:ext uri="{FF2B5EF4-FFF2-40B4-BE49-F238E27FC236}">
                  <a16:creationId xmlns:a16="http://schemas.microsoft.com/office/drawing/2014/main" id="{21917A04-7ED9-4984-BD3D-D15AF23FAE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43" y="1026"/>
              <a:ext cx="45" cy="9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85" name="Oval 105">
              <a:extLst>
                <a:ext uri="{FF2B5EF4-FFF2-40B4-BE49-F238E27FC236}">
                  <a16:creationId xmlns:a16="http://schemas.microsoft.com/office/drawing/2014/main" id="{66317A24-014E-4F4D-9DB6-23FB4C31DD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70" y="1026"/>
              <a:ext cx="45" cy="9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86" name="Freeform 106">
              <a:extLst>
                <a:ext uri="{FF2B5EF4-FFF2-40B4-BE49-F238E27FC236}">
                  <a16:creationId xmlns:a16="http://schemas.microsoft.com/office/drawing/2014/main" id="{8F0E7861-27FF-486A-A2BD-A971DD5AA41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4" y="1071"/>
              <a:ext cx="90" cy="182"/>
            </a:xfrm>
            <a:custGeom>
              <a:avLst/>
              <a:gdLst>
                <a:gd name="T0" fmla="*/ 66 w 245"/>
                <a:gd name="T1" fmla="*/ 0 h 283"/>
                <a:gd name="T2" fmla="*/ 9 w 245"/>
                <a:gd name="T3" fmla="*/ 227 h 283"/>
                <a:gd name="T4" fmla="*/ 122 w 245"/>
                <a:gd name="T5" fmla="*/ 283 h 283"/>
                <a:gd name="T6" fmla="*/ 236 w 245"/>
                <a:gd name="T7" fmla="*/ 227 h 283"/>
                <a:gd name="T8" fmla="*/ 179 w 245"/>
                <a:gd name="T9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5" h="283">
                  <a:moveTo>
                    <a:pt x="66" y="0"/>
                  </a:moveTo>
                  <a:cubicBezTo>
                    <a:pt x="33" y="90"/>
                    <a:pt x="0" y="180"/>
                    <a:pt x="9" y="227"/>
                  </a:cubicBezTo>
                  <a:cubicBezTo>
                    <a:pt x="18" y="274"/>
                    <a:pt x="84" y="283"/>
                    <a:pt x="122" y="283"/>
                  </a:cubicBezTo>
                  <a:cubicBezTo>
                    <a:pt x="160" y="283"/>
                    <a:pt x="227" y="274"/>
                    <a:pt x="236" y="227"/>
                  </a:cubicBezTo>
                  <a:cubicBezTo>
                    <a:pt x="245" y="180"/>
                    <a:pt x="212" y="90"/>
                    <a:pt x="179" y="0"/>
                  </a:cubicBezTo>
                </a:path>
              </a:pathLst>
            </a:custGeom>
            <a:noFill/>
            <a:ln w="3175" cap="flat" cmpd="sng">
              <a:solidFill>
                <a:srgbClr val="FF99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99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87" name="AutoShape 107">
              <a:extLst>
                <a:ext uri="{FF2B5EF4-FFF2-40B4-BE49-F238E27FC236}">
                  <a16:creationId xmlns:a16="http://schemas.microsoft.com/office/drawing/2014/main" id="{DF00D0A5-D321-46F6-B32D-3B6764C84CF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5455" y="1321"/>
              <a:ext cx="46" cy="90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0757" name="Group 277">
            <a:extLst>
              <a:ext uri="{FF2B5EF4-FFF2-40B4-BE49-F238E27FC236}">
                <a16:creationId xmlns:a16="http://schemas.microsoft.com/office/drawing/2014/main" id="{1B37F7DD-F699-49BB-9B95-A67AC87FB427}"/>
              </a:ext>
            </a:extLst>
          </p:cNvPr>
          <p:cNvGrpSpPr>
            <a:grpSpLocks/>
          </p:cNvGrpSpPr>
          <p:nvPr/>
        </p:nvGrpSpPr>
        <p:grpSpPr bwMode="auto">
          <a:xfrm>
            <a:off x="4237038" y="941388"/>
            <a:ext cx="1431925" cy="1408112"/>
            <a:chOff x="2669" y="593"/>
            <a:chExt cx="902" cy="887"/>
          </a:xfrm>
        </p:grpSpPr>
        <p:sp>
          <p:nvSpPr>
            <p:cNvPr id="20507" name="Oval 27">
              <a:extLst>
                <a:ext uri="{FF2B5EF4-FFF2-40B4-BE49-F238E27FC236}">
                  <a16:creationId xmlns:a16="http://schemas.microsoft.com/office/drawing/2014/main" id="{41A0F3BC-1AB9-4F76-AFCF-EB83868560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6" y="618"/>
              <a:ext cx="726" cy="680"/>
            </a:xfrm>
            <a:prstGeom prst="ellipse">
              <a:avLst/>
            </a:prstGeom>
            <a:gradFill rotWithShape="1">
              <a:gsLst>
                <a:gs pos="0">
                  <a:schemeClr val="tx1">
                    <a:gamma/>
                    <a:tint val="60392"/>
                    <a:invGamma/>
                  </a:schemeClr>
                </a:gs>
                <a:gs pos="100000">
                  <a:schemeClr val="tx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0541" name="Group 61">
              <a:extLst>
                <a:ext uri="{FF2B5EF4-FFF2-40B4-BE49-F238E27FC236}">
                  <a16:creationId xmlns:a16="http://schemas.microsoft.com/office/drawing/2014/main" id="{A3754644-F8AD-49CE-BBC5-231BB8E12BA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69" y="1026"/>
              <a:ext cx="224" cy="227"/>
              <a:chOff x="355" y="485"/>
              <a:chExt cx="224" cy="227"/>
            </a:xfrm>
          </p:grpSpPr>
          <p:sp>
            <p:nvSpPr>
              <p:cNvPr id="20542" name="Freeform 62">
                <a:extLst>
                  <a:ext uri="{FF2B5EF4-FFF2-40B4-BE49-F238E27FC236}">
                    <a16:creationId xmlns:a16="http://schemas.microsoft.com/office/drawing/2014/main" id="{6DCF9E93-3C87-4E2F-AC0B-0C16B5B02999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55" y="485"/>
                <a:ext cx="224" cy="227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solidFill>
                <a:srgbClr val="FF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543" name="Freeform 63">
                <a:extLst>
                  <a:ext uri="{FF2B5EF4-FFF2-40B4-BE49-F238E27FC236}">
                    <a16:creationId xmlns:a16="http://schemas.microsoft.com/office/drawing/2014/main" id="{3E5A9D66-41A5-4E7F-9494-0838DFADC155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95" y="506"/>
                <a:ext cx="158" cy="161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66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20544" name="Group 64">
              <a:extLst>
                <a:ext uri="{FF2B5EF4-FFF2-40B4-BE49-F238E27FC236}">
                  <a16:creationId xmlns:a16="http://schemas.microsoft.com/office/drawing/2014/main" id="{823A277B-B572-4EA1-9473-E8D8B63121A5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3347" y="1026"/>
              <a:ext cx="224" cy="227"/>
              <a:chOff x="355" y="485"/>
              <a:chExt cx="224" cy="227"/>
            </a:xfrm>
          </p:grpSpPr>
          <p:sp>
            <p:nvSpPr>
              <p:cNvPr id="20545" name="Freeform 65">
                <a:extLst>
                  <a:ext uri="{FF2B5EF4-FFF2-40B4-BE49-F238E27FC236}">
                    <a16:creationId xmlns:a16="http://schemas.microsoft.com/office/drawing/2014/main" id="{14A19EF6-7648-4C96-83D1-798F4E7E0CB4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55" y="485"/>
                <a:ext cx="224" cy="227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solidFill>
                <a:srgbClr val="FF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546" name="Freeform 66">
                <a:extLst>
                  <a:ext uri="{FF2B5EF4-FFF2-40B4-BE49-F238E27FC236}">
                    <a16:creationId xmlns:a16="http://schemas.microsoft.com/office/drawing/2014/main" id="{A0AF99EF-6D87-4C12-9019-F831105A044C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95" y="506"/>
                <a:ext cx="158" cy="161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66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20508" name="Oval 28">
              <a:extLst>
                <a:ext uri="{FF2B5EF4-FFF2-40B4-BE49-F238E27FC236}">
                  <a16:creationId xmlns:a16="http://schemas.microsoft.com/office/drawing/2014/main" id="{FDD2D52F-D444-4401-9D49-7D16F2F61E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02" y="709"/>
              <a:ext cx="635" cy="771"/>
            </a:xfrm>
            <a:prstGeom prst="ellipse">
              <a:avLst/>
            </a:prstGeom>
            <a:gradFill rotWithShape="1">
              <a:gsLst>
                <a:gs pos="0">
                  <a:srgbClr val="FFCC66">
                    <a:gamma/>
                    <a:tint val="60392"/>
                    <a:invGamma/>
                  </a:srgbClr>
                </a:gs>
                <a:gs pos="100000">
                  <a:srgbClr val="FFCC66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53" name="Oval 73">
              <a:extLst>
                <a:ext uri="{FF2B5EF4-FFF2-40B4-BE49-F238E27FC236}">
                  <a16:creationId xmlns:a16="http://schemas.microsoft.com/office/drawing/2014/main" id="{C67C37A7-C341-49B6-B0DA-13C2163317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02" y="935"/>
              <a:ext cx="273" cy="4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54" name="Oval 74">
              <a:extLst>
                <a:ext uri="{FF2B5EF4-FFF2-40B4-BE49-F238E27FC236}">
                  <a16:creationId xmlns:a16="http://schemas.microsoft.com/office/drawing/2014/main" id="{B5AA5433-52A8-4695-AAE0-CA6CEDCF67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5" y="935"/>
              <a:ext cx="273" cy="4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55" name="Oval 75">
              <a:extLst>
                <a:ext uri="{FF2B5EF4-FFF2-40B4-BE49-F238E27FC236}">
                  <a16:creationId xmlns:a16="http://schemas.microsoft.com/office/drawing/2014/main" id="{38CC6185-679D-45B3-800F-A5D0149BDA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4" y="1026"/>
              <a:ext cx="45" cy="9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56" name="Oval 76">
              <a:extLst>
                <a:ext uri="{FF2B5EF4-FFF2-40B4-BE49-F238E27FC236}">
                  <a16:creationId xmlns:a16="http://schemas.microsoft.com/office/drawing/2014/main" id="{44CE98FE-B2A6-4D68-A6BA-358FD6BBE4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11" y="1026"/>
              <a:ext cx="45" cy="9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62" name="Freeform 82">
              <a:extLst>
                <a:ext uri="{FF2B5EF4-FFF2-40B4-BE49-F238E27FC236}">
                  <a16:creationId xmlns:a16="http://schemas.microsoft.com/office/drawing/2014/main" id="{7309DE78-BE56-4FBD-BDE7-CD9AE3A81D2D}"/>
                </a:ext>
              </a:extLst>
            </p:cNvPr>
            <p:cNvSpPr>
              <a:spLocks/>
            </p:cNvSpPr>
            <p:nvPr/>
          </p:nvSpPr>
          <p:spPr bwMode="auto">
            <a:xfrm>
              <a:off x="3075" y="1071"/>
              <a:ext cx="90" cy="227"/>
            </a:xfrm>
            <a:custGeom>
              <a:avLst/>
              <a:gdLst>
                <a:gd name="T0" fmla="*/ 66 w 245"/>
                <a:gd name="T1" fmla="*/ 0 h 283"/>
                <a:gd name="T2" fmla="*/ 9 w 245"/>
                <a:gd name="T3" fmla="*/ 227 h 283"/>
                <a:gd name="T4" fmla="*/ 122 w 245"/>
                <a:gd name="T5" fmla="*/ 283 h 283"/>
                <a:gd name="T6" fmla="*/ 236 w 245"/>
                <a:gd name="T7" fmla="*/ 227 h 283"/>
                <a:gd name="T8" fmla="*/ 179 w 245"/>
                <a:gd name="T9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5" h="283">
                  <a:moveTo>
                    <a:pt x="66" y="0"/>
                  </a:moveTo>
                  <a:cubicBezTo>
                    <a:pt x="33" y="90"/>
                    <a:pt x="0" y="180"/>
                    <a:pt x="9" y="227"/>
                  </a:cubicBezTo>
                  <a:cubicBezTo>
                    <a:pt x="18" y="274"/>
                    <a:pt x="84" y="283"/>
                    <a:pt x="122" y="283"/>
                  </a:cubicBezTo>
                  <a:cubicBezTo>
                    <a:pt x="160" y="283"/>
                    <a:pt x="227" y="274"/>
                    <a:pt x="236" y="227"/>
                  </a:cubicBezTo>
                  <a:cubicBezTo>
                    <a:pt x="245" y="180"/>
                    <a:pt x="212" y="90"/>
                    <a:pt x="179" y="0"/>
                  </a:cubicBezTo>
                </a:path>
              </a:pathLst>
            </a:custGeom>
            <a:noFill/>
            <a:ln w="3175" cap="flat" cmpd="sng">
              <a:solidFill>
                <a:srgbClr val="FF99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99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88" name="Oval 108">
              <a:extLst>
                <a:ext uri="{FF2B5EF4-FFF2-40B4-BE49-F238E27FC236}">
                  <a16:creationId xmlns:a16="http://schemas.microsoft.com/office/drawing/2014/main" id="{103EB862-8A6A-45F7-9735-C27DE18AC59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391916">
              <a:off x="2703" y="619"/>
              <a:ext cx="545" cy="271"/>
            </a:xfrm>
            <a:prstGeom prst="ellipse">
              <a:avLst/>
            </a:prstGeom>
            <a:gradFill rotWithShape="1">
              <a:gsLst>
                <a:gs pos="0">
                  <a:schemeClr val="tx1">
                    <a:gamma/>
                    <a:tint val="60392"/>
                    <a:invGamma/>
                  </a:schemeClr>
                </a:gs>
                <a:gs pos="100000">
                  <a:schemeClr val="tx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89" name="Oval 109">
              <a:extLst>
                <a:ext uri="{FF2B5EF4-FFF2-40B4-BE49-F238E27FC236}">
                  <a16:creationId xmlns:a16="http://schemas.microsoft.com/office/drawing/2014/main" id="{453EB8C3-D15F-4D12-8500-E88A219F6BF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820005">
              <a:off x="3171" y="693"/>
              <a:ext cx="395" cy="196"/>
            </a:xfrm>
            <a:prstGeom prst="ellipse">
              <a:avLst/>
            </a:prstGeom>
            <a:gradFill rotWithShape="1">
              <a:gsLst>
                <a:gs pos="0">
                  <a:schemeClr val="tx1">
                    <a:gamma/>
                    <a:tint val="60392"/>
                    <a:invGamma/>
                  </a:schemeClr>
                </a:gs>
                <a:gs pos="100000">
                  <a:schemeClr val="tx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90" name="AutoShape 110">
              <a:extLst>
                <a:ext uri="{FF2B5EF4-FFF2-40B4-BE49-F238E27FC236}">
                  <a16:creationId xmlns:a16="http://schemas.microsoft.com/office/drawing/2014/main" id="{3912497C-494A-4044-A72A-C26E85F7EC7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3097" y="1276"/>
              <a:ext cx="45" cy="181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0608" name="Group 128">
              <a:extLst>
                <a:ext uri="{FF2B5EF4-FFF2-40B4-BE49-F238E27FC236}">
                  <a16:creationId xmlns:a16="http://schemas.microsoft.com/office/drawing/2014/main" id="{32E8C048-0932-418C-A220-16D5A988DF9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84" y="1253"/>
              <a:ext cx="272" cy="91"/>
              <a:chOff x="1260" y="1389"/>
              <a:chExt cx="409" cy="181"/>
            </a:xfrm>
          </p:grpSpPr>
          <p:sp>
            <p:nvSpPr>
              <p:cNvPr id="20609" name="AutoShape 129">
                <a:extLst>
                  <a:ext uri="{FF2B5EF4-FFF2-40B4-BE49-F238E27FC236}">
                    <a16:creationId xmlns:a16="http://schemas.microsoft.com/office/drawing/2014/main" id="{316DBDA7-FC2A-4054-AA14-AE3A953433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>
                <a:off x="1260" y="1389"/>
                <a:ext cx="46" cy="181"/>
              </a:xfrm>
              <a:prstGeom prst="moon">
                <a:avLst>
                  <a:gd name="adj" fmla="val 35296"/>
                </a:avLst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10" name="AutoShape 130">
                <a:extLst>
                  <a:ext uri="{FF2B5EF4-FFF2-40B4-BE49-F238E27FC236}">
                    <a16:creationId xmlns:a16="http://schemas.microsoft.com/office/drawing/2014/main" id="{21B51783-9A8E-40D7-8F9A-B9F76B9D5F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9800000" flipH="1">
                <a:off x="1623" y="1389"/>
                <a:ext cx="46" cy="181"/>
              </a:xfrm>
              <a:prstGeom prst="moon">
                <a:avLst>
                  <a:gd name="adj" fmla="val 35296"/>
                </a:avLst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0756" name="Group 276">
            <a:extLst>
              <a:ext uri="{FF2B5EF4-FFF2-40B4-BE49-F238E27FC236}">
                <a16:creationId xmlns:a16="http://schemas.microsoft.com/office/drawing/2014/main" id="{098B70BA-E8E1-475E-B0CD-ACC85FB4B564}"/>
              </a:ext>
            </a:extLst>
          </p:cNvPr>
          <p:cNvGrpSpPr>
            <a:grpSpLocks/>
          </p:cNvGrpSpPr>
          <p:nvPr/>
        </p:nvGrpSpPr>
        <p:grpSpPr bwMode="auto">
          <a:xfrm>
            <a:off x="6032500" y="1052513"/>
            <a:ext cx="1584325" cy="1223962"/>
            <a:chOff x="3800" y="663"/>
            <a:chExt cx="998" cy="771"/>
          </a:xfrm>
        </p:grpSpPr>
        <p:sp>
          <p:nvSpPr>
            <p:cNvPr id="20615" name="Oval 135">
              <a:extLst>
                <a:ext uri="{FF2B5EF4-FFF2-40B4-BE49-F238E27FC236}">
                  <a16:creationId xmlns:a16="http://schemas.microsoft.com/office/drawing/2014/main" id="{8B853E84-E5BE-493C-8FC5-756CFFE37B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6" y="663"/>
              <a:ext cx="907" cy="726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05" name="Oval 125">
              <a:extLst>
                <a:ext uri="{FF2B5EF4-FFF2-40B4-BE49-F238E27FC236}">
                  <a16:creationId xmlns:a16="http://schemas.microsoft.com/office/drawing/2014/main" id="{0E1409B9-3E1A-4F2C-B7DA-CE33525C690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 flipH="1">
              <a:off x="4163" y="663"/>
              <a:ext cx="635" cy="409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95" name="Oval 115">
              <a:extLst>
                <a:ext uri="{FF2B5EF4-FFF2-40B4-BE49-F238E27FC236}">
                  <a16:creationId xmlns:a16="http://schemas.microsoft.com/office/drawing/2014/main" id="{8BCB2109-5AFB-446B-925B-B533C9E800A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700000">
              <a:off x="3800" y="663"/>
              <a:ext cx="635" cy="409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0598" name="Group 118">
              <a:extLst>
                <a:ext uri="{FF2B5EF4-FFF2-40B4-BE49-F238E27FC236}">
                  <a16:creationId xmlns:a16="http://schemas.microsoft.com/office/drawing/2014/main" id="{5D7F1129-74DD-47BA-9BE8-8D65129C31A0}"/>
                </a:ext>
              </a:extLst>
            </p:cNvPr>
            <p:cNvGrpSpPr>
              <a:grpSpLocks/>
            </p:cNvGrpSpPr>
            <p:nvPr/>
          </p:nvGrpSpPr>
          <p:grpSpPr bwMode="auto">
            <a:xfrm rot="20700000" flipH="1">
              <a:off x="4526" y="1026"/>
              <a:ext cx="179" cy="181"/>
              <a:chOff x="355" y="485"/>
              <a:chExt cx="224" cy="227"/>
            </a:xfrm>
          </p:grpSpPr>
          <p:sp>
            <p:nvSpPr>
              <p:cNvPr id="20599" name="Freeform 119">
                <a:extLst>
                  <a:ext uri="{FF2B5EF4-FFF2-40B4-BE49-F238E27FC236}">
                    <a16:creationId xmlns:a16="http://schemas.microsoft.com/office/drawing/2014/main" id="{AEE26293-1CE5-401C-9985-2E320D18D120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55" y="485"/>
                <a:ext cx="224" cy="227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solidFill>
                <a:srgbClr val="FF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600" name="Freeform 120">
                <a:extLst>
                  <a:ext uri="{FF2B5EF4-FFF2-40B4-BE49-F238E27FC236}">
                    <a16:creationId xmlns:a16="http://schemas.microsoft.com/office/drawing/2014/main" id="{C0C73032-9FE6-42F6-89EA-53F3937C2BD7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95" y="506"/>
                <a:ext cx="158" cy="161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66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20601" name="Group 121">
              <a:extLst>
                <a:ext uri="{FF2B5EF4-FFF2-40B4-BE49-F238E27FC236}">
                  <a16:creationId xmlns:a16="http://schemas.microsoft.com/office/drawing/2014/main" id="{4594B66B-8F5E-4205-A0A5-2311B88113CE}"/>
                </a:ext>
              </a:extLst>
            </p:cNvPr>
            <p:cNvGrpSpPr>
              <a:grpSpLocks/>
            </p:cNvGrpSpPr>
            <p:nvPr/>
          </p:nvGrpSpPr>
          <p:grpSpPr bwMode="auto">
            <a:xfrm rot="900000">
              <a:off x="3894" y="1026"/>
              <a:ext cx="179" cy="181"/>
              <a:chOff x="355" y="485"/>
              <a:chExt cx="224" cy="227"/>
            </a:xfrm>
          </p:grpSpPr>
          <p:sp>
            <p:nvSpPr>
              <p:cNvPr id="20602" name="Freeform 122">
                <a:extLst>
                  <a:ext uri="{FF2B5EF4-FFF2-40B4-BE49-F238E27FC236}">
                    <a16:creationId xmlns:a16="http://schemas.microsoft.com/office/drawing/2014/main" id="{6EC81FB9-2089-4709-8092-96D13748E634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55" y="485"/>
                <a:ext cx="224" cy="227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solidFill>
                <a:srgbClr val="FF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603" name="Freeform 123">
                <a:extLst>
                  <a:ext uri="{FF2B5EF4-FFF2-40B4-BE49-F238E27FC236}">
                    <a16:creationId xmlns:a16="http://schemas.microsoft.com/office/drawing/2014/main" id="{9A520A36-629C-4B36-95F4-41AC7669790D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95" y="506"/>
                <a:ext cx="158" cy="161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66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20619" name="Oval 139">
              <a:extLst>
                <a:ext uri="{FF2B5EF4-FFF2-40B4-BE49-F238E27FC236}">
                  <a16:creationId xmlns:a16="http://schemas.microsoft.com/office/drawing/2014/main" id="{BDE0EA0C-2C53-4355-83C5-4E96978384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91" y="981"/>
              <a:ext cx="181" cy="136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20" name="Oval 140">
              <a:extLst>
                <a:ext uri="{FF2B5EF4-FFF2-40B4-BE49-F238E27FC236}">
                  <a16:creationId xmlns:a16="http://schemas.microsoft.com/office/drawing/2014/main" id="{82529885-7F17-4F44-8531-4139FF2E03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26" y="981"/>
              <a:ext cx="181" cy="136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10" name="Oval 30">
              <a:extLst>
                <a:ext uri="{FF2B5EF4-FFF2-40B4-BE49-F238E27FC236}">
                  <a16:creationId xmlns:a16="http://schemas.microsoft.com/office/drawing/2014/main" id="{3D659F31-22F3-45E7-AEEA-AAAFD965EC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2" y="754"/>
              <a:ext cx="635" cy="680"/>
            </a:xfrm>
            <a:prstGeom prst="ellipse">
              <a:avLst/>
            </a:prstGeom>
            <a:gradFill rotWithShape="1">
              <a:gsLst>
                <a:gs pos="0">
                  <a:srgbClr val="FFCC66">
                    <a:gamma/>
                    <a:tint val="60392"/>
                    <a:invGamma/>
                  </a:srgbClr>
                </a:gs>
                <a:gs pos="100000">
                  <a:srgbClr val="FFCC66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91" name="Oval 111">
              <a:extLst>
                <a:ext uri="{FF2B5EF4-FFF2-40B4-BE49-F238E27FC236}">
                  <a16:creationId xmlns:a16="http://schemas.microsoft.com/office/drawing/2014/main" id="{ED2CB0FC-6426-41F7-989B-0322634F04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7" y="1026"/>
              <a:ext cx="45" cy="9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92" name="Oval 112">
              <a:extLst>
                <a:ext uri="{FF2B5EF4-FFF2-40B4-BE49-F238E27FC236}">
                  <a16:creationId xmlns:a16="http://schemas.microsoft.com/office/drawing/2014/main" id="{D4E56141-A029-46F3-8A77-F0F50753D9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35" y="1026"/>
              <a:ext cx="45" cy="9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93" name="AutoShape 113">
              <a:extLst>
                <a:ext uri="{FF2B5EF4-FFF2-40B4-BE49-F238E27FC236}">
                  <a16:creationId xmlns:a16="http://schemas.microsoft.com/office/drawing/2014/main" id="{BFB15912-D7EF-4D3C-AED1-603C5EAA504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6013217">
              <a:off x="4456" y="870"/>
              <a:ext cx="45" cy="182"/>
            </a:xfrm>
            <a:prstGeom prst="moon">
              <a:avLst>
                <a:gd name="adj" fmla="val 35356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94" name="AutoShape 114">
              <a:extLst>
                <a:ext uri="{FF2B5EF4-FFF2-40B4-BE49-F238E27FC236}">
                  <a16:creationId xmlns:a16="http://schemas.microsoft.com/office/drawing/2014/main" id="{7BB1ED67-8184-46AE-9CDF-9BD17F42E8D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5586783" flipH="1">
              <a:off x="4095" y="867"/>
              <a:ext cx="45" cy="182"/>
            </a:xfrm>
            <a:prstGeom prst="moon">
              <a:avLst>
                <a:gd name="adj" fmla="val 35356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07" name="AutoShape 127">
              <a:extLst>
                <a:ext uri="{FF2B5EF4-FFF2-40B4-BE49-F238E27FC236}">
                  <a16:creationId xmlns:a16="http://schemas.microsoft.com/office/drawing/2014/main" id="{A9649232-EF32-413D-B981-0428A57BFFE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4277" y="1231"/>
              <a:ext cx="45" cy="181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16" name="Freeform 136">
              <a:extLst>
                <a:ext uri="{FF2B5EF4-FFF2-40B4-BE49-F238E27FC236}">
                  <a16:creationId xmlns:a16="http://schemas.microsoft.com/office/drawing/2014/main" id="{BB258658-41AE-4547-9C03-B2BEBDDB16E6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4" y="1253"/>
              <a:ext cx="90" cy="23"/>
            </a:xfrm>
            <a:custGeom>
              <a:avLst/>
              <a:gdLst>
                <a:gd name="T0" fmla="*/ 245 w 264"/>
                <a:gd name="T1" fmla="*/ 3 h 59"/>
                <a:gd name="T2" fmla="*/ 245 w 264"/>
                <a:gd name="T3" fmla="*/ 31 h 59"/>
                <a:gd name="T4" fmla="*/ 132 w 264"/>
                <a:gd name="T5" fmla="*/ 59 h 59"/>
                <a:gd name="T6" fmla="*/ 19 w 264"/>
                <a:gd name="T7" fmla="*/ 31 h 59"/>
                <a:gd name="T8" fmla="*/ 19 w 264"/>
                <a:gd name="T9" fmla="*/ 3 h 59"/>
                <a:gd name="T10" fmla="*/ 132 w 264"/>
                <a:gd name="T11" fmla="*/ 14 h 59"/>
                <a:gd name="T12" fmla="*/ 245 w 264"/>
                <a:gd name="T13" fmla="*/ 3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4" h="59">
                  <a:moveTo>
                    <a:pt x="245" y="3"/>
                  </a:moveTo>
                  <a:cubicBezTo>
                    <a:pt x="264" y="3"/>
                    <a:pt x="264" y="21"/>
                    <a:pt x="245" y="31"/>
                  </a:cubicBezTo>
                  <a:cubicBezTo>
                    <a:pt x="226" y="40"/>
                    <a:pt x="170" y="59"/>
                    <a:pt x="132" y="59"/>
                  </a:cubicBezTo>
                  <a:cubicBezTo>
                    <a:pt x="94" y="59"/>
                    <a:pt x="38" y="40"/>
                    <a:pt x="19" y="31"/>
                  </a:cubicBezTo>
                  <a:cubicBezTo>
                    <a:pt x="0" y="21"/>
                    <a:pt x="0" y="6"/>
                    <a:pt x="19" y="3"/>
                  </a:cubicBezTo>
                  <a:cubicBezTo>
                    <a:pt x="38" y="0"/>
                    <a:pt x="94" y="14"/>
                    <a:pt x="132" y="14"/>
                  </a:cubicBezTo>
                  <a:cubicBezTo>
                    <a:pt x="170" y="14"/>
                    <a:pt x="222" y="5"/>
                    <a:pt x="245" y="3"/>
                  </a:cubicBez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rgbClr val="80808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0754" name="Group 274">
            <a:extLst>
              <a:ext uri="{FF2B5EF4-FFF2-40B4-BE49-F238E27FC236}">
                <a16:creationId xmlns:a16="http://schemas.microsoft.com/office/drawing/2014/main" id="{7A16E407-F8F2-4A57-978A-B6951FD1077E}"/>
              </a:ext>
            </a:extLst>
          </p:cNvPr>
          <p:cNvGrpSpPr>
            <a:grpSpLocks/>
          </p:cNvGrpSpPr>
          <p:nvPr/>
        </p:nvGrpSpPr>
        <p:grpSpPr bwMode="auto">
          <a:xfrm>
            <a:off x="560388" y="5084763"/>
            <a:ext cx="1285875" cy="1008062"/>
            <a:chOff x="5074" y="1978"/>
            <a:chExt cx="810" cy="635"/>
          </a:xfrm>
        </p:grpSpPr>
        <p:grpSp>
          <p:nvGrpSpPr>
            <p:cNvPr id="20621" name="Group 141">
              <a:extLst>
                <a:ext uri="{FF2B5EF4-FFF2-40B4-BE49-F238E27FC236}">
                  <a16:creationId xmlns:a16="http://schemas.microsoft.com/office/drawing/2014/main" id="{4DA8A5FA-95FE-4E91-89BA-B71C23173CF0}"/>
                </a:ext>
              </a:extLst>
            </p:cNvPr>
            <p:cNvGrpSpPr>
              <a:grpSpLocks/>
            </p:cNvGrpSpPr>
            <p:nvPr/>
          </p:nvGrpSpPr>
          <p:grpSpPr bwMode="auto">
            <a:xfrm rot="666782">
              <a:off x="5074" y="2251"/>
              <a:ext cx="224" cy="181"/>
              <a:chOff x="355" y="485"/>
              <a:chExt cx="224" cy="227"/>
            </a:xfrm>
          </p:grpSpPr>
          <p:sp>
            <p:nvSpPr>
              <p:cNvPr id="20622" name="Freeform 142">
                <a:extLst>
                  <a:ext uri="{FF2B5EF4-FFF2-40B4-BE49-F238E27FC236}">
                    <a16:creationId xmlns:a16="http://schemas.microsoft.com/office/drawing/2014/main" id="{8C5691AE-E3E8-46E8-ACD3-CB08EF0EBBD2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55" y="485"/>
                <a:ext cx="224" cy="227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solidFill>
                <a:srgbClr val="FF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623" name="Freeform 143">
                <a:extLst>
                  <a:ext uri="{FF2B5EF4-FFF2-40B4-BE49-F238E27FC236}">
                    <a16:creationId xmlns:a16="http://schemas.microsoft.com/office/drawing/2014/main" id="{713A00DF-700C-40F7-A25B-B594B038E125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95" y="506"/>
                <a:ext cx="158" cy="161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66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20624" name="Group 144">
              <a:extLst>
                <a:ext uri="{FF2B5EF4-FFF2-40B4-BE49-F238E27FC236}">
                  <a16:creationId xmlns:a16="http://schemas.microsoft.com/office/drawing/2014/main" id="{A1D65D25-0DC5-4428-9E5D-01ABDBC6ECCD}"/>
                </a:ext>
              </a:extLst>
            </p:cNvPr>
            <p:cNvGrpSpPr>
              <a:grpSpLocks/>
            </p:cNvGrpSpPr>
            <p:nvPr/>
          </p:nvGrpSpPr>
          <p:grpSpPr bwMode="auto">
            <a:xfrm rot="20933218" flipH="1">
              <a:off x="5660" y="2251"/>
              <a:ext cx="224" cy="181"/>
              <a:chOff x="355" y="485"/>
              <a:chExt cx="224" cy="227"/>
            </a:xfrm>
          </p:grpSpPr>
          <p:sp>
            <p:nvSpPr>
              <p:cNvPr id="20625" name="Freeform 145">
                <a:extLst>
                  <a:ext uri="{FF2B5EF4-FFF2-40B4-BE49-F238E27FC236}">
                    <a16:creationId xmlns:a16="http://schemas.microsoft.com/office/drawing/2014/main" id="{AC714A92-A53E-427C-841D-C8543BE07139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55" y="485"/>
                <a:ext cx="224" cy="227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solidFill>
                <a:srgbClr val="FF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626" name="Freeform 146">
                <a:extLst>
                  <a:ext uri="{FF2B5EF4-FFF2-40B4-BE49-F238E27FC236}">
                    <a16:creationId xmlns:a16="http://schemas.microsoft.com/office/drawing/2014/main" id="{991586FF-46CD-4BC7-8EC6-5C67E1355552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95" y="506"/>
                <a:ext cx="158" cy="161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66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20522" name="Oval 42">
              <a:extLst>
                <a:ext uri="{FF2B5EF4-FFF2-40B4-BE49-F238E27FC236}">
                  <a16:creationId xmlns:a16="http://schemas.microsoft.com/office/drawing/2014/main" id="{2899C10A-A079-4191-A309-34525816D9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1" y="1978"/>
              <a:ext cx="635" cy="635"/>
            </a:xfrm>
            <a:prstGeom prst="ellipse">
              <a:avLst/>
            </a:prstGeom>
            <a:gradFill rotWithShape="1">
              <a:gsLst>
                <a:gs pos="0">
                  <a:srgbClr val="FFCC66">
                    <a:gamma/>
                    <a:tint val="60392"/>
                    <a:invGamma/>
                  </a:srgbClr>
                </a:gs>
                <a:gs pos="100000">
                  <a:srgbClr val="FFCC66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27" name="Oval 147">
              <a:extLst>
                <a:ext uri="{FF2B5EF4-FFF2-40B4-BE49-F238E27FC236}">
                  <a16:creationId xmlns:a16="http://schemas.microsoft.com/office/drawing/2014/main" id="{06BC4CC7-A627-4B01-9D41-210A6589C4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44" y="2297"/>
              <a:ext cx="44" cy="9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28" name="Oval 148">
              <a:extLst>
                <a:ext uri="{FF2B5EF4-FFF2-40B4-BE49-F238E27FC236}">
                  <a16:creationId xmlns:a16="http://schemas.microsoft.com/office/drawing/2014/main" id="{978C6E03-F56F-402E-9173-D6B057D320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69" y="2297"/>
              <a:ext cx="46" cy="9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29" name="AutoShape 149">
              <a:extLst>
                <a:ext uri="{FF2B5EF4-FFF2-40B4-BE49-F238E27FC236}">
                  <a16:creationId xmlns:a16="http://schemas.microsoft.com/office/drawing/2014/main" id="{9DC032D3-70E1-4DA5-858D-2FF31C90FCC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5455" y="2456"/>
              <a:ext cx="46" cy="90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30" name="AutoShape 150">
              <a:extLst>
                <a:ext uri="{FF2B5EF4-FFF2-40B4-BE49-F238E27FC236}">
                  <a16:creationId xmlns:a16="http://schemas.microsoft.com/office/drawing/2014/main" id="{1E88D540-8AD6-4389-9CCB-3F455CBA0C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88" y="2115"/>
              <a:ext cx="45" cy="136"/>
            </a:xfrm>
            <a:prstGeom prst="moon">
              <a:avLst>
                <a:gd name="adj" fmla="val 50000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31" name="AutoShape 151">
              <a:extLst>
                <a:ext uri="{FF2B5EF4-FFF2-40B4-BE49-F238E27FC236}">
                  <a16:creationId xmlns:a16="http://schemas.microsoft.com/office/drawing/2014/main" id="{EC116793-C74A-4F91-BC31-361505C636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33" y="2115"/>
              <a:ext cx="45" cy="136"/>
            </a:xfrm>
            <a:prstGeom prst="moon">
              <a:avLst>
                <a:gd name="adj" fmla="val 50000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32" name="AutoShape 152">
              <a:extLst>
                <a:ext uri="{FF2B5EF4-FFF2-40B4-BE49-F238E27FC236}">
                  <a16:creationId xmlns:a16="http://schemas.microsoft.com/office/drawing/2014/main" id="{9B656AEA-D86B-4E1C-B447-C7C146FAC8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9" y="2115"/>
              <a:ext cx="45" cy="136"/>
            </a:xfrm>
            <a:prstGeom prst="moon">
              <a:avLst>
                <a:gd name="adj" fmla="val 50000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0760" name="Group 280">
            <a:extLst>
              <a:ext uri="{FF2B5EF4-FFF2-40B4-BE49-F238E27FC236}">
                <a16:creationId xmlns:a16="http://schemas.microsoft.com/office/drawing/2014/main" id="{8E621947-8AAB-4B10-A671-47F3F485768F}"/>
              </a:ext>
            </a:extLst>
          </p:cNvPr>
          <p:cNvGrpSpPr>
            <a:grpSpLocks/>
          </p:cNvGrpSpPr>
          <p:nvPr/>
        </p:nvGrpSpPr>
        <p:grpSpPr bwMode="auto">
          <a:xfrm>
            <a:off x="560388" y="2852738"/>
            <a:ext cx="1296987" cy="1368425"/>
            <a:chOff x="353" y="1797"/>
            <a:chExt cx="817" cy="862"/>
          </a:xfrm>
        </p:grpSpPr>
        <p:sp>
          <p:nvSpPr>
            <p:cNvPr id="20660" name="Rectangle 180">
              <a:extLst>
                <a:ext uri="{FF2B5EF4-FFF2-40B4-BE49-F238E27FC236}">
                  <a16:creationId xmlns:a16="http://schemas.microsoft.com/office/drawing/2014/main" id="{5CF7F263-751C-412B-B248-3D41B86B9F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" y="2251"/>
              <a:ext cx="817" cy="317"/>
            </a:xfrm>
            <a:prstGeom prst="rect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39" name="Oval 159">
              <a:extLst>
                <a:ext uri="{FF2B5EF4-FFF2-40B4-BE49-F238E27FC236}">
                  <a16:creationId xmlns:a16="http://schemas.microsoft.com/office/drawing/2014/main" id="{D39C49C5-7FFE-447C-B723-BA6F0CA675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" y="1797"/>
              <a:ext cx="817" cy="817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0642" name="Group 162">
              <a:extLst>
                <a:ext uri="{FF2B5EF4-FFF2-40B4-BE49-F238E27FC236}">
                  <a16:creationId xmlns:a16="http://schemas.microsoft.com/office/drawing/2014/main" id="{64546E43-BB5B-4B88-A186-200E92868AEB}"/>
                </a:ext>
              </a:extLst>
            </p:cNvPr>
            <p:cNvGrpSpPr>
              <a:grpSpLocks/>
            </p:cNvGrpSpPr>
            <p:nvPr/>
          </p:nvGrpSpPr>
          <p:grpSpPr bwMode="auto">
            <a:xfrm rot="20700000" flipH="1">
              <a:off x="988" y="2251"/>
              <a:ext cx="179" cy="181"/>
              <a:chOff x="355" y="485"/>
              <a:chExt cx="224" cy="227"/>
            </a:xfrm>
          </p:grpSpPr>
          <p:sp>
            <p:nvSpPr>
              <p:cNvPr id="20643" name="Freeform 163">
                <a:extLst>
                  <a:ext uri="{FF2B5EF4-FFF2-40B4-BE49-F238E27FC236}">
                    <a16:creationId xmlns:a16="http://schemas.microsoft.com/office/drawing/2014/main" id="{379589D9-51D2-42D9-B455-4D7D65C29C16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55" y="485"/>
                <a:ext cx="224" cy="227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solidFill>
                <a:srgbClr val="FF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644" name="Freeform 164">
                <a:extLst>
                  <a:ext uri="{FF2B5EF4-FFF2-40B4-BE49-F238E27FC236}">
                    <a16:creationId xmlns:a16="http://schemas.microsoft.com/office/drawing/2014/main" id="{E2894873-C84E-46A3-BDAC-B8E77EBADAEB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95" y="506"/>
                <a:ext cx="158" cy="161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66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20645" name="Group 165">
              <a:extLst>
                <a:ext uri="{FF2B5EF4-FFF2-40B4-BE49-F238E27FC236}">
                  <a16:creationId xmlns:a16="http://schemas.microsoft.com/office/drawing/2014/main" id="{F4375640-FA93-442C-9556-CCD316BBCD75}"/>
                </a:ext>
              </a:extLst>
            </p:cNvPr>
            <p:cNvGrpSpPr>
              <a:grpSpLocks/>
            </p:cNvGrpSpPr>
            <p:nvPr/>
          </p:nvGrpSpPr>
          <p:grpSpPr bwMode="auto">
            <a:xfrm rot="900000">
              <a:off x="356" y="2251"/>
              <a:ext cx="179" cy="181"/>
              <a:chOff x="355" y="485"/>
              <a:chExt cx="224" cy="227"/>
            </a:xfrm>
          </p:grpSpPr>
          <p:sp>
            <p:nvSpPr>
              <p:cNvPr id="20646" name="Freeform 166">
                <a:extLst>
                  <a:ext uri="{FF2B5EF4-FFF2-40B4-BE49-F238E27FC236}">
                    <a16:creationId xmlns:a16="http://schemas.microsoft.com/office/drawing/2014/main" id="{1D3337DC-0CE2-4DED-8068-AA76A77DB5F2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55" y="485"/>
                <a:ext cx="224" cy="227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solidFill>
                <a:srgbClr val="FF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647" name="Freeform 167">
                <a:extLst>
                  <a:ext uri="{FF2B5EF4-FFF2-40B4-BE49-F238E27FC236}">
                    <a16:creationId xmlns:a16="http://schemas.microsoft.com/office/drawing/2014/main" id="{106DC395-DEFD-401F-BC7B-1A93D793A554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95" y="506"/>
                <a:ext cx="158" cy="161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66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20648" name="Oval 168">
              <a:extLst>
                <a:ext uri="{FF2B5EF4-FFF2-40B4-BE49-F238E27FC236}">
                  <a16:creationId xmlns:a16="http://schemas.microsoft.com/office/drawing/2014/main" id="{ADCA6E52-F2AC-450D-98A4-2F211D2A34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" y="2206"/>
              <a:ext cx="181" cy="136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49" name="Oval 169">
              <a:extLst>
                <a:ext uri="{FF2B5EF4-FFF2-40B4-BE49-F238E27FC236}">
                  <a16:creationId xmlns:a16="http://schemas.microsoft.com/office/drawing/2014/main" id="{1065428C-055A-464A-AEB9-6E15EC7DA2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8" y="2206"/>
              <a:ext cx="181" cy="136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50" name="Oval 170">
              <a:extLst>
                <a:ext uri="{FF2B5EF4-FFF2-40B4-BE49-F238E27FC236}">
                  <a16:creationId xmlns:a16="http://schemas.microsoft.com/office/drawing/2014/main" id="{3A374C36-D4CE-4A5D-9844-8413C37579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" y="1979"/>
              <a:ext cx="635" cy="680"/>
            </a:xfrm>
            <a:prstGeom prst="ellipse">
              <a:avLst/>
            </a:prstGeom>
            <a:gradFill rotWithShape="1">
              <a:gsLst>
                <a:gs pos="0">
                  <a:srgbClr val="FFCC66">
                    <a:gamma/>
                    <a:tint val="60392"/>
                    <a:invGamma/>
                  </a:srgbClr>
                </a:gs>
                <a:gs pos="100000">
                  <a:srgbClr val="FFCC66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51" name="Oval 171">
              <a:extLst>
                <a:ext uri="{FF2B5EF4-FFF2-40B4-BE49-F238E27FC236}">
                  <a16:creationId xmlns:a16="http://schemas.microsoft.com/office/drawing/2014/main" id="{2FDBE14F-0165-45A0-8883-49E87BE1BD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9" y="2251"/>
              <a:ext cx="45" cy="136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52" name="Oval 172">
              <a:extLst>
                <a:ext uri="{FF2B5EF4-FFF2-40B4-BE49-F238E27FC236}">
                  <a16:creationId xmlns:a16="http://schemas.microsoft.com/office/drawing/2014/main" id="{D9744B8F-607C-4AAB-A4E5-8E25D0D3FC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7" y="2251"/>
              <a:ext cx="46" cy="136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53" name="AutoShape 173">
              <a:extLst>
                <a:ext uri="{FF2B5EF4-FFF2-40B4-BE49-F238E27FC236}">
                  <a16:creationId xmlns:a16="http://schemas.microsoft.com/office/drawing/2014/main" id="{A9067595-E2EB-466D-BEB4-CEF748CB637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6013217">
              <a:off x="918" y="2095"/>
              <a:ext cx="45" cy="182"/>
            </a:xfrm>
            <a:prstGeom prst="moon">
              <a:avLst>
                <a:gd name="adj" fmla="val 35356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54" name="AutoShape 174">
              <a:extLst>
                <a:ext uri="{FF2B5EF4-FFF2-40B4-BE49-F238E27FC236}">
                  <a16:creationId xmlns:a16="http://schemas.microsoft.com/office/drawing/2014/main" id="{92E775B9-0FF8-4422-BF04-A9CB9C65269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5586783" flipH="1">
              <a:off x="557" y="2092"/>
              <a:ext cx="45" cy="182"/>
            </a:xfrm>
            <a:prstGeom prst="moon">
              <a:avLst>
                <a:gd name="adj" fmla="val 35356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55" name="AutoShape 175">
              <a:extLst>
                <a:ext uri="{FF2B5EF4-FFF2-40B4-BE49-F238E27FC236}">
                  <a16:creationId xmlns:a16="http://schemas.microsoft.com/office/drawing/2014/main" id="{9460DB28-44AF-4D6B-A6AB-5B6992C9842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739" y="2456"/>
              <a:ext cx="45" cy="181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56" name="Freeform 176">
              <a:extLst>
                <a:ext uri="{FF2B5EF4-FFF2-40B4-BE49-F238E27FC236}">
                  <a16:creationId xmlns:a16="http://schemas.microsoft.com/office/drawing/2014/main" id="{00B27CD3-807A-45F2-8CD9-57F301532B60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" y="2478"/>
              <a:ext cx="90" cy="23"/>
            </a:xfrm>
            <a:custGeom>
              <a:avLst/>
              <a:gdLst>
                <a:gd name="T0" fmla="*/ 245 w 264"/>
                <a:gd name="T1" fmla="*/ 3 h 59"/>
                <a:gd name="T2" fmla="*/ 245 w 264"/>
                <a:gd name="T3" fmla="*/ 31 h 59"/>
                <a:gd name="T4" fmla="*/ 132 w 264"/>
                <a:gd name="T5" fmla="*/ 59 h 59"/>
                <a:gd name="T6" fmla="*/ 19 w 264"/>
                <a:gd name="T7" fmla="*/ 31 h 59"/>
                <a:gd name="T8" fmla="*/ 19 w 264"/>
                <a:gd name="T9" fmla="*/ 3 h 59"/>
                <a:gd name="T10" fmla="*/ 132 w 264"/>
                <a:gd name="T11" fmla="*/ 14 h 59"/>
                <a:gd name="T12" fmla="*/ 245 w 264"/>
                <a:gd name="T13" fmla="*/ 3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4" h="59">
                  <a:moveTo>
                    <a:pt x="245" y="3"/>
                  </a:moveTo>
                  <a:cubicBezTo>
                    <a:pt x="264" y="3"/>
                    <a:pt x="264" y="21"/>
                    <a:pt x="245" y="31"/>
                  </a:cubicBezTo>
                  <a:cubicBezTo>
                    <a:pt x="226" y="40"/>
                    <a:pt x="170" y="59"/>
                    <a:pt x="132" y="59"/>
                  </a:cubicBezTo>
                  <a:cubicBezTo>
                    <a:pt x="94" y="59"/>
                    <a:pt x="38" y="40"/>
                    <a:pt x="19" y="31"/>
                  </a:cubicBezTo>
                  <a:cubicBezTo>
                    <a:pt x="0" y="21"/>
                    <a:pt x="0" y="6"/>
                    <a:pt x="19" y="3"/>
                  </a:cubicBezTo>
                  <a:cubicBezTo>
                    <a:pt x="38" y="0"/>
                    <a:pt x="94" y="14"/>
                    <a:pt x="132" y="14"/>
                  </a:cubicBezTo>
                  <a:cubicBezTo>
                    <a:pt x="170" y="14"/>
                    <a:pt x="222" y="5"/>
                    <a:pt x="245" y="3"/>
                  </a:cubicBez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rgbClr val="80808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57" name="AutoShape 177">
              <a:extLst>
                <a:ext uri="{FF2B5EF4-FFF2-40B4-BE49-F238E27FC236}">
                  <a16:creationId xmlns:a16="http://schemas.microsoft.com/office/drawing/2014/main" id="{F79AF2D0-9111-47F4-A10A-E9079517150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">
              <a:off x="535" y="1888"/>
              <a:ext cx="181" cy="362"/>
            </a:xfrm>
            <a:prstGeom prst="moon">
              <a:avLst>
                <a:gd name="adj" fmla="val 50000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58" name="AutoShape 178">
              <a:extLst>
                <a:ext uri="{FF2B5EF4-FFF2-40B4-BE49-F238E27FC236}">
                  <a16:creationId xmlns:a16="http://schemas.microsoft.com/office/drawing/2014/main" id="{55A11903-1097-4593-A2D3-B9C32273A75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">
              <a:off x="625" y="1888"/>
              <a:ext cx="181" cy="362"/>
            </a:xfrm>
            <a:prstGeom prst="moon">
              <a:avLst>
                <a:gd name="adj" fmla="val 50000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59" name="AutoShape 179">
              <a:extLst>
                <a:ext uri="{FF2B5EF4-FFF2-40B4-BE49-F238E27FC236}">
                  <a16:creationId xmlns:a16="http://schemas.microsoft.com/office/drawing/2014/main" id="{08DAFBA9-9407-4C46-9FC9-960532FB961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">
              <a:off x="716" y="1888"/>
              <a:ext cx="181" cy="362"/>
            </a:xfrm>
            <a:prstGeom prst="moon">
              <a:avLst>
                <a:gd name="adj" fmla="val 50000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61" name="Oval 181">
              <a:extLst>
                <a:ext uri="{FF2B5EF4-FFF2-40B4-BE49-F238E27FC236}">
                  <a16:creationId xmlns:a16="http://schemas.microsoft.com/office/drawing/2014/main" id="{18843A8C-8F86-4B68-9839-A4669F55C5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" y="2432"/>
              <a:ext cx="45" cy="136"/>
            </a:xfrm>
            <a:prstGeom prst="ellipse">
              <a:avLst/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62" name="Oval 182">
              <a:extLst>
                <a:ext uri="{FF2B5EF4-FFF2-40B4-BE49-F238E27FC236}">
                  <a16:creationId xmlns:a16="http://schemas.microsoft.com/office/drawing/2014/main" id="{4D64DDAB-2562-4920-A4C4-14B2DA92C0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3" y="2432"/>
              <a:ext cx="45" cy="136"/>
            </a:xfrm>
            <a:prstGeom prst="ellipse">
              <a:avLst/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0761" name="Group 281">
            <a:extLst>
              <a:ext uri="{FF2B5EF4-FFF2-40B4-BE49-F238E27FC236}">
                <a16:creationId xmlns:a16="http://schemas.microsoft.com/office/drawing/2014/main" id="{5B7CB6A1-D233-4BE5-A450-236DE85B86F4}"/>
              </a:ext>
            </a:extLst>
          </p:cNvPr>
          <p:cNvGrpSpPr>
            <a:grpSpLocks/>
          </p:cNvGrpSpPr>
          <p:nvPr/>
        </p:nvGrpSpPr>
        <p:grpSpPr bwMode="auto">
          <a:xfrm>
            <a:off x="2432050" y="2994025"/>
            <a:ext cx="1296988" cy="1227138"/>
            <a:chOff x="1532" y="1886"/>
            <a:chExt cx="817" cy="773"/>
          </a:xfrm>
        </p:grpSpPr>
        <p:sp>
          <p:nvSpPr>
            <p:cNvPr id="20515" name="Oval 35">
              <a:extLst>
                <a:ext uri="{FF2B5EF4-FFF2-40B4-BE49-F238E27FC236}">
                  <a16:creationId xmlns:a16="http://schemas.microsoft.com/office/drawing/2014/main" id="{FD98327B-C1C1-49A5-A034-CA383C6F5B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7" y="1886"/>
              <a:ext cx="726" cy="726"/>
            </a:xfrm>
            <a:prstGeom prst="ellipse">
              <a:avLst/>
            </a:prstGeom>
            <a:gradFill rotWithShape="1">
              <a:gsLst>
                <a:gs pos="0">
                  <a:schemeClr val="tx1">
                    <a:gamma/>
                    <a:tint val="60392"/>
                    <a:invGamma/>
                  </a:schemeClr>
                </a:gs>
                <a:gs pos="100000">
                  <a:schemeClr val="tx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0663" name="Group 183">
              <a:extLst>
                <a:ext uri="{FF2B5EF4-FFF2-40B4-BE49-F238E27FC236}">
                  <a16:creationId xmlns:a16="http://schemas.microsoft.com/office/drawing/2014/main" id="{590E0C6E-F347-432B-9D37-9BD9DE7CA7F9}"/>
                </a:ext>
              </a:extLst>
            </p:cNvPr>
            <p:cNvGrpSpPr>
              <a:grpSpLocks/>
            </p:cNvGrpSpPr>
            <p:nvPr/>
          </p:nvGrpSpPr>
          <p:grpSpPr bwMode="auto">
            <a:xfrm rot="530509">
              <a:off x="1532" y="2251"/>
              <a:ext cx="182" cy="182"/>
              <a:chOff x="355" y="485"/>
              <a:chExt cx="224" cy="227"/>
            </a:xfrm>
          </p:grpSpPr>
          <p:sp>
            <p:nvSpPr>
              <p:cNvPr id="20664" name="Freeform 184">
                <a:extLst>
                  <a:ext uri="{FF2B5EF4-FFF2-40B4-BE49-F238E27FC236}">
                    <a16:creationId xmlns:a16="http://schemas.microsoft.com/office/drawing/2014/main" id="{1857B0EF-F3A0-4DE8-B25F-BB91C78E4B99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55" y="485"/>
                <a:ext cx="224" cy="227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solidFill>
                <a:srgbClr val="FF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665" name="Freeform 185">
                <a:extLst>
                  <a:ext uri="{FF2B5EF4-FFF2-40B4-BE49-F238E27FC236}">
                    <a16:creationId xmlns:a16="http://schemas.microsoft.com/office/drawing/2014/main" id="{CB56A4C6-C7DE-46EB-9A0F-1C71494FFA73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95" y="506"/>
                <a:ext cx="158" cy="161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66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20666" name="Group 186">
              <a:extLst>
                <a:ext uri="{FF2B5EF4-FFF2-40B4-BE49-F238E27FC236}">
                  <a16:creationId xmlns:a16="http://schemas.microsoft.com/office/drawing/2014/main" id="{411E1D5E-A40F-429E-82C6-589E4965CE66}"/>
                </a:ext>
              </a:extLst>
            </p:cNvPr>
            <p:cNvGrpSpPr>
              <a:grpSpLocks/>
            </p:cNvGrpSpPr>
            <p:nvPr/>
          </p:nvGrpSpPr>
          <p:grpSpPr bwMode="auto">
            <a:xfrm rot="21069491" flipH="1">
              <a:off x="2167" y="2251"/>
              <a:ext cx="182" cy="182"/>
              <a:chOff x="355" y="485"/>
              <a:chExt cx="224" cy="227"/>
            </a:xfrm>
          </p:grpSpPr>
          <p:sp>
            <p:nvSpPr>
              <p:cNvPr id="20667" name="Freeform 187">
                <a:extLst>
                  <a:ext uri="{FF2B5EF4-FFF2-40B4-BE49-F238E27FC236}">
                    <a16:creationId xmlns:a16="http://schemas.microsoft.com/office/drawing/2014/main" id="{71E2CDC6-9F2A-42DF-A375-4E76CAD8665C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55" y="485"/>
                <a:ext cx="224" cy="227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solidFill>
                <a:srgbClr val="FF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668" name="Freeform 188">
                <a:extLst>
                  <a:ext uri="{FF2B5EF4-FFF2-40B4-BE49-F238E27FC236}">
                    <a16:creationId xmlns:a16="http://schemas.microsoft.com/office/drawing/2014/main" id="{669FDE7F-F921-46E6-9EB7-06DF51CBE89B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95" y="506"/>
                <a:ext cx="158" cy="161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66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20516" name="Oval 36">
              <a:extLst>
                <a:ext uri="{FF2B5EF4-FFF2-40B4-BE49-F238E27FC236}">
                  <a16:creationId xmlns:a16="http://schemas.microsoft.com/office/drawing/2014/main" id="{A04336C4-A6F1-4E5C-9E89-0958EF9E8A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3" y="1978"/>
              <a:ext cx="635" cy="681"/>
            </a:xfrm>
            <a:prstGeom prst="ellipse">
              <a:avLst/>
            </a:prstGeom>
            <a:gradFill rotWithShape="1">
              <a:gsLst>
                <a:gs pos="0">
                  <a:srgbClr val="FFCC66">
                    <a:gamma/>
                    <a:tint val="60392"/>
                    <a:invGamma/>
                  </a:srgbClr>
                </a:gs>
                <a:gs pos="100000">
                  <a:srgbClr val="FFCC66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69" name="Oval 189">
              <a:extLst>
                <a:ext uri="{FF2B5EF4-FFF2-40B4-BE49-F238E27FC236}">
                  <a16:creationId xmlns:a16="http://schemas.microsoft.com/office/drawing/2014/main" id="{5896C166-8E83-490B-B447-67F8E78454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2250"/>
              <a:ext cx="46" cy="9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70" name="Oval 190">
              <a:extLst>
                <a:ext uri="{FF2B5EF4-FFF2-40B4-BE49-F238E27FC236}">
                  <a16:creationId xmlns:a16="http://schemas.microsoft.com/office/drawing/2014/main" id="{290B0F76-6CBA-4E7F-B447-44624CFF6F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77" y="2250"/>
              <a:ext cx="46" cy="9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71" name="Freeform 191">
              <a:extLst>
                <a:ext uri="{FF2B5EF4-FFF2-40B4-BE49-F238E27FC236}">
                  <a16:creationId xmlns:a16="http://schemas.microsoft.com/office/drawing/2014/main" id="{C2B1B1B6-04E5-4C3E-A6C6-9738D1BF274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5" y="2296"/>
              <a:ext cx="91" cy="136"/>
            </a:xfrm>
            <a:custGeom>
              <a:avLst/>
              <a:gdLst>
                <a:gd name="T0" fmla="*/ 66 w 245"/>
                <a:gd name="T1" fmla="*/ 0 h 283"/>
                <a:gd name="T2" fmla="*/ 9 w 245"/>
                <a:gd name="T3" fmla="*/ 227 h 283"/>
                <a:gd name="T4" fmla="*/ 122 w 245"/>
                <a:gd name="T5" fmla="*/ 283 h 283"/>
                <a:gd name="T6" fmla="*/ 236 w 245"/>
                <a:gd name="T7" fmla="*/ 227 h 283"/>
                <a:gd name="T8" fmla="*/ 179 w 245"/>
                <a:gd name="T9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5" h="283">
                  <a:moveTo>
                    <a:pt x="66" y="0"/>
                  </a:moveTo>
                  <a:cubicBezTo>
                    <a:pt x="33" y="90"/>
                    <a:pt x="0" y="180"/>
                    <a:pt x="9" y="227"/>
                  </a:cubicBezTo>
                  <a:cubicBezTo>
                    <a:pt x="18" y="274"/>
                    <a:pt x="84" y="283"/>
                    <a:pt x="122" y="283"/>
                  </a:cubicBezTo>
                  <a:cubicBezTo>
                    <a:pt x="160" y="283"/>
                    <a:pt x="227" y="274"/>
                    <a:pt x="236" y="227"/>
                  </a:cubicBezTo>
                  <a:cubicBezTo>
                    <a:pt x="245" y="180"/>
                    <a:pt x="212" y="90"/>
                    <a:pt x="179" y="0"/>
                  </a:cubicBezTo>
                </a:path>
              </a:pathLst>
            </a:custGeom>
            <a:noFill/>
            <a:ln w="3175" cap="flat" cmpd="sng">
              <a:solidFill>
                <a:srgbClr val="FF99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99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72" name="AutoShape 192">
              <a:extLst>
                <a:ext uri="{FF2B5EF4-FFF2-40B4-BE49-F238E27FC236}">
                  <a16:creationId xmlns:a16="http://schemas.microsoft.com/office/drawing/2014/main" id="{7DC5DB31-B2A9-4120-AC23-F82251B3A2D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737" y="2092"/>
              <a:ext cx="45" cy="181"/>
            </a:xfrm>
            <a:prstGeom prst="moon">
              <a:avLst>
                <a:gd name="adj" fmla="val 50000"/>
              </a:avLst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73" name="AutoShape 193">
              <a:extLst>
                <a:ext uri="{FF2B5EF4-FFF2-40B4-BE49-F238E27FC236}">
                  <a16:creationId xmlns:a16="http://schemas.microsoft.com/office/drawing/2014/main" id="{3DCBFC1F-140C-45A3-92E8-A7EE3AF7911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099" y="2092"/>
              <a:ext cx="45" cy="181"/>
            </a:xfrm>
            <a:prstGeom prst="moon">
              <a:avLst>
                <a:gd name="adj" fmla="val 50000"/>
              </a:avLst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74" name="AutoShape 194">
              <a:extLst>
                <a:ext uri="{FF2B5EF4-FFF2-40B4-BE49-F238E27FC236}">
                  <a16:creationId xmlns:a16="http://schemas.microsoft.com/office/drawing/2014/main" id="{27587AA8-A837-4D8E-822B-43F32A2E639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1918" y="2410"/>
              <a:ext cx="45" cy="181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0851" name="Group 371">
            <a:extLst>
              <a:ext uri="{FF2B5EF4-FFF2-40B4-BE49-F238E27FC236}">
                <a16:creationId xmlns:a16="http://schemas.microsoft.com/office/drawing/2014/main" id="{8C220C97-17C5-4634-9B1F-6ED21CA1FB72}"/>
              </a:ext>
            </a:extLst>
          </p:cNvPr>
          <p:cNvGrpSpPr>
            <a:grpSpLocks/>
          </p:cNvGrpSpPr>
          <p:nvPr/>
        </p:nvGrpSpPr>
        <p:grpSpPr bwMode="auto">
          <a:xfrm>
            <a:off x="8121650" y="3059113"/>
            <a:ext cx="1152525" cy="1025525"/>
            <a:chOff x="3891" y="1887"/>
            <a:chExt cx="817" cy="727"/>
          </a:xfrm>
        </p:grpSpPr>
        <p:sp>
          <p:nvSpPr>
            <p:cNvPr id="20693" name="Oval 213" descr="5%">
              <a:extLst>
                <a:ext uri="{FF2B5EF4-FFF2-40B4-BE49-F238E27FC236}">
                  <a16:creationId xmlns:a16="http://schemas.microsoft.com/office/drawing/2014/main" id="{151FD0B2-874E-4E35-997C-9090515AAD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6" y="1887"/>
              <a:ext cx="726" cy="636"/>
            </a:xfrm>
            <a:prstGeom prst="ellipse">
              <a:avLst/>
            </a:prstGeom>
            <a:pattFill prst="pct5">
              <a:fgClr>
                <a:srgbClr val="969696"/>
              </a:fgClr>
              <a:bgClr>
                <a:srgbClr val="C0C0C0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0694" name="Group 214">
              <a:extLst>
                <a:ext uri="{FF2B5EF4-FFF2-40B4-BE49-F238E27FC236}">
                  <a16:creationId xmlns:a16="http://schemas.microsoft.com/office/drawing/2014/main" id="{F0C28A23-D99B-40C7-82D4-8C93C0538120}"/>
                </a:ext>
              </a:extLst>
            </p:cNvPr>
            <p:cNvGrpSpPr>
              <a:grpSpLocks/>
            </p:cNvGrpSpPr>
            <p:nvPr/>
          </p:nvGrpSpPr>
          <p:grpSpPr bwMode="auto">
            <a:xfrm rot="530509">
              <a:off x="3891" y="2252"/>
              <a:ext cx="182" cy="182"/>
              <a:chOff x="355" y="485"/>
              <a:chExt cx="224" cy="227"/>
            </a:xfrm>
          </p:grpSpPr>
          <p:sp>
            <p:nvSpPr>
              <p:cNvPr id="20695" name="Freeform 215">
                <a:extLst>
                  <a:ext uri="{FF2B5EF4-FFF2-40B4-BE49-F238E27FC236}">
                    <a16:creationId xmlns:a16="http://schemas.microsoft.com/office/drawing/2014/main" id="{3D35AEB9-C819-4332-A5C4-4CBE794BF896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55" y="485"/>
                <a:ext cx="224" cy="227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solidFill>
                <a:srgbClr val="FF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696" name="Freeform 216">
                <a:extLst>
                  <a:ext uri="{FF2B5EF4-FFF2-40B4-BE49-F238E27FC236}">
                    <a16:creationId xmlns:a16="http://schemas.microsoft.com/office/drawing/2014/main" id="{429D2CF9-B4CA-40F0-A4B6-5EFD09F4C11E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95" y="506"/>
                <a:ext cx="158" cy="161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66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20697" name="Group 217">
              <a:extLst>
                <a:ext uri="{FF2B5EF4-FFF2-40B4-BE49-F238E27FC236}">
                  <a16:creationId xmlns:a16="http://schemas.microsoft.com/office/drawing/2014/main" id="{3DFC135E-B1CC-461B-8BE5-B504B274C8DD}"/>
                </a:ext>
              </a:extLst>
            </p:cNvPr>
            <p:cNvGrpSpPr>
              <a:grpSpLocks/>
            </p:cNvGrpSpPr>
            <p:nvPr/>
          </p:nvGrpSpPr>
          <p:grpSpPr bwMode="auto">
            <a:xfrm rot="21069491" flipH="1">
              <a:off x="4526" y="2252"/>
              <a:ext cx="182" cy="182"/>
              <a:chOff x="355" y="485"/>
              <a:chExt cx="224" cy="227"/>
            </a:xfrm>
          </p:grpSpPr>
          <p:sp>
            <p:nvSpPr>
              <p:cNvPr id="20698" name="Freeform 218">
                <a:extLst>
                  <a:ext uri="{FF2B5EF4-FFF2-40B4-BE49-F238E27FC236}">
                    <a16:creationId xmlns:a16="http://schemas.microsoft.com/office/drawing/2014/main" id="{94E76A80-90CB-4F4D-AD89-E0218123BE2D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55" y="485"/>
                <a:ext cx="224" cy="227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solidFill>
                <a:srgbClr val="FF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699" name="Freeform 219">
                <a:extLst>
                  <a:ext uri="{FF2B5EF4-FFF2-40B4-BE49-F238E27FC236}">
                    <a16:creationId xmlns:a16="http://schemas.microsoft.com/office/drawing/2014/main" id="{55A45004-97CD-4665-AF77-1BCAA22E90DF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95" y="506"/>
                <a:ext cx="158" cy="161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66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20700" name="Oval 220">
              <a:extLst>
                <a:ext uri="{FF2B5EF4-FFF2-40B4-BE49-F238E27FC236}">
                  <a16:creationId xmlns:a16="http://schemas.microsoft.com/office/drawing/2014/main" id="{654D51CB-A7D1-4B4F-849A-7C0C20F885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2" y="1979"/>
              <a:ext cx="635" cy="635"/>
            </a:xfrm>
            <a:prstGeom prst="ellipse">
              <a:avLst/>
            </a:prstGeom>
            <a:gradFill rotWithShape="1">
              <a:gsLst>
                <a:gs pos="0">
                  <a:srgbClr val="FFCC66">
                    <a:gamma/>
                    <a:tint val="60392"/>
                    <a:invGamma/>
                  </a:srgbClr>
                </a:gs>
                <a:gs pos="100000">
                  <a:srgbClr val="FFCC66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701" name="Oval 221">
              <a:extLst>
                <a:ext uri="{FF2B5EF4-FFF2-40B4-BE49-F238E27FC236}">
                  <a16:creationId xmlns:a16="http://schemas.microsoft.com/office/drawing/2014/main" id="{C50F958A-2BA2-4866-A58D-7F913127E7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8" y="2206"/>
              <a:ext cx="46" cy="9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702" name="Oval 222">
              <a:extLst>
                <a:ext uri="{FF2B5EF4-FFF2-40B4-BE49-F238E27FC236}">
                  <a16:creationId xmlns:a16="http://schemas.microsoft.com/office/drawing/2014/main" id="{9FE8AB4C-FCE4-406E-B841-CB60BECA5D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36" y="2206"/>
              <a:ext cx="46" cy="9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703" name="Freeform 223">
              <a:extLst>
                <a:ext uri="{FF2B5EF4-FFF2-40B4-BE49-F238E27FC236}">
                  <a16:creationId xmlns:a16="http://schemas.microsoft.com/office/drawing/2014/main" id="{89EFE881-74A5-4EA3-B657-786C524E8D2C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4" y="2296"/>
              <a:ext cx="91" cy="92"/>
            </a:xfrm>
            <a:custGeom>
              <a:avLst/>
              <a:gdLst>
                <a:gd name="T0" fmla="*/ 66 w 245"/>
                <a:gd name="T1" fmla="*/ 0 h 283"/>
                <a:gd name="T2" fmla="*/ 9 w 245"/>
                <a:gd name="T3" fmla="*/ 227 h 283"/>
                <a:gd name="T4" fmla="*/ 122 w 245"/>
                <a:gd name="T5" fmla="*/ 283 h 283"/>
                <a:gd name="T6" fmla="*/ 236 w 245"/>
                <a:gd name="T7" fmla="*/ 227 h 283"/>
                <a:gd name="T8" fmla="*/ 179 w 245"/>
                <a:gd name="T9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5" h="283">
                  <a:moveTo>
                    <a:pt x="66" y="0"/>
                  </a:moveTo>
                  <a:cubicBezTo>
                    <a:pt x="33" y="90"/>
                    <a:pt x="0" y="180"/>
                    <a:pt x="9" y="227"/>
                  </a:cubicBezTo>
                  <a:cubicBezTo>
                    <a:pt x="18" y="274"/>
                    <a:pt x="84" y="283"/>
                    <a:pt x="122" y="283"/>
                  </a:cubicBezTo>
                  <a:cubicBezTo>
                    <a:pt x="160" y="283"/>
                    <a:pt x="227" y="274"/>
                    <a:pt x="236" y="227"/>
                  </a:cubicBezTo>
                  <a:cubicBezTo>
                    <a:pt x="245" y="180"/>
                    <a:pt x="212" y="90"/>
                    <a:pt x="179" y="0"/>
                  </a:cubicBezTo>
                </a:path>
              </a:pathLst>
            </a:custGeom>
            <a:noFill/>
            <a:ln w="3175" cap="flat" cmpd="sng">
              <a:solidFill>
                <a:srgbClr val="FF99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99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704" name="AutoShape 224">
              <a:extLst>
                <a:ext uri="{FF2B5EF4-FFF2-40B4-BE49-F238E27FC236}">
                  <a16:creationId xmlns:a16="http://schemas.microsoft.com/office/drawing/2014/main" id="{D9415ADE-D2AB-450F-A31E-1838EE028C0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4118" y="2071"/>
              <a:ext cx="45" cy="136"/>
            </a:xfrm>
            <a:prstGeom prst="moon">
              <a:avLst>
                <a:gd name="adj" fmla="val 31106"/>
              </a:avLst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706" name="AutoShape 226">
              <a:extLst>
                <a:ext uri="{FF2B5EF4-FFF2-40B4-BE49-F238E27FC236}">
                  <a16:creationId xmlns:a16="http://schemas.microsoft.com/office/drawing/2014/main" id="{178A3E90-2886-4DAD-88DB-36D9FF305A0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4277" y="2365"/>
              <a:ext cx="45" cy="181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721" name="AutoShape 241">
              <a:extLst>
                <a:ext uri="{FF2B5EF4-FFF2-40B4-BE49-F238E27FC236}">
                  <a16:creationId xmlns:a16="http://schemas.microsoft.com/office/drawing/2014/main" id="{0E19F789-BE79-4C62-97E0-784F66E53F3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4435" y="2070"/>
              <a:ext cx="45" cy="136"/>
            </a:xfrm>
            <a:prstGeom prst="moon">
              <a:avLst>
                <a:gd name="adj" fmla="val 31106"/>
              </a:avLst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722" name="Oval 242">
              <a:extLst>
                <a:ext uri="{FF2B5EF4-FFF2-40B4-BE49-F238E27FC236}">
                  <a16:creationId xmlns:a16="http://schemas.microsoft.com/office/drawing/2014/main" id="{7DFC97DA-F2D8-4B0D-A991-79873D96F6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7" y="2341"/>
              <a:ext cx="136" cy="91"/>
            </a:xfrm>
            <a:prstGeom prst="ellipse">
              <a:avLst/>
            </a:prstGeom>
            <a:gradFill rotWithShape="1">
              <a:gsLst>
                <a:gs pos="0">
                  <a:srgbClr val="FF99CC">
                    <a:alpha val="60001"/>
                  </a:srgb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723" name="Oval 243">
              <a:extLst>
                <a:ext uri="{FF2B5EF4-FFF2-40B4-BE49-F238E27FC236}">
                  <a16:creationId xmlns:a16="http://schemas.microsoft.com/office/drawing/2014/main" id="{A85D2BA2-2C50-4D1E-9D22-1628F93C13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35" y="2341"/>
              <a:ext cx="136" cy="91"/>
            </a:xfrm>
            <a:prstGeom prst="ellipse">
              <a:avLst/>
            </a:prstGeom>
            <a:gradFill rotWithShape="1">
              <a:gsLst>
                <a:gs pos="0">
                  <a:srgbClr val="FF99CC">
                    <a:alpha val="60001"/>
                  </a:srgb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0752" name="Group 272">
            <a:extLst>
              <a:ext uri="{FF2B5EF4-FFF2-40B4-BE49-F238E27FC236}">
                <a16:creationId xmlns:a16="http://schemas.microsoft.com/office/drawing/2014/main" id="{71729FB3-5268-4748-B872-982897D77AEC}"/>
              </a:ext>
            </a:extLst>
          </p:cNvPr>
          <p:cNvGrpSpPr>
            <a:grpSpLocks/>
          </p:cNvGrpSpPr>
          <p:nvPr/>
        </p:nvGrpSpPr>
        <p:grpSpPr bwMode="auto">
          <a:xfrm>
            <a:off x="6248400" y="3068638"/>
            <a:ext cx="1150938" cy="1152525"/>
            <a:chOff x="2712" y="1888"/>
            <a:chExt cx="816" cy="817"/>
          </a:xfrm>
        </p:grpSpPr>
        <p:sp>
          <p:nvSpPr>
            <p:cNvPr id="20727" name="Oval 247">
              <a:extLst>
                <a:ext uri="{FF2B5EF4-FFF2-40B4-BE49-F238E27FC236}">
                  <a16:creationId xmlns:a16="http://schemas.microsoft.com/office/drawing/2014/main" id="{EF083E8C-5B0E-4D30-995D-65AC6F7131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02" y="2387"/>
              <a:ext cx="91" cy="136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728" name="Oval 248">
              <a:extLst>
                <a:ext uri="{FF2B5EF4-FFF2-40B4-BE49-F238E27FC236}">
                  <a16:creationId xmlns:a16="http://schemas.microsoft.com/office/drawing/2014/main" id="{E81BFB9F-AB37-46EB-A0BF-C6D85BBCF5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02" y="2478"/>
              <a:ext cx="91" cy="136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729" name="Oval 249">
              <a:extLst>
                <a:ext uri="{FF2B5EF4-FFF2-40B4-BE49-F238E27FC236}">
                  <a16:creationId xmlns:a16="http://schemas.microsoft.com/office/drawing/2014/main" id="{945254C5-E9B3-4681-87E5-EFF41E9E2D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7" y="2387"/>
              <a:ext cx="91" cy="136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731" name="Oval 251">
              <a:extLst>
                <a:ext uri="{FF2B5EF4-FFF2-40B4-BE49-F238E27FC236}">
                  <a16:creationId xmlns:a16="http://schemas.microsoft.com/office/drawing/2014/main" id="{ACB11714-AE05-4D8A-B7C7-CC13966A2C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7" y="2478"/>
              <a:ext cx="91" cy="136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732" name="AutoShape 252">
              <a:extLst>
                <a:ext uri="{FF2B5EF4-FFF2-40B4-BE49-F238E27FC236}">
                  <a16:creationId xmlns:a16="http://schemas.microsoft.com/office/drawing/2014/main" id="{A411BE6A-6105-4713-B318-635788F35642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2802" y="2614"/>
              <a:ext cx="91" cy="91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733" name="AutoShape 253">
              <a:extLst>
                <a:ext uri="{FF2B5EF4-FFF2-40B4-BE49-F238E27FC236}">
                  <a16:creationId xmlns:a16="http://schemas.microsoft.com/office/drawing/2014/main" id="{F330441E-3FBA-41FF-836B-748437DB5AB4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3347" y="2614"/>
              <a:ext cx="91" cy="91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734" name="AutoShape 254">
              <a:extLst>
                <a:ext uri="{FF2B5EF4-FFF2-40B4-BE49-F238E27FC236}">
                  <a16:creationId xmlns:a16="http://schemas.microsoft.com/office/drawing/2014/main" id="{37A26C8C-4C8D-45D1-B2E9-C4F0838FDC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02" y="2598"/>
              <a:ext cx="91" cy="4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0066">
                    <a:gamma/>
                    <a:tint val="0"/>
                    <a:invGamma/>
                  </a:srgbClr>
                </a:gs>
                <a:gs pos="100000">
                  <a:srgbClr val="FF0066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735" name="AutoShape 255">
              <a:extLst>
                <a:ext uri="{FF2B5EF4-FFF2-40B4-BE49-F238E27FC236}">
                  <a16:creationId xmlns:a16="http://schemas.microsoft.com/office/drawing/2014/main" id="{0FBD49C3-E930-4AE5-8071-028B659161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2" y="2598"/>
              <a:ext cx="91" cy="4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0066">
                    <a:gamma/>
                    <a:tint val="0"/>
                    <a:invGamma/>
                  </a:srgbClr>
                </a:gs>
                <a:gs pos="100000">
                  <a:srgbClr val="FF0066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726" name="Oval 246">
              <a:extLst>
                <a:ext uri="{FF2B5EF4-FFF2-40B4-BE49-F238E27FC236}">
                  <a16:creationId xmlns:a16="http://schemas.microsoft.com/office/drawing/2014/main" id="{98775E78-B11E-42A3-9DA1-92B2374BE9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1888"/>
              <a:ext cx="590" cy="59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707" name="Oval 227">
              <a:extLst>
                <a:ext uri="{FF2B5EF4-FFF2-40B4-BE49-F238E27FC236}">
                  <a16:creationId xmlns:a16="http://schemas.microsoft.com/office/drawing/2014/main" id="{F9B1B727-A71B-4834-AD21-3242F1DFF7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7" y="1888"/>
              <a:ext cx="590" cy="59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0708" name="Group 228">
              <a:extLst>
                <a:ext uri="{FF2B5EF4-FFF2-40B4-BE49-F238E27FC236}">
                  <a16:creationId xmlns:a16="http://schemas.microsoft.com/office/drawing/2014/main" id="{3D2DDA25-45A7-48C8-8CFC-455E592F8520}"/>
                </a:ext>
              </a:extLst>
            </p:cNvPr>
            <p:cNvGrpSpPr>
              <a:grpSpLocks/>
            </p:cNvGrpSpPr>
            <p:nvPr/>
          </p:nvGrpSpPr>
          <p:grpSpPr bwMode="auto">
            <a:xfrm rot="530509">
              <a:off x="2712" y="2252"/>
              <a:ext cx="182" cy="182"/>
              <a:chOff x="355" y="485"/>
              <a:chExt cx="224" cy="227"/>
            </a:xfrm>
          </p:grpSpPr>
          <p:sp>
            <p:nvSpPr>
              <p:cNvPr id="20709" name="Freeform 229">
                <a:extLst>
                  <a:ext uri="{FF2B5EF4-FFF2-40B4-BE49-F238E27FC236}">
                    <a16:creationId xmlns:a16="http://schemas.microsoft.com/office/drawing/2014/main" id="{5717E2B1-A82C-4FFB-953D-A240E95C2ED3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55" y="485"/>
                <a:ext cx="224" cy="227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solidFill>
                <a:srgbClr val="FF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710" name="Freeform 230">
                <a:extLst>
                  <a:ext uri="{FF2B5EF4-FFF2-40B4-BE49-F238E27FC236}">
                    <a16:creationId xmlns:a16="http://schemas.microsoft.com/office/drawing/2014/main" id="{BBF044C3-3C6C-45BB-A533-EE3F5CAF0B40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95" y="506"/>
                <a:ext cx="158" cy="161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66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20711" name="Group 231">
              <a:extLst>
                <a:ext uri="{FF2B5EF4-FFF2-40B4-BE49-F238E27FC236}">
                  <a16:creationId xmlns:a16="http://schemas.microsoft.com/office/drawing/2014/main" id="{DB140080-1A92-4AAF-AAA0-5149AB4F9C80}"/>
                </a:ext>
              </a:extLst>
            </p:cNvPr>
            <p:cNvGrpSpPr>
              <a:grpSpLocks/>
            </p:cNvGrpSpPr>
            <p:nvPr/>
          </p:nvGrpSpPr>
          <p:grpSpPr bwMode="auto">
            <a:xfrm rot="21069491" flipH="1">
              <a:off x="3346" y="2252"/>
              <a:ext cx="182" cy="182"/>
              <a:chOff x="355" y="485"/>
              <a:chExt cx="224" cy="227"/>
            </a:xfrm>
          </p:grpSpPr>
          <p:sp>
            <p:nvSpPr>
              <p:cNvPr id="20712" name="Freeform 232">
                <a:extLst>
                  <a:ext uri="{FF2B5EF4-FFF2-40B4-BE49-F238E27FC236}">
                    <a16:creationId xmlns:a16="http://schemas.microsoft.com/office/drawing/2014/main" id="{15C0A129-C392-4BA6-840B-79934C7E3CB3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55" y="485"/>
                <a:ext cx="224" cy="227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solidFill>
                <a:srgbClr val="FF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713" name="Freeform 233">
                <a:extLst>
                  <a:ext uri="{FF2B5EF4-FFF2-40B4-BE49-F238E27FC236}">
                    <a16:creationId xmlns:a16="http://schemas.microsoft.com/office/drawing/2014/main" id="{228A26EE-33B2-4572-9F65-1C1355F1CAC1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95" y="506"/>
                <a:ext cx="158" cy="161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66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20714" name="Oval 234">
              <a:extLst>
                <a:ext uri="{FF2B5EF4-FFF2-40B4-BE49-F238E27FC236}">
                  <a16:creationId xmlns:a16="http://schemas.microsoft.com/office/drawing/2014/main" id="{DFEFF922-0972-40EF-A828-84A02BDCD0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02" y="1979"/>
              <a:ext cx="635" cy="635"/>
            </a:xfrm>
            <a:prstGeom prst="ellipse">
              <a:avLst/>
            </a:prstGeom>
            <a:gradFill rotWithShape="1">
              <a:gsLst>
                <a:gs pos="0">
                  <a:srgbClr val="FFCC66">
                    <a:gamma/>
                    <a:tint val="60392"/>
                    <a:invGamma/>
                  </a:srgbClr>
                </a:gs>
                <a:gs pos="100000">
                  <a:srgbClr val="FFCC66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715" name="Oval 235">
              <a:extLst>
                <a:ext uri="{FF2B5EF4-FFF2-40B4-BE49-F238E27FC236}">
                  <a16:creationId xmlns:a16="http://schemas.microsoft.com/office/drawing/2014/main" id="{F3C22914-3428-4D58-9163-179698A4C7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8" y="2251"/>
              <a:ext cx="46" cy="9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716" name="Oval 236">
              <a:extLst>
                <a:ext uri="{FF2B5EF4-FFF2-40B4-BE49-F238E27FC236}">
                  <a16:creationId xmlns:a16="http://schemas.microsoft.com/office/drawing/2014/main" id="{72E794C7-F350-4490-BD32-3FDBCDE146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6" y="2251"/>
              <a:ext cx="46" cy="9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720" name="AutoShape 240">
              <a:extLst>
                <a:ext uri="{FF2B5EF4-FFF2-40B4-BE49-F238E27FC236}">
                  <a16:creationId xmlns:a16="http://schemas.microsoft.com/office/drawing/2014/main" id="{B89A840B-3D4D-49A8-A1B8-CA315ACA03D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3097" y="2410"/>
              <a:ext cx="45" cy="181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724" name="Oval 244">
              <a:extLst>
                <a:ext uri="{FF2B5EF4-FFF2-40B4-BE49-F238E27FC236}">
                  <a16:creationId xmlns:a16="http://schemas.microsoft.com/office/drawing/2014/main" id="{34869F8E-A259-4204-BC04-982900F6FA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48" y="2341"/>
              <a:ext cx="136" cy="91"/>
            </a:xfrm>
            <a:prstGeom prst="ellipse">
              <a:avLst/>
            </a:prstGeom>
            <a:gradFill rotWithShape="1">
              <a:gsLst>
                <a:gs pos="0">
                  <a:srgbClr val="FF99CC">
                    <a:alpha val="60001"/>
                  </a:srgb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725" name="Oval 245">
              <a:extLst>
                <a:ext uri="{FF2B5EF4-FFF2-40B4-BE49-F238E27FC236}">
                  <a16:creationId xmlns:a16="http://schemas.microsoft.com/office/drawing/2014/main" id="{DD2FBA8B-069A-48D8-9329-5EC114B2AF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6" y="2341"/>
              <a:ext cx="136" cy="91"/>
            </a:xfrm>
            <a:prstGeom prst="ellipse">
              <a:avLst/>
            </a:prstGeom>
            <a:gradFill rotWithShape="1">
              <a:gsLst>
                <a:gs pos="0">
                  <a:srgbClr val="FF99CC">
                    <a:alpha val="60001"/>
                  </a:srgb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736" name="Freeform 256">
              <a:extLst>
                <a:ext uri="{FF2B5EF4-FFF2-40B4-BE49-F238E27FC236}">
                  <a16:creationId xmlns:a16="http://schemas.microsoft.com/office/drawing/2014/main" id="{8CB420DA-4B23-49DB-A66C-A7950378873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75" y="2432"/>
              <a:ext cx="90" cy="23"/>
            </a:xfrm>
            <a:custGeom>
              <a:avLst/>
              <a:gdLst>
                <a:gd name="T0" fmla="*/ 245 w 264"/>
                <a:gd name="T1" fmla="*/ 3 h 59"/>
                <a:gd name="T2" fmla="*/ 245 w 264"/>
                <a:gd name="T3" fmla="*/ 31 h 59"/>
                <a:gd name="T4" fmla="*/ 132 w 264"/>
                <a:gd name="T5" fmla="*/ 59 h 59"/>
                <a:gd name="T6" fmla="*/ 19 w 264"/>
                <a:gd name="T7" fmla="*/ 31 h 59"/>
                <a:gd name="T8" fmla="*/ 19 w 264"/>
                <a:gd name="T9" fmla="*/ 3 h 59"/>
                <a:gd name="T10" fmla="*/ 132 w 264"/>
                <a:gd name="T11" fmla="*/ 14 h 59"/>
                <a:gd name="T12" fmla="*/ 245 w 264"/>
                <a:gd name="T13" fmla="*/ 3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4" h="59">
                  <a:moveTo>
                    <a:pt x="245" y="3"/>
                  </a:moveTo>
                  <a:cubicBezTo>
                    <a:pt x="264" y="3"/>
                    <a:pt x="264" y="21"/>
                    <a:pt x="245" y="31"/>
                  </a:cubicBezTo>
                  <a:cubicBezTo>
                    <a:pt x="226" y="40"/>
                    <a:pt x="170" y="59"/>
                    <a:pt x="132" y="59"/>
                  </a:cubicBezTo>
                  <a:cubicBezTo>
                    <a:pt x="94" y="59"/>
                    <a:pt x="38" y="40"/>
                    <a:pt x="19" y="31"/>
                  </a:cubicBezTo>
                  <a:cubicBezTo>
                    <a:pt x="0" y="21"/>
                    <a:pt x="0" y="6"/>
                    <a:pt x="19" y="3"/>
                  </a:cubicBezTo>
                  <a:cubicBezTo>
                    <a:pt x="38" y="0"/>
                    <a:pt x="94" y="14"/>
                    <a:pt x="132" y="14"/>
                  </a:cubicBezTo>
                  <a:cubicBezTo>
                    <a:pt x="170" y="14"/>
                    <a:pt x="222" y="5"/>
                    <a:pt x="245" y="3"/>
                  </a:cubicBez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rgbClr val="80808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737" name="AutoShape 257">
              <a:extLst>
                <a:ext uri="{FF2B5EF4-FFF2-40B4-BE49-F238E27FC236}">
                  <a16:creationId xmlns:a16="http://schemas.microsoft.com/office/drawing/2014/main" id="{AE0B53F9-34FE-4EBC-9A14-AB77E0760A9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938" y="2115"/>
              <a:ext cx="45" cy="136"/>
            </a:xfrm>
            <a:prstGeom prst="moon">
              <a:avLst>
                <a:gd name="adj" fmla="val 31106"/>
              </a:avLst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738" name="AutoShape 258">
              <a:extLst>
                <a:ext uri="{FF2B5EF4-FFF2-40B4-BE49-F238E27FC236}">
                  <a16:creationId xmlns:a16="http://schemas.microsoft.com/office/drawing/2014/main" id="{DEC67D9C-2D0E-41E9-A741-25E1F483F2F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255" y="2114"/>
              <a:ext cx="45" cy="136"/>
            </a:xfrm>
            <a:prstGeom prst="moon">
              <a:avLst>
                <a:gd name="adj" fmla="val 31106"/>
              </a:avLst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0914" name="Group 434">
            <a:extLst>
              <a:ext uri="{FF2B5EF4-FFF2-40B4-BE49-F238E27FC236}">
                <a16:creationId xmlns:a16="http://schemas.microsoft.com/office/drawing/2014/main" id="{FEDA8614-C7AA-4F51-ACCB-EBCEAC55E81C}"/>
              </a:ext>
            </a:extLst>
          </p:cNvPr>
          <p:cNvGrpSpPr>
            <a:grpSpLocks/>
          </p:cNvGrpSpPr>
          <p:nvPr/>
        </p:nvGrpSpPr>
        <p:grpSpPr bwMode="auto">
          <a:xfrm>
            <a:off x="8193088" y="5084763"/>
            <a:ext cx="1081087" cy="1006475"/>
            <a:chOff x="1532" y="3113"/>
            <a:chExt cx="817" cy="724"/>
          </a:xfrm>
        </p:grpSpPr>
        <p:grpSp>
          <p:nvGrpSpPr>
            <p:cNvPr id="20885" name="Group 405">
              <a:extLst>
                <a:ext uri="{FF2B5EF4-FFF2-40B4-BE49-F238E27FC236}">
                  <a16:creationId xmlns:a16="http://schemas.microsoft.com/office/drawing/2014/main" id="{D137F17E-C8F2-42B9-9FA8-F0C262707716}"/>
                </a:ext>
              </a:extLst>
            </p:cNvPr>
            <p:cNvGrpSpPr>
              <a:grpSpLocks/>
            </p:cNvGrpSpPr>
            <p:nvPr/>
          </p:nvGrpSpPr>
          <p:grpSpPr bwMode="auto">
            <a:xfrm rot="1800000">
              <a:off x="2031" y="3113"/>
              <a:ext cx="317" cy="264"/>
              <a:chOff x="1412" y="3748"/>
              <a:chExt cx="317" cy="264"/>
            </a:xfrm>
          </p:grpSpPr>
          <p:sp>
            <p:nvSpPr>
              <p:cNvPr id="20883" name="Freeform 403">
                <a:extLst>
                  <a:ext uri="{FF2B5EF4-FFF2-40B4-BE49-F238E27FC236}">
                    <a16:creationId xmlns:a16="http://schemas.microsoft.com/office/drawing/2014/main" id="{1613B66C-9B64-4E7D-AD29-4821F5397F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2" y="3748"/>
                <a:ext cx="317" cy="264"/>
              </a:xfrm>
              <a:custGeom>
                <a:avLst/>
                <a:gdLst>
                  <a:gd name="T0" fmla="*/ 30 w 317"/>
                  <a:gd name="T1" fmla="*/ 226 h 264"/>
                  <a:gd name="T2" fmla="*/ 120 w 317"/>
                  <a:gd name="T3" fmla="*/ 0 h 264"/>
                  <a:gd name="T4" fmla="*/ 302 w 317"/>
                  <a:gd name="T5" fmla="*/ 226 h 264"/>
                  <a:gd name="T6" fmla="*/ 30 w 317"/>
                  <a:gd name="T7" fmla="*/ 226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17" h="264">
                    <a:moveTo>
                      <a:pt x="30" y="226"/>
                    </a:moveTo>
                    <a:cubicBezTo>
                      <a:pt x="0" y="189"/>
                      <a:pt x="75" y="0"/>
                      <a:pt x="120" y="0"/>
                    </a:cubicBezTo>
                    <a:cubicBezTo>
                      <a:pt x="165" y="0"/>
                      <a:pt x="317" y="188"/>
                      <a:pt x="302" y="226"/>
                    </a:cubicBezTo>
                    <a:cubicBezTo>
                      <a:pt x="287" y="264"/>
                      <a:pt x="60" y="263"/>
                      <a:pt x="30" y="226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884" name="Freeform 404">
                <a:extLst>
                  <a:ext uri="{FF2B5EF4-FFF2-40B4-BE49-F238E27FC236}">
                    <a16:creationId xmlns:a16="http://schemas.microsoft.com/office/drawing/2014/main" id="{01825CDD-3088-4D8B-9921-3545562EDF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2" y="3838"/>
                <a:ext cx="272" cy="174"/>
              </a:xfrm>
              <a:custGeom>
                <a:avLst/>
                <a:gdLst>
                  <a:gd name="T0" fmla="*/ 30 w 317"/>
                  <a:gd name="T1" fmla="*/ 226 h 264"/>
                  <a:gd name="T2" fmla="*/ 120 w 317"/>
                  <a:gd name="T3" fmla="*/ 0 h 264"/>
                  <a:gd name="T4" fmla="*/ 302 w 317"/>
                  <a:gd name="T5" fmla="*/ 226 h 264"/>
                  <a:gd name="T6" fmla="*/ 30 w 317"/>
                  <a:gd name="T7" fmla="*/ 226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17" h="264">
                    <a:moveTo>
                      <a:pt x="30" y="226"/>
                    </a:moveTo>
                    <a:cubicBezTo>
                      <a:pt x="0" y="189"/>
                      <a:pt x="75" y="0"/>
                      <a:pt x="120" y="0"/>
                    </a:cubicBezTo>
                    <a:cubicBezTo>
                      <a:pt x="165" y="0"/>
                      <a:pt x="317" y="188"/>
                      <a:pt x="302" y="226"/>
                    </a:cubicBezTo>
                    <a:cubicBezTo>
                      <a:pt x="287" y="264"/>
                      <a:pt x="60" y="263"/>
                      <a:pt x="30" y="226"/>
                    </a:cubicBezTo>
                    <a:close/>
                  </a:path>
                </a:pathLst>
              </a:custGeom>
              <a:solidFill>
                <a:srgbClr val="FF99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20886" name="Group 406">
              <a:extLst>
                <a:ext uri="{FF2B5EF4-FFF2-40B4-BE49-F238E27FC236}">
                  <a16:creationId xmlns:a16="http://schemas.microsoft.com/office/drawing/2014/main" id="{C9BDCDE0-EAB8-41D1-9035-BBB78C1F578E}"/>
                </a:ext>
              </a:extLst>
            </p:cNvPr>
            <p:cNvGrpSpPr>
              <a:grpSpLocks/>
            </p:cNvGrpSpPr>
            <p:nvPr/>
          </p:nvGrpSpPr>
          <p:grpSpPr bwMode="auto">
            <a:xfrm rot="19800000" flipH="1">
              <a:off x="1532" y="3113"/>
              <a:ext cx="317" cy="264"/>
              <a:chOff x="1412" y="3748"/>
              <a:chExt cx="317" cy="264"/>
            </a:xfrm>
          </p:grpSpPr>
          <p:sp>
            <p:nvSpPr>
              <p:cNvPr id="20887" name="Freeform 407">
                <a:extLst>
                  <a:ext uri="{FF2B5EF4-FFF2-40B4-BE49-F238E27FC236}">
                    <a16:creationId xmlns:a16="http://schemas.microsoft.com/office/drawing/2014/main" id="{8F351F4F-B3ED-4F71-B077-C4FCD5DA4F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2" y="3748"/>
                <a:ext cx="317" cy="264"/>
              </a:xfrm>
              <a:custGeom>
                <a:avLst/>
                <a:gdLst>
                  <a:gd name="T0" fmla="*/ 30 w 317"/>
                  <a:gd name="T1" fmla="*/ 226 h 264"/>
                  <a:gd name="T2" fmla="*/ 120 w 317"/>
                  <a:gd name="T3" fmla="*/ 0 h 264"/>
                  <a:gd name="T4" fmla="*/ 302 w 317"/>
                  <a:gd name="T5" fmla="*/ 226 h 264"/>
                  <a:gd name="T6" fmla="*/ 30 w 317"/>
                  <a:gd name="T7" fmla="*/ 226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17" h="264">
                    <a:moveTo>
                      <a:pt x="30" y="226"/>
                    </a:moveTo>
                    <a:cubicBezTo>
                      <a:pt x="0" y="189"/>
                      <a:pt x="75" y="0"/>
                      <a:pt x="120" y="0"/>
                    </a:cubicBezTo>
                    <a:cubicBezTo>
                      <a:pt x="165" y="0"/>
                      <a:pt x="317" y="188"/>
                      <a:pt x="302" y="226"/>
                    </a:cubicBezTo>
                    <a:cubicBezTo>
                      <a:pt x="287" y="264"/>
                      <a:pt x="60" y="263"/>
                      <a:pt x="30" y="226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888" name="Freeform 408">
                <a:extLst>
                  <a:ext uri="{FF2B5EF4-FFF2-40B4-BE49-F238E27FC236}">
                    <a16:creationId xmlns:a16="http://schemas.microsoft.com/office/drawing/2014/main" id="{BF3DA206-1556-445A-828F-448E8632B9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2" y="3838"/>
                <a:ext cx="272" cy="174"/>
              </a:xfrm>
              <a:custGeom>
                <a:avLst/>
                <a:gdLst>
                  <a:gd name="T0" fmla="*/ 30 w 317"/>
                  <a:gd name="T1" fmla="*/ 226 h 264"/>
                  <a:gd name="T2" fmla="*/ 120 w 317"/>
                  <a:gd name="T3" fmla="*/ 0 h 264"/>
                  <a:gd name="T4" fmla="*/ 302 w 317"/>
                  <a:gd name="T5" fmla="*/ 226 h 264"/>
                  <a:gd name="T6" fmla="*/ 30 w 317"/>
                  <a:gd name="T7" fmla="*/ 226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17" h="264">
                    <a:moveTo>
                      <a:pt x="30" y="226"/>
                    </a:moveTo>
                    <a:cubicBezTo>
                      <a:pt x="0" y="189"/>
                      <a:pt x="75" y="0"/>
                      <a:pt x="120" y="0"/>
                    </a:cubicBezTo>
                    <a:cubicBezTo>
                      <a:pt x="165" y="0"/>
                      <a:pt x="317" y="188"/>
                      <a:pt x="302" y="226"/>
                    </a:cubicBezTo>
                    <a:cubicBezTo>
                      <a:pt x="287" y="264"/>
                      <a:pt x="60" y="263"/>
                      <a:pt x="30" y="226"/>
                    </a:cubicBezTo>
                    <a:close/>
                  </a:path>
                </a:pathLst>
              </a:custGeom>
              <a:solidFill>
                <a:srgbClr val="FF99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20875" name="Oval 395">
              <a:extLst>
                <a:ext uri="{FF2B5EF4-FFF2-40B4-BE49-F238E27FC236}">
                  <a16:creationId xmlns:a16="http://schemas.microsoft.com/office/drawing/2014/main" id="{E00498F1-DB54-4D9F-A49F-706044FAA2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3249"/>
              <a:ext cx="817" cy="588"/>
            </a:xfrm>
            <a:prstGeom prst="ellipse">
              <a:avLst/>
            </a:prstGeom>
            <a:gradFill rotWithShape="1">
              <a:gsLst>
                <a:gs pos="0">
                  <a:srgbClr val="DDDDDD">
                    <a:gamma/>
                    <a:tint val="60392"/>
                    <a:invGamma/>
                  </a:srgbClr>
                </a:gs>
                <a:gs pos="100000">
                  <a:srgbClr val="DDDDDD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889" name="Freeform 409">
              <a:extLst>
                <a:ext uri="{FF2B5EF4-FFF2-40B4-BE49-F238E27FC236}">
                  <a16:creationId xmlns:a16="http://schemas.microsoft.com/office/drawing/2014/main" id="{3E9914B3-C010-4AFD-8C76-8A2974B3058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3" y="3657"/>
              <a:ext cx="136" cy="60"/>
            </a:xfrm>
            <a:custGeom>
              <a:avLst/>
              <a:gdLst>
                <a:gd name="T0" fmla="*/ 15 w 212"/>
                <a:gd name="T1" fmla="*/ 15 h 106"/>
                <a:gd name="T2" fmla="*/ 197 w 212"/>
                <a:gd name="T3" fmla="*/ 15 h 106"/>
                <a:gd name="T4" fmla="*/ 106 w 212"/>
                <a:gd name="T5" fmla="*/ 106 h 106"/>
                <a:gd name="T6" fmla="*/ 15 w 212"/>
                <a:gd name="T7" fmla="*/ 15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2" h="106">
                  <a:moveTo>
                    <a:pt x="15" y="15"/>
                  </a:moveTo>
                  <a:cubicBezTo>
                    <a:pt x="30" y="0"/>
                    <a:pt x="182" y="0"/>
                    <a:pt x="197" y="15"/>
                  </a:cubicBezTo>
                  <a:cubicBezTo>
                    <a:pt x="212" y="30"/>
                    <a:pt x="136" y="106"/>
                    <a:pt x="106" y="106"/>
                  </a:cubicBezTo>
                  <a:cubicBezTo>
                    <a:pt x="76" y="106"/>
                    <a:pt x="0" y="30"/>
                    <a:pt x="15" y="15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892" name="AutoShape 412">
              <a:extLst>
                <a:ext uri="{FF2B5EF4-FFF2-40B4-BE49-F238E27FC236}">
                  <a16:creationId xmlns:a16="http://schemas.microsoft.com/office/drawing/2014/main" id="{56526045-6318-4C34-B2A6-4BA07844CC4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691" y="3362"/>
              <a:ext cx="46" cy="272"/>
            </a:xfrm>
            <a:prstGeom prst="moon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893" name="AutoShape 413">
              <a:extLst>
                <a:ext uri="{FF2B5EF4-FFF2-40B4-BE49-F238E27FC236}">
                  <a16:creationId xmlns:a16="http://schemas.microsoft.com/office/drawing/2014/main" id="{9716540F-28AF-41DA-B63A-6D7A9C643B8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144" y="3362"/>
              <a:ext cx="46" cy="272"/>
            </a:xfrm>
            <a:prstGeom prst="moon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0900" name="Group 420">
              <a:extLst>
                <a:ext uri="{FF2B5EF4-FFF2-40B4-BE49-F238E27FC236}">
                  <a16:creationId xmlns:a16="http://schemas.microsoft.com/office/drawing/2014/main" id="{AEF28C4E-A8F4-4CE5-BE9A-0B059AD6CA0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78" y="3612"/>
              <a:ext cx="181" cy="90"/>
              <a:chOff x="1487" y="3612"/>
              <a:chExt cx="272" cy="113"/>
            </a:xfrm>
          </p:grpSpPr>
          <p:sp>
            <p:nvSpPr>
              <p:cNvPr id="20897" name="AutoShape 417">
                <a:extLst>
                  <a:ext uri="{FF2B5EF4-FFF2-40B4-BE49-F238E27FC236}">
                    <a16:creationId xmlns:a16="http://schemas.microsoft.com/office/drawing/2014/main" id="{A3A14D1C-EF51-4978-ABDB-CBA054994D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611" y="3533"/>
                <a:ext cx="23" cy="272"/>
              </a:xfrm>
              <a:prstGeom prst="moon">
                <a:avLst>
                  <a:gd name="adj" fmla="val 28259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898" name="AutoShape 418">
                <a:extLst>
                  <a:ext uri="{FF2B5EF4-FFF2-40B4-BE49-F238E27FC236}">
                    <a16:creationId xmlns:a16="http://schemas.microsoft.com/office/drawing/2014/main" id="{9B4218D8-AD12-4A27-9F17-7FC4B62BE3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4780582">
                <a:off x="1611" y="3578"/>
                <a:ext cx="23" cy="272"/>
              </a:xfrm>
              <a:prstGeom prst="moon">
                <a:avLst>
                  <a:gd name="adj" fmla="val 28259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899" name="AutoShape 419">
                <a:extLst>
                  <a:ext uri="{FF2B5EF4-FFF2-40B4-BE49-F238E27FC236}">
                    <a16:creationId xmlns:a16="http://schemas.microsoft.com/office/drawing/2014/main" id="{829D35FF-D599-409D-9B5F-4C5167550B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839879">
                <a:off x="1611" y="3488"/>
                <a:ext cx="23" cy="272"/>
              </a:xfrm>
              <a:prstGeom prst="moon">
                <a:avLst>
                  <a:gd name="adj" fmla="val 28259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0901" name="Group 421">
              <a:extLst>
                <a:ext uri="{FF2B5EF4-FFF2-40B4-BE49-F238E27FC236}">
                  <a16:creationId xmlns:a16="http://schemas.microsoft.com/office/drawing/2014/main" id="{032C7F03-7243-4117-8B3E-0B016B2BF6E7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2122" y="3612"/>
              <a:ext cx="181" cy="90"/>
              <a:chOff x="1487" y="3612"/>
              <a:chExt cx="272" cy="113"/>
            </a:xfrm>
          </p:grpSpPr>
          <p:sp>
            <p:nvSpPr>
              <p:cNvPr id="20902" name="AutoShape 422">
                <a:extLst>
                  <a:ext uri="{FF2B5EF4-FFF2-40B4-BE49-F238E27FC236}">
                    <a16:creationId xmlns:a16="http://schemas.microsoft.com/office/drawing/2014/main" id="{A4F578EF-B3C0-445E-9247-5F71B3FDF1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611" y="3533"/>
                <a:ext cx="23" cy="272"/>
              </a:xfrm>
              <a:prstGeom prst="moon">
                <a:avLst>
                  <a:gd name="adj" fmla="val 28259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903" name="AutoShape 423">
                <a:extLst>
                  <a:ext uri="{FF2B5EF4-FFF2-40B4-BE49-F238E27FC236}">
                    <a16:creationId xmlns:a16="http://schemas.microsoft.com/office/drawing/2014/main" id="{4653A662-23D5-4E24-BDCF-924BD0B915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4780582">
                <a:off x="1611" y="3578"/>
                <a:ext cx="23" cy="272"/>
              </a:xfrm>
              <a:prstGeom prst="moon">
                <a:avLst>
                  <a:gd name="adj" fmla="val 28259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904" name="AutoShape 424">
                <a:extLst>
                  <a:ext uri="{FF2B5EF4-FFF2-40B4-BE49-F238E27FC236}">
                    <a16:creationId xmlns:a16="http://schemas.microsoft.com/office/drawing/2014/main" id="{D88BDE95-BE50-4ED1-8897-30056879C7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839879">
                <a:off x="1611" y="3488"/>
                <a:ext cx="23" cy="272"/>
              </a:xfrm>
              <a:prstGeom prst="moon">
                <a:avLst>
                  <a:gd name="adj" fmla="val 28259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0913" name="Group 433">
            <a:extLst>
              <a:ext uri="{FF2B5EF4-FFF2-40B4-BE49-F238E27FC236}">
                <a16:creationId xmlns:a16="http://schemas.microsoft.com/office/drawing/2014/main" id="{0F9C330A-2622-4846-9FEE-E5F9DBD1820E}"/>
              </a:ext>
            </a:extLst>
          </p:cNvPr>
          <p:cNvGrpSpPr>
            <a:grpSpLocks/>
          </p:cNvGrpSpPr>
          <p:nvPr/>
        </p:nvGrpSpPr>
        <p:grpSpPr bwMode="auto">
          <a:xfrm>
            <a:off x="6315075" y="4849813"/>
            <a:ext cx="1014413" cy="1387475"/>
            <a:chOff x="440" y="3055"/>
            <a:chExt cx="639" cy="874"/>
          </a:xfrm>
        </p:grpSpPr>
        <p:grpSp>
          <p:nvGrpSpPr>
            <p:cNvPr id="20905" name="Group 425">
              <a:extLst>
                <a:ext uri="{FF2B5EF4-FFF2-40B4-BE49-F238E27FC236}">
                  <a16:creationId xmlns:a16="http://schemas.microsoft.com/office/drawing/2014/main" id="{626CD1AA-A4D0-4D12-9F66-CD1D024E6AE2}"/>
                </a:ext>
              </a:extLst>
            </p:cNvPr>
            <p:cNvGrpSpPr>
              <a:grpSpLocks/>
            </p:cNvGrpSpPr>
            <p:nvPr/>
          </p:nvGrpSpPr>
          <p:grpSpPr bwMode="auto">
            <a:xfrm rot="19800000" flipH="1">
              <a:off x="440" y="3055"/>
              <a:ext cx="227" cy="264"/>
              <a:chOff x="1412" y="3748"/>
              <a:chExt cx="317" cy="264"/>
            </a:xfrm>
          </p:grpSpPr>
          <p:sp>
            <p:nvSpPr>
              <p:cNvPr id="20906" name="Freeform 426">
                <a:extLst>
                  <a:ext uri="{FF2B5EF4-FFF2-40B4-BE49-F238E27FC236}">
                    <a16:creationId xmlns:a16="http://schemas.microsoft.com/office/drawing/2014/main" id="{B51F7F67-7C98-4B36-B63F-B4F169FEE6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2" y="3748"/>
                <a:ext cx="317" cy="264"/>
              </a:xfrm>
              <a:custGeom>
                <a:avLst/>
                <a:gdLst>
                  <a:gd name="T0" fmla="*/ 30 w 317"/>
                  <a:gd name="T1" fmla="*/ 226 h 264"/>
                  <a:gd name="T2" fmla="*/ 120 w 317"/>
                  <a:gd name="T3" fmla="*/ 0 h 264"/>
                  <a:gd name="T4" fmla="*/ 302 w 317"/>
                  <a:gd name="T5" fmla="*/ 226 h 264"/>
                  <a:gd name="T6" fmla="*/ 30 w 317"/>
                  <a:gd name="T7" fmla="*/ 226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17" h="264">
                    <a:moveTo>
                      <a:pt x="30" y="226"/>
                    </a:moveTo>
                    <a:cubicBezTo>
                      <a:pt x="0" y="189"/>
                      <a:pt x="75" y="0"/>
                      <a:pt x="120" y="0"/>
                    </a:cubicBezTo>
                    <a:cubicBezTo>
                      <a:pt x="165" y="0"/>
                      <a:pt x="317" y="188"/>
                      <a:pt x="302" y="226"/>
                    </a:cubicBezTo>
                    <a:cubicBezTo>
                      <a:pt x="287" y="264"/>
                      <a:pt x="60" y="263"/>
                      <a:pt x="30" y="226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C6600"/>
                  </a:gs>
                  <a:gs pos="100000">
                    <a:srgbClr val="CC66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907" name="Freeform 427">
                <a:extLst>
                  <a:ext uri="{FF2B5EF4-FFF2-40B4-BE49-F238E27FC236}">
                    <a16:creationId xmlns:a16="http://schemas.microsoft.com/office/drawing/2014/main" id="{FB40C0E0-909C-4BB2-864D-B84DFD7AB9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2" y="3838"/>
                <a:ext cx="272" cy="174"/>
              </a:xfrm>
              <a:custGeom>
                <a:avLst/>
                <a:gdLst>
                  <a:gd name="T0" fmla="*/ 30 w 317"/>
                  <a:gd name="T1" fmla="*/ 226 h 264"/>
                  <a:gd name="T2" fmla="*/ 120 w 317"/>
                  <a:gd name="T3" fmla="*/ 0 h 264"/>
                  <a:gd name="T4" fmla="*/ 302 w 317"/>
                  <a:gd name="T5" fmla="*/ 226 h 264"/>
                  <a:gd name="T6" fmla="*/ 30 w 317"/>
                  <a:gd name="T7" fmla="*/ 226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17" h="264">
                    <a:moveTo>
                      <a:pt x="30" y="226"/>
                    </a:moveTo>
                    <a:cubicBezTo>
                      <a:pt x="0" y="189"/>
                      <a:pt x="75" y="0"/>
                      <a:pt x="120" y="0"/>
                    </a:cubicBezTo>
                    <a:cubicBezTo>
                      <a:pt x="165" y="0"/>
                      <a:pt x="317" y="188"/>
                      <a:pt x="302" y="226"/>
                    </a:cubicBezTo>
                    <a:cubicBezTo>
                      <a:pt x="287" y="264"/>
                      <a:pt x="60" y="263"/>
                      <a:pt x="30" y="226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00"/>
                  </a:gs>
                  <a:gs pos="100000">
                    <a:srgbClr val="FFCC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20908" name="Group 428">
              <a:extLst>
                <a:ext uri="{FF2B5EF4-FFF2-40B4-BE49-F238E27FC236}">
                  <a16:creationId xmlns:a16="http://schemas.microsoft.com/office/drawing/2014/main" id="{B21BFB21-0A08-474D-916F-DECE9DFCA457}"/>
                </a:ext>
              </a:extLst>
            </p:cNvPr>
            <p:cNvGrpSpPr>
              <a:grpSpLocks/>
            </p:cNvGrpSpPr>
            <p:nvPr/>
          </p:nvGrpSpPr>
          <p:grpSpPr bwMode="auto">
            <a:xfrm rot="1800000">
              <a:off x="852" y="3067"/>
              <a:ext cx="227" cy="264"/>
              <a:chOff x="1412" y="3748"/>
              <a:chExt cx="317" cy="264"/>
            </a:xfrm>
          </p:grpSpPr>
          <p:sp>
            <p:nvSpPr>
              <p:cNvPr id="20909" name="Freeform 429">
                <a:extLst>
                  <a:ext uri="{FF2B5EF4-FFF2-40B4-BE49-F238E27FC236}">
                    <a16:creationId xmlns:a16="http://schemas.microsoft.com/office/drawing/2014/main" id="{BB0A63CB-EBE1-41D5-850E-6941700970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2" y="3748"/>
                <a:ext cx="317" cy="264"/>
              </a:xfrm>
              <a:custGeom>
                <a:avLst/>
                <a:gdLst>
                  <a:gd name="T0" fmla="*/ 30 w 317"/>
                  <a:gd name="T1" fmla="*/ 226 h 264"/>
                  <a:gd name="T2" fmla="*/ 120 w 317"/>
                  <a:gd name="T3" fmla="*/ 0 h 264"/>
                  <a:gd name="T4" fmla="*/ 302 w 317"/>
                  <a:gd name="T5" fmla="*/ 226 h 264"/>
                  <a:gd name="T6" fmla="*/ 30 w 317"/>
                  <a:gd name="T7" fmla="*/ 226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17" h="264">
                    <a:moveTo>
                      <a:pt x="30" y="226"/>
                    </a:moveTo>
                    <a:cubicBezTo>
                      <a:pt x="0" y="189"/>
                      <a:pt x="75" y="0"/>
                      <a:pt x="120" y="0"/>
                    </a:cubicBezTo>
                    <a:cubicBezTo>
                      <a:pt x="165" y="0"/>
                      <a:pt x="317" y="188"/>
                      <a:pt x="302" y="226"/>
                    </a:cubicBezTo>
                    <a:cubicBezTo>
                      <a:pt x="287" y="264"/>
                      <a:pt x="60" y="263"/>
                      <a:pt x="30" y="226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C6600"/>
                  </a:gs>
                  <a:gs pos="100000">
                    <a:srgbClr val="CC66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910" name="Freeform 430">
                <a:extLst>
                  <a:ext uri="{FF2B5EF4-FFF2-40B4-BE49-F238E27FC236}">
                    <a16:creationId xmlns:a16="http://schemas.microsoft.com/office/drawing/2014/main" id="{97F718AD-3496-4AE6-BA9B-1EBB76E4B1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2" y="3838"/>
                <a:ext cx="272" cy="174"/>
              </a:xfrm>
              <a:custGeom>
                <a:avLst/>
                <a:gdLst>
                  <a:gd name="T0" fmla="*/ 30 w 317"/>
                  <a:gd name="T1" fmla="*/ 226 h 264"/>
                  <a:gd name="T2" fmla="*/ 120 w 317"/>
                  <a:gd name="T3" fmla="*/ 0 h 264"/>
                  <a:gd name="T4" fmla="*/ 302 w 317"/>
                  <a:gd name="T5" fmla="*/ 226 h 264"/>
                  <a:gd name="T6" fmla="*/ 30 w 317"/>
                  <a:gd name="T7" fmla="*/ 226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17" h="264">
                    <a:moveTo>
                      <a:pt x="30" y="226"/>
                    </a:moveTo>
                    <a:cubicBezTo>
                      <a:pt x="0" y="189"/>
                      <a:pt x="75" y="0"/>
                      <a:pt x="120" y="0"/>
                    </a:cubicBezTo>
                    <a:cubicBezTo>
                      <a:pt x="165" y="0"/>
                      <a:pt x="317" y="188"/>
                      <a:pt x="302" y="226"/>
                    </a:cubicBezTo>
                    <a:cubicBezTo>
                      <a:pt x="287" y="264"/>
                      <a:pt x="60" y="263"/>
                      <a:pt x="30" y="226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00"/>
                  </a:gs>
                  <a:gs pos="100000">
                    <a:srgbClr val="FFCC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20860" name="Oval 380">
              <a:extLst>
                <a:ext uri="{FF2B5EF4-FFF2-40B4-BE49-F238E27FC236}">
                  <a16:creationId xmlns:a16="http://schemas.microsoft.com/office/drawing/2014/main" id="{0D2F94DC-21DE-4E12-8ABA-0AC6FBEDC9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" y="3158"/>
              <a:ext cx="635" cy="728"/>
            </a:xfrm>
            <a:prstGeom prst="ellipse">
              <a:avLst/>
            </a:prstGeom>
            <a:gradFill rotWithShape="1">
              <a:gsLst>
                <a:gs pos="0">
                  <a:srgbClr val="CC6600">
                    <a:gamma/>
                    <a:tint val="60392"/>
                    <a:invGamma/>
                  </a:srgbClr>
                </a:gs>
                <a:gs pos="100000">
                  <a:srgbClr val="CC66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882" name="Oval 402">
              <a:extLst>
                <a:ext uri="{FF2B5EF4-FFF2-40B4-BE49-F238E27FC236}">
                  <a16:creationId xmlns:a16="http://schemas.microsoft.com/office/drawing/2014/main" id="{AEE18117-CA5A-4030-B312-F3CFA908FD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6" y="3838"/>
              <a:ext cx="91" cy="91"/>
            </a:xfrm>
            <a:prstGeom prst="ellipse">
              <a:avLst/>
            </a:prstGeom>
            <a:gradFill rotWithShape="1">
              <a:gsLst>
                <a:gs pos="0">
                  <a:schemeClr val="tx1">
                    <a:gamma/>
                    <a:tint val="60392"/>
                    <a:invGamma/>
                  </a:schemeClr>
                </a:gs>
                <a:gs pos="100000">
                  <a:schemeClr val="tx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890" name="Oval 410">
              <a:extLst>
                <a:ext uri="{FF2B5EF4-FFF2-40B4-BE49-F238E27FC236}">
                  <a16:creationId xmlns:a16="http://schemas.microsoft.com/office/drawing/2014/main" id="{351FFE10-DA3C-4742-86A7-D5940F5967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" y="3430"/>
              <a:ext cx="45" cy="136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891" name="Oval 411">
              <a:extLst>
                <a:ext uri="{FF2B5EF4-FFF2-40B4-BE49-F238E27FC236}">
                  <a16:creationId xmlns:a16="http://schemas.microsoft.com/office/drawing/2014/main" id="{20337CB5-1A14-4DE8-A0CB-87020FF616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7" y="3430"/>
              <a:ext cx="45" cy="136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911" name="AutoShape 431">
              <a:extLst>
                <a:ext uri="{FF2B5EF4-FFF2-40B4-BE49-F238E27FC236}">
                  <a16:creationId xmlns:a16="http://schemas.microsoft.com/office/drawing/2014/main" id="{9731A3D9-0AE7-47FB-A9BE-2EBBB406925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580" y="3294"/>
              <a:ext cx="46" cy="136"/>
            </a:xfrm>
            <a:prstGeom prst="moon">
              <a:avLst>
                <a:gd name="adj" fmla="val 71426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912" name="AutoShape 432">
              <a:extLst>
                <a:ext uri="{FF2B5EF4-FFF2-40B4-BE49-F238E27FC236}">
                  <a16:creationId xmlns:a16="http://schemas.microsoft.com/office/drawing/2014/main" id="{0969E10C-1D68-4B32-8238-CE0041C575E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897" y="3294"/>
              <a:ext cx="46" cy="136"/>
            </a:xfrm>
            <a:prstGeom prst="moon">
              <a:avLst>
                <a:gd name="adj" fmla="val 71426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1009" name="Group 529">
            <a:extLst>
              <a:ext uri="{FF2B5EF4-FFF2-40B4-BE49-F238E27FC236}">
                <a16:creationId xmlns:a16="http://schemas.microsoft.com/office/drawing/2014/main" id="{B693A8D3-9ECE-485E-B51F-F8C0890A7EB9}"/>
              </a:ext>
            </a:extLst>
          </p:cNvPr>
          <p:cNvGrpSpPr>
            <a:grpSpLocks/>
          </p:cNvGrpSpPr>
          <p:nvPr/>
        </p:nvGrpSpPr>
        <p:grpSpPr bwMode="auto">
          <a:xfrm>
            <a:off x="2360613" y="4797425"/>
            <a:ext cx="1431925" cy="1439863"/>
            <a:chOff x="308" y="3022"/>
            <a:chExt cx="902" cy="907"/>
          </a:xfrm>
        </p:grpSpPr>
        <p:sp>
          <p:nvSpPr>
            <p:cNvPr id="20916" name="Oval 436">
              <a:extLst>
                <a:ext uri="{FF2B5EF4-FFF2-40B4-BE49-F238E27FC236}">
                  <a16:creationId xmlns:a16="http://schemas.microsoft.com/office/drawing/2014/main" id="{9829BFC1-7E47-45A7-8649-F68C30BE3E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" y="3022"/>
              <a:ext cx="817" cy="816"/>
            </a:xfrm>
            <a:prstGeom prst="ellipse">
              <a:avLst/>
            </a:prstGeom>
            <a:gradFill rotWithShape="1">
              <a:gsLst>
                <a:gs pos="0">
                  <a:schemeClr val="tx1">
                    <a:gamma/>
                    <a:tint val="60392"/>
                    <a:invGamma/>
                  </a:schemeClr>
                </a:gs>
                <a:gs pos="100000">
                  <a:schemeClr val="tx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0917" name="Group 437">
              <a:extLst>
                <a:ext uri="{FF2B5EF4-FFF2-40B4-BE49-F238E27FC236}">
                  <a16:creationId xmlns:a16="http://schemas.microsoft.com/office/drawing/2014/main" id="{D2C5FE64-5645-467B-A40B-C8FFA74E263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8" y="3475"/>
              <a:ext cx="224" cy="227"/>
              <a:chOff x="355" y="485"/>
              <a:chExt cx="224" cy="227"/>
            </a:xfrm>
          </p:grpSpPr>
          <p:sp>
            <p:nvSpPr>
              <p:cNvPr id="20918" name="Freeform 438">
                <a:extLst>
                  <a:ext uri="{FF2B5EF4-FFF2-40B4-BE49-F238E27FC236}">
                    <a16:creationId xmlns:a16="http://schemas.microsoft.com/office/drawing/2014/main" id="{B5D415F3-B32B-40FD-9515-32B1EF4BDC47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55" y="485"/>
                <a:ext cx="224" cy="227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solidFill>
                <a:srgbClr val="FF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919" name="Freeform 439">
                <a:extLst>
                  <a:ext uri="{FF2B5EF4-FFF2-40B4-BE49-F238E27FC236}">
                    <a16:creationId xmlns:a16="http://schemas.microsoft.com/office/drawing/2014/main" id="{082BE422-5BD0-4A31-8BF9-F7CC4BF0DB18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95" y="506"/>
                <a:ext cx="158" cy="161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66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20920" name="Group 440">
              <a:extLst>
                <a:ext uri="{FF2B5EF4-FFF2-40B4-BE49-F238E27FC236}">
                  <a16:creationId xmlns:a16="http://schemas.microsoft.com/office/drawing/2014/main" id="{E9D0CF82-941F-4A95-8E2B-8AED3511152F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986" y="3475"/>
              <a:ext cx="224" cy="227"/>
              <a:chOff x="355" y="485"/>
              <a:chExt cx="224" cy="227"/>
            </a:xfrm>
          </p:grpSpPr>
          <p:sp>
            <p:nvSpPr>
              <p:cNvPr id="20921" name="Freeform 441">
                <a:extLst>
                  <a:ext uri="{FF2B5EF4-FFF2-40B4-BE49-F238E27FC236}">
                    <a16:creationId xmlns:a16="http://schemas.microsoft.com/office/drawing/2014/main" id="{90D9F855-ACE3-4A14-B0FC-562A5EF530E5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55" y="485"/>
                <a:ext cx="224" cy="227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solidFill>
                <a:srgbClr val="FF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922" name="Freeform 442">
                <a:extLst>
                  <a:ext uri="{FF2B5EF4-FFF2-40B4-BE49-F238E27FC236}">
                    <a16:creationId xmlns:a16="http://schemas.microsoft.com/office/drawing/2014/main" id="{9A0EA173-F66A-4C3C-AE44-8CF074277C81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95" y="506"/>
                <a:ext cx="158" cy="161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66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20923" name="Oval 443">
              <a:extLst>
                <a:ext uri="{FF2B5EF4-FFF2-40B4-BE49-F238E27FC236}">
                  <a16:creationId xmlns:a16="http://schemas.microsoft.com/office/drawing/2014/main" id="{66EEE088-1BF8-4BD0-A722-5070E6C184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" y="3113"/>
              <a:ext cx="635" cy="816"/>
            </a:xfrm>
            <a:prstGeom prst="ellipse">
              <a:avLst/>
            </a:prstGeom>
            <a:gradFill rotWithShape="1">
              <a:gsLst>
                <a:gs pos="0">
                  <a:srgbClr val="FFCC66">
                    <a:gamma/>
                    <a:tint val="60392"/>
                    <a:invGamma/>
                  </a:srgbClr>
                </a:gs>
                <a:gs pos="100000">
                  <a:srgbClr val="FFCC66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928" name="Freeform 448">
              <a:extLst>
                <a:ext uri="{FF2B5EF4-FFF2-40B4-BE49-F238E27FC236}">
                  <a16:creationId xmlns:a16="http://schemas.microsoft.com/office/drawing/2014/main" id="{073B1089-B58A-4A31-8275-284D23B992E5}"/>
                </a:ext>
              </a:extLst>
            </p:cNvPr>
            <p:cNvSpPr>
              <a:spLocks/>
            </p:cNvSpPr>
            <p:nvPr/>
          </p:nvSpPr>
          <p:spPr bwMode="auto">
            <a:xfrm>
              <a:off x="714" y="3566"/>
              <a:ext cx="93" cy="183"/>
            </a:xfrm>
            <a:custGeom>
              <a:avLst/>
              <a:gdLst>
                <a:gd name="T0" fmla="*/ 66 w 245"/>
                <a:gd name="T1" fmla="*/ 0 h 283"/>
                <a:gd name="T2" fmla="*/ 9 w 245"/>
                <a:gd name="T3" fmla="*/ 227 h 283"/>
                <a:gd name="T4" fmla="*/ 122 w 245"/>
                <a:gd name="T5" fmla="*/ 283 h 283"/>
                <a:gd name="T6" fmla="*/ 236 w 245"/>
                <a:gd name="T7" fmla="*/ 227 h 283"/>
                <a:gd name="T8" fmla="*/ 179 w 245"/>
                <a:gd name="T9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5" h="283">
                  <a:moveTo>
                    <a:pt x="66" y="0"/>
                  </a:moveTo>
                  <a:cubicBezTo>
                    <a:pt x="33" y="90"/>
                    <a:pt x="0" y="180"/>
                    <a:pt x="9" y="227"/>
                  </a:cubicBezTo>
                  <a:cubicBezTo>
                    <a:pt x="18" y="274"/>
                    <a:pt x="84" y="283"/>
                    <a:pt x="122" y="283"/>
                  </a:cubicBezTo>
                  <a:cubicBezTo>
                    <a:pt x="160" y="283"/>
                    <a:pt x="227" y="274"/>
                    <a:pt x="236" y="227"/>
                  </a:cubicBezTo>
                  <a:cubicBezTo>
                    <a:pt x="245" y="180"/>
                    <a:pt x="212" y="90"/>
                    <a:pt x="179" y="0"/>
                  </a:cubicBezTo>
                </a:path>
              </a:pathLst>
            </a:custGeom>
            <a:noFill/>
            <a:ln w="3175" cap="flat" cmpd="sng">
              <a:solidFill>
                <a:srgbClr val="FF99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99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929" name="AutoShape 449">
              <a:extLst>
                <a:ext uri="{FF2B5EF4-FFF2-40B4-BE49-F238E27FC236}">
                  <a16:creationId xmlns:a16="http://schemas.microsoft.com/office/drawing/2014/main" id="{3D2A59E1-2141-4450-8760-A5473562EBB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739" y="3725"/>
              <a:ext cx="45" cy="181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953" name="AutoShape 473">
              <a:extLst>
                <a:ext uri="{FF2B5EF4-FFF2-40B4-BE49-F238E27FC236}">
                  <a16:creationId xmlns:a16="http://schemas.microsoft.com/office/drawing/2014/main" id="{DDC14D3D-90F0-4FBF-8F2E-7C633DB745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9" y="3475"/>
              <a:ext cx="181" cy="181"/>
            </a:xfrm>
            <a:custGeom>
              <a:avLst/>
              <a:gdLst>
                <a:gd name="G0" fmla="+- 7963 0 0"/>
                <a:gd name="G1" fmla="+- -11486797 0 0"/>
                <a:gd name="G2" fmla="+- 0 0 -11486797"/>
                <a:gd name="T0" fmla="*/ 0 256 1"/>
                <a:gd name="T1" fmla="*/ 180 256 1"/>
                <a:gd name="G3" fmla="+- -11486797 T0 T1"/>
                <a:gd name="T2" fmla="*/ 0 256 1"/>
                <a:gd name="T3" fmla="*/ 90 256 1"/>
                <a:gd name="G4" fmla="+- -11486797 T2 T3"/>
                <a:gd name="G5" fmla="*/ G4 2 1"/>
                <a:gd name="T4" fmla="*/ 90 256 1"/>
                <a:gd name="T5" fmla="*/ 0 256 1"/>
                <a:gd name="G6" fmla="+- -11486797 T4 T5"/>
                <a:gd name="G7" fmla="*/ G6 2 1"/>
                <a:gd name="G8" fmla="abs -11486797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7963"/>
                <a:gd name="G18" fmla="*/ 7963 1 2"/>
                <a:gd name="G19" fmla="+- G18 5400 0"/>
                <a:gd name="G20" fmla="cos G19 -11486797"/>
                <a:gd name="G21" fmla="sin G19 -11486797"/>
                <a:gd name="G22" fmla="+- G20 10800 0"/>
                <a:gd name="G23" fmla="+- G21 10800 0"/>
                <a:gd name="G24" fmla="+- 10800 0 G20"/>
                <a:gd name="G25" fmla="+- 7963 10800 0"/>
                <a:gd name="G26" fmla="?: G9 G17 G25"/>
                <a:gd name="G27" fmla="?: G9 0 21600"/>
                <a:gd name="G28" fmla="cos 10800 -11486797"/>
                <a:gd name="G29" fmla="sin 10800 -11486797"/>
                <a:gd name="G30" fmla="sin 7963 -11486797"/>
                <a:gd name="G31" fmla="+- G28 10800 0"/>
                <a:gd name="G32" fmla="+- G29 10800 0"/>
                <a:gd name="G33" fmla="+- G30 10800 0"/>
                <a:gd name="G34" fmla="?: G4 0 G31"/>
                <a:gd name="G35" fmla="?: -11486797 G34 0"/>
                <a:gd name="G36" fmla="?: G6 G35 G31"/>
                <a:gd name="G37" fmla="+- 21600 0 G36"/>
                <a:gd name="G38" fmla="?: G4 0 G33"/>
                <a:gd name="G39" fmla="?: -11486797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449 w 21600"/>
                <a:gd name="T15" fmla="*/ 10027 h 21600"/>
                <a:gd name="T16" fmla="*/ 10800 w 21600"/>
                <a:gd name="T17" fmla="*/ 2837 h 21600"/>
                <a:gd name="T18" fmla="*/ 20151 w 21600"/>
                <a:gd name="T19" fmla="*/ 10027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2864" y="10144"/>
                  </a:moveTo>
                  <a:cubicBezTo>
                    <a:pt x="3205" y="6014"/>
                    <a:pt x="6656" y="2837"/>
                    <a:pt x="10800" y="2837"/>
                  </a:cubicBezTo>
                  <a:cubicBezTo>
                    <a:pt x="14943" y="2837"/>
                    <a:pt x="18394" y="6014"/>
                    <a:pt x="18735" y="10144"/>
                  </a:cubicBezTo>
                  <a:lnTo>
                    <a:pt x="21563" y="9910"/>
                  </a:lnTo>
                  <a:cubicBezTo>
                    <a:pt x="21100" y="4309"/>
                    <a:pt x="16419" y="0"/>
                    <a:pt x="10799" y="0"/>
                  </a:cubicBezTo>
                  <a:cubicBezTo>
                    <a:pt x="5180" y="0"/>
                    <a:pt x="499" y="4309"/>
                    <a:pt x="36" y="991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954" name="AutoShape 474">
              <a:extLst>
                <a:ext uri="{FF2B5EF4-FFF2-40B4-BE49-F238E27FC236}">
                  <a16:creationId xmlns:a16="http://schemas.microsoft.com/office/drawing/2014/main" id="{6559FB90-9A1F-451A-B6CB-4766A4B176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3475"/>
              <a:ext cx="181" cy="181"/>
            </a:xfrm>
            <a:custGeom>
              <a:avLst/>
              <a:gdLst>
                <a:gd name="G0" fmla="+- 7963 0 0"/>
                <a:gd name="G1" fmla="+- -11486797 0 0"/>
                <a:gd name="G2" fmla="+- 0 0 -11486797"/>
                <a:gd name="T0" fmla="*/ 0 256 1"/>
                <a:gd name="T1" fmla="*/ 180 256 1"/>
                <a:gd name="G3" fmla="+- -11486797 T0 T1"/>
                <a:gd name="T2" fmla="*/ 0 256 1"/>
                <a:gd name="T3" fmla="*/ 90 256 1"/>
                <a:gd name="G4" fmla="+- -11486797 T2 T3"/>
                <a:gd name="G5" fmla="*/ G4 2 1"/>
                <a:gd name="T4" fmla="*/ 90 256 1"/>
                <a:gd name="T5" fmla="*/ 0 256 1"/>
                <a:gd name="G6" fmla="+- -11486797 T4 T5"/>
                <a:gd name="G7" fmla="*/ G6 2 1"/>
                <a:gd name="G8" fmla="abs -11486797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7963"/>
                <a:gd name="G18" fmla="*/ 7963 1 2"/>
                <a:gd name="G19" fmla="+- G18 5400 0"/>
                <a:gd name="G20" fmla="cos G19 -11486797"/>
                <a:gd name="G21" fmla="sin G19 -11486797"/>
                <a:gd name="G22" fmla="+- G20 10800 0"/>
                <a:gd name="G23" fmla="+- G21 10800 0"/>
                <a:gd name="G24" fmla="+- 10800 0 G20"/>
                <a:gd name="G25" fmla="+- 7963 10800 0"/>
                <a:gd name="G26" fmla="?: G9 G17 G25"/>
                <a:gd name="G27" fmla="?: G9 0 21600"/>
                <a:gd name="G28" fmla="cos 10800 -11486797"/>
                <a:gd name="G29" fmla="sin 10800 -11486797"/>
                <a:gd name="G30" fmla="sin 7963 -11486797"/>
                <a:gd name="G31" fmla="+- G28 10800 0"/>
                <a:gd name="G32" fmla="+- G29 10800 0"/>
                <a:gd name="G33" fmla="+- G30 10800 0"/>
                <a:gd name="G34" fmla="?: G4 0 G31"/>
                <a:gd name="G35" fmla="?: -11486797 G34 0"/>
                <a:gd name="G36" fmla="?: G6 G35 G31"/>
                <a:gd name="G37" fmla="+- 21600 0 G36"/>
                <a:gd name="G38" fmla="?: G4 0 G33"/>
                <a:gd name="G39" fmla="?: -11486797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449 w 21600"/>
                <a:gd name="T15" fmla="*/ 10027 h 21600"/>
                <a:gd name="T16" fmla="*/ 10800 w 21600"/>
                <a:gd name="T17" fmla="*/ 2837 h 21600"/>
                <a:gd name="T18" fmla="*/ 20151 w 21600"/>
                <a:gd name="T19" fmla="*/ 10027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2864" y="10144"/>
                  </a:moveTo>
                  <a:cubicBezTo>
                    <a:pt x="3205" y="6014"/>
                    <a:pt x="6656" y="2837"/>
                    <a:pt x="10800" y="2837"/>
                  </a:cubicBezTo>
                  <a:cubicBezTo>
                    <a:pt x="14943" y="2837"/>
                    <a:pt x="18394" y="6014"/>
                    <a:pt x="18735" y="10144"/>
                  </a:cubicBezTo>
                  <a:lnTo>
                    <a:pt x="21563" y="9910"/>
                  </a:lnTo>
                  <a:cubicBezTo>
                    <a:pt x="21100" y="4309"/>
                    <a:pt x="16419" y="0"/>
                    <a:pt x="10799" y="0"/>
                  </a:cubicBezTo>
                  <a:cubicBezTo>
                    <a:pt x="5180" y="0"/>
                    <a:pt x="499" y="4309"/>
                    <a:pt x="36" y="991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955" name="AutoShape 475">
              <a:extLst>
                <a:ext uri="{FF2B5EF4-FFF2-40B4-BE49-F238E27FC236}">
                  <a16:creationId xmlns:a16="http://schemas.microsoft.com/office/drawing/2014/main" id="{A9B30310-0610-4A4B-8544-7167123D67E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546" y="3283"/>
              <a:ext cx="68" cy="272"/>
            </a:xfrm>
            <a:prstGeom prst="moon">
              <a:avLst>
                <a:gd name="adj" fmla="val 78676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956" name="AutoShape 476">
              <a:extLst>
                <a:ext uri="{FF2B5EF4-FFF2-40B4-BE49-F238E27FC236}">
                  <a16:creationId xmlns:a16="http://schemas.microsoft.com/office/drawing/2014/main" id="{0EE26F2F-CB50-4463-A621-B035AB6BBAF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909" y="3283"/>
              <a:ext cx="68" cy="272"/>
            </a:xfrm>
            <a:prstGeom prst="moon">
              <a:avLst>
                <a:gd name="adj" fmla="val 78676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0977" name="Group 497">
              <a:extLst>
                <a:ext uri="{FF2B5EF4-FFF2-40B4-BE49-F238E27FC236}">
                  <a16:creationId xmlns:a16="http://schemas.microsoft.com/office/drawing/2014/main" id="{52680472-55FC-46B3-A738-1A0CCCAE80D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25" y="3702"/>
              <a:ext cx="272" cy="91"/>
              <a:chOff x="1260" y="1389"/>
              <a:chExt cx="409" cy="181"/>
            </a:xfrm>
          </p:grpSpPr>
          <p:sp>
            <p:nvSpPr>
              <p:cNvPr id="20978" name="AutoShape 498">
                <a:extLst>
                  <a:ext uri="{FF2B5EF4-FFF2-40B4-BE49-F238E27FC236}">
                    <a16:creationId xmlns:a16="http://schemas.microsoft.com/office/drawing/2014/main" id="{1E2D20BB-D1B4-4A7E-9813-8B814A00C7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>
                <a:off x="1260" y="1389"/>
                <a:ext cx="46" cy="181"/>
              </a:xfrm>
              <a:prstGeom prst="moon">
                <a:avLst>
                  <a:gd name="adj" fmla="val 35296"/>
                </a:avLst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979" name="AutoShape 499">
                <a:extLst>
                  <a:ext uri="{FF2B5EF4-FFF2-40B4-BE49-F238E27FC236}">
                    <a16:creationId xmlns:a16="http://schemas.microsoft.com/office/drawing/2014/main" id="{A5AA6985-D833-429A-A910-41C690EA97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9800000" flipH="1">
                <a:off x="1623" y="1389"/>
                <a:ext cx="46" cy="181"/>
              </a:xfrm>
              <a:prstGeom prst="moon">
                <a:avLst>
                  <a:gd name="adj" fmla="val 35296"/>
                </a:avLst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1008" name="Group 528">
            <a:extLst>
              <a:ext uri="{FF2B5EF4-FFF2-40B4-BE49-F238E27FC236}">
                <a16:creationId xmlns:a16="http://schemas.microsoft.com/office/drawing/2014/main" id="{2AFF2354-4DE8-4597-B4E7-42E923EF2E1A}"/>
              </a:ext>
            </a:extLst>
          </p:cNvPr>
          <p:cNvGrpSpPr>
            <a:grpSpLocks/>
          </p:cNvGrpSpPr>
          <p:nvPr/>
        </p:nvGrpSpPr>
        <p:grpSpPr bwMode="auto">
          <a:xfrm>
            <a:off x="4164013" y="4868863"/>
            <a:ext cx="1581150" cy="1366837"/>
            <a:chOff x="1444" y="3022"/>
            <a:chExt cx="996" cy="861"/>
          </a:xfrm>
        </p:grpSpPr>
        <p:sp>
          <p:nvSpPr>
            <p:cNvPr id="21005" name="Oval 525">
              <a:extLst>
                <a:ext uri="{FF2B5EF4-FFF2-40B4-BE49-F238E27FC236}">
                  <a16:creationId xmlns:a16="http://schemas.microsoft.com/office/drawing/2014/main" id="{F6A9D1CA-C602-4CD1-A995-E604AA8C2DF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 flipH="1">
              <a:off x="1941" y="3113"/>
              <a:ext cx="499" cy="457"/>
            </a:xfrm>
            <a:prstGeom prst="ellipse">
              <a:avLst/>
            </a:prstGeom>
            <a:solidFill>
              <a:srgbClr val="99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006" name="Oval 526">
              <a:extLst>
                <a:ext uri="{FF2B5EF4-FFF2-40B4-BE49-F238E27FC236}">
                  <a16:creationId xmlns:a16="http://schemas.microsoft.com/office/drawing/2014/main" id="{7367DD14-B173-4E5E-9C3D-DCF3C870660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 flipH="1">
              <a:off x="1850" y="3022"/>
              <a:ext cx="499" cy="457"/>
            </a:xfrm>
            <a:prstGeom prst="ellipse">
              <a:avLst/>
            </a:prstGeom>
            <a:solidFill>
              <a:srgbClr val="99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007" name="Oval 527">
              <a:extLst>
                <a:ext uri="{FF2B5EF4-FFF2-40B4-BE49-F238E27FC236}">
                  <a16:creationId xmlns:a16="http://schemas.microsoft.com/office/drawing/2014/main" id="{98B9B7F5-A510-4787-8792-87A6C20E878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700000">
              <a:off x="1532" y="3022"/>
              <a:ext cx="499" cy="457"/>
            </a:xfrm>
            <a:prstGeom prst="ellipse">
              <a:avLst/>
            </a:prstGeom>
            <a:solidFill>
              <a:srgbClr val="99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982" name="Oval 502">
              <a:extLst>
                <a:ext uri="{FF2B5EF4-FFF2-40B4-BE49-F238E27FC236}">
                  <a16:creationId xmlns:a16="http://schemas.microsoft.com/office/drawing/2014/main" id="{877E06E6-9CE4-46BC-8190-CB0580E2B7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8" y="3113"/>
              <a:ext cx="907" cy="726"/>
            </a:xfrm>
            <a:prstGeom prst="ellipse">
              <a:avLst/>
            </a:prstGeom>
            <a:solidFill>
              <a:srgbClr val="99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984" name="Oval 504">
              <a:extLst>
                <a:ext uri="{FF2B5EF4-FFF2-40B4-BE49-F238E27FC236}">
                  <a16:creationId xmlns:a16="http://schemas.microsoft.com/office/drawing/2014/main" id="{48A2D425-320F-4E79-BBC7-A99EDF0AF2E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700000">
              <a:off x="1444" y="3120"/>
              <a:ext cx="499" cy="457"/>
            </a:xfrm>
            <a:prstGeom prst="ellipse">
              <a:avLst/>
            </a:prstGeom>
            <a:solidFill>
              <a:srgbClr val="99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0985" name="Group 505">
              <a:extLst>
                <a:ext uri="{FF2B5EF4-FFF2-40B4-BE49-F238E27FC236}">
                  <a16:creationId xmlns:a16="http://schemas.microsoft.com/office/drawing/2014/main" id="{D5F47DB0-BB62-4071-B860-66D0E4E194CA}"/>
                </a:ext>
              </a:extLst>
            </p:cNvPr>
            <p:cNvGrpSpPr>
              <a:grpSpLocks/>
            </p:cNvGrpSpPr>
            <p:nvPr/>
          </p:nvGrpSpPr>
          <p:grpSpPr bwMode="auto">
            <a:xfrm rot="20700000" flipH="1">
              <a:off x="2168" y="3476"/>
              <a:ext cx="179" cy="181"/>
              <a:chOff x="355" y="485"/>
              <a:chExt cx="224" cy="227"/>
            </a:xfrm>
          </p:grpSpPr>
          <p:sp>
            <p:nvSpPr>
              <p:cNvPr id="20986" name="Freeform 506">
                <a:extLst>
                  <a:ext uri="{FF2B5EF4-FFF2-40B4-BE49-F238E27FC236}">
                    <a16:creationId xmlns:a16="http://schemas.microsoft.com/office/drawing/2014/main" id="{6C062DAF-066E-4471-9F79-5F3D03C219EA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55" y="485"/>
                <a:ext cx="224" cy="227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solidFill>
                <a:srgbClr val="FF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987" name="Freeform 507">
                <a:extLst>
                  <a:ext uri="{FF2B5EF4-FFF2-40B4-BE49-F238E27FC236}">
                    <a16:creationId xmlns:a16="http://schemas.microsoft.com/office/drawing/2014/main" id="{C4D124EF-E541-43E7-A4CF-5DEEA7C848FB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95" y="506"/>
                <a:ext cx="158" cy="161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66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20988" name="Group 508">
              <a:extLst>
                <a:ext uri="{FF2B5EF4-FFF2-40B4-BE49-F238E27FC236}">
                  <a16:creationId xmlns:a16="http://schemas.microsoft.com/office/drawing/2014/main" id="{F2ABCB45-6C46-4D11-8C02-E957CB703767}"/>
                </a:ext>
              </a:extLst>
            </p:cNvPr>
            <p:cNvGrpSpPr>
              <a:grpSpLocks/>
            </p:cNvGrpSpPr>
            <p:nvPr/>
          </p:nvGrpSpPr>
          <p:grpSpPr bwMode="auto">
            <a:xfrm rot="900000">
              <a:off x="1536" y="3476"/>
              <a:ext cx="179" cy="181"/>
              <a:chOff x="355" y="485"/>
              <a:chExt cx="224" cy="227"/>
            </a:xfrm>
          </p:grpSpPr>
          <p:sp>
            <p:nvSpPr>
              <p:cNvPr id="20989" name="Freeform 509">
                <a:extLst>
                  <a:ext uri="{FF2B5EF4-FFF2-40B4-BE49-F238E27FC236}">
                    <a16:creationId xmlns:a16="http://schemas.microsoft.com/office/drawing/2014/main" id="{04DF3B04-7194-4DEB-BB33-1B15FD0BA420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55" y="485"/>
                <a:ext cx="224" cy="227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solidFill>
                <a:srgbClr val="FF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990" name="Freeform 510">
                <a:extLst>
                  <a:ext uri="{FF2B5EF4-FFF2-40B4-BE49-F238E27FC236}">
                    <a16:creationId xmlns:a16="http://schemas.microsoft.com/office/drawing/2014/main" id="{B620A4B4-B6E4-41AD-B715-CD2940ED03C5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95" y="506"/>
                <a:ext cx="158" cy="161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66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20991" name="Oval 511">
              <a:extLst>
                <a:ext uri="{FF2B5EF4-FFF2-40B4-BE49-F238E27FC236}">
                  <a16:creationId xmlns:a16="http://schemas.microsoft.com/office/drawing/2014/main" id="{30AA4BF4-9E30-493C-A523-04836E86A5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3" y="3431"/>
              <a:ext cx="181" cy="136"/>
            </a:xfrm>
            <a:prstGeom prst="ellipse">
              <a:avLst/>
            </a:prstGeom>
            <a:solidFill>
              <a:srgbClr val="99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992" name="Oval 512">
              <a:extLst>
                <a:ext uri="{FF2B5EF4-FFF2-40B4-BE49-F238E27FC236}">
                  <a16:creationId xmlns:a16="http://schemas.microsoft.com/office/drawing/2014/main" id="{5B0C93DC-40D3-4399-8FDE-311F296B9C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8" y="3431"/>
              <a:ext cx="181" cy="136"/>
            </a:xfrm>
            <a:prstGeom prst="ellipse">
              <a:avLst/>
            </a:prstGeom>
            <a:solidFill>
              <a:srgbClr val="99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993" name="Oval 513">
              <a:extLst>
                <a:ext uri="{FF2B5EF4-FFF2-40B4-BE49-F238E27FC236}">
                  <a16:creationId xmlns:a16="http://schemas.microsoft.com/office/drawing/2014/main" id="{22728C33-F4FB-4793-9508-E91CAD5939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3" y="3203"/>
              <a:ext cx="635" cy="680"/>
            </a:xfrm>
            <a:prstGeom prst="ellipse">
              <a:avLst/>
            </a:prstGeom>
            <a:gradFill rotWithShape="1">
              <a:gsLst>
                <a:gs pos="0">
                  <a:srgbClr val="FFCC66">
                    <a:gamma/>
                    <a:tint val="60392"/>
                    <a:invGamma/>
                  </a:srgbClr>
                </a:gs>
                <a:gs pos="100000">
                  <a:srgbClr val="FFCC66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996" name="AutoShape 516">
              <a:extLst>
                <a:ext uri="{FF2B5EF4-FFF2-40B4-BE49-F238E27FC236}">
                  <a16:creationId xmlns:a16="http://schemas.microsoft.com/office/drawing/2014/main" id="{F170A446-DA24-4126-84FC-B70FB5F0D77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6013217">
              <a:off x="2098" y="3365"/>
              <a:ext cx="45" cy="182"/>
            </a:xfrm>
            <a:prstGeom prst="moon">
              <a:avLst>
                <a:gd name="adj" fmla="val 35356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997" name="AutoShape 517">
              <a:extLst>
                <a:ext uri="{FF2B5EF4-FFF2-40B4-BE49-F238E27FC236}">
                  <a16:creationId xmlns:a16="http://schemas.microsoft.com/office/drawing/2014/main" id="{65F0F63E-35D4-456B-A790-53DB01DDD40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5586783" flipH="1">
              <a:off x="1737" y="3362"/>
              <a:ext cx="45" cy="182"/>
            </a:xfrm>
            <a:prstGeom prst="moon">
              <a:avLst>
                <a:gd name="adj" fmla="val 35356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998" name="AutoShape 518">
              <a:extLst>
                <a:ext uri="{FF2B5EF4-FFF2-40B4-BE49-F238E27FC236}">
                  <a16:creationId xmlns:a16="http://schemas.microsoft.com/office/drawing/2014/main" id="{2071D8CD-130A-42E0-A8C9-8C4BE4EECA1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1919" y="3681"/>
              <a:ext cx="45" cy="181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999" name="Freeform 519">
              <a:extLst>
                <a:ext uri="{FF2B5EF4-FFF2-40B4-BE49-F238E27FC236}">
                  <a16:creationId xmlns:a16="http://schemas.microsoft.com/office/drawing/2014/main" id="{AFB16529-798A-48AC-BC5C-0441D1A4922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6" y="3703"/>
              <a:ext cx="90" cy="23"/>
            </a:xfrm>
            <a:custGeom>
              <a:avLst/>
              <a:gdLst>
                <a:gd name="T0" fmla="*/ 245 w 264"/>
                <a:gd name="T1" fmla="*/ 3 h 59"/>
                <a:gd name="T2" fmla="*/ 245 w 264"/>
                <a:gd name="T3" fmla="*/ 31 h 59"/>
                <a:gd name="T4" fmla="*/ 132 w 264"/>
                <a:gd name="T5" fmla="*/ 59 h 59"/>
                <a:gd name="T6" fmla="*/ 19 w 264"/>
                <a:gd name="T7" fmla="*/ 31 h 59"/>
                <a:gd name="T8" fmla="*/ 19 w 264"/>
                <a:gd name="T9" fmla="*/ 3 h 59"/>
                <a:gd name="T10" fmla="*/ 132 w 264"/>
                <a:gd name="T11" fmla="*/ 14 h 59"/>
                <a:gd name="T12" fmla="*/ 245 w 264"/>
                <a:gd name="T13" fmla="*/ 3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4" h="59">
                  <a:moveTo>
                    <a:pt x="245" y="3"/>
                  </a:moveTo>
                  <a:cubicBezTo>
                    <a:pt x="264" y="3"/>
                    <a:pt x="264" y="21"/>
                    <a:pt x="245" y="31"/>
                  </a:cubicBezTo>
                  <a:cubicBezTo>
                    <a:pt x="226" y="40"/>
                    <a:pt x="170" y="59"/>
                    <a:pt x="132" y="59"/>
                  </a:cubicBezTo>
                  <a:cubicBezTo>
                    <a:pt x="94" y="59"/>
                    <a:pt x="38" y="40"/>
                    <a:pt x="19" y="31"/>
                  </a:cubicBezTo>
                  <a:cubicBezTo>
                    <a:pt x="0" y="21"/>
                    <a:pt x="0" y="6"/>
                    <a:pt x="19" y="3"/>
                  </a:cubicBezTo>
                  <a:cubicBezTo>
                    <a:pt x="38" y="0"/>
                    <a:pt x="94" y="14"/>
                    <a:pt x="132" y="14"/>
                  </a:cubicBezTo>
                  <a:cubicBezTo>
                    <a:pt x="170" y="14"/>
                    <a:pt x="222" y="5"/>
                    <a:pt x="245" y="3"/>
                  </a:cubicBez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rgbClr val="80808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000" name="AutoShape 520">
              <a:extLst>
                <a:ext uri="{FF2B5EF4-FFF2-40B4-BE49-F238E27FC236}">
                  <a16:creationId xmlns:a16="http://schemas.microsoft.com/office/drawing/2014/main" id="{9FCDB2BD-9DE9-4CCF-A011-30A3672235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4" y="3475"/>
              <a:ext cx="136" cy="136"/>
            </a:xfrm>
            <a:custGeom>
              <a:avLst/>
              <a:gdLst>
                <a:gd name="G0" fmla="+- 7963 0 0"/>
                <a:gd name="G1" fmla="+- -11486797 0 0"/>
                <a:gd name="G2" fmla="+- 0 0 -11486797"/>
                <a:gd name="T0" fmla="*/ 0 256 1"/>
                <a:gd name="T1" fmla="*/ 180 256 1"/>
                <a:gd name="G3" fmla="+- -11486797 T0 T1"/>
                <a:gd name="T2" fmla="*/ 0 256 1"/>
                <a:gd name="T3" fmla="*/ 90 256 1"/>
                <a:gd name="G4" fmla="+- -11486797 T2 T3"/>
                <a:gd name="G5" fmla="*/ G4 2 1"/>
                <a:gd name="T4" fmla="*/ 90 256 1"/>
                <a:gd name="T5" fmla="*/ 0 256 1"/>
                <a:gd name="G6" fmla="+- -11486797 T4 T5"/>
                <a:gd name="G7" fmla="*/ G6 2 1"/>
                <a:gd name="G8" fmla="abs -11486797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7963"/>
                <a:gd name="G18" fmla="*/ 7963 1 2"/>
                <a:gd name="G19" fmla="+- G18 5400 0"/>
                <a:gd name="G20" fmla="cos G19 -11486797"/>
                <a:gd name="G21" fmla="sin G19 -11486797"/>
                <a:gd name="G22" fmla="+- G20 10800 0"/>
                <a:gd name="G23" fmla="+- G21 10800 0"/>
                <a:gd name="G24" fmla="+- 10800 0 G20"/>
                <a:gd name="G25" fmla="+- 7963 10800 0"/>
                <a:gd name="G26" fmla="?: G9 G17 G25"/>
                <a:gd name="G27" fmla="?: G9 0 21600"/>
                <a:gd name="G28" fmla="cos 10800 -11486797"/>
                <a:gd name="G29" fmla="sin 10800 -11486797"/>
                <a:gd name="G30" fmla="sin 7963 -11486797"/>
                <a:gd name="G31" fmla="+- G28 10800 0"/>
                <a:gd name="G32" fmla="+- G29 10800 0"/>
                <a:gd name="G33" fmla="+- G30 10800 0"/>
                <a:gd name="G34" fmla="?: G4 0 G31"/>
                <a:gd name="G35" fmla="?: -11486797 G34 0"/>
                <a:gd name="G36" fmla="?: G6 G35 G31"/>
                <a:gd name="G37" fmla="+- 21600 0 G36"/>
                <a:gd name="G38" fmla="?: G4 0 G33"/>
                <a:gd name="G39" fmla="?: -11486797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449 w 21600"/>
                <a:gd name="T15" fmla="*/ 10027 h 21600"/>
                <a:gd name="T16" fmla="*/ 10800 w 21600"/>
                <a:gd name="T17" fmla="*/ 2837 h 21600"/>
                <a:gd name="T18" fmla="*/ 20151 w 21600"/>
                <a:gd name="T19" fmla="*/ 10027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2864" y="10144"/>
                  </a:moveTo>
                  <a:cubicBezTo>
                    <a:pt x="3205" y="6014"/>
                    <a:pt x="6656" y="2837"/>
                    <a:pt x="10800" y="2837"/>
                  </a:cubicBezTo>
                  <a:cubicBezTo>
                    <a:pt x="14943" y="2837"/>
                    <a:pt x="18394" y="6014"/>
                    <a:pt x="18735" y="10144"/>
                  </a:cubicBezTo>
                  <a:lnTo>
                    <a:pt x="21563" y="9910"/>
                  </a:lnTo>
                  <a:cubicBezTo>
                    <a:pt x="21100" y="4309"/>
                    <a:pt x="16419" y="0"/>
                    <a:pt x="10799" y="0"/>
                  </a:cubicBezTo>
                  <a:cubicBezTo>
                    <a:pt x="5180" y="0"/>
                    <a:pt x="499" y="4309"/>
                    <a:pt x="36" y="991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001" name="AutoShape 521">
              <a:extLst>
                <a:ext uri="{FF2B5EF4-FFF2-40B4-BE49-F238E27FC236}">
                  <a16:creationId xmlns:a16="http://schemas.microsoft.com/office/drawing/2014/main" id="{2E320C4C-B4B9-4CBD-9F05-1937374E97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31" y="3475"/>
              <a:ext cx="136" cy="136"/>
            </a:xfrm>
            <a:custGeom>
              <a:avLst/>
              <a:gdLst>
                <a:gd name="G0" fmla="+- 7963 0 0"/>
                <a:gd name="G1" fmla="+- -11486797 0 0"/>
                <a:gd name="G2" fmla="+- 0 0 -11486797"/>
                <a:gd name="T0" fmla="*/ 0 256 1"/>
                <a:gd name="T1" fmla="*/ 180 256 1"/>
                <a:gd name="G3" fmla="+- -11486797 T0 T1"/>
                <a:gd name="T2" fmla="*/ 0 256 1"/>
                <a:gd name="T3" fmla="*/ 90 256 1"/>
                <a:gd name="G4" fmla="+- -11486797 T2 T3"/>
                <a:gd name="G5" fmla="*/ G4 2 1"/>
                <a:gd name="T4" fmla="*/ 90 256 1"/>
                <a:gd name="T5" fmla="*/ 0 256 1"/>
                <a:gd name="G6" fmla="+- -11486797 T4 T5"/>
                <a:gd name="G7" fmla="*/ G6 2 1"/>
                <a:gd name="G8" fmla="abs -11486797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7963"/>
                <a:gd name="G18" fmla="*/ 7963 1 2"/>
                <a:gd name="G19" fmla="+- G18 5400 0"/>
                <a:gd name="G20" fmla="cos G19 -11486797"/>
                <a:gd name="G21" fmla="sin G19 -11486797"/>
                <a:gd name="G22" fmla="+- G20 10800 0"/>
                <a:gd name="G23" fmla="+- G21 10800 0"/>
                <a:gd name="G24" fmla="+- 10800 0 G20"/>
                <a:gd name="G25" fmla="+- 7963 10800 0"/>
                <a:gd name="G26" fmla="?: G9 G17 G25"/>
                <a:gd name="G27" fmla="?: G9 0 21600"/>
                <a:gd name="G28" fmla="cos 10800 -11486797"/>
                <a:gd name="G29" fmla="sin 10800 -11486797"/>
                <a:gd name="G30" fmla="sin 7963 -11486797"/>
                <a:gd name="G31" fmla="+- G28 10800 0"/>
                <a:gd name="G32" fmla="+- G29 10800 0"/>
                <a:gd name="G33" fmla="+- G30 10800 0"/>
                <a:gd name="G34" fmla="?: G4 0 G31"/>
                <a:gd name="G35" fmla="?: -11486797 G34 0"/>
                <a:gd name="G36" fmla="?: G6 G35 G31"/>
                <a:gd name="G37" fmla="+- 21600 0 G36"/>
                <a:gd name="G38" fmla="?: G4 0 G33"/>
                <a:gd name="G39" fmla="?: -11486797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449 w 21600"/>
                <a:gd name="T15" fmla="*/ 10027 h 21600"/>
                <a:gd name="T16" fmla="*/ 10800 w 21600"/>
                <a:gd name="T17" fmla="*/ 2837 h 21600"/>
                <a:gd name="T18" fmla="*/ 20151 w 21600"/>
                <a:gd name="T19" fmla="*/ 10027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2864" y="10144"/>
                  </a:moveTo>
                  <a:cubicBezTo>
                    <a:pt x="3205" y="6014"/>
                    <a:pt x="6656" y="2837"/>
                    <a:pt x="10800" y="2837"/>
                  </a:cubicBezTo>
                  <a:cubicBezTo>
                    <a:pt x="14943" y="2837"/>
                    <a:pt x="18394" y="6014"/>
                    <a:pt x="18735" y="10144"/>
                  </a:cubicBezTo>
                  <a:lnTo>
                    <a:pt x="21563" y="9910"/>
                  </a:lnTo>
                  <a:cubicBezTo>
                    <a:pt x="21100" y="4309"/>
                    <a:pt x="16419" y="0"/>
                    <a:pt x="10799" y="0"/>
                  </a:cubicBezTo>
                  <a:cubicBezTo>
                    <a:pt x="5180" y="0"/>
                    <a:pt x="499" y="4309"/>
                    <a:pt x="36" y="991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1002" name="Group 522">
              <a:extLst>
                <a:ext uri="{FF2B5EF4-FFF2-40B4-BE49-F238E27FC236}">
                  <a16:creationId xmlns:a16="http://schemas.microsoft.com/office/drawing/2014/main" id="{B1AA3A42-4697-436B-B3B7-AF666C8F755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05" y="3702"/>
              <a:ext cx="272" cy="91"/>
              <a:chOff x="1260" y="1389"/>
              <a:chExt cx="409" cy="181"/>
            </a:xfrm>
          </p:grpSpPr>
          <p:sp>
            <p:nvSpPr>
              <p:cNvPr id="21003" name="AutoShape 523">
                <a:extLst>
                  <a:ext uri="{FF2B5EF4-FFF2-40B4-BE49-F238E27FC236}">
                    <a16:creationId xmlns:a16="http://schemas.microsoft.com/office/drawing/2014/main" id="{19DD6AA9-D9A5-45EF-AB59-DCB1CB6093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>
                <a:off x="1260" y="1389"/>
                <a:ext cx="46" cy="181"/>
              </a:xfrm>
              <a:prstGeom prst="moon">
                <a:avLst>
                  <a:gd name="adj" fmla="val 35296"/>
                </a:avLst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004" name="AutoShape 524">
                <a:extLst>
                  <a:ext uri="{FF2B5EF4-FFF2-40B4-BE49-F238E27FC236}">
                    <a16:creationId xmlns:a16="http://schemas.microsoft.com/office/drawing/2014/main" id="{9A67974E-CA53-46C4-B7DA-28379B7247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9800000" flipH="1">
                <a:off x="1623" y="1389"/>
                <a:ext cx="46" cy="181"/>
              </a:xfrm>
              <a:prstGeom prst="moon">
                <a:avLst>
                  <a:gd name="adj" fmla="val 35296"/>
                </a:avLst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21010" name="Text Box 530">
            <a:extLst>
              <a:ext uri="{FF2B5EF4-FFF2-40B4-BE49-F238E27FC236}">
                <a16:creationId xmlns:a16="http://schemas.microsoft.com/office/drawing/2014/main" id="{7420DC59-23A3-43C1-A25E-9B16D91636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2425" y="4368800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わたし</a:t>
            </a:r>
          </a:p>
        </p:txBody>
      </p:sp>
      <p:grpSp>
        <p:nvGrpSpPr>
          <p:cNvPr id="21082" name="Group 602">
            <a:extLst>
              <a:ext uri="{FF2B5EF4-FFF2-40B4-BE49-F238E27FC236}">
                <a16:creationId xmlns:a16="http://schemas.microsoft.com/office/drawing/2014/main" id="{65C11255-941D-4BFA-8913-CDE9106B232C}"/>
              </a:ext>
            </a:extLst>
          </p:cNvPr>
          <p:cNvGrpSpPr>
            <a:grpSpLocks/>
          </p:cNvGrpSpPr>
          <p:nvPr/>
        </p:nvGrpSpPr>
        <p:grpSpPr bwMode="auto">
          <a:xfrm>
            <a:off x="4305300" y="2997200"/>
            <a:ext cx="1295400" cy="1225550"/>
            <a:chOff x="2712" y="1842"/>
            <a:chExt cx="816" cy="772"/>
          </a:xfrm>
        </p:grpSpPr>
        <p:sp>
          <p:nvSpPr>
            <p:cNvPr id="21081" name="AutoShape 601">
              <a:extLst>
                <a:ext uri="{FF2B5EF4-FFF2-40B4-BE49-F238E27FC236}">
                  <a16:creationId xmlns:a16="http://schemas.microsoft.com/office/drawing/2014/main" id="{1DA76B50-F057-48ED-9DC7-2E495B7DCFED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2757" y="2069"/>
              <a:ext cx="726" cy="499"/>
            </a:xfrm>
            <a:custGeom>
              <a:avLst/>
              <a:gdLst>
                <a:gd name="G0" fmla="+- 922 0 0"/>
                <a:gd name="G1" fmla="+- 21600 0 922"/>
                <a:gd name="G2" fmla="*/ 922 1 2"/>
                <a:gd name="G3" fmla="+- 21600 0 G2"/>
                <a:gd name="G4" fmla="+/ 922 21600 2"/>
                <a:gd name="G5" fmla="+/ G1 0 2"/>
                <a:gd name="G6" fmla="*/ 21600 21600 922"/>
                <a:gd name="G7" fmla="*/ G6 1 2"/>
                <a:gd name="G8" fmla="+- 21600 0 G7"/>
                <a:gd name="G9" fmla="*/ 21600 1 2"/>
                <a:gd name="G10" fmla="+- 922 0 G9"/>
                <a:gd name="G11" fmla="?: G10 G8 0"/>
                <a:gd name="G12" fmla="?: G10 G7 21600"/>
                <a:gd name="T0" fmla="*/ 21139 w 21600"/>
                <a:gd name="T1" fmla="*/ 10800 h 21600"/>
                <a:gd name="T2" fmla="*/ 10800 w 21600"/>
                <a:gd name="T3" fmla="*/ 21600 h 21600"/>
                <a:gd name="T4" fmla="*/ 461 w 21600"/>
                <a:gd name="T5" fmla="*/ 10800 h 21600"/>
                <a:gd name="T6" fmla="*/ 10800 w 21600"/>
                <a:gd name="T7" fmla="*/ 0 h 21600"/>
                <a:gd name="T8" fmla="*/ 2261 w 21600"/>
                <a:gd name="T9" fmla="*/ 2261 h 21600"/>
                <a:gd name="T10" fmla="*/ 19339 w 21600"/>
                <a:gd name="T11" fmla="*/ 1933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922" y="21600"/>
                  </a:lnTo>
                  <a:lnTo>
                    <a:pt x="20678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061" name="Oval 581">
              <a:extLst>
                <a:ext uri="{FF2B5EF4-FFF2-40B4-BE49-F238E27FC236}">
                  <a16:creationId xmlns:a16="http://schemas.microsoft.com/office/drawing/2014/main" id="{3F2D23F1-6E5F-4B93-A466-5EC9B0AA7B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1842"/>
              <a:ext cx="590" cy="636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062" name="Oval 582">
              <a:extLst>
                <a:ext uri="{FF2B5EF4-FFF2-40B4-BE49-F238E27FC236}">
                  <a16:creationId xmlns:a16="http://schemas.microsoft.com/office/drawing/2014/main" id="{15A84FBA-3C24-4922-BC78-00D53A281C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7" y="1842"/>
              <a:ext cx="590" cy="636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1063" name="Group 583">
              <a:extLst>
                <a:ext uri="{FF2B5EF4-FFF2-40B4-BE49-F238E27FC236}">
                  <a16:creationId xmlns:a16="http://schemas.microsoft.com/office/drawing/2014/main" id="{C2C5DA64-3297-4244-88A4-15BD17C1F4CB}"/>
                </a:ext>
              </a:extLst>
            </p:cNvPr>
            <p:cNvGrpSpPr>
              <a:grpSpLocks/>
            </p:cNvGrpSpPr>
            <p:nvPr/>
          </p:nvGrpSpPr>
          <p:grpSpPr bwMode="auto">
            <a:xfrm rot="530509">
              <a:off x="2712" y="2252"/>
              <a:ext cx="182" cy="182"/>
              <a:chOff x="355" y="485"/>
              <a:chExt cx="224" cy="227"/>
            </a:xfrm>
          </p:grpSpPr>
          <p:sp>
            <p:nvSpPr>
              <p:cNvPr id="21064" name="Freeform 584">
                <a:extLst>
                  <a:ext uri="{FF2B5EF4-FFF2-40B4-BE49-F238E27FC236}">
                    <a16:creationId xmlns:a16="http://schemas.microsoft.com/office/drawing/2014/main" id="{CF5C725B-6130-4FF1-8732-4259F6F60098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55" y="485"/>
                <a:ext cx="224" cy="227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solidFill>
                <a:srgbClr val="FF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065" name="Freeform 585">
                <a:extLst>
                  <a:ext uri="{FF2B5EF4-FFF2-40B4-BE49-F238E27FC236}">
                    <a16:creationId xmlns:a16="http://schemas.microsoft.com/office/drawing/2014/main" id="{B17A2901-17BA-4677-BD46-828883DD7BF6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95" y="506"/>
                <a:ext cx="158" cy="161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66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21066" name="Group 586">
              <a:extLst>
                <a:ext uri="{FF2B5EF4-FFF2-40B4-BE49-F238E27FC236}">
                  <a16:creationId xmlns:a16="http://schemas.microsoft.com/office/drawing/2014/main" id="{D3276AF9-75FA-4F9D-9C51-EFAE85795547}"/>
                </a:ext>
              </a:extLst>
            </p:cNvPr>
            <p:cNvGrpSpPr>
              <a:grpSpLocks/>
            </p:cNvGrpSpPr>
            <p:nvPr/>
          </p:nvGrpSpPr>
          <p:grpSpPr bwMode="auto">
            <a:xfrm rot="21069491" flipH="1">
              <a:off x="3346" y="2252"/>
              <a:ext cx="182" cy="182"/>
              <a:chOff x="355" y="485"/>
              <a:chExt cx="224" cy="227"/>
            </a:xfrm>
          </p:grpSpPr>
          <p:sp>
            <p:nvSpPr>
              <p:cNvPr id="21067" name="Freeform 587">
                <a:extLst>
                  <a:ext uri="{FF2B5EF4-FFF2-40B4-BE49-F238E27FC236}">
                    <a16:creationId xmlns:a16="http://schemas.microsoft.com/office/drawing/2014/main" id="{095A4FAF-36C6-4134-906D-037299A170DE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55" y="485"/>
                <a:ext cx="224" cy="227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solidFill>
                <a:srgbClr val="FF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068" name="Freeform 588">
                <a:extLst>
                  <a:ext uri="{FF2B5EF4-FFF2-40B4-BE49-F238E27FC236}">
                    <a16:creationId xmlns:a16="http://schemas.microsoft.com/office/drawing/2014/main" id="{96665B9D-B838-4EBB-B444-061893871D2F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95" y="506"/>
                <a:ext cx="158" cy="161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66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21069" name="Oval 589">
              <a:extLst>
                <a:ext uri="{FF2B5EF4-FFF2-40B4-BE49-F238E27FC236}">
                  <a16:creationId xmlns:a16="http://schemas.microsoft.com/office/drawing/2014/main" id="{DB86E3FA-5CB6-4CEC-9A96-D14390BD13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02" y="1979"/>
              <a:ext cx="635" cy="635"/>
            </a:xfrm>
            <a:prstGeom prst="ellipse">
              <a:avLst/>
            </a:prstGeom>
            <a:gradFill rotWithShape="1">
              <a:gsLst>
                <a:gs pos="0">
                  <a:srgbClr val="FFCC66">
                    <a:gamma/>
                    <a:tint val="60392"/>
                    <a:invGamma/>
                  </a:srgbClr>
                </a:gs>
                <a:gs pos="100000">
                  <a:srgbClr val="FFCC66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070" name="Oval 590">
              <a:extLst>
                <a:ext uri="{FF2B5EF4-FFF2-40B4-BE49-F238E27FC236}">
                  <a16:creationId xmlns:a16="http://schemas.microsoft.com/office/drawing/2014/main" id="{1AA0A968-B5BD-4EC0-8B53-7F77C3BDE8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8" y="2251"/>
              <a:ext cx="46" cy="9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071" name="Oval 591">
              <a:extLst>
                <a:ext uri="{FF2B5EF4-FFF2-40B4-BE49-F238E27FC236}">
                  <a16:creationId xmlns:a16="http://schemas.microsoft.com/office/drawing/2014/main" id="{351E589E-0C9C-46A0-9E9A-46C8087A1B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6" y="2251"/>
              <a:ext cx="46" cy="9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072" name="AutoShape 592">
              <a:extLst>
                <a:ext uri="{FF2B5EF4-FFF2-40B4-BE49-F238E27FC236}">
                  <a16:creationId xmlns:a16="http://schemas.microsoft.com/office/drawing/2014/main" id="{9852B5EE-BF72-4D65-9354-43279A17AA9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3097" y="2410"/>
              <a:ext cx="45" cy="181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073" name="Oval 593">
              <a:extLst>
                <a:ext uri="{FF2B5EF4-FFF2-40B4-BE49-F238E27FC236}">
                  <a16:creationId xmlns:a16="http://schemas.microsoft.com/office/drawing/2014/main" id="{39A92B96-425D-4194-BDAE-63019CCF28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48" y="2341"/>
              <a:ext cx="136" cy="91"/>
            </a:xfrm>
            <a:prstGeom prst="ellipse">
              <a:avLst/>
            </a:prstGeom>
            <a:gradFill rotWithShape="1">
              <a:gsLst>
                <a:gs pos="0">
                  <a:srgbClr val="FF99CC">
                    <a:alpha val="60001"/>
                  </a:srgb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074" name="Oval 594">
              <a:extLst>
                <a:ext uri="{FF2B5EF4-FFF2-40B4-BE49-F238E27FC236}">
                  <a16:creationId xmlns:a16="http://schemas.microsoft.com/office/drawing/2014/main" id="{345151D6-8BA5-4D69-B294-2E46482F9E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6" y="2341"/>
              <a:ext cx="136" cy="91"/>
            </a:xfrm>
            <a:prstGeom prst="ellipse">
              <a:avLst/>
            </a:prstGeom>
            <a:gradFill rotWithShape="1">
              <a:gsLst>
                <a:gs pos="0">
                  <a:srgbClr val="FF99CC">
                    <a:alpha val="60001"/>
                  </a:srgb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075" name="Freeform 595">
              <a:extLst>
                <a:ext uri="{FF2B5EF4-FFF2-40B4-BE49-F238E27FC236}">
                  <a16:creationId xmlns:a16="http://schemas.microsoft.com/office/drawing/2014/main" id="{3CF974FB-3FD3-4927-A098-83462F81D12A}"/>
                </a:ext>
              </a:extLst>
            </p:cNvPr>
            <p:cNvSpPr>
              <a:spLocks/>
            </p:cNvSpPr>
            <p:nvPr/>
          </p:nvSpPr>
          <p:spPr bwMode="auto">
            <a:xfrm>
              <a:off x="3075" y="2432"/>
              <a:ext cx="90" cy="23"/>
            </a:xfrm>
            <a:custGeom>
              <a:avLst/>
              <a:gdLst>
                <a:gd name="T0" fmla="*/ 245 w 264"/>
                <a:gd name="T1" fmla="*/ 3 h 59"/>
                <a:gd name="T2" fmla="*/ 245 w 264"/>
                <a:gd name="T3" fmla="*/ 31 h 59"/>
                <a:gd name="T4" fmla="*/ 132 w 264"/>
                <a:gd name="T5" fmla="*/ 59 h 59"/>
                <a:gd name="T6" fmla="*/ 19 w 264"/>
                <a:gd name="T7" fmla="*/ 31 h 59"/>
                <a:gd name="T8" fmla="*/ 19 w 264"/>
                <a:gd name="T9" fmla="*/ 3 h 59"/>
                <a:gd name="T10" fmla="*/ 132 w 264"/>
                <a:gd name="T11" fmla="*/ 14 h 59"/>
                <a:gd name="T12" fmla="*/ 245 w 264"/>
                <a:gd name="T13" fmla="*/ 3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4" h="59">
                  <a:moveTo>
                    <a:pt x="245" y="3"/>
                  </a:moveTo>
                  <a:cubicBezTo>
                    <a:pt x="264" y="3"/>
                    <a:pt x="264" y="21"/>
                    <a:pt x="245" y="31"/>
                  </a:cubicBezTo>
                  <a:cubicBezTo>
                    <a:pt x="226" y="40"/>
                    <a:pt x="170" y="59"/>
                    <a:pt x="132" y="59"/>
                  </a:cubicBezTo>
                  <a:cubicBezTo>
                    <a:pt x="94" y="59"/>
                    <a:pt x="38" y="40"/>
                    <a:pt x="19" y="31"/>
                  </a:cubicBezTo>
                  <a:cubicBezTo>
                    <a:pt x="0" y="21"/>
                    <a:pt x="0" y="6"/>
                    <a:pt x="19" y="3"/>
                  </a:cubicBezTo>
                  <a:cubicBezTo>
                    <a:pt x="38" y="0"/>
                    <a:pt x="94" y="14"/>
                    <a:pt x="132" y="14"/>
                  </a:cubicBezTo>
                  <a:cubicBezTo>
                    <a:pt x="170" y="14"/>
                    <a:pt x="222" y="5"/>
                    <a:pt x="245" y="3"/>
                  </a:cubicBez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rgbClr val="80808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1078" name="Group 598">
              <a:extLst>
                <a:ext uri="{FF2B5EF4-FFF2-40B4-BE49-F238E27FC236}">
                  <a16:creationId xmlns:a16="http://schemas.microsoft.com/office/drawing/2014/main" id="{B221E226-125A-45C4-B050-1E67D77E598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70" y="2159"/>
              <a:ext cx="499" cy="47"/>
              <a:chOff x="2848" y="2159"/>
              <a:chExt cx="499" cy="47"/>
            </a:xfrm>
          </p:grpSpPr>
          <p:sp>
            <p:nvSpPr>
              <p:cNvPr id="21076" name="AutoShape 596">
                <a:extLst>
                  <a:ext uri="{FF2B5EF4-FFF2-40B4-BE49-F238E27FC236}">
                    <a16:creationId xmlns:a16="http://schemas.microsoft.com/office/drawing/2014/main" id="{6FFA909E-ABC0-4F1A-A8A0-F97EA12CB6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916" y="2092"/>
                <a:ext cx="46" cy="182"/>
              </a:xfrm>
              <a:prstGeom prst="moon">
                <a:avLst>
                  <a:gd name="adj" fmla="val 31106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077" name="AutoShape 597">
                <a:extLst>
                  <a:ext uri="{FF2B5EF4-FFF2-40B4-BE49-F238E27FC236}">
                    <a16:creationId xmlns:a16="http://schemas.microsoft.com/office/drawing/2014/main" id="{B5CF0431-2D03-4677-9E64-283E1FF1D4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233" y="2091"/>
                <a:ext cx="46" cy="182"/>
              </a:xfrm>
              <a:prstGeom prst="moon">
                <a:avLst>
                  <a:gd name="adj" fmla="val 31106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1079" name="AutoShape 599">
              <a:extLst>
                <a:ext uri="{FF2B5EF4-FFF2-40B4-BE49-F238E27FC236}">
                  <a16:creationId xmlns:a16="http://schemas.microsoft.com/office/drawing/2014/main" id="{67F5761D-B889-4FD2-84E9-D8480FFBF1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48" y="1888"/>
              <a:ext cx="544" cy="544"/>
            </a:xfrm>
            <a:custGeom>
              <a:avLst/>
              <a:gdLst>
                <a:gd name="G0" fmla="+- 6376 0 0"/>
                <a:gd name="G1" fmla="+- -11712266 0 0"/>
                <a:gd name="G2" fmla="+- 0 0 -11712266"/>
                <a:gd name="T0" fmla="*/ 0 256 1"/>
                <a:gd name="T1" fmla="*/ 180 256 1"/>
                <a:gd name="G3" fmla="+- -11712266 T0 T1"/>
                <a:gd name="T2" fmla="*/ 0 256 1"/>
                <a:gd name="T3" fmla="*/ 90 256 1"/>
                <a:gd name="G4" fmla="+- -11712266 T2 T3"/>
                <a:gd name="G5" fmla="*/ G4 2 1"/>
                <a:gd name="T4" fmla="*/ 90 256 1"/>
                <a:gd name="T5" fmla="*/ 0 256 1"/>
                <a:gd name="G6" fmla="+- -11712266 T4 T5"/>
                <a:gd name="G7" fmla="*/ G6 2 1"/>
                <a:gd name="G8" fmla="abs -11712266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6376"/>
                <a:gd name="G18" fmla="*/ 6376 1 2"/>
                <a:gd name="G19" fmla="+- G18 5400 0"/>
                <a:gd name="G20" fmla="cos G19 -11712266"/>
                <a:gd name="G21" fmla="sin G19 -11712266"/>
                <a:gd name="G22" fmla="+- G20 10800 0"/>
                <a:gd name="G23" fmla="+- G21 10800 0"/>
                <a:gd name="G24" fmla="+- 10800 0 G20"/>
                <a:gd name="G25" fmla="+- 6376 10800 0"/>
                <a:gd name="G26" fmla="?: G9 G17 G25"/>
                <a:gd name="G27" fmla="?: G9 0 21600"/>
                <a:gd name="G28" fmla="cos 10800 -11712266"/>
                <a:gd name="G29" fmla="sin 10800 -11712266"/>
                <a:gd name="G30" fmla="sin 6376 -11712266"/>
                <a:gd name="G31" fmla="+- G28 10800 0"/>
                <a:gd name="G32" fmla="+- G29 10800 0"/>
                <a:gd name="G33" fmla="+- G30 10800 0"/>
                <a:gd name="G34" fmla="?: G4 0 G31"/>
                <a:gd name="G35" fmla="?: -11712266 G34 0"/>
                <a:gd name="G36" fmla="?: G6 G35 G31"/>
                <a:gd name="G37" fmla="+- 21600 0 G36"/>
                <a:gd name="G38" fmla="?: G4 0 G33"/>
                <a:gd name="G39" fmla="?: -11712266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214 w 21600"/>
                <a:gd name="T15" fmla="*/ 10607 h 21600"/>
                <a:gd name="T16" fmla="*/ 10800 w 21600"/>
                <a:gd name="T17" fmla="*/ 4424 h 21600"/>
                <a:gd name="T18" fmla="*/ 19386 w 21600"/>
                <a:gd name="T19" fmla="*/ 10607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4425" y="10657"/>
                  </a:moveTo>
                  <a:cubicBezTo>
                    <a:pt x="4503" y="7192"/>
                    <a:pt x="7334" y="4424"/>
                    <a:pt x="10800" y="4424"/>
                  </a:cubicBezTo>
                  <a:cubicBezTo>
                    <a:pt x="14265" y="4424"/>
                    <a:pt x="17096" y="7192"/>
                    <a:pt x="17174" y="10657"/>
                  </a:cubicBezTo>
                  <a:lnTo>
                    <a:pt x="21597" y="10557"/>
                  </a:lnTo>
                  <a:cubicBezTo>
                    <a:pt x="21465" y="4688"/>
                    <a:pt x="16670" y="0"/>
                    <a:pt x="10799" y="0"/>
                  </a:cubicBezTo>
                  <a:cubicBezTo>
                    <a:pt x="4929" y="0"/>
                    <a:pt x="134" y="4688"/>
                    <a:pt x="2" y="1055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080" name="AutoShape 600">
              <a:extLst>
                <a:ext uri="{FF2B5EF4-FFF2-40B4-BE49-F238E27FC236}">
                  <a16:creationId xmlns:a16="http://schemas.microsoft.com/office/drawing/2014/main" id="{9EE656F0-4371-4812-9464-4E8DBEA3F8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4" y="1979"/>
              <a:ext cx="272" cy="272"/>
            </a:xfrm>
            <a:custGeom>
              <a:avLst/>
              <a:gdLst>
                <a:gd name="G0" fmla="+- 6376 0 0"/>
                <a:gd name="G1" fmla="+- -11712266 0 0"/>
                <a:gd name="G2" fmla="+- 0 0 -11712266"/>
                <a:gd name="T0" fmla="*/ 0 256 1"/>
                <a:gd name="T1" fmla="*/ 180 256 1"/>
                <a:gd name="G3" fmla="+- -11712266 T0 T1"/>
                <a:gd name="T2" fmla="*/ 0 256 1"/>
                <a:gd name="T3" fmla="*/ 90 256 1"/>
                <a:gd name="G4" fmla="+- -11712266 T2 T3"/>
                <a:gd name="G5" fmla="*/ G4 2 1"/>
                <a:gd name="T4" fmla="*/ 90 256 1"/>
                <a:gd name="T5" fmla="*/ 0 256 1"/>
                <a:gd name="G6" fmla="+- -11712266 T4 T5"/>
                <a:gd name="G7" fmla="*/ G6 2 1"/>
                <a:gd name="G8" fmla="abs -11712266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6376"/>
                <a:gd name="G18" fmla="*/ 6376 1 2"/>
                <a:gd name="G19" fmla="+- G18 5400 0"/>
                <a:gd name="G20" fmla="cos G19 -11712266"/>
                <a:gd name="G21" fmla="sin G19 -11712266"/>
                <a:gd name="G22" fmla="+- G20 10800 0"/>
                <a:gd name="G23" fmla="+- G21 10800 0"/>
                <a:gd name="G24" fmla="+- 10800 0 G20"/>
                <a:gd name="G25" fmla="+- 6376 10800 0"/>
                <a:gd name="G26" fmla="?: G9 G17 G25"/>
                <a:gd name="G27" fmla="?: G9 0 21600"/>
                <a:gd name="G28" fmla="cos 10800 -11712266"/>
                <a:gd name="G29" fmla="sin 10800 -11712266"/>
                <a:gd name="G30" fmla="sin 6376 -11712266"/>
                <a:gd name="G31" fmla="+- G28 10800 0"/>
                <a:gd name="G32" fmla="+- G29 10800 0"/>
                <a:gd name="G33" fmla="+- G30 10800 0"/>
                <a:gd name="G34" fmla="?: G4 0 G31"/>
                <a:gd name="G35" fmla="?: -11712266 G34 0"/>
                <a:gd name="G36" fmla="?: G6 G35 G31"/>
                <a:gd name="G37" fmla="+- 21600 0 G36"/>
                <a:gd name="G38" fmla="?: G4 0 G33"/>
                <a:gd name="G39" fmla="?: -11712266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214 w 21600"/>
                <a:gd name="T15" fmla="*/ 10607 h 21600"/>
                <a:gd name="T16" fmla="*/ 10800 w 21600"/>
                <a:gd name="T17" fmla="*/ 4424 h 21600"/>
                <a:gd name="T18" fmla="*/ 19386 w 21600"/>
                <a:gd name="T19" fmla="*/ 10607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4425" y="10657"/>
                  </a:moveTo>
                  <a:cubicBezTo>
                    <a:pt x="4503" y="7192"/>
                    <a:pt x="7334" y="4424"/>
                    <a:pt x="10800" y="4424"/>
                  </a:cubicBezTo>
                  <a:cubicBezTo>
                    <a:pt x="14265" y="4424"/>
                    <a:pt x="17096" y="7192"/>
                    <a:pt x="17174" y="10657"/>
                  </a:cubicBezTo>
                  <a:lnTo>
                    <a:pt x="21597" y="10557"/>
                  </a:lnTo>
                  <a:cubicBezTo>
                    <a:pt x="21465" y="4688"/>
                    <a:pt x="16670" y="0"/>
                    <a:pt x="10799" y="0"/>
                  </a:cubicBezTo>
                  <a:cubicBezTo>
                    <a:pt x="4929" y="0"/>
                    <a:pt x="134" y="4688"/>
                    <a:pt x="2" y="1055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1124</TotalTime>
  <Words>36</Words>
  <Application>Microsoft Office PowerPoint</Application>
  <PresentationFormat>A4 210 x 297 mm</PresentationFormat>
  <Paragraphs>32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メイリオ</vt:lpstr>
      <vt:lpstr>Arial</vt:lpstr>
      <vt:lpstr>標準デザイン</vt:lpstr>
      <vt:lpstr>家族</vt:lpstr>
      <vt:lpstr>家族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pptxc03_家族の顔だけのイラスト</dc:title>
  <dc:subject>pptxc03_家族の顔だけのイラスト</dc:subject>
  <dc:creator>でじけろお</dc:creator>
  <cp:revision>2</cp:revision>
  <dcterms:created xsi:type="dcterms:W3CDTF">2010-10-12T01:13:58Z</dcterms:created>
  <dcterms:modified xsi:type="dcterms:W3CDTF">2019-10-21T01:05:24Z</dcterms:modified>
  <cp:version>2</cp:version>
</cp:coreProperties>
</file>