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7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EAEAEA"/>
    <a:srgbClr val="666633"/>
    <a:srgbClr val="663300"/>
    <a:srgbClr val="CC0099"/>
    <a:srgbClr val="B2B2B2"/>
    <a:srgbClr val="CC99FF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30DA0-CE10-47E6-9A7E-327CA34DC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30921A-2B50-4C5B-86CC-85AF3F2FE0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5474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FF9DA2-8D69-44F5-8B10-D8A92669C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7661DED-19A3-4684-A73B-79DB99580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8500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18B7FBF-1185-4A2F-AF9F-C028FBFC5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902691-E2EA-49ED-A8D2-F12AFBA1C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1446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88E95E-C365-45E2-BBB3-E9E042BA8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186ABD-3397-454D-AE45-374CCB29B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141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D847A-C0D3-4F94-A0E3-4807EE496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849694-86D9-4984-BFB3-59DD0948F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1716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6916BB-BDD0-4358-87B3-8FD936129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664EBD-F568-47B0-A45C-013F6119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E9601A-8CC2-49EF-A18C-49DF99BB3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1617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1BE922-229C-4FE0-A969-BEA2E64A0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350FC8-326C-47DC-86D9-C98F98265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F4CC5A-84E8-4A84-8BAD-69DF6FAC6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0881130-A871-4B91-AC49-E4DB7EDEEF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F57BB06-5315-4123-8337-5D1485AF5D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945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9F1AB-2935-44AA-ACFB-172A33C78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5875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915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A08E44-7D96-4128-91E5-26A2BAAD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B92A86-DB8A-4FBB-9163-C7906AF6C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B121EE9-1325-4964-82B0-B7DF4F554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389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E08A9C-7AB3-4C7D-8029-F78B26CD6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602AAFA-302C-4544-BA23-C71375880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98A758-6A93-42A2-9B49-1086365E7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806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EF562473-6F43-412B-AE39-85EB1E2682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BAA03FBE-4BBD-46FC-A253-0CA669ECE7C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714E3637-39F0-458D-9800-559860C009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BA87C776-8DE7-4CD6-B476-CA01C05717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F1E9DBD2-547C-41E7-8E71-16250C8162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F2A1EFEE-5E92-4FB3-943A-23F645A14F6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AB937BAE-F19E-49EE-A500-F6514676DA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CF3D1BCE-341A-445F-A44A-0D1D7FFD0C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022DCAFE-F642-41AC-8F8C-6FF2F7FD74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6F6004C-C5F9-4CA3-B55A-5F95672AF6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C07F72F1-0C12-4D59-B2D3-81FF64F988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DC354E31-5AB1-4B76-9A10-158C37ADEB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4789933-D4AB-44D9-948A-3591A9DC52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B8F4838-DC62-45B9-AA40-F8068224C9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BB2EE739-0239-4591-9E42-224A63F4AC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DB90DE54-5FF4-4B15-B91D-E1E34C6179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4D754B7C-19FC-44A9-9C6E-AB046C0A81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8CCBA81D-8FDD-41A0-ABCE-6E1EEA11DA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11E06BF-6921-42EF-8E67-34D61CBF07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ビジネスウーマン</a:t>
            </a:r>
          </a:p>
        </p:txBody>
      </p:sp>
      <p:grpSp>
        <p:nvGrpSpPr>
          <p:cNvPr id="14526" name="Group 1214">
            <a:extLst>
              <a:ext uri="{FF2B5EF4-FFF2-40B4-BE49-F238E27FC236}">
                <a16:creationId xmlns:a16="http://schemas.microsoft.com/office/drawing/2014/main" id="{5A88B2FF-EE03-4024-A8A3-544BC179FFEB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908050"/>
            <a:ext cx="985838" cy="1512888"/>
            <a:chOff x="1442" y="1707"/>
            <a:chExt cx="1360" cy="2087"/>
          </a:xfrm>
        </p:grpSpPr>
        <p:sp>
          <p:nvSpPr>
            <p:cNvPr id="14494" name="Oval 1182">
              <a:extLst>
                <a:ext uri="{FF2B5EF4-FFF2-40B4-BE49-F238E27FC236}">
                  <a16:creationId xmlns:a16="http://schemas.microsoft.com/office/drawing/2014/main" id="{0058800E-59E8-4965-B2E1-E8A2589C2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40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5" name="Oval 1183">
              <a:extLst>
                <a:ext uri="{FF2B5EF4-FFF2-40B4-BE49-F238E27FC236}">
                  <a16:creationId xmlns:a16="http://schemas.microsoft.com/office/drawing/2014/main" id="{87847259-05CC-413C-B56E-C9809C078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Oval 1184">
              <a:extLst>
                <a:ext uri="{FF2B5EF4-FFF2-40B4-BE49-F238E27FC236}">
                  <a16:creationId xmlns:a16="http://schemas.microsoft.com/office/drawing/2014/main" id="{6FC829D0-E023-4AB7-A46A-6418CAF767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7" name="Oval 1185">
              <a:extLst>
                <a:ext uri="{FF2B5EF4-FFF2-40B4-BE49-F238E27FC236}">
                  <a16:creationId xmlns:a16="http://schemas.microsoft.com/office/drawing/2014/main" id="{0D99D773-219E-47B9-ACF1-770C3D10FD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8" name="Oval 1186">
              <a:extLst>
                <a:ext uri="{FF2B5EF4-FFF2-40B4-BE49-F238E27FC236}">
                  <a16:creationId xmlns:a16="http://schemas.microsoft.com/office/drawing/2014/main" id="{2ADC0919-E6C3-44E6-AFF7-1BBCD20E6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9" name="Group 1187">
              <a:extLst>
                <a:ext uri="{FF2B5EF4-FFF2-40B4-BE49-F238E27FC236}">
                  <a16:creationId xmlns:a16="http://schemas.microsoft.com/office/drawing/2014/main" id="{3334F19F-0B25-4C6F-AB93-10DB0834A5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4500" name="Oval 1188">
                <a:extLst>
                  <a:ext uri="{FF2B5EF4-FFF2-40B4-BE49-F238E27FC236}">
                    <a16:creationId xmlns:a16="http://schemas.microsoft.com/office/drawing/2014/main" id="{0A5FBD6F-FE8E-4908-BCBB-AD9513CC5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1" name="Oval 1189">
                <a:extLst>
                  <a:ext uri="{FF2B5EF4-FFF2-40B4-BE49-F238E27FC236}">
                    <a16:creationId xmlns:a16="http://schemas.microsoft.com/office/drawing/2014/main" id="{072E6534-3B70-4E3F-92FB-2AB78AABE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02" name="Oval 1190">
              <a:extLst>
                <a:ext uri="{FF2B5EF4-FFF2-40B4-BE49-F238E27FC236}">
                  <a16:creationId xmlns:a16="http://schemas.microsoft.com/office/drawing/2014/main" id="{9A1F0B3D-D334-49F8-AA79-B25AE9C04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3" name="Freeform 1191">
              <a:extLst>
                <a:ext uri="{FF2B5EF4-FFF2-40B4-BE49-F238E27FC236}">
                  <a16:creationId xmlns:a16="http://schemas.microsoft.com/office/drawing/2014/main" id="{BEDF4D35-FB2F-4FA2-ACBF-1EB03AB5BA9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69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04" name="Group 1192">
              <a:extLst>
                <a:ext uri="{FF2B5EF4-FFF2-40B4-BE49-F238E27FC236}">
                  <a16:creationId xmlns:a16="http://schemas.microsoft.com/office/drawing/2014/main" id="{FB21CF20-0E1C-4CF9-96AC-08F9EBB655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60"/>
              <a:ext cx="272" cy="90"/>
              <a:chOff x="2893" y="1933"/>
              <a:chExt cx="642" cy="228"/>
            </a:xfrm>
          </p:grpSpPr>
          <p:sp>
            <p:nvSpPr>
              <p:cNvPr id="14505" name="Freeform 1193">
                <a:extLst>
                  <a:ext uri="{FF2B5EF4-FFF2-40B4-BE49-F238E27FC236}">
                    <a16:creationId xmlns:a16="http://schemas.microsoft.com/office/drawing/2014/main" id="{F898E776-4451-49EC-94A5-360B432C8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6" name="Freeform 1194">
                <a:extLst>
                  <a:ext uri="{FF2B5EF4-FFF2-40B4-BE49-F238E27FC236}">
                    <a16:creationId xmlns:a16="http://schemas.microsoft.com/office/drawing/2014/main" id="{77F47826-4067-4CC4-827C-0F24E1BB0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507" name="Oval 1195">
              <a:extLst>
                <a:ext uri="{FF2B5EF4-FFF2-40B4-BE49-F238E27FC236}">
                  <a16:creationId xmlns:a16="http://schemas.microsoft.com/office/drawing/2014/main" id="{93F743B5-9C96-4C1E-B8F9-1980D3443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Freeform 1196" descr="青い画用紙">
              <a:extLst>
                <a:ext uri="{FF2B5EF4-FFF2-40B4-BE49-F238E27FC236}">
                  <a16:creationId xmlns:a16="http://schemas.microsoft.com/office/drawing/2014/main" id="{4419D091-7731-4631-BA9D-D5B056F0A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Freeform 1197">
              <a:extLst>
                <a:ext uri="{FF2B5EF4-FFF2-40B4-BE49-F238E27FC236}">
                  <a16:creationId xmlns:a16="http://schemas.microsoft.com/office/drawing/2014/main" id="{4FA1A7F7-5880-472C-9025-E1ACE9CFD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Freeform 1198">
              <a:extLst>
                <a:ext uri="{FF2B5EF4-FFF2-40B4-BE49-F238E27FC236}">
                  <a16:creationId xmlns:a16="http://schemas.microsoft.com/office/drawing/2014/main" id="{1B43BB6B-AAF4-4674-AB6C-ED6A9FDE4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Freeform 1199">
              <a:extLst>
                <a:ext uri="{FF2B5EF4-FFF2-40B4-BE49-F238E27FC236}">
                  <a16:creationId xmlns:a16="http://schemas.microsoft.com/office/drawing/2014/main" id="{490D6838-124E-4E19-9CC8-8EFE3E0E9DC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Freeform 1200">
              <a:extLst>
                <a:ext uri="{FF2B5EF4-FFF2-40B4-BE49-F238E27FC236}">
                  <a16:creationId xmlns:a16="http://schemas.microsoft.com/office/drawing/2014/main" id="{41178C71-8848-400B-BB86-FD464BDFB6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AutoShape 1201">
              <a:extLst>
                <a:ext uri="{FF2B5EF4-FFF2-40B4-BE49-F238E27FC236}">
                  <a16:creationId xmlns:a16="http://schemas.microsoft.com/office/drawing/2014/main" id="{01BE00F2-2B1D-47D4-A5A0-B091932FC2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1" y="202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E82AAD6E-DA5E-48A1-BC1C-2502B942AF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04" y="202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Freeform 1203">
              <a:extLst>
                <a:ext uri="{FF2B5EF4-FFF2-40B4-BE49-F238E27FC236}">
                  <a16:creationId xmlns:a16="http://schemas.microsoft.com/office/drawing/2014/main" id="{F433CDFE-ED5F-4944-A099-58B23EE41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" y="1733"/>
              <a:ext cx="650" cy="606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AutoShape 1204">
              <a:extLst>
                <a:ext uri="{FF2B5EF4-FFF2-40B4-BE49-F238E27FC236}">
                  <a16:creationId xmlns:a16="http://schemas.microsoft.com/office/drawing/2014/main" id="{E1FD10D1-5888-40F8-ABDD-C0ED980C90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04" y="220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AutoShape 1205">
              <a:extLst>
                <a:ext uri="{FF2B5EF4-FFF2-40B4-BE49-F238E27FC236}">
                  <a16:creationId xmlns:a16="http://schemas.microsoft.com/office/drawing/2014/main" id="{9DE6127A-6980-411F-B71C-5935465462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0" y="220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Oval 1206">
              <a:extLst>
                <a:ext uri="{FF2B5EF4-FFF2-40B4-BE49-F238E27FC236}">
                  <a16:creationId xmlns:a16="http://schemas.microsoft.com/office/drawing/2014/main" id="{C0004E56-94A5-40C2-9F01-34634E642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9" name="Oval 1207">
              <a:extLst>
                <a:ext uri="{FF2B5EF4-FFF2-40B4-BE49-F238E27FC236}">
                  <a16:creationId xmlns:a16="http://schemas.microsoft.com/office/drawing/2014/main" id="{BBB93A7C-BEB6-40C7-83B5-BE55797F6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20" name="Group 1208">
              <a:extLst>
                <a:ext uri="{FF2B5EF4-FFF2-40B4-BE49-F238E27FC236}">
                  <a16:creationId xmlns:a16="http://schemas.microsoft.com/office/drawing/2014/main" id="{68B6191E-3CA7-4315-B680-5E5D5D96CF2F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>
              <a:off x="1748" y="2292"/>
              <a:ext cx="68" cy="45"/>
              <a:chOff x="4526" y="2523"/>
              <a:chExt cx="91" cy="91"/>
            </a:xfrm>
          </p:grpSpPr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FEB8E783-4993-4BE3-8362-2C265B64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2" name="AutoShape 1210">
                <a:extLst>
                  <a:ext uri="{FF2B5EF4-FFF2-40B4-BE49-F238E27FC236}">
                    <a16:creationId xmlns:a16="http://schemas.microsoft.com/office/drawing/2014/main" id="{31D335AD-33E6-452A-93E2-3C0BE9FA3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23" name="Group 1211">
              <a:extLst>
                <a:ext uri="{FF2B5EF4-FFF2-40B4-BE49-F238E27FC236}">
                  <a16:creationId xmlns:a16="http://schemas.microsoft.com/office/drawing/2014/main" id="{48EFC46B-F840-44EB-989F-4C0619123C88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 flipH="1">
              <a:off x="2428" y="2292"/>
              <a:ext cx="68" cy="45"/>
              <a:chOff x="4526" y="2523"/>
              <a:chExt cx="91" cy="91"/>
            </a:xfrm>
          </p:grpSpPr>
          <p:sp>
            <p:nvSpPr>
              <p:cNvPr id="14524" name="AutoShape 1212">
                <a:extLst>
                  <a:ext uri="{FF2B5EF4-FFF2-40B4-BE49-F238E27FC236}">
                    <a16:creationId xmlns:a16="http://schemas.microsoft.com/office/drawing/2014/main" id="{01FDC151-2214-4285-BAF1-C4D8E6C39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5" name="AutoShape 1213">
                <a:extLst>
                  <a:ext uri="{FF2B5EF4-FFF2-40B4-BE49-F238E27FC236}">
                    <a16:creationId xmlns:a16="http://schemas.microsoft.com/office/drawing/2014/main" id="{98EDFC1D-EF97-4855-8026-2157ABDF7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60" name="Group 1248">
            <a:extLst>
              <a:ext uri="{FF2B5EF4-FFF2-40B4-BE49-F238E27FC236}">
                <a16:creationId xmlns:a16="http://schemas.microsoft.com/office/drawing/2014/main" id="{102305B0-3D09-43F5-AFAB-57B1EA700AAD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08050"/>
            <a:ext cx="985837" cy="1512888"/>
            <a:chOff x="1669" y="572"/>
            <a:chExt cx="621" cy="953"/>
          </a:xfrm>
        </p:grpSpPr>
        <p:sp>
          <p:nvSpPr>
            <p:cNvPr id="14528" name="Oval 1216">
              <a:extLst>
                <a:ext uri="{FF2B5EF4-FFF2-40B4-BE49-F238E27FC236}">
                  <a16:creationId xmlns:a16="http://schemas.microsoft.com/office/drawing/2014/main" id="{1D5A698F-FFF7-4433-8B9E-A0E3A5E25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" y="593"/>
              <a:ext cx="455" cy="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9" name="Oval 1217">
              <a:extLst>
                <a:ext uri="{FF2B5EF4-FFF2-40B4-BE49-F238E27FC236}">
                  <a16:creationId xmlns:a16="http://schemas.microsoft.com/office/drawing/2014/main" id="{93CC7705-38A2-44C9-A958-E92F550A5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" y="572"/>
              <a:ext cx="455" cy="4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0" name="Oval 1218">
              <a:extLst>
                <a:ext uri="{FF2B5EF4-FFF2-40B4-BE49-F238E27FC236}">
                  <a16:creationId xmlns:a16="http://schemas.microsoft.com/office/drawing/2014/main" id="{9D014C7E-2444-4470-BB6E-8573E6B089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752" y="84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1" name="Oval 1219">
              <a:extLst>
                <a:ext uri="{FF2B5EF4-FFF2-40B4-BE49-F238E27FC236}">
                  <a16:creationId xmlns:a16="http://schemas.microsoft.com/office/drawing/2014/main" id="{26E4F2ED-644D-40BC-BCC1-D8116ACBE9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127" y="84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2" name="Oval 1220">
              <a:extLst>
                <a:ext uri="{FF2B5EF4-FFF2-40B4-BE49-F238E27FC236}">
                  <a16:creationId xmlns:a16="http://schemas.microsoft.com/office/drawing/2014/main" id="{E8A6FB89-68F5-4BD6-A132-0A4A484A7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2" y="634"/>
              <a:ext cx="415" cy="47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33" name="Group 1221">
              <a:extLst>
                <a:ext uri="{FF2B5EF4-FFF2-40B4-BE49-F238E27FC236}">
                  <a16:creationId xmlns:a16="http://schemas.microsoft.com/office/drawing/2014/main" id="{FC537418-F73B-4C63-A59F-94950D5020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7" y="883"/>
              <a:ext cx="125" cy="331"/>
              <a:chOff x="2304" y="2251"/>
              <a:chExt cx="317" cy="726"/>
            </a:xfrm>
          </p:grpSpPr>
          <p:sp>
            <p:nvSpPr>
              <p:cNvPr id="14534" name="Oval 1222">
                <a:extLst>
                  <a:ext uri="{FF2B5EF4-FFF2-40B4-BE49-F238E27FC236}">
                    <a16:creationId xmlns:a16="http://schemas.microsoft.com/office/drawing/2014/main" id="{332ED527-48F1-42EA-BB89-311598AC8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Oval 1223">
                <a:extLst>
                  <a:ext uri="{FF2B5EF4-FFF2-40B4-BE49-F238E27FC236}">
                    <a16:creationId xmlns:a16="http://schemas.microsoft.com/office/drawing/2014/main" id="{F4806491-32AD-4620-8813-6BC6AE146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6" name="Oval 1224">
              <a:extLst>
                <a:ext uri="{FF2B5EF4-FFF2-40B4-BE49-F238E27FC236}">
                  <a16:creationId xmlns:a16="http://schemas.microsoft.com/office/drawing/2014/main" id="{128A0891-5D8C-4AB4-91A9-1C6CCDBE8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9" y="634"/>
              <a:ext cx="402" cy="45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7" name="Freeform 1225">
              <a:extLst>
                <a:ext uri="{FF2B5EF4-FFF2-40B4-BE49-F238E27FC236}">
                  <a16:creationId xmlns:a16="http://schemas.microsoft.com/office/drawing/2014/main" id="{A9D67103-4266-4EC8-B095-C13A3F64ACA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950" y="966"/>
              <a:ext cx="60" cy="2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38" name="Group 1226">
              <a:extLst>
                <a:ext uri="{FF2B5EF4-FFF2-40B4-BE49-F238E27FC236}">
                  <a16:creationId xmlns:a16="http://schemas.microsoft.com/office/drawing/2014/main" id="{6893FAA5-8968-4DBD-8862-82BFAB7B3E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8" y="1007"/>
              <a:ext cx="124" cy="41"/>
              <a:chOff x="2893" y="1933"/>
              <a:chExt cx="642" cy="228"/>
            </a:xfrm>
          </p:grpSpPr>
          <p:sp>
            <p:nvSpPr>
              <p:cNvPr id="14539" name="Freeform 1227">
                <a:extLst>
                  <a:ext uri="{FF2B5EF4-FFF2-40B4-BE49-F238E27FC236}">
                    <a16:creationId xmlns:a16="http://schemas.microsoft.com/office/drawing/2014/main" id="{668204CC-84F5-4BCD-B6A0-7BD1EE260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40" name="Freeform 1228">
                <a:extLst>
                  <a:ext uri="{FF2B5EF4-FFF2-40B4-BE49-F238E27FC236}">
                    <a16:creationId xmlns:a16="http://schemas.microsoft.com/office/drawing/2014/main" id="{96419561-092E-4539-8FCE-926354CD0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541" name="Oval 1229">
              <a:extLst>
                <a:ext uri="{FF2B5EF4-FFF2-40B4-BE49-F238E27FC236}">
                  <a16:creationId xmlns:a16="http://schemas.microsoft.com/office/drawing/2014/main" id="{BB7BCEA5-D3EB-473C-AB13-D3538DA2B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1110"/>
              <a:ext cx="290" cy="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2" name="Freeform 1230" descr="青い画用紙">
              <a:extLst>
                <a:ext uri="{FF2B5EF4-FFF2-40B4-BE49-F238E27FC236}">
                  <a16:creationId xmlns:a16="http://schemas.microsoft.com/office/drawing/2014/main" id="{6BD464F9-6055-4B99-9792-1708A3B32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" y="1110"/>
              <a:ext cx="249" cy="415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3" name="Freeform 1231">
              <a:extLst>
                <a:ext uri="{FF2B5EF4-FFF2-40B4-BE49-F238E27FC236}">
                  <a16:creationId xmlns:a16="http://schemas.microsoft.com/office/drawing/2014/main" id="{D57F9C3D-5091-4D03-A744-37C86B261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132"/>
              <a:ext cx="299" cy="393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FF">
                    <a:gamma/>
                    <a:tint val="63529"/>
                    <a:invGamma/>
                  </a:srgbClr>
                </a:gs>
                <a:gs pos="100000">
                  <a:srgbClr val="66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4" name="Freeform 1232">
              <a:extLst>
                <a:ext uri="{FF2B5EF4-FFF2-40B4-BE49-F238E27FC236}">
                  <a16:creationId xmlns:a16="http://schemas.microsoft.com/office/drawing/2014/main" id="{065CE906-170C-463F-B206-3EA9B7AEF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" y="1110"/>
              <a:ext cx="249" cy="415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5" name="Freeform 1233">
              <a:extLst>
                <a:ext uri="{FF2B5EF4-FFF2-40B4-BE49-F238E27FC236}">
                  <a16:creationId xmlns:a16="http://schemas.microsoft.com/office/drawing/2014/main" id="{BFE288F0-92DF-4FD7-B9D2-7DC8D97820C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91" y="1132"/>
              <a:ext cx="299" cy="393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FF">
                    <a:gamma/>
                    <a:tint val="63529"/>
                    <a:invGamma/>
                  </a:srgbClr>
                </a:gs>
                <a:gs pos="100000">
                  <a:srgbClr val="66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6" name="Freeform 1234">
              <a:extLst>
                <a:ext uri="{FF2B5EF4-FFF2-40B4-BE49-F238E27FC236}">
                  <a16:creationId xmlns:a16="http://schemas.microsoft.com/office/drawing/2014/main" id="{D7B8DC33-161A-4528-B0D0-11E923977A1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0" y="1110"/>
              <a:ext cx="248" cy="415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7" name="AutoShape 1235">
              <a:extLst>
                <a:ext uri="{FF2B5EF4-FFF2-40B4-BE49-F238E27FC236}">
                  <a16:creationId xmlns:a16="http://schemas.microsoft.com/office/drawing/2014/main" id="{B4A015D8-7149-4575-A40E-52FFA0EB2E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5" y="717"/>
              <a:ext cx="41" cy="166"/>
            </a:xfrm>
            <a:prstGeom prst="moon">
              <a:avLst>
                <a:gd name="adj" fmla="val 286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2FF57037-473C-49D1-B18F-5925B5D8D8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62" y="717"/>
              <a:ext cx="41" cy="166"/>
            </a:xfrm>
            <a:prstGeom prst="moon">
              <a:avLst>
                <a:gd name="adj" fmla="val 286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Freeform 1237">
              <a:extLst>
                <a:ext uri="{FF2B5EF4-FFF2-40B4-BE49-F238E27FC236}">
                  <a16:creationId xmlns:a16="http://schemas.microsoft.com/office/drawing/2014/main" id="{CF21E647-6B3C-4D00-9E54-467A8E2B1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" y="584"/>
              <a:ext cx="297" cy="277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CCEF62E2-29CC-4D1F-9A4B-17AF621D11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63" y="799"/>
              <a:ext cx="42" cy="125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AA02FAC0-6306-441F-BABC-8DA1DABF60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5" y="800"/>
              <a:ext cx="42" cy="124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Oval 1240">
              <a:extLst>
                <a:ext uri="{FF2B5EF4-FFF2-40B4-BE49-F238E27FC236}">
                  <a16:creationId xmlns:a16="http://schemas.microsoft.com/office/drawing/2014/main" id="{3AA1593B-CD62-423A-8858-033CF7C36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" y="904"/>
              <a:ext cx="124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3" name="Oval 1241">
              <a:extLst>
                <a:ext uri="{FF2B5EF4-FFF2-40B4-BE49-F238E27FC236}">
                  <a16:creationId xmlns:a16="http://schemas.microsoft.com/office/drawing/2014/main" id="{E4AC7EA1-AE43-44E7-A408-F6F21C3B0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904"/>
              <a:ext cx="124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54" name="Group 1242">
              <a:extLst>
                <a:ext uri="{FF2B5EF4-FFF2-40B4-BE49-F238E27FC236}">
                  <a16:creationId xmlns:a16="http://schemas.microsoft.com/office/drawing/2014/main" id="{3158871A-F131-4F5C-98BC-50EBBC225206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>
              <a:off x="1808" y="840"/>
              <a:ext cx="31" cy="20"/>
              <a:chOff x="4526" y="2523"/>
              <a:chExt cx="91" cy="91"/>
            </a:xfrm>
          </p:grpSpPr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2F0D0EC5-C5DF-4C85-A097-D6F3DF777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E5440630-E54D-49E7-A64A-8A2633A75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7" name="Group 1245">
              <a:extLst>
                <a:ext uri="{FF2B5EF4-FFF2-40B4-BE49-F238E27FC236}">
                  <a16:creationId xmlns:a16="http://schemas.microsoft.com/office/drawing/2014/main" id="{F72CD663-FFCE-4314-AFCB-E5EA5DB1A2A3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 flipH="1">
              <a:off x="2119" y="839"/>
              <a:ext cx="31" cy="21"/>
              <a:chOff x="4526" y="2523"/>
              <a:chExt cx="91" cy="91"/>
            </a:xfrm>
          </p:grpSpPr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8E9A3781-E957-4254-A600-7B3400E5A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9" name="AutoShape 1247">
                <a:extLst>
                  <a:ext uri="{FF2B5EF4-FFF2-40B4-BE49-F238E27FC236}">
                    <a16:creationId xmlns:a16="http://schemas.microsoft.com/office/drawing/2014/main" id="{BCF16A2A-8317-43F6-BB93-F2D4ABE2D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48" name="Group 1336">
            <a:extLst>
              <a:ext uri="{FF2B5EF4-FFF2-40B4-BE49-F238E27FC236}">
                <a16:creationId xmlns:a16="http://schemas.microsoft.com/office/drawing/2014/main" id="{6C38DD83-8C70-4A64-A926-FA4CDC4F473F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908050"/>
            <a:ext cx="985838" cy="1512888"/>
            <a:chOff x="1735" y="1795"/>
            <a:chExt cx="1360" cy="2087"/>
          </a:xfrm>
        </p:grpSpPr>
        <p:sp>
          <p:nvSpPr>
            <p:cNvPr id="14598" name="Oval 1286">
              <a:extLst>
                <a:ext uri="{FF2B5EF4-FFF2-40B4-BE49-F238E27FC236}">
                  <a16:creationId xmlns:a16="http://schemas.microsoft.com/office/drawing/2014/main" id="{8B1FE8D4-9795-468D-8447-4AC11E24E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6" y="1840"/>
              <a:ext cx="998" cy="140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9" name="Oval 1287">
              <a:extLst>
                <a:ext uri="{FF2B5EF4-FFF2-40B4-BE49-F238E27FC236}">
                  <a16:creationId xmlns:a16="http://schemas.microsoft.com/office/drawing/2014/main" id="{B27B9769-AB12-45EE-A0C2-D61F43FD4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6" y="1795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0" name="Oval 1288">
              <a:extLst>
                <a:ext uri="{FF2B5EF4-FFF2-40B4-BE49-F238E27FC236}">
                  <a16:creationId xmlns:a16="http://schemas.microsoft.com/office/drawing/2014/main" id="{A9E2ECD4-94A2-41A9-98FA-A28CC19C68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916" y="2401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1" name="Oval 1289">
              <a:extLst>
                <a:ext uri="{FF2B5EF4-FFF2-40B4-BE49-F238E27FC236}">
                  <a16:creationId xmlns:a16="http://schemas.microsoft.com/office/drawing/2014/main" id="{2D298AD7-3720-47F8-96BE-52C75FA233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738" y="2401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Oval 1290">
              <a:extLst>
                <a:ext uri="{FF2B5EF4-FFF2-40B4-BE49-F238E27FC236}">
                  <a16:creationId xmlns:a16="http://schemas.microsoft.com/office/drawing/2014/main" id="{ACE16C1B-8528-485D-8467-A737CA33D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1" y="1931"/>
              <a:ext cx="90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03" name="Group 1291">
              <a:extLst>
                <a:ext uri="{FF2B5EF4-FFF2-40B4-BE49-F238E27FC236}">
                  <a16:creationId xmlns:a16="http://schemas.microsoft.com/office/drawing/2014/main" id="{58CC1AD8-F917-49B1-B9BA-2798C676DF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9" y="2475"/>
              <a:ext cx="272" cy="726"/>
              <a:chOff x="2304" y="2251"/>
              <a:chExt cx="317" cy="726"/>
            </a:xfrm>
          </p:grpSpPr>
          <p:sp>
            <p:nvSpPr>
              <p:cNvPr id="14604" name="Oval 1292">
                <a:extLst>
                  <a:ext uri="{FF2B5EF4-FFF2-40B4-BE49-F238E27FC236}">
                    <a16:creationId xmlns:a16="http://schemas.microsoft.com/office/drawing/2014/main" id="{58896E51-728E-4E7E-A746-5EC59B8FF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Oval 1293">
                <a:extLst>
                  <a:ext uri="{FF2B5EF4-FFF2-40B4-BE49-F238E27FC236}">
                    <a16:creationId xmlns:a16="http://schemas.microsoft.com/office/drawing/2014/main" id="{FC669AD1-D21F-403D-9A90-9D26D9424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06" name="Oval 1294">
              <a:extLst>
                <a:ext uri="{FF2B5EF4-FFF2-40B4-BE49-F238E27FC236}">
                  <a16:creationId xmlns:a16="http://schemas.microsoft.com/office/drawing/2014/main" id="{F11618D8-6769-4345-9262-0286BCC2A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7" name="Freeform 1295">
              <a:extLst>
                <a:ext uri="{FF2B5EF4-FFF2-40B4-BE49-F238E27FC236}">
                  <a16:creationId xmlns:a16="http://schemas.microsoft.com/office/drawing/2014/main" id="{CFFCAD8B-2EE5-4F79-8A10-44D63EADCDE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351" y="2657"/>
              <a:ext cx="131" cy="47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8" name="Oval 1296">
              <a:extLst>
                <a:ext uri="{FF2B5EF4-FFF2-40B4-BE49-F238E27FC236}">
                  <a16:creationId xmlns:a16="http://schemas.microsoft.com/office/drawing/2014/main" id="{CAA4CE4E-CF2A-484F-A4AF-7BAA5A1B0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2974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9" name="Freeform 1297" descr="青い画用紙">
              <a:extLst>
                <a:ext uri="{FF2B5EF4-FFF2-40B4-BE49-F238E27FC236}">
                  <a16:creationId xmlns:a16="http://schemas.microsoft.com/office/drawing/2014/main" id="{83D276D7-0EE6-40D9-A751-4E164E49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2974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0" name="Freeform 1298">
              <a:extLst>
                <a:ext uri="{FF2B5EF4-FFF2-40B4-BE49-F238E27FC236}">
                  <a16:creationId xmlns:a16="http://schemas.microsoft.com/office/drawing/2014/main" id="{AB1DEAF0-D484-47FB-8A1C-BDC912B29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3022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1" name="Freeform 1299">
              <a:extLst>
                <a:ext uri="{FF2B5EF4-FFF2-40B4-BE49-F238E27FC236}">
                  <a16:creationId xmlns:a16="http://schemas.microsoft.com/office/drawing/2014/main" id="{4A4FD05B-E2EC-4B99-945E-9649EEA17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2974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2" name="Freeform 1300">
              <a:extLst>
                <a:ext uri="{FF2B5EF4-FFF2-40B4-BE49-F238E27FC236}">
                  <a16:creationId xmlns:a16="http://schemas.microsoft.com/office/drawing/2014/main" id="{54C843A5-C896-4DA2-8044-6F2FFCB848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40" y="3022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3" name="Freeform 1301">
              <a:extLst>
                <a:ext uri="{FF2B5EF4-FFF2-40B4-BE49-F238E27FC236}">
                  <a16:creationId xmlns:a16="http://schemas.microsoft.com/office/drawing/2014/main" id="{A74A2F1E-B20D-47AF-82A7-0C4B96C0A9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15" y="2974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4" name="AutoShape 1302">
              <a:extLst>
                <a:ext uri="{FF2B5EF4-FFF2-40B4-BE49-F238E27FC236}">
                  <a16:creationId xmlns:a16="http://schemas.microsoft.com/office/drawing/2014/main" id="{7729957F-41AB-4B60-BAD9-5BF3F4B335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44" y="2112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5" name="AutoShape 1303">
              <a:extLst>
                <a:ext uri="{FF2B5EF4-FFF2-40B4-BE49-F238E27FC236}">
                  <a16:creationId xmlns:a16="http://schemas.microsoft.com/office/drawing/2014/main" id="{6FFF2F9E-4070-4714-AB7E-857019845C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597" y="2112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6" name="Freeform 1304">
              <a:extLst>
                <a:ext uri="{FF2B5EF4-FFF2-40B4-BE49-F238E27FC236}">
                  <a16:creationId xmlns:a16="http://schemas.microsoft.com/office/drawing/2014/main" id="{DDD22651-22E9-465C-B615-1C0E06A84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" y="1821"/>
              <a:ext cx="650" cy="606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7" name="Oval 1305">
              <a:extLst>
                <a:ext uri="{FF2B5EF4-FFF2-40B4-BE49-F238E27FC236}">
                  <a16:creationId xmlns:a16="http://schemas.microsoft.com/office/drawing/2014/main" id="{83263B1B-C72C-4BEB-B12E-6919140DF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2521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8" name="Oval 1306">
              <a:extLst>
                <a:ext uri="{FF2B5EF4-FFF2-40B4-BE49-F238E27FC236}">
                  <a16:creationId xmlns:a16="http://schemas.microsoft.com/office/drawing/2014/main" id="{02B7FEB5-4EDE-46EF-A38B-CD5EE785B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2521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19" name="Group 1307">
              <a:extLst>
                <a:ext uri="{FF2B5EF4-FFF2-40B4-BE49-F238E27FC236}">
                  <a16:creationId xmlns:a16="http://schemas.microsoft.com/office/drawing/2014/main" id="{42B22C97-F317-46A0-8611-A365266223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344"/>
              <a:ext cx="262" cy="134"/>
              <a:chOff x="2042" y="2338"/>
              <a:chExt cx="283" cy="145"/>
            </a:xfrm>
          </p:grpSpPr>
          <p:grpSp>
            <p:nvGrpSpPr>
              <p:cNvPr id="14620" name="Group 1308">
                <a:extLst>
                  <a:ext uri="{FF2B5EF4-FFF2-40B4-BE49-F238E27FC236}">
                    <a16:creationId xmlns:a16="http://schemas.microsoft.com/office/drawing/2014/main" id="{95109FBB-5D8F-40A1-ACCB-D80533E96D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42" y="2338"/>
                <a:ext cx="283" cy="145"/>
                <a:chOff x="2042" y="2335"/>
                <a:chExt cx="283" cy="145"/>
              </a:xfrm>
            </p:grpSpPr>
            <p:sp>
              <p:nvSpPr>
                <p:cNvPr id="14621" name="AutoShape 1309">
                  <a:extLst>
                    <a:ext uri="{FF2B5EF4-FFF2-40B4-BE49-F238E27FC236}">
                      <a16:creationId xmlns:a16="http://schemas.microsoft.com/office/drawing/2014/main" id="{2D2216FE-D7C3-4CFF-B9F3-A1E6DEA022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1" y="2252"/>
                  <a:ext cx="91" cy="273"/>
                </a:xfrm>
                <a:prstGeom prst="moon">
                  <a:avLst>
                    <a:gd name="adj" fmla="val 8787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2" name="AutoShape 1310">
                  <a:extLst>
                    <a:ext uri="{FF2B5EF4-FFF2-40B4-BE49-F238E27FC236}">
                      <a16:creationId xmlns:a16="http://schemas.microsoft.com/office/drawing/2014/main" id="{3A8287D8-01D8-4543-9226-F74247846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1" y="2275"/>
                  <a:ext cx="91" cy="27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23" name="Group 1311">
                  <a:extLst>
                    <a:ext uri="{FF2B5EF4-FFF2-40B4-BE49-F238E27FC236}">
                      <a16:creationId xmlns:a16="http://schemas.microsoft.com/office/drawing/2014/main" id="{D7949F2D-6259-44C1-BEEB-7AFDCD4AD7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4708051">
                  <a:off x="2031" y="2346"/>
                  <a:ext cx="68" cy="45"/>
                  <a:chOff x="4526" y="2523"/>
                  <a:chExt cx="91" cy="91"/>
                </a:xfrm>
              </p:grpSpPr>
              <p:sp>
                <p:nvSpPr>
                  <p:cNvPr id="14624" name="AutoShape 1312">
                    <a:extLst>
                      <a:ext uri="{FF2B5EF4-FFF2-40B4-BE49-F238E27FC236}">
                        <a16:creationId xmlns:a16="http://schemas.microsoft.com/office/drawing/2014/main" id="{4876ECAE-0C9C-4C84-8D56-312BFC8193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5" name="AutoShape 1313">
                    <a:extLst>
                      <a:ext uri="{FF2B5EF4-FFF2-40B4-BE49-F238E27FC236}">
                        <a16:creationId xmlns:a16="http://schemas.microsoft.com/office/drawing/2014/main" id="{7CE8595D-51CD-4825-A288-19DED0A9F6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26" name="Oval 1314">
                  <a:extLst>
                    <a:ext uri="{FF2B5EF4-FFF2-40B4-BE49-F238E27FC236}">
                      <a16:creationId xmlns:a16="http://schemas.microsoft.com/office/drawing/2014/main" id="{2A51A655-7DDB-405B-AEBE-571DBE60BD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7" y="2432"/>
                  <a:ext cx="251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27" name="Group 1315">
                  <a:extLst>
                    <a:ext uri="{FF2B5EF4-FFF2-40B4-BE49-F238E27FC236}">
                      <a16:creationId xmlns:a16="http://schemas.microsoft.com/office/drawing/2014/main" id="{E95C5647-4637-4865-B442-E9F91A3001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30" y="2360"/>
                  <a:ext cx="120" cy="120"/>
                  <a:chOff x="2130" y="2375"/>
                  <a:chExt cx="120" cy="120"/>
                </a:xfrm>
              </p:grpSpPr>
              <p:sp>
                <p:nvSpPr>
                  <p:cNvPr id="14628" name="Oval 1316">
                    <a:extLst>
                      <a:ext uri="{FF2B5EF4-FFF2-40B4-BE49-F238E27FC236}">
                        <a16:creationId xmlns:a16="http://schemas.microsoft.com/office/drawing/2014/main" id="{ECC16DBF-0974-4EC3-8327-81953E7A7E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0" y="2375"/>
                    <a:ext cx="120" cy="12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>
                          <a:gamma/>
                          <a:tint val="0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9" name="Oval 1317">
                    <a:extLst>
                      <a:ext uri="{FF2B5EF4-FFF2-40B4-BE49-F238E27FC236}">
                        <a16:creationId xmlns:a16="http://schemas.microsoft.com/office/drawing/2014/main" id="{96B2B3A3-511A-482A-9E88-5C081DF5E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46" y="2388"/>
                    <a:ext cx="90" cy="90"/>
                  </a:xfrm>
                  <a:prstGeom prst="ellipse">
                    <a:avLst/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0" name="Oval 1318">
                    <a:extLst>
                      <a:ext uri="{FF2B5EF4-FFF2-40B4-BE49-F238E27FC236}">
                        <a16:creationId xmlns:a16="http://schemas.microsoft.com/office/drawing/2014/main" id="{3772C6B7-5C03-429A-95BE-CD9FCA2B14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388"/>
                    <a:ext cx="64" cy="6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31" name="AutoShape 1319">
                  <a:extLst>
                    <a:ext uri="{FF2B5EF4-FFF2-40B4-BE49-F238E27FC236}">
                      <a16:creationId xmlns:a16="http://schemas.microsoft.com/office/drawing/2014/main" id="{B287C647-0A83-4790-AFFB-E3D0A8FF5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3" y="2266"/>
                  <a:ext cx="91" cy="273"/>
                </a:xfrm>
                <a:prstGeom prst="moon">
                  <a:avLst>
                    <a:gd name="adj" fmla="val 2197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32" name="Oval 1320">
                <a:extLst>
                  <a:ext uri="{FF2B5EF4-FFF2-40B4-BE49-F238E27FC236}">
                    <a16:creationId xmlns:a16="http://schemas.microsoft.com/office/drawing/2014/main" id="{B0B0EABB-5286-4F39-BA46-35B444A73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387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3" name="Freeform 1321">
              <a:extLst>
                <a:ext uri="{FF2B5EF4-FFF2-40B4-BE49-F238E27FC236}">
                  <a16:creationId xmlns:a16="http://schemas.microsoft.com/office/drawing/2014/main" id="{24228839-9079-4D35-92B3-040BFE5C4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750"/>
              <a:ext cx="136" cy="45"/>
            </a:xfrm>
            <a:custGeom>
              <a:avLst/>
              <a:gdLst>
                <a:gd name="T0" fmla="*/ 363 w 726"/>
                <a:gd name="T1" fmla="*/ 0 h 476"/>
                <a:gd name="T2" fmla="*/ 0 w 726"/>
                <a:gd name="T3" fmla="*/ 408 h 476"/>
                <a:gd name="T4" fmla="*/ 363 w 726"/>
                <a:gd name="T5" fmla="*/ 408 h 476"/>
                <a:gd name="T6" fmla="*/ 726 w 726"/>
                <a:gd name="T7" fmla="*/ 408 h 476"/>
                <a:gd name="T8" fmla="*/ 363 w 726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476">
                  <a:moveTo>
                    <a:pt x="363" y="0"/>
                  </a:moveTo>
                  <a:cubicBezTo>
                    <a:pt x="242" y="0"/>
                    <a:pt x="0" y="340"/>
                    <a:pt x="0" y="408"/>
                  </a:cubicBezTo>
                  <a:cubicBezTo>
                    <a:pt x="0" y="476"/>
                    <a:pt x="242" y="408"/>
                    <a:pt x="363" y="408"/>
                  </a:cubicBezTo>
                  <a:cubicBezTo>
                    <a:pt x="484" y="408"/>
                    <a:pt x="726" y="476"/>
                    <a:pt x="726" y="408"/>
                  </a:cubicBezTo>
                  <a:cubicBezTo>
                    <a:pt x="726" y="340"/>
                    <a:pt x="484" y="0"/>
                    <a:pt x="36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634" name="Group 1322">
              <a:extLst>
                <a:ext uri="{FF2B5EF4-FFF2-40B4-BE49-F238E27FC236}">
                  <a16:creationId xmlns:a16="http://schemas.microsoft.com/office/drawing/2014/main" id="{8D85045D-1919-4E07-8B1B-451051D0DCB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495" y="2344"/>
              <a:ext cx="262" cy="134"/>
              <a:chOff x="2042" y="2338"/>
              <a:chExt cx="283" cy="145"/>
            </a:xfrm>
          </p:grpSpPr>
          <p:grpSp>
            <p:nvGrpSpPr>
              <p:cNvPr id="14635" name="Group 1323">
                <a:extLst>
                  <a:ext uri="{FF2B5EF4-FFF2-40B4-BE49-F238E27FC236}">
                    <a16:creationId xmlns:a16="http://schemas.microsoft.com/office/drawing/2014/main" id="{4EBBBBDD-6324-48FB-A2C8-B747B626C8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42" y="2338"/>
                <a:ext cx="283" cy="145"/>
                <a:chOff x="2042" y="2335"/>
                <a:chExt cx="283" cy="145"/>
              </a:xfrm>
            </p:grpSpPr>
            <p:sp>
              <p:nvSpPr>
                <p:cNvPr id="14636" name="AutoShape 1324">
                  <a:extLst>
                    <a:ext uri="{FF2B5EF4-FFF2-40B4-BE49-F238E27FC236}">
                      <a16:creationId xmlns:a16="http://schemas.microsoft.com/office/drawing/2014/main" id="{59004829-D6D7-4767-B748-D07A75FE0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1" y="2252"/>
                  <a:ext cx="91" cy="273"/>
                </a:xfrm>
                <a:prstGeom prst="moon">
                  <a:avLst>
                    <a:gd name="adj" fmla="val 8787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7" name="AutoShape 1325">
                  <a:extLst>
                    <a:ext uri="{FF2B5EF4-FFF2-40B4-BE49-F238E27FC236}">
                      <a16:creationId xmlns:a16="http://schemas.microsoft.com/office/drawing/2014/main" id="{6B90BA19-20C3-4B9B-BCC2-9C2BC3EDC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1" y="2275"/>
                  <a:ext cx="91" cy="27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38" name="Group 1326">
                  <a:extLst>
                    <a:ext uri="{FF2B5EF4-FFF2-40B4-BE49-F238E27FC236}">
                      <a16:creationId xmlns:a16="http://schemas.microsoft.com/office/drawing/2014/main" id="{F0E73F6A-B3B4-43B4-8584-74B5851D1D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4708051">
                  <a:off x="2031" y="2346"/>
                  <a:ext cx="68" cy="45"/>
                  <a:chOff x="4526" y="2523"/>
                  <a:chExt cx="91" cy="91"/>
                </a:xfrm>
              </p:grpSpPr>
              <p:sp>
                <p:nvSpPr>
                  <p:cNvPr id="14639" name="AutoShape 1327">
                    <a:extLst>
                      <a:ext uri="{FF2B5EF4-FFF2-40B4-BE49-F238E27FC236}">
                        <a16:creationId xmlns:a16="http://schemas.microsoft.com/office/drawing/2014/main" id="{DDDF7495-2757-464C-A25C-E2D19BC43F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0" name="AutoShape 1328">
                    <a:extLst>
                      <a:ext uri="{FF2B5EF4-FFF2-40B4-BE49-F238E27FC236}">
                        <a16:creationId xmlns:a16="http://schemas.microsoft.com/office/drawing/2014/main" id="{9B0A80CD-6F85-4FDF-BB42-94C1B88D87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41" name="Oval 1329">
                  <a:extLst>
                    <a:ext uri="{FF2B5EF4-FFF2-40B4-BE49-F238E27FC236}">
                      <a16:creationId xmlns:a16="http://schemas.microsoft.com/office/drawing/2014/main" id="{356CDA28-0C2A-4B4C-91CF-40517B8C4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7" y="2432"/>
                  <a:ext cx="251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42" name="Group 1330">
                  <a:extLst>
                    <a:ext uri="{FF2B5EF4-FFF2-40B4-BE49-F238E27FC236}">
                      <a16:creationId xmlns:a16="http://schemas.microsoft.com/office/drawing/2014/main" id="{4CC9964C-2752-400A-A889-F7CCE31E56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30" y="2360"/>
                  <a:ext cx="120" cy="120"/>
                  <a:chOff x="2130" y="2375"/>
                  <a:chExt cx="120" cy="120"/>
                </a:xfrm>
              </p:grpSpPr>
              <p:sp>
                <p:nvSpPr>
                  <p:cNvPr id="14643" name="Oval 1331">
                    <a:extLst>
                      <a:ext uri="{FF2B5EF4-FFF2-40B4-BE49-F238E27FC236}">
                        <a16:creationId xmlns:a16="http://schemas.microsoft.com/office/drawing/2014/main" id="{F0897440-9BD2-4363-B601-9ED8CE9A65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0" y="2375"/>
                    <a:ext cx="120" cy="12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>
                          <a:gamma/>
                          <a:tint val="0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4" name="Oval 1332">
                    <a:extLst>
                      <a:ext uri="{FF2B5EF4-FFF2-40B4-BE49-F238E27FC236}">
                        <a16:creationId xmlns:a16="http://schemas.microsoft.com/office/drawing/2014/main" id="{7032A46B-CABE-4001-A6FD-AA7D3E755B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46" y="2388"/>
                    <a:ext cx="90" cy="90"/>
                  </a:xfrm>
                  <a:prstGeom prst="ellipse">
                    <a:avLst/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5" name="Oval 1333">
                    <a:extLst>
                      <a:ext uri="{FF2B5EF4-FFF2-40B4-BE49-F238E27FC236}">
                        <a16:creationId xmlns:a16="http://schemas.microsoft.com/office/drawing/2014/main" id="{DDE5F0A4-EBEA-43C7-924B-576C74CBEB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388"/>
                    <a:ext cx="64" cy="6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46" name="AutoShape 1334">
                  <a:extLst>
                    <a:ext uri="{FF2B5EF4-FFF2-40B4-BE49-F238E27FC236}">
                      <a16:creationId xmlns:a16="http://schemas.microsoft.com/office/drawing/2014/main" id="{63892C9A-74CC-450D-8F91-369B3B519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143" y="2266"/>
                  <a:ext cx="91" cy="273"/>
                </a:xfrm>
                <a:prstGeom prst="moon">
                  <a:avLst>
                    <a:gd name="adj" fmla="val 2197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47" name="Oval 1335">
                <a:extLst>
                  <a:ext uri="{FF2B5EF4-FFF2-40B4-BE49-F238E27FC236}">
                    <a16:creationId xmlns:a16="http://schemas.microsoft.com/office/drawing/2014/main" id="{C2F67C86-2F06-4CB2-AAA0-F292F2068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387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84" name="Group 1372">
            <a:extLst>
              <a:ext uri="{FF2B5EF4-FFF2-40B4-BE49-F238E27FC236}">
                <a16:creationId xmlns:a16="http://schemas.microsoft.com/office/drawing/2014/main" id="{86A5720A-C5A8-4ADD-A8E8-DDE6B33A6F11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852738"/>
            <a:ext cx="985838" cy="1514475"/>
            <a:chOff x="1442" y="1706"/>
            <a:chExt cx="1360" cy="2088"/>
          </a:xfrm>
        </p:grpSpPr>
        <p:sp>
          <p:nvSpPr>
            <p:cNvPr id="14649" name="AutoShape 1337">
              <a:extLst>
                <a:ext uri="{FF2B5EF4-FFF2-40B4-BE49-F238E27FC236}">
                  <a16:creationId xmlns:a16="http://schemas.microsoft.com/office/drawing/2014/main" id="{8EFF984D-440B-40C0-9A2A-82B4ED53FC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0" name="AutoShape 1338">
              <a:extLst>
                <a:ext uri="{FF2B5EF4-FFF2-40B4-BE49-F238E27FC236}">
                  <a16:creationId xmlns:a16="http://schemas.microsoft.com/office/drawing/2014/main" id="{A0A7263C-C2E7-4415-9E7E-D2102D1D8C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1" name="Oval 1339">
              <a:extLst>
                <a:ext uri="{FF2B5EF4-FFF2-40B4-BE49-F238E27FC236}">
                  <a16:creationId xmlns:a16="http://schemas.microsoft.com/office/drawing/2014/main" id="{96040E9E-A170-42A1-8F30-3E8BBA71C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2" name="Oval 1340">
              <a:extLst>
                <a:ext uri="{FF2B5EF4-FFF2-40B4-BE49-F238E27FC236}">
                  <a16:creationId xmlns:a16="http://schemas.microsoft.com/office/drawing/2014/main" id="{0FED9C0E-A419-44AB-999A-94BE4E849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3" name="Oval 1341">
              <a:extLst>
                <a:ext uri="{FF2B5EF4-FFF2-40B4-BE49-F238E27FC236}">
                  <a16:creationId xmlns:a16="http://schemas.microsoft.com/office/drawing/2014/main" id="{8348C5C2-F3B0-40D7-8BB9-F7B9CE8403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4" name="Oval 1342">
              <a:extLst>
                <a:ext uri="{FF2B5EF4-FFF2-40B4-BE49-F238E27FC236}">
                  <a16:creationId xmlns:a16="http://schemas.microsoft.com/office/drawing/2014/main" id="{FC9DAF2D-AE4A-448D-B0F9-3D773B26A9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5" name="Oval 1343">
              <a:extLst>
                <a:ext uri="{FF2B5EF4-FFF2-40B4-BE49-F238E27FC236}">
                  <a16:creationId xmlns:a16="http://schemas.microsoft.com/office/drawing/2014/main" id="{E1972652-F9CF-467B-AE28-9242A84C1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56" name="Group 1344">
              <a:extLst>
                <a:ext uri="{FF2B5EF4-FFF2-40B4-BE49-F238E27FC236}">
                  <a16:creationId xmlns:a16="http://schemas.microsoft.com/office/drawing/2014/main" id="{0CE36656-AEB9-4940-A7BE-AF5F2CE1E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4657" name="Oval 1345">
                <a:extLst>
                  <a:ext uri="{FF2B5EF4-FFF2-40B4-BE49-F238E27FC236}">
                    <a16:creationId xmlns:a16="http://schemas.microsoft.com/office/drawing/2014/main" id="{B0CEBB34-C652-422F-92B5-D9F4884CF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8" name="Oval 1346">
                <a:extLst>
                  <a:ext uri="{FF2B5EF4-FFF2-40B4-BE49-F238E27FC236}">
                    <a16:creationId xmlns:a16="http://schemas.microsoft.com/office/drawing/2014/main" id="{6AAFD29F-C1A5-4AD5-B856-EFD636B24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59" name="Oval 1347">
              <a:extLst>
                <a:ext uri="{FF2B5EF4-FFF2-40B4-BE49-F238E27FC236}">
                  <a16:creationId xmlns:a16="http://schemas.microsoft.com/office/drawing/2014/main" id="{1AB7D380-C421-4CD2-A225-02EE98AA1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0" name="Freeform 1348">
              <a:extLst>
                <a:ext uri="{FF2B5EF4-FFF2-40B4-BE49-F238E27FC236}">
                  <a16:creationId xmlns:a16="http://schemas.microsoft.com/office/drawing/2014/main" id="{4A4B6B37-37EF-4FE9-83DC-06EC797AA81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661" name="Group 1349">
              <a:extLst>
                <a:ext uri="{FF2B5EF4-FFF2-40B4-BE49-F238E27FC236}">
                  <a16:creationId xmlns:a16="http://schemas.microsoft.com/office/drawing/2014/main" id="{4F6D0888-6326-4E10-BF08-89A34D0719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14662" name="Freeform 1350">
                <a:extLst>
                  <a:ext uri="{FF2B5EF4-FFF2-40B4-BE49-F238E27FC236}">
                    <a16:creationId xmlns:a16="http://schemas.microsoft.com/office/drawing/2014/main" id="{F4D5DEC1-0A54-452E-A617-8D1C098F9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63" name="Freeform 1351">
                <a:extLst>
                  <a:ext uri="{FF2B5EF4-FFF2-40B4-BE49-F238E27FC236}">
                    <a16:creationId xmlns:a16="http://schemas.microsoft.com/office/drawing/2014/main" id="{2D737DA0-26F8-442E-A237-D6F3B8617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664" name="Oval 1352">
              <a:extLst>
                <a:ext uri="{FF2B5EF4-FFF2-40B4-BE49-F238E27FC236}">
                  <a16:creationId xmlns:a16="http://schemas.microsoft.com/office/drawing/2014/main" id="{8FAD503D-7EC7-4987-89DF-E80061057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5" name="Freeform 1353" descr="紙">
              <a:extLst>
                <a:ext uri="{FF2B5EF4-FFF2-40B4-BE49-F238E27FC236}">
                  <a16:creationId xmlns:a16="http://schemas.microsoft.com/office/drawing/2014/main" id="{544B8115-113B-418D-B2E2-C73F151D0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6" name="Freeform 1354">
              <a:extLst>
                <a:ext uri="{FF2B5EF4-FFF2-40B4-BE49-F238E27FC236}">
                  <a16:creationId xmlns:a16="http://schemas.microsoft.com/office/drawing/2014/main" id="{2F0B62BC-815C-4A29-90A1-71645AE9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7" name="Freeform 1355">
              <a:extLst>
                <a:ext uri="{FF2B5EF4-FFF2-40B4-BE49-F238E27FC236}">
                  <a16:creationId xmlns:a16="http://schemas.microsoft.com/office/drawing/2014/main" id="{906F28C7-98E5-4400-A342-522F43C46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8" name="Freeform 1356">
              <a:extLst>
                <a:ext uri="{FF2B5EF4-FFF2-40B4-BE49-F238E27FC236}">
                  <a16:creationId xmlns:a16="http://schemas.microsoft.com/office/drawing/2014/main" id="{D05478E9-D032-4A00-8BB6-E60C56B58A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9" name="Freeform 1357">
              <a:extLst>
                <a:ext uri="{FF2B5EF4-FFF2-40B4-BE49-F238E27FC236}">
                  <a16:creationId xmlns:a16="http://schemas.microsoft.com/office/drawing/2014/main" id="{DEE4A943-0864-434B-B61F-CB9A4D0609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0" name="AutoShape 1358">
              <a:extLst>
                <a:ext uri="{FF2B5EF4-FFF2-40B4-BE49-F238E27FC236}">
                  <a16:creationId xmlns:a16="http://schemas.microsoft.com/office/drawing/2014/main" id="{3F17C3FE-E87A-4931-96B8-373691EE44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48D1040E-8846-4566-9874-83913B9579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2" name="Oval 1360">
              <a:extLst>
                <a:ext uri="{FF2B5EF4-FFF2-40B4-BE49-F238E27FC236}">
                  <a16:creationId xmlns:a16="http://schemas.microsoft.com/office/drawing/2014/main" id="{3463C96E-EAFA-4ECA-ACE3-280B764F6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3" name="Oval 1361">
              <a:extLst>
                <a:ext uri="{FF2B5EF4-FFF2-40B4-BE49-F238E27FC236}">
                  <a16:creationId xmlns:a16="http://schemas.microsoft.com/office/drawing/2014/main" id="{4E98D00B-CAFB-4067-89A0-A842063F4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4" name="Group 1362">
              <a:extLst>
                <a:ext uri="{FF2B5EF4-FFF2-40B4-BE49-F238E27FC236}">
                  <a16:creationId xmlns:a16="http://schemas.microsoft.com/office/drawing/2014/main" id="{2250264B-ABBE-4C70-A14A-AABF69A342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14675" name="AutoShape 1363">
                <a:extLst>
                  <a:ext uri="{FF2B5EF4-FFF2-40B4-BE49-F238E27FC236}">
                    <a16:creationId xmlns:a16="http://schemas.microsoft.com/office/drawing/2014/main" id="{D5F8B572-3DD3-4002-A970-A18DB2BED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6" name="AutoShape 1364">
                <a:extLst>
                  <a:ext uri="{FF2B5EF4-FFF2-40B4-BE49-F238E27FC236}">
                    <a16:creationId xmlns:a16="http://schemas.microsoft.com/office/drawing/2014/main" id="{27156E4A-CA10-45EF-8E69-4456D8194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77" name="Group 1365">
              <a:extLst>
                <a:ext uri="{FF2B5EF4-FFF2-40B4-BE49-F238E27FC236}">
                  <a16:creationId xmlns:a16="http://schemas.microsoft.com/office/drawing/2014/main" id="{DD974D02-7F1E-4DFA-A7C7-763FB2CAE4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14678" name="AutoShape 1366">
                <a:extLst>
                  <a:ext uri="{FF2B5EF4-FFF2-40B4-BE49-F238E27FC236}">
                    <a16:creationId xmlns:a16="http://schemas.microsoft.com/office/drawing/2014/main" id="{05403E76-4435-49EA-9F03-D40E80074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9" name="AutoShape 1367">
                <a:extLst>
                  <a:ext uri="{FF2B5EF4-FFF2-40B4-BE49-F238E27FC236}">
                    <a16:creationId xmlns:a16="http://schemas.microsoft.com/office/drawing/2014/main" id="{9DDC6320-3340-4194-A494-E28A81225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80" name="Oval 1368">
              <a:extLst>
                <a:ext uri="{FF2B5EF4-FFF2-40B4-BE49-F238E27FC236}">
                  <a16:creationId xmlns:a16="http://schemas.microsoft.com/office/drawing/2014/main" id="{11AC0341-DB66-421C-9406-6A49E4FCA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1" name="Oval 1369">
              <a:extLst>
                <a:ext uri="{FF2B5EF4-FFF2-40B4-BE49-F238E27FC236}">
                  <a16:creationId xmlns:a16="http://schemas.microsoft.com/office/drawing/2014/main" id="{905A2548-CAEC-4D99-AE46-043A67483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2" name="AutoShape 1370">
              <a:extLst>
                <a:ext uri="{FF2B5EF4-FFF2-40B4-BE49-F238E27FC236}">
                  <a16:creationId xmlns:a16="http://schemas.microsoft.com/office/drawing/2014/main" id="{0BD984CC-55C2-4A4D-B434-6C6EBFD02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3" name="AutoShape 1371">
              <a:extLst>
                <a:ext uri="{FF2B5EF4-FFF2-40B4-BE49-F238E27FC236}">
                  <a16:creationId xmlns:a16="http://schemas.microsoft.com/office/drawing/2014/main" id="{326962E9-7C3B-4349-AD2D-CB3AB232C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20" name="Group 1408">
            <a:extLst>
              <a:ext uri="{FF2B5EF4-FFF2-40B4-BE49-F238E27FC236}">
                <a16:creationId xmlns:a16="http://schemas.microsoft.com/office/drawing/2014/main" id="{C5C8EBDA-0AAB-4506-881E-992BE19F94BB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852738"/>
            <a:ext cx="985837" cy="1514475"/>
            <a:chOff x="1442" y="1706"/>
            <a:chExt cx="1360" cy="2088"/>
          </a:xfrm>
        </p:grpSpPr>
        <p:sp>
          <p:nvSpPr>
            <p:cNvPr id="14685" name="AutoShape 1373">
              <a:extLst>
                <a:ext uri="{FF2B5EF4-FFF2-40B4-BE49-F238E27FC236}">
                  <a16:creationId xmlns:a16="http://schemas.microsoft.com/office/drawing/2014/main" id="{A5FC44AA-44D2-4845-AAC1-E96502AD52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6" name="AutoShape 1374">
              <a:extLst>
                <a:ext uri="{FF2B5EF4-FFF2-40B4-BE49-F238E27FC236}">
                  <a16:creationId xmlns:a16="http://schemas.microsoft.com/office/drawing/2014/main" id="{EA2639F8-E588-4F63-B22F-EE405FC92E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7" name="Oval 1375">
              <a:extLst>
                <a:ext uri="{FF2B5EF4-FFF2-40B4-BE49-F238E27FC236}">
                  <a16:creationId xmlns:a16="http://schemas.microsoft.com/office/drawing/2014/main" id="{A5C6ED5B-266E-4A83-9B6B-F8B2EF657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8" name="Oval 1376">
              <a:extLst>
                <a:ext uri="{FF2B5EF4-FFF2-40B4-BE49-F238E27FC236}">
                  <a16:creationId xmlns:a16="http://schemas.microsoft.com/office/drawing/2014/main" id="{30291803-2771-4D64-A6E9-44A7D48E0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9" name="Oval 1377">
              <a:extLst>
                <a:ext uri="{FF2B5EF4-FFF2-40B4-BE49-F238E27FC236}">
                  <a16:creationId xmlns:a16="http://schemas.microsoft.com/office/drawing/2014/main" id="{8B0A2E6E-2952-402D-AE9F-CB54C92566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0" name="Oval 1378">
              <a:extLst>
                <a:ext uri="{FF2B5EF4-FFF2-40B4-BE49-F238E27FC236}">
                  <a16:creationId xmlns:a16="http://schemas.microsoft.com/office/drawing/2014/main" id="{02B1B149-4141-4CA7-BE89-07515AE096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1" name="Oval 1379">
              <a:extLst>
                <a:ext uri="{FF2B5EF4-FFF2-40B4-BE49-F238E27FC236}">
                  <a16:creationId xmlns:a16="http://schemas.microsoft.com/office/drawing/2014/main" id="{AF6673E6-BA6F-4B10-ADFD-4955A82E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92" name="Group 1380">
              <a:extLst>
                <a:ext uri="{FF2B5EF4-FFF2-40B4-BE49-F238E27FC236}">
                  <a16:creationId xmlns:a16="http://schemas.microsoft.com/office/drawing/2014/main" id="{B035C3B9-3D40-4E81-B7D5-EC8A4B70C6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4693" name="Oval 1381">
                <a:extLst>
                  <a:ext uri="{FF2B5EF4-FFF2-40B4-BE49-F238E27FC236}">
                    <a16:creationId xmlns:a16="http://schemas.microsoft.com/office/drawing/2014/main" id="{20C43861-7850-406D-9781-7517A0258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Oval 1382">
                <a:extLst>
                  <a:ext uri="{FF2B5EF4-FFF2-40B4-BE49-F238E27FC236}">
                    <a16:creationId xmlns:a16="http://schemas.microsoft.com/office/drawing/2014/main" id="{B215B44B-86DB-48FE-9853-FF6D3259F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95" name="Oval 1383">
              <a:extLst>
                <a:ext uri="{FF2B5EF4-FFF2-40B4-BE49-F238E27FC236}">
                  <a16:creationId xmlns:a16="http://schemas.microsoft.com/office/drawing/2014/main" id="{C420ADD5-2F1E-450B-80FF-10C1794D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6" name="Freeform 1384">
              <a:extLst>
                <a:ext uri="{FF2B5EF4-FFF2-40B4-BE49-F238E27FC236}">
                  <a16:creationId xmlns:a16="http://schemas.microsoft.com/office/drawing/2014/main" id="{E3A03578-65A9-4129-9C41-D095B1B4ADC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697" name="Group 1385">
              <a:extLst>
                <a:ext uri="{FF2B5EF4-FFF2-40B4-BE49-F238E27FC236}">
                  <a16:creationId xmlns:a16="http://schemas.microsoft.com/office/drawing/2014/main" id="{34D1FDE6-4839-4AFC-AE51-6105D65F96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14698" name="Freeform 1386">
                <a:extLst>
                  <a:ext uri="{FF2B5EF4-FFF2-40B4-BE49-F238E27FC236}">
                    <a16:creationId xmlns:a16="http://schemas.microsoft.com/office/drawing/2014/main" id="{0EC61EFE-9A33-4430-9713-02E0CC012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99" name="Freeform 1387">
                <a:extLst>
                  <a:ext uri="{FF2B5EF4-FFF2-40B4-BE49-F238E27FC236}">
                    <a16:creationId xmlns:a16="http://schemas.microsoft.com/office/drawing/2014/main" id="{595DEEB4-B79B-428C-8738-BC93DB9E4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700" name="Oval 1388">
              <a:extLst>
                <a:ext uri="{FF2B5EF4-FFF2-40B4-BE49-F238E27FC236}">
                  <a16:creationId xmlns:a16="http://schemas.microsoft.com/office/drawing/2014/main" id="{EB28B03D-76B6-4C7E-98F8-5089AF71F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1" name="Freeform 1389" descr="紙">
              <a:extLst>
                <a:ext uri="{FF2B5EF4-FFF2-40B4-BE49-F238E27FC236}">
                  <a16:creationId xmlns:a16="http://schemas.microsoft.com/office/drawing/2014/main" id="{9EB1BF99-4519-47FF-97E1-C4B14954D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2" name="Freeform 1390">
              <a:extLst>
                <a:ext uri="{FF2B5EF4-FFF2-40B4-BE49-F238E27FC236}">
                  <a16:creationId xmlns:a16="http://schemas.microsoft.com/office/drawing/2014/main" id="{C4C7CFEA-5548-4FDF-8167-FC83BE4AA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3" name="Freeform 1391">
              <a:extLst>
                <a:ext uri="{FF2B5EF4-FFF2-40B4-BE49-F238E27FC236}">
                  <a16:creationId xmlns:a16="http://schemas.microsoft.com/office/drawing/2014/main" id="{7E65FD70-8B9D-47BD-9103-92ED7C3EA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4" name="Freeform 1392">
              <a:extLst>
                <a:ext uri="{FF2B5EF4-FFF2-40B4-BE49-F238E27FC236}">
                  <a16:creationId xmlns:a16="http://schemas.microsoft.com/office/drawing/2014/main" id="{0BEF5AD1-45BF-4BFC-8597-E6CCC8BF89B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5" name="Freeform 1393">
              <a:extLst>
                <a:ext uri="{FF2B5EF4-FFF2-40B4-BE49-F238E27FC236}">
                  <a16:creationId xmlns:a16="http://schemas.microsoft.com/office/drawing/2014/main" id="{A21E7FEF-EA4F-4D7A-B6F7-162EF9F908A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67097B48-CF83-4E2C-8490-BAC53BD8E8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AutoShape 1395">
              <a:extLst>
                <a:ext uri="{FF2B5EF4-FFF2-40B4-BE49-F238E27FC236}">
                  <a16:creationId xmlns:a16="http://schemas.microsoft.com/office/drawing/2014/main" id="{000FB25B-23F5-454F-A55C-4112AB32C9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Oval 1396">
              <a:extLst>
                <a:ext uri="{FF2B5EF4-FFF2-40B4-BE49-F238E27FC236}">
                  <a16:creationId xmlns:a16="http://schemas.microsoft.com/office/drawing/2014/main" id="{98AF4C90-1749-4012-8AED-7F82A688B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Oval 1397">
              <a:extLst>
                <a:ext uri="{FF2B5EF4-FFF2-40B4-BE49-F238E27FC236}">
                  <a16:creationId xmlns:a16="http://schemas.microsoft.com/office/drawing/2014/main" id="{FA3A3D84-C354-4B29-8B91-93E52234B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10" name="Group 1398">
              <a:extLst>
                <a:ext uri="{FF2B5EF4-FFF2-40B4-BE49-F238E27FC236}">
                  <a16:creationId xmlns:a16="http://schemas.microsoft.com/office/drawing/2014/main" id="{3167374B-0405-4F8B-9CAA-E90D50226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14711" name="AutoShape 1399">
                <a:extLst>
                  <a:ext uri="{FF2B5EF4-FFF2-40B4-BE49-F238E27FC236}">
                    <a16:creationId xmlns:a16="http://schemas.microsoft.com/office/drawing/2014/main" id="{3B7AC61E-6374-4705-83F9-539E21BF7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2" name="AutoShape 1400">
                <a:extLst>
                  <a:ext uri="{FF2B5EF4-FFF2-40B4-BE49-F238E27FC236}">
                    <a16:creationId xmlns:a16="http://schemas.microsoft.com/office/drawing/2014/main" id="{1EEBB075-7856-48A4-882F-A9E3ED557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13" name="Group 1401">
              <a:extLst>
                <a:ext uri="{FF2B5EF4-FFF2-40B4-BE49-F238E27FC236}">
                  <a16:creationId xmlns:a16="http://schemas.microsoft.com/office/drawing/2014/main" id="{DC314BB5-21E2-4AAD-8857-BE0C3BA9FA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14714" name="AutoShape 1402">
                <a:extLst>
                  <a:ext uri="{FF2B5EF4-FFF2-40B4-BE49-F238E27FC236}">
                    <a16:creationId xmlns:a16="http://schemas.microsoft.com/office/drawing/2014/main" id="{AA0D8451-6879-4740-9577-4A9B601EE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5" name="AutoShape 1403">
                <a:extLst>
                  <a:ext uri="{FF2B5EF4-FFF2-40B4-BE49-F238E27FC236}">
                    <a16:creationId xmlns:a16="http://schemas.microsoft.com/office/drawing/2014/main" id="{92D05C09-EE43-42AB-926F-0E9EDCAED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9048375F-DE91-431F-A214-19FE877D2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59E3CCC0-EF66-4ED8-909E-F7FFA38F6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BF019B23-71AE-4100-81B5-714F9BECA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AutoShape 1407">
              <a:extLst>
                <a:ext uri="{FF2B5EF4-FFF2-40B4-BE49-F238E27FC236}">
                  <a16:creationId xmlns:a16="http://schemas.microsoft.com/office/drawing/2014/main" id="{B947540E-E863-45A0-84FC-83E9BC5C2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79" name="Group 1467">
            <a:extLst>
              <a:ext uri="{FF2B5EF4-FFF2-40B4-BE49-F238E27FC236}">
                <a16:creationId xmlns:a16="http://schemas.microsoft.com/office/drawing/2014/main" id="{6AA4CC3D-96D4-43E4-8B80-1335AC0CCD5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06463"/>
            <a:ext cx="1536700" cy="1585912"/>
            <a:chOff x="3359" y="1797"/>
            <a:chExt cx="2074" cy="2141"/>
          </a:xfrm>
        </p:grpSpPr>
        <p:sp>
          <p:nvSpPr>
            <p:cNvPr id="14780" name="Oval 1468">
              <a:extLst>
                <a:ext uri="{FF2B5EF4-FFF2-40B4-BE49-F238E27FC236}">
                  <a16:creationId xmlns:a16="http://schemas.microsoft.com/office/drawing/2014/main" id="{E28FC507-5B0A-45F8-BEE4-25707C88F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842"/>
              <a:ext cx="998" cy="140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1" name="Oval 1469">
              <a:extLst>
                <a:ext uri="{FF2B5EF4-FFF2-40B4-BE49-F238E27FC236}">
                  <a16:creationId xmlns:a16="http://schemas.microsoft.com/office/drawing/2014/main" id="{EC8F0815-85D3-4BC2-847A-E6ECC7297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79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2" name="Oval 1470">
              <a:extLst>
                <a:ext uri="{FF2B5EF4-FFF2-40B4-BE49-F238E27FC236}">
                  <a16:creationId xmlns:a16="http://schemas.microsoft.com/office/drawing/2014/main" id="{507432E4-E637-4C70-862F-F38B6F7D6B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254" y="240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3" name="Oval 1471">
              <a:extLst>
                <a:ext uri="{FF2B5EF4-FFF2-40B4-BE49-F238E27FC236}">
                  <a16:creationId xmlns:a16="http://schemas.microsoft.com/office/drawing/2014/main" id="{D9BC9722-FB2D-4563-A10E-F0A026177A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076" y="240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4" name="Oval 1472">
              <a:extLst>
                <a:ext uri="{FF2B5EF4-FFF2-40B4-BE49-F238E27FC236}">
                  <a16:creationId xmlns:a16="http://schemas.microsoft.com/office/drawing/2014/main" id="{F8445468-36C7-4F31-9AD8-FE5969E0A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933"/>
              <a:ext cx="90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85" name="Group 1473">
              <a:extLst>
                <a:ext uri="{FF2B5EF4-FFF2-40B4-BE49-F238E27FC236}">
                  <a16:creationId xmlns:a16="http://schemas.microsoft.com/office/drawing/2014/main" id="{06F224E9-41BE-4EF4-B457-267779E048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477"/>
              <a:ext cx="272" cy="726"/>
              <a:chOff x="2304" y="2251"/>
              <a:chExt cx="317" cy="726"/>
            </a:xfrm>
          </p:grpSpPr>
          <p:sp>
            <p:nvSpPr>
              <p:cNvPr id="14786" name="Oval 1474">
                <a:extLst>
                  <a:ext uri="{FF2B5EF4-FFF2-40B4-BE49-F238E27FC236}">
                    <a16:creationId xmlns:a16="http://schemas.microsoft.com/office/drawing/2014/main" id="{2F07EF4E-6DFC-4F7A-AF81-D86261280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7" name="Oval 1475">
                <a:extLst>
                  <a:ext uri="{FF2B5EF4-FFF2-40B4-BE49-F238E27FC236}">
                    <a16:creationId xmlns:a16="http://schemas.microsoft.com/office/drawing/2014/main" id="{87A23553-5148-43FC-9970-F82BE5155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88" name="Oval 1476">
              <a:extLst>
                <a:ext uri="{FF2B5EF4-FFF2-40B4-BE49-F238E27FC236}">
                  <a16:creationId xmlns:a16="http://schemas.microsoft.com/office/drawing/2014/main" id="{C242DDEC-CCB4-4245-81B0-466B58E2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4" y="1933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9" name="Freeform 1477">
              <a:extLst>
                <a:ext uri="{FF2B5EF4-FFF2-40B4-BE49-F238E27FC236}">
                  <a16:creationId xmlns:a16="http://schemas.microsoft.com/office/drawing/2014/main" id="{2AE56F8D-1C10-4F68-85C0-6FF4C201D65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689" y="2659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790" name="Group 1478">
              <a:extLst>
                <a:ext uri="{FF2B5EF4-FFF2-40B4-BE49-F238E27FC236}">
                  <a16:creationId xmlns:a16="http://schemas.microsoft.com/office/drawing/2014/main" id="{23A4EA36-9C53-4AA3-8177-CE24F7205C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8" y="2750"/>
              <a:ext cx="272" cy="90"/>
              <a:chOff x="2893" y="1933"/>
              <a:chExt cx="642" cy="228"/>
            </a:xfrm>
          </p:grpSpPr>
          <p:sp>
            <p:nvSpPr>
              <p:cNvPr id="14791" name="Freeform 1479">
                <a:extLst>
                  <a:ext uri="{FF2B5EF4-FFF2-40B4-BE49-F238E27FC236}">
                    <a16:creationId xmlns:a16="http://schemas.microsoft.com/office/drawing/2014/main" id="{B63E94F2-9696-40BB-B04D-C30BEC51B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92" name="Freeform 1480">
                <a:extLst>
                  <a:ext uri="{FF2B5EF4-FFF2-40B4-BE49-F238E27FC236}">
                    <a16:creationId xmlns:a16="http://schemas.microsoft.com/office/drawing/2014/main" id="{BE792639-7E17-42AF-A887-F2D7917A2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793" name="Oval 1481">
              <a:extLst>
                <a:ext uri="{FF2B5EF4-FFF2-40B4-BE49-F238E27FC236}">
                  <a16:creationId xmlns:a16="http://schemas.microsoft.com/office/drawing/2014/main" id="{1BF5FE93-EF87-4667-B925-0735C0FB8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297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4" name="AutoShape 1482">
              <a:extLst>
                <a:ext uri="{FF2B5EF4-FFF2-40B4-BE49-F238E27FC236}">
                  <a16:creationId xmlns:a16="http://schemas.microsoft.com/office/drawing/2014/main" id="{E51D0B96-2266-4CE4-BC42-131F95E46C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774" y="3155"/>
              <a:ext cx="304" cy="78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5050"/>
                </a:gs>
                <a:gs pos="50000">
                  <a:srgbClr val="FF5050">
                    <a:gamma/>
                    <a:tint val="76078"/>
                    <a:invGamma/>
                  </a:srgbClr>
                </a:gs>
                <a:gs pos="100000">
                  <a:srgbClr val="FF50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5" name="Freeform 1483" descr="青い画用紙">
              <a:extLst>
                <a:ext uri="{FF2B5EF4-FFF2-40B4-BE49-F238E27FC236}">
                  <a16:creationId xmlns:a16="http://schemas.microsoft.com/office/drawing/2014/main" id="{A08F43F6-6EBF-42D1-9EF3-0CC59678F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" y="297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6" name="Freeform 1484">
              <a:extLst>
                <a:ext uri="{FF2B5EF4-FFF2-40B4-BE49-F238E27FC236}">
                  <a16:creationId xmlns:a16="http://schemas.microsoft.com/office/drawing/2014/main" id="{4BC6679F-E2D6-4ED4-AD40-BE444246E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302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7" name="Freeform 1485">
              <a:extLst>
                <a:ext uri="{FF2B5EF4-FFF2-40B4-BE49-F238E27FC236}">
                  <a16:creationId xmlns:a16="http://schemas.microsoft.com/office/drawing/2014/main" id="{80D063E4-539C-4A84-BB21-31B9C6778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97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8" name="Freeform 1486">
              <a:extLst>
                <a:ext uri="{FF2B5EF4-FFF2-40B4-BE49-F238E27FC236}">
                  <a16:creationId xmlns:a16="http://schemas.microsoft.com/office/drawing/2014/main" id="{48446267-F41A-4931-AAB6-2F33213D3A9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78" y="302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9" name="Freeform 1487">
              <a:extLst>
                <a:ext uri="{FF2B5EF4-FFF2-40B4-BE49-F238E27FC236}">
                  <a16:creationId xmlns:a16="http://schemas.microsoft.com/office/drawing/2014/main" id="{4C96A61F-150B-46EB-89D8-862BFE5EBF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0" name="Freeform 1488">
              <a:extLst>
                <a:ext uri="{FF2B5EF4-FFF2-40B4-BE49-F238E27FC236}">
                  <a16:creationId xmlns:a16="http://schemas.microsoft.com/office/drawing/2014/main" id="{0E311888-E2E4-40BE-A896-6DDAA467E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3098"/>
              <a:ext cx="401" cy="423"/>
            </a:xfrm>
            <a:custGeom>
              <a:avLst/>
              <a:gdLst>
                <a:gd name="T0" fmla="*/ 23 w 401"/>
                <a:gd name="T1" fmla="*/ 105 h 347"/>
                <a:gd name="T2" fmla="*/ 69 w 401"/>
                <a:gd name="T3" fmla="*/ 196 h 347"/>
                <a:gd name="T4" fmla="*/ 69 w 401"/>
                <a:gd name="T5" fmla="*/ 332 h 347"/>
                <a:gd name="T6" fmla="*/ 159 w 401"/>
                <a:gd name="T7" fmla="*/ 287 h 347"/>
                <a:gd name="T8" fmla="*/ 250 w 401"/>
                <a:gd name="T9" fmla="*/ 287 h 347"/>
                <a:gd name="T10" fmla="*/ 386 w 401"/>
                <a:gd name="T11" fmla="*/ 196 h 347"/>
                <a:gd name="T12" fmla="*/ 341 w 401"/>
                <a:gd name="T13" fmla="*/ 15 h 347"/>
                <a:gd name="T14" fmla="*/ 205 w 401"/>
                <a:gd name="T15" fmla="*/ 105 h 347"/>
                <a:gd name="T16" fmla="*/ 23 w 401"/>
                <a:gd name="T17" fmla="*/ 10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347">
                  <a:moveTo>
                    <a:pt x="23" y="105"/>
                  </a:moveTo>
                  <a:cubicBezTo>
                    <a:pt x="0" y="120"/>
                    <a:pt x="61" y="158"/>
                    <a:pt x="69" y="196"/>
                  </a:cubicBezTo>
                  <a:cubicBezTo>
                    <a:pt x="77" y="234"/>
                    <a:pt x="54" y="317"/>
                    <a:pt x="69" y="332"/>
                  </a:cubicBezTo>
                  <a:cubicBezTo>
                    <a:pt x="84" y="347"/>
                    <a:pt x="129" y="294"/>
                    <a:pt x="159" y="287"/>
                  </a:cubicBezTo>
                  <a:cubicBezTo>
                    <a:pt x="189" y="280"/>
                    <a:pt x="212" y="302"/>
                    <a:pt x="250" y="287"/>
                  </a:cubicBezTo>
                  <a:cubicBezTo>
                    <a:pt x="288" y="272"/>
                    <a:pt x="371" y="241"/>
                    <a:pt x="386" y="196"/>
                  </a:cubicBezTo>
                  <a:cubicBezTo>
                    <a:pt x="401" y="151"/>
                    <a:pt x="371" y="30"/>
                    <a:pt x="341" y="15"/>
                  </a:cubicBezTo>
                  <a:cubicBezTo>
                    <a:pt x="311" y="0"/>
                    <a:pt x="258" y="90"/>
                    <a:pt x="205" y="105"/>
                  </a:cubicBezTo>
                  <a:cubicBezTo>
                    <a:pt x="152" y="120"/>
                    <a:pt x="46" y="90"/>
                    <a:pt x="23" y="1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9020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9020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801" name="Group 1489">
              <a:extLst>
                <a:ext uri="{FF2B5EF4-FFF2-40B4-BE49-F238E27FC236}">
                  <a16:creationId xmlns:a16="http://schemas.microsoft.com/office/drawing/2014/main" id="{A2F1EA3C-4DFF-4006-AEE5-19F474C3C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9" y="2707"/>
              <a:ext cx="617" cy="540"/>
              <a:chOff x="3359" y="2707"/>
              <a:chExt cx="617" cy="540"/>
            </a:xfrm>
          </p:grpSpPr>
          <p:sp>
            <p:nvSpPr>
              <p:cNvPr id="14802" name="Oval 1490">
                <a:extLst>
                  <a:ext uri="{FF2B5EF4-FFF2-40B4-BE49-F238E27FC236}">
                    <a16:creationId xmlns:a16="http://schemas.microsoft.com/office/drawing/2014/main" id="{FF9137D7-B621-4243-906B-DB98BA526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3670" y="3093"/>
                <a:ext cx="306" cy="15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3" name="AutoShape 1491">
                <a:extLst>
                  <a:ext uri="{FF2B5EF4-FFF2-40B4-BE49-F238E27FC236}">
                    <a16:creationId xmlns:a16="http://schemas.microsoft.com/office/drawing/2014/main" id="{5C92FA48-9918-400B-AD08-C7F7E6682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37957">
                <a:off x="3709" y="3019"/>
                <a:ext cx="198" cy="227"/>
              </a:xfrm>
              <a:prstGeom prst="roundRect">
                <a:avLst>
                  <a:gd name="adj" fmla="val 37167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4" name="Oval 1492">
                <a:extLst>
                  <a:ext uri="{FF2B5EF4-FFF2-40B4-BE49-F238E27FC236}">
                    <a16:creationId xmlns:a16="http://schemas.microsoft.com/office/drawing/2014/main" id="{28E49831-5261-44B2-AFD2-41A9A56E3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572" y="2880"/>
                <a:ext cx="317" cy="24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5" name="AutoShape 1493">
                <a:extLst>
                  <a:ext uri="{FF2B5EF4-FFF2-40B4-BE49-F238E27FC236}">
                    <a16:creationId xmlns:a16="http://schemas.microsoft.com/office/drawing/2014/main" id="{F00B4A13-5D7C-4298-9D7E-D5191B06B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560" y="2992"/>
                <a:ext cx="274" cy="15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6" name="AutoShape 1494">
                <a:extLst>
                  <a:ext uri="{FF2B5EF4-FFF2-40B4-BE49-F238E27FC236}">
                    <a16:creationId xmlns:a16="http://schemas.microsoft.com/office/drawing/2014/main" id="{0536D5F8-F21D-4B97-8E5B-E37CC437B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432" y="2829"/>
                <a:ext cx="352" cy="6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7" name="AutoShape 1495">
                <a:extLst>
                  <a:ext uri="{FF2B5EF4-FFF2-40B4-BE49-F238E27FC236}">
                    <a16:creationId xmlns:a16="http://schemas.microsoft.com/office/drawing/2014/main" id="{341FAB74-0EB2-41A6-8DDC-5347ECE4D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377" y="2871"/>
                <a:ext cx="351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8" name="AutoShape 1496">
                <a:extLst>
                  <a:ext uri="{FF2B5EF4-FFF2-40B4-BE49-F238E27FC236}">
                    <a16:creationId xmlns:a16="http://schemas.microsoft.com/office/drawing/2014/main" id="{FBD03A0B-1299-4A2B-B6B1-FE0A0CAF8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359" y="2933"/>
                <a:ext cx="351" cy="6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9" name="AutoShape 1497">
                <a:extLst>
                  <a:ext uri="{FF2B5EF4-FFF2-40B4-BE49-F238E27FC236}">
                    <a16:creationId xmlns:a16="http://schemas.microsoft.com/office/drawing/2014/main" id="{322941E6-B96B-43BF-B706-8D9E431CF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9712">
                <a:off x="3420" y="3022"/>
                <a:ext cx="284" cy="6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10" name="AutoShape 1498">
                <a:extLst>
                  <a:ext uri="{FF2B5EF4-FFF2-40B4-BE49-F238E27FC236}">
                    <a16:creationId xmlns:a16="http://schemas.microsoft.com/office/drawing/2014/main" id="{C91A1EF5-763E-4F35-864F-696378D7B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121364">
                <a:off x="3603" y="2828"/>
                <a:ext cx="321" cy="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11" name="AutoShape 1499">
              <a:extLst>
                <a:ext uri="{FF2B5EF4-FFF2-40B4-BE49-F238E27FC236}">
                  <a16:creationId xmlns:a16="http://schemas.microsoft.com/office/drawing/2014/main" id="{2C236FFE-6B97-4D32-BBDA-EF16DD98DD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82" y="211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AutoShape 1500">
              <a:extLst>
                <a:ext uri="{FF2B5EF4-FFF2-40B4-BE49-F238E27FC236}">
                  <a16:creationId xmlns:a16="http://schemas.microsoft.com/office/drawing/2014/main" id="{CFCB7F7C-9B0B-4850-9662-CF84278330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935" y="211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Freeform 1501">
              <a:extLst>
                <a:ext uri="{FF2B5EF4-FFF2-40B4-BE49-F238E27FC236}">
                  <a16:creationId xmlns:a16="http://schemas.microsoft.com/office/drawing/2014/main" id="{4F0E3E6D-F7F2-4FD7-B362-F6AC55BE2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1" y="1823"/>
              <a:ext cx="650" cy="606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4" name="AutoShape 1502">
              <a:extLst>
                <a:ext uri="{FF2B5EF4-FFF2-40B4-BE49-F238E27FC236}">
                  <a16:creationId xmlns:a16="http://schemas.microsoft.com/office/drawing/2014/main" id="{583D2BD7-0E8D-4318-A462-E79F6B1A6A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935" y="229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5" name="AutoShape 1503">
              <a:extLst>
                <a:ext uri="{FF2B5EF4-FFF2-40B4-BE49-F238E27FC236}">
                  <a16:creationId xmlns:a16="http://schemas.microsoft.com/office/drawing/2014/main" id="{9717B441-69CE-4BFF-B4BA-2FEE025D3A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81" y="229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6" name="Oval 1504">
              <a:extLst>
                <a:ext uri="{FF2B5EF4-FFF2-40B4-BE49-F238E27FC236}">
                  <a16:creationId xmlns:a16="http://schemas.microsoft.com/office/drawing/2014/main" id="{5580BB7C-D508-45F0-8674-E780116B2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252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7" name="Oval 1505">
              <a:extLst>
                <a:ext uri="{FF2B5EF4-FFF2-40B4-BE49-F238E27FC236}">
                  <a16:creationId xmlns:a16="http://schemas.microsoft.com/office/drawing/2014/main" id="{28813CAB-F8E3-4E3B-8DAB-2AF5A18B7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252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18" name="Group 1506">
              <a:extLst>
                <a:ext uri="{FF2B5EF4-FFF2-40B4-BE49-F238E27FC236}">
                  <a16:creationId xmlns:a16="http://schemas.microsoft.com/office/drawing/2014/main" id="{FD7AF1E9-7742-4DBC-A8BF-BFA879DAC159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>
              <a:off x="4379" y="2382"/>
              <a:ext cx="68" cy="45"/>
              <a:chOff x="4526" y="2523"/>
              <a:chExt cx="91" cy="91"/>
            </a:xfrm>
          </p:grpSpPr>
          <p:sp>
            <p:nvSpPr>
              <p:cNvPr id="14819" name="AutoShape 1507">
                <a:extLst>
                  <a:ext uri="{FF2B5EF4-FFF2-40B4-BE49-F238E27FC236}">
                    <a16:creationId xmlns:a16="http://schemas.microsoft.com/office/drawing/2014/main" id="{57570279-54B6-414E-8262-36676FDF7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20" name="AutoShape 1508">
                <a:extLst>
                  <a:ext uri="{FF2B5EF4-FFF2-40B4-BE49-F238E27FC236}">
                    <a16:creationId xmlns:a16="http://schemas.microsoft.com/office/drawing/2014/main" id="{F82C6CEF-7009-48C9-8E7D-223929827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21" name="Group 1509">
              <a:extLst>
                <a:ext uri="{FF2B5EF4-FFF2-40B4-BE49-F238E27FC236}">
                  <a16:creationId xmlns:a16="http://schemas.microsoft.com/office/drawing/2014/main" id="{2B4B8049-E4EE-4F83-BF8F-9FE1E84D1E92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 flipH="1">
              <a:off x="5059" y="2382"/>
              <a:ext cx="68" cy="45"/>
              <a:chOff x="4526" y="2523"/>
              <a:chExt cx="91" cy="91"/>
            </a:xfrm>
          </p:grpSpPr>
          <p:sp>
            <p:nvSpPr>
              <p:cNvPr id="14822" name="AutoShape 1510">
                <a:extLst>
                  <a:ext uri="{FF2B5EF4-FFF2-40B4-BE49-F238E27FC236}">
                    <a16:creationId xmlns:a16="http://schemas.microsoft.com/office/drawing/2014/main" id="{DCA7F3C3-943F-4CC3-8455-F0F6CBE41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23" name="AutoShape 1511">
                <a:extLst>
                  <a:ext uri="{FF2B5EF4-FFF2-40B4-BE49-F238E27FC236}">
                    <a16:creationId xmlns:a16="http://schemas.microsoft.com/office/drawing/2014/main" id="{ADF548F1-C4AA-4C84-94EE-CF1B29855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888" name="Group 1576">
            <a:extLst>
              <a:ext uri="{FF2B5EF4-FFF2-40B4-BE49-F238E27FC236}">
                <a16:creationId xmlns:a16="http://schemas.microsoft.com/office/drawing/2014/main" id="{02A6D0BF-BC2A-42C2-AC0E-8E0BB0B7488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20988"/>
            <a:ext cx="1584325" cy="1544637"/>
            <a:chOff x="1076" y="1706"/>
            <a:chExt cx="2143" cy="2088"/>
          </a:xfrm>
        </p:grpSpPr>
        <p:sp>
          <p:nvSpPr>
            <p:cNvPr id="14824" name="AutoShape 1512">
              <a:extLst>
                <a:ext uri="{FF2B5EF4-FFF2-40B4-BE49-F238E27FC236}">
                  <a16:creationId xmlns:a16="http://schemas.microsoft.com/office/drawing/2014/main" id="{4920BE04-38B3-48A7-B00B-177B205F8D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AutoShape 1513">
              <a:extLst>
                <a:ext uri="{FF2B5EF4-FFF2-40B4-BE49-F238E27FC236}">
                  <a16:creationId xmlns:a16="http://schemas.microsoft.com/office/drawing/2014/main" id="{1D9DAA11-38E1-47CA-AEB0-F3A1EEEFCD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6" name="Oval 1514">
              <a:extLst>
                <a:ext uri="{FF2B5EF4-FFF2-40B4-BE49-F238E27FC236}">
                  <a16:creationId xmlns:a16="http://schemas.microsoft.com/office/drawing/2014/main" id="{A1420158-EE48-4347-A869-E3E5232FA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7" name="Oval 1515">
              <a:extLst>
                <a:ext uri="{FF2B5EF4-FFF2-40B4-BE49-F238E27FC236}">
                  <a16:creationId xmlns:a16="http://schemas.microsoft.com/office/drawing/2014/main" id="{9C20A7D6-5764-4B22-BF5C-21DEE3783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Oval 1516">
              <a:extLst>
                <a:ext uri="{FF2B5EF4-FFF2-40B4-BE49-F238E27FC236}">
                  <a16:creationId xmlns:a16="http://schemas.microsoft.com/office/drawing/2014/main" id="{594AD909-91F3-4DBD-87D1-F5667F2765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Oval 1517">
              <a:extLst>
                <a:ext uri="{FF2B5EF4-FFF2-40B4-BE49-F238E27FC236}">
                  <a16:creationId xmlns:a16="http://schemas.microsoft.com/office/drawing/2014/main" id="{ED9F7821-1359-40B9-A0C1-479BB7394F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Oval 1518">
              <a:extLst>
                <a:ext uri="{FF2B5EF4-FFF2-40B4-BE49-F238E27FC236}">
                  <a16:creationId xmlns:a16="http://schemas.microsoft.com/office/drawing/2014/main" id="{CE9BCC11-314D-461E-A889-9307F18DA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31" name="Group 1519">
              <a:extLst>
                <a:ext uri="{FF2B5EF4-FFF2-40B4-BE49-F238E27FC236}">
                  <a16:creationId xmlns:a16="http://schemas.microsoft.com/office/drawing/2014/main" id="{9ADDA18D-FB39-4800-8B47-B31CB996E5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4832" name="Oval 1520">
                <a:extLst>
                  <a:ext uri="{FF2B5EF4-FFF2-40B4-BE49-F238E27FC236}">
                    <a16:creationId xmlns:a16="http://schemas.microsoft.com/office/drawing/2014/main" id="{B956B799-5418-42FF-B399-BDE7DE3BC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3" name="Oval 1521">
                <a:extLst>
                  <a:ext uri="{FF2B5EF4-FFF2-40B4-BE49-F238E27FC236}">
                    <a16:creationId xmlns:a16="http://schemas.microsoft.com/office/drawing/2014/main" id="{C5A2C310-0467-4020-81AF-FEEE0D237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34" name="Oval 1522">
              <a:extLst>
                <a:ext uri="{FF2B5EF4-FFF2-40B4-BE49-F238E27FC236}">
                  <a16:creationId xmlns:a16="http://schemas.microsoft.com/office/drawing/2014/main" id="{A4F39ED5-0D39-423F-AE9A-D982481D8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5" name="Freeform 1523">
              <a:extLst>
                <a:ext uri="{FF2B5EF4-FFF2-40B4-BE49-F238E27FC236}">
                  <a16:creationId xmlns:a16="http://schemas.microsoft.com/office/drawing/2014/main" id="{5FA44F41-6B65-4D72-B995-4A5CD662940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836" name="Group 1524">
              <a:extLst>
                <a:ext uri="{FF2B5EF4-FFF2-40B4-BE49-F238E27FC236}">
                  <a16:creationId xmlns:a16="http://schemas.microsoft.com/office/drawing/2014/main" id="{97AD0461-857F-4DA6-A676-EB717F1D2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14837" name="Freeform 1525">
                <a:extLst>
                  <a:ext uri="{FF2B5EF4-FFF2-40B4-BE49-F238E27FC236}">
                    <a16:creationId xmlns:a16="http://schemas.microsoft.com/office/drawing/2014/main" id="{2E8D1850-2F10-4E65-BA97-ED4AD7D4A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38" name="Freeform 1526">
                <a:extLst>
                  <a:ext uri="{FF2B5EF4-FFF2-40B4-BE49-F238E27FC236}">
                    <a16:creationId xmlns:a16="http://schemas.microsoft.com/office/drawing/2014/main" id="{EF0CBB0D-B1FE-48DE-9CE6-52EA3D0EE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839" name="Oval 1527">
              <a:extLst>
                <a:ext uri="{FF2B5EF4-FFF2-40B4-BE49-F238E27FC236}">
                  <a16:creationId xmlns:a16="http://schemas.microsoft.com/office/drawing/2014/main" id="{AA909C44-E6A2-4DF2-995B-DC475F3EF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0" name="Freeform 1528" descr="紙">
              <a:extLst>
                <a:ext uri="{FF2B5EF4-FFF2-40B4-BE49-F238E27FC236}">
                  <a16:creationId xmlns:a16="http://schemas.microsoft.com/office/drawing/2014/main" id="{0EC2DD81-4823-4B6B-A5F2-B28F44B46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1" name="Freeform 1529">
              <a:extLst>
                <a:ext uri="{FF2B5EF4-FFF2-40B4-BE49-F238E27FC236}">
                  <a16:creationId xmlns:a16="http://schemas.microsoft.com/office/drawing/2014/main" id="{4F6F47F7-9AD8-4A47-81B9-077DD3676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2" name="Freeform 1530">
              <a:extLst>
                <a:ext uri="{FF2B5EF4-FFF2-40B4-BE49-F238E27FC236}">
                  <a16:creationId xmlns:a16="http://schemas.microsoft.com/office/drawing/2014/main" id="{88AF4047-F187-462B-8ED1-E1017C6AC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3" name="Freeform 1531">
              <a:extLst>
                <a:ext uri="{FF2B5EF4-FFF2-40B4-BE49-F238E27FC236}">
                  <a16:creationId xmlns:a16="http://schemas.microsoft.com/office/drawing/2014/main" id="{F33A0F4A-E621-4DAA-BBC0-46EB2206F6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4" name="Freeform 1532">
              <a:extLst>
                <a:ext uri="{FF2B5EF4-FFF2-40B4-BE49-F238E27FC236}">
                  <a16:creationId xmlns:a16="http://schemas.microsoft.com/office/drawing/2014/main" id="{B2D2C07C-0D1A-4761-8D31-D7118ECEE8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5" name="AutoShape 1533">
              <a:extLst>
                <a:ext uri="{FF2B5EF4-FFF2-40B4-BE49-F238E27FC236}">
                  <a16:creationId xmlns:a16="http://schemas.microsoft.com/office/drawing/2014/main" id="{5C922464-7FE0-4928-8896-9B8955C710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6" name="AutoShape 1534">
              <a:extLst>
                <a:ext uri="{FF2B5EF4-FFF2-40B4-BE49-F238E27FC236}">
                  <a16:creationId xmlns:a16="http://schemas.microsoft.com/office/drawing/2014/main" id="{A856111D-72BE-4B14-B2D3-9D8E39CEEA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7" name="Oval 1535">
              <a:extLst>
                <a:ext uri="{FF2B5EF4-FFF2-40B4-BE49-F238E27FC236}">
                  <a16:creationId xmlns:a16="http://schemas.microsoft.com/office/drawing/2014/main" id="{BD47C39C-EDA6-4FD3-976E-0012FDDC0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8" name="Oval 1536">
              <a:extLst>
                <a:ext uri="{FF2B5EF4-FFF2-40B4-BE49-F238E27FC236}">
                  <a16:creationId xmlns:a16="http://schemas.microsoft.com/office/drawing/2014/main" id="{A78B578C-9337-48A5-89DC-2A56E41AE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49" name="Group 1537">
              <a:extLst>
                <a:ext uri="{FF2B5EF4-FFF2-40B4-BE49-F238E27FC236}">
                  <a16:creationId xmlns:a16="http://schemas.microsoft.com/office/drawing/2014/main" id="{47B8757E-44EE-4931-B194-BA254FFC25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14850" name="AutoShape 1538">
                <a:extLst>
                  <a:ext uri="{FF2B5EF4-FFF2-40B4-BE49-F238E27FC236}">
                    <a16:creationId xmlns:a16="http://schemas.microsoft.com/office/drawing/2014/main" id="{EDD88FFD-B6E6-442A-A8C8-50CC2933C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1" name="AutoShape 1539">
                <a:extLst>
                  <a:ext uri="{FF2B5EF4-FFF2-40B4-BE49-F238E27FC236}">
                    <a16:creationId xmlns:a16="http://schemas.microsoft.com/office/drawing/2014/main" id="{DE98ADE3-EC3D-4E78-8FB3-A9D84F849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52" name="Group 1540">
              <a:extLst>
                <a:ext uri="{FF2B5EF4-FFF2-40B4-BE49-F238E27FC236}">
                  <a16:creationId xmlns:a16="http://schemas.microsoft.com/office/drawing/2014/main" id="{3A36952B-F25A-42FF-BBD2-D348C6A9A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14853" name="AutoShape 1541">
                <a:extLst>
                  <a:ext uri="{FF2B5EF4-FFF2-40B4-BE49-F238E27FC236}">
                    <a16:creationId xmlns:a16="http://schemas.microsoft.com/office/drawing/2014/main" id="{BB472ACF-1911-4EA6-9C33-2088C45AA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4" name="AutoShape 1542">
                <a:extLst>
                  <a:ext uri="{FF2B5EF4-FFF2-40B4-BE49-F238E27FC236}">
                    <a16:creationId xmlns:a16="http://schemas.microsoft.com/office/drawing/2014/main" id="{E772FDDC-D9FF-4BE8-96A2-B24CCB8B2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55" name="AutoShape 1543">
              <a:extLst>
                <a:ext uri="{FF2B5EF4-FFF2-40B4-BE49-F238E27FC236}">
                  <a16:creationId xmlns:a16="http://schemas.microsoft.com/office/drawing/2014/main" id="{22059AD8-B04C-4050-8FC5-E42A52D3C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6" name="AutoShape 1544">
              <a:extLst>
                <a:ext uri="{FF2B5EF4-FFF2-40B4-BE49-F238E27FC236}">
                  <a16:creationId xmlns:a16="http://schemas.microsoft.com/office/drawing/2014/main" id="{D9BEF9E1-EC39-43D7-B0DC-55B351934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7" name="AutoShape 1545">
              <a:extLst>
                <a:ext uri="{FF2B5EF4-FFF2-40B4-BE49-F238E27FC236}">
                  <a16:creationId xmlns:a16="http://schemas.microsoft.com/office/drawing/2014/main" id="{6928813F-B3C3-4A8A-8C60-45C8AAB2A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8" name="AutoShape 1546">
              <a:extLst>
                <a:ext uri="{FF2B5EF4-FFF2-40B4-BE49-F238E27FC236}">
                  <a16:creationId xmlns:a16="http://schemas.microsoft.com/office/drawing/2014/main" id="{0C732F4E-6E68-46C2-8975-7D47BBDD5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9" name="AutoShape 1547">
              <a:extLst>
                <a:ext uri="{FF2B5EF4-FFF2-40B4-BE49-F238E27FC236}">
                  <a16:creationId xmlns:a16="http://schemas.microsoft.com/office/drawing/2014/main" id="{8B14FBF1-6A0C-4FF8-ACC9-A194B1F9F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886"/>
              <a:ext cx="680" cy="771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CCCCFF">
                    <a:gamma/>
                    <a:shade val="76078"/>
                    <a:invGamma/>
                  </a:srgbClr>
                </a:gs>
                <a:gs pos="100000">
                  <a:srgbClr val="CC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/>
                <a:t>　</a:t>
              </a:r>
            </a:p>
          </p:txBody>
        </p:sp>
        <p:grpSp>
          <p:nvGrpSpPr>
            <p:cNvPr id="14860" name="Group 1548">
              <a:extLst>
                <a:ext uri="{FF2B5EF4-FFF2-40B4-BE49-F238E27FC236}">
                  <a16:creationId xmlns:a16="http://schemas.microsoft.com/office/drawing/2014/main" id="{3E7F4AB6-C699-4CB1-A4AB-B4B8E51335A4}"/>
                </a:ext>
              </a:extLst>
            </p:cNvPr>
            <p:cNvGrpSpPr>
              <a:grpSpLocks/>
            </p:cNvGrpSpPr>
            <p:nvPr/>
          </p:nvGrpSpPr>
          <p:grpSpPr bwMode="auto">
            <a:xfrm rot="-514288">
              <a:off x="1076" y="3018"/>
              <a:ext cx="870" cy="650"/>
              <a:chOff x="1032" y="2985"/>
              <a:chExt cx="865" cy="655"/>
            </a:xfrm>
          </p:grpSpPr>
          <p:grpSp>
            <p:nvGrpSpPr>
              <p:cNvPr id="14861" name="Group 1549">
                <a:extLst>
                  <a:ext uri="{FF2B5EF4-FFF2-40B4-BE49-F238E27FC236}">
                    <a16:creationId xmlns:a16="http://schemas.microsoft.com/office/drawing/2014/main" id="{159FC1DC-029C-4F31-BDAB-E7DD6EFA8A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242" y="3048"/>
                <a:ext cx="382" cy="802"/>
                <a:chOff x="3204" y="2682"/>
                <a:chExt cx="317" cy="666"/>
              </a:xfrm>
            </p:grpSpPr>
            <p:sp>
              <p:nvSpPr>
                <p:cNvPr id="14862" name="AutoShape 1550">
                  <a:extLst>
                    <a:ext uri="{FF2B5EF4-FFF2-40B4-BE49-F238E27FC236}">
                      <a16:creationId xmlns:a16="http://schemas.microsoft.com/office/drawing/2014/main" id="{05F828D9-4C76-445B-B09B-C276532EE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301" y="2781"/>
                  <a:ext cx="220" cy="56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CC00"/>
                    </a:gs>
                    <a:gs pos="50000">
                      <a:srgbClr val="CCCC00">
                        <a:gamma/>
                        <a:tint val="76078"/>
                        <a:invGamma/>
                      </a:srgbClr>
                    </a:gs>
                    <a:gs pos="100000">
                      <a:srgbClr val="CCCC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3" name="Freeform 1551">
                  <a:extLst>
                    <a:ext uri="{FF2B5EF4-FFF2-40B4-BE49-F238E27FC236}">
                      <a16:creationId xmlns:a16="http://schemas.microsoft.com/office/drawing/2014/main" id="{7FB4364D-752E-4EE7-9836-601A99110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4" y="2739"/>
                  <a:ext cx="291" cy="30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4" name="Oval 1552">
                  <a:extLst>
                    <a:ext uri="{FF2B5EF4-FFF2-40B4-BE49-F238E27FC236}">
                      <a16:creationId xmlns:a16="http://schemas.microsoft.com/office/drawing/2014/main" id="{BEEF1482-5811-4C79-BB00-9174A0B51C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225" y="2735"/>
                  <a:ext cx="222" cy="11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5" name="AutoShape 1553">
                  <a:extLst>
                    <a:ext uri="{FF2B5EF4-FFF2-40B4-BE49-F238E27FC236}">
                      <a16:creationId xmlns:a16="http://schemas.microsoft.com/office/drawing/2014/main" id="{423EB013-2450-4699-A395-19BCE5DDB9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37957">
                  <a:off x="3254" y="2682"/>
                  <a:ext cx="143" cy="164"/>
                </a:xfrm>
                <a:prstGeom prst="roundRect">
                  <a:avLst>
                    <a:gd name="adj" fmla="val 37167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66" name="Group 1554">
                <a:extLst>
                  <a:ext uri="{FF2B5EF4-FFF2-40B4-BE49-F238E27FC236}">
                    <a16:creationId xmlns:a16="http://schemas.microsoft.com/office/drawing/2014/main" id="{3BFACE53-A79D-4A12-9F04-A9E639645D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37300">
                <a:off x="1577" y="2985"/>
                <a:ext cx="320" cy="206"/>
                <a:chOff x="1537" y="3047"/>
                <a:chExt cx="320" cy="206"/>
              </a:xfrm>
            </p:grpSpPr>
            <p:sp>
              <p:nvSpPr>
                <p:cNvPr id="14867" name="AutoShape 1555">
                  <a:extLst>
                    <a:ext uri="{FF2B5EF4-FFF2-40B4-BE49-F238E27FC236}">
                      <a16:creationId xmlns:a16="http://schemas.microsoft.com/office/drawing/2014/main" id="{5C5AF519-5177-4461-8ABE-3120F3E2F9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562" y="3139"/>
                  <a:ext cx="198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8" name="Oval 1556">
                  <a:extLst>
                    <a:ext uri="{FF2B5EF4-FFF2-40B4-BE49-F238E27FC236}">
                      <a16:creationId xmlns:a16="http://schemas.microsoft.com/office/drawing/2014/main" id="{A9571D4F-6C37-4AB0-BC6E-26C725846D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537" y="3053"/>
                  <a:ext cx="230" cy="175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9" name="AutoShape 1557">
                  <a:extLst>
                    <a:ext uri="{FF2B5EF4-FFF2-40B4-BE49-F238E27FC236}">
                      <a16:creationId xmlns:a16="http://schemas.microsoft.com/office/drawing/2014/main" id="{F0CDF9AD-1FC1-4A21-9202-09D42DDD2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637" y="3047"/>
                  <a:ext cx="220" cy="4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870" name="Group 1558">
                  <a:extLst>
                    <a:ext uri="{FF2B5EF4-FFF2-40B4-BE49-F238E27FC236}">
                      <a16:creationId xmlns:a16="http://schemas.microsoft.com/office/drawing/2014/main" id="{780F2F6E-CE64-4898-A655-D6BE5AF07A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56723">
                  <a:off x="1617" y="3097"/>
                  <a:ext cx="138" cy="138"/>
                  <a:chOff x="3056" y="2893"/>
                  <a:chExt cx="182" cy="127"/>
                </a:xfrm>
              </p:grpSpPr>
              <p:sp>
                <p:nvSpPr>
                  <p:cNvPr id="14871" name="AutoShape 1559">
                    <a:extLst>
                      <a:ext uri="{FF2B5EF4-FFF2-40B4-BE49-F238E27FC236}">
                        <a16:creationId xmlns:a16="http://schemas.microsoft.com/office/drawing/2014/main" id="{58F2F8ED-0655-4489-BC93-3D5DC2E827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56" y="2893"/>
                    <a:ext cx="173" cy="4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72" name="AutoShape 1560">
                    <a:extLst>
                      <a:ext uri="{FF2B5EF4-FFF2-40B4-BE49-F238E27FC236}">
                        <a16:creationId xmlns:a16="http://schemas.microsoft.com/office/drawing/2014/main" id="{FDE990BF-3E6F-4334-B1AE-3076649159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65" y="2935"/>
                    <a:ext cx="173" cy="4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73" name="AutoShape 1561">
                    <a:extLst>
                      <a:ext uri="{FF2B5EF4-FFF2-40B4-BE49-F238E27FC236}">
                        <a16:creationId xmlns:a16="http://schemas.microsoft.com/office/drawing/2014/main" id="{AB9D0D3D-1B23-4E6C-B042-92BCC8F030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96" y="2977"/>
                    <a:ext cx="140" cy="4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4874" name="Group 1562">
              <a:extLst>
                <a:ext uri="{FF2B5EF4-FFF2-40B4-BE49-F238E27FC236}">
                  <a16:creationId xmlns:a16="http://schemas.microsoft.com/office/drawing/2014/main" id="{D13D1198-6063-42F5-B5CD-B95341FC0946}"/>
                </a:ext>
              </a:extLst>
            </p:cNvPr>
            <p:cNvGrpSpPr>
              <a:grpSpLocks/>
            </p:cNvGrpSpPr>
            <p:nvPr/>
          </p:nvGrpSpPr>
          <p:grpSpPr bwMode="auto">
            <a:xfrm rot="514288" flipH="1">
              <a:off x="2349" y="3022"/>
              <a:ext cx="870" cy="650"/>
              <a:chOff x="1032" y="2985"/>
              <a:chExt cx="865" cy="655"/>
            </a:xfrm>
          </p:grpSpPr>
          <p:grpSp>
            <p:nvGrpSpPr>
              <p:cNvPr id="14875" name="Group 1563">
                <a:extLst>
                  <a:ext uri="{FF2B5EF4-FFF2-40B4-BE49-F238E27FC236}">
                    <a16:creationId xmlns:a16="http://schemas.microsoft.com/office/drawing/2014/main" id="{73D3F9BB-E958-4425-A993-4E6C6790C8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242" y="3048"/>
                <a:ext cx="382" cy="802"/>
                <a:chOff x="3204" y="2682"/>
                <a:chExt cx="317" cy="666"/>
              </a:xfrm>
            </p:grpSpPr>
            <p:sp>
              <p:nvSpPr>
                <p:cNvPr id="14876" name="AutoShape 1564">
                  <a:extLst>
                    <a:ext uri="{FF2B5EF4-FFF2-40B4-BE49-F238E27FC236}">
                      <a16:creationId xmlns:a16="http://schemas.microsoft.com/office/drawing/2014/main" id="{733FC893-1DC3-4598-BB4D-38DEE134A7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301" y="2781"/>
                  <a:ext cx="220" cy="56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CC00"/>
                    </a:gs>
                    <a:gs pos="50000">
                      <a:srgbClr val="CCCC00">
                        <a:gamma/>
                        <a:tint val="76078"/>
                        <a:invGamma/>
                      </a:srgbClr>
                    </a:gs>
                    <a:gs pos="100000">
                      <a:srgbClr val="CCCC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7" name="Freeform 1565">
                  <a:extLst>
                    <a:ext uri="{FF2B5EF4-FFF2-40B4-BE49-F238E27FC236}">
                      <a16:creationId xmlns:a16="http://schemas.microsoft.com/office/drawing/2014/main" id="{B8433B8D-3B52-4E3C-B279-0C9CB5FF5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4" y="2739"/>
                  <a:ext cx="291" cy="30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78" name="Oval 1566">
                  <a:extLst>
                    <a:ext uri="{FF2B5EF4-FFF2-40B4-BE49-F238E27FC236}">
                      <a16:creationId xmlns:a16="http://schemas.microsoft.com/office/drawing/2014/main" id="{273FBE8C-8C4E-4149-BA68-DE55A80C9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225" y="2735"/>
                  <a:ext cx="222" cy="11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9" name="AutoShape 1567">
                  <a:extLst>
                    <a:ext uri="{FF2B5EF4-FFF2-40B4-BE49-F238E27FC236}">
                      <a16:creationId xmlns:a16="http://schemas.microsoft.com/office/drawing/2014/main" id="{CCA2F16F-B673-4D58-8ADD-C5599F820A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37957">
                  <a:off x="3254" y="2682"/>
                  <a:ext cx="143" cy="164"/>
                </a:xfrm>
                <a:prstGeom prst="roundRect">
                  <a:avLst>
                    <a:gd name="adj" fmla="val 37167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80" name="Group 1568">
                <a:extLst>
                  <a:ext uri="{FF2B5EF4-FFF2-40B4-BE49-F238E27FC236}">
                    <a16:creationId xmlns:a16="http://schemas.microsoft.com/office/drawing/2014/main" id="{2E60BFE0-0CFD-40E5-95CF-730C74059A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37300">
                <a:off x="1577" y="2985"/>
                <a:ext cx="320" cy="206"/>
                <a:chOff x="1537" y="3047"/>
                <a:chExt cx="320" cy="206"/>
              </a:xfrm>
            </p:grpSpPr>
            <p:sp>
              <p:nvSpPr>
                <p:cNvPr id="14881" name="AutoShape 1569">
                  <a:extLst>
                    <a:ext uri="{FF2B5EF4-FFF2-40B4-BE49-F238E27FC236}">
                      <a16:creationId xmlns:a16="http://schemas.microsoft.com/office/drawing/2014/main" id="{06C3131D-158A-4C2A-803D-C99DE3D7C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562" y="3139"/>
                  <a:ext cx="198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2" name="Oval 1570">
                  <a:extLst>
                    <a:ext uri="{FF2B5EF4-FFF2-40B4-BE49-F238E27FC236}">
                      <a16:creationId xmlns:a16="http://schemas.microsoft.com/office/drawing/2014/main" id="{AB1ECD03-011D-4FC0-ACC4-B6E0CF1A4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537" y="3053"/>
                  <a:ext cx="230" cy="175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3" name="AutoShape 1571">
                  <a:extLst>
                    <a:ext uri="{FF2B5EF4-FFF2-40B4-BE49-F238E27FC236}">
                      <a16:creationId xmlns:a16="http://schemas.microsoft.com/office/drawing/2014/main" id="{F871CBC6-2AF9-4648-ABB6-3D7C77D16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977011" flipH="1">
                  <a:off x="1637" y="3047"/>
                  <a:ext cx="220" cy="4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884" name="Group 1572">
                  <a:extLst>
                    <a:ext uri="{FF2B5EF4-FFF2-40B4-BE49-F238E27FC236}">
                      <a16:creationId xmlns:a16="http://schemas.microsoft.com/office/drawing/2014/main" id="{D2330550-4095-48EE-B8C7-8D1B0CDE7D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56723">
                  <a:off x="1617" y="3097"/>
                  <a:ext cx="138" cy="138"/>
                  <a:chOff x="3056" y="2893"/>
                  <a:chExt cx="182" cy="127"/>
                </a:xfrm>
              </p:grpSpPr>
              <p:sp>
                <p:nvSpPr>
                  <p:cNvPr id="14885" name="AutoShape 1573">
                    <a:extLst>
                      <a:ext uri="{FF2B5EF4-FFF2-40B4-BE49-F238E27FC236}">
                        <a16:creationId xmlns:a16="http://schemas.microsoft.com/office/drawing/2014/main" id="{10F01DDA-10C8-46EA-8215-066584C241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56" y="2893"/>
                    <a:ext cx="173" cy="4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6" name="AutoShape 1574">
                    <a:extLst>
                      <a:ext uri="{FF2B5EF4-FFF2-40B4-BE49-F238E27FC236}">
                        <a16:creationId xmlns:a16="http://schemas.microsoft.com/office/drawing/2014/main" id="{45F65D65-9E10-4E80-AB26-CD87ECB7D0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65" y="2935"/>
                    <a:ext cx="173" cy="4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7" name="AutoShape 1575">
                    <a:extLst>
                      <a:ext uri="{FF2B5EF4-FFF2-40B4-BE49-F238E27FC236}">
                        <a16:creationId xmlns:a16="http://schemas.microsoft.com/office/drawing/2014/main" id="{D67B3552-AF90-4015-8F09-B7A6068514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020287" flipH="1">
                    <a:off x="3096" y="2977"/>
                    <a:ext cx="140" cy="4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4948" name="Group 1636">
            <a:extLst>
              <a:ext uri="{FF2B5EF4-FFF2-40B4-BE49-F238E27FC236}">
                <a16:creationId xmlns:a16="http://schemas.microsoft.com/office/drawing/2014/main" id="{5A0DBBE0-D92A-4DA2-B7A9-538A8361BCB2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08050"/>
            <a:ext cx="1109663" cy="1512888"/>
            <a:chOff x="3982" y="572"/>
            <a:chExt cx="699" cy="953"/>
          </a:xfrm>
        </p:grpSpPr>
        <p:grpSp>
          <p:nvGrpSpPr>
            <p:cNvPr id="14947" name="Group 1635">
              <a:extLst>
                <a:ext uri="{FF2B5EF4-FFF2-40B4-BE49-F238E27FC236}">
                  <a16:creationId xmlns:a16="http://schemas.microsoft.com/office/drawing/2014/main" id="{F97A02F4-61AA-41DC-9BE4-5C4F1C028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572"/>
              <a:ext cx="621" cy="953"/>
              <a:chOff x="3982" y="572"/>
              <a:chExt cx="621" cy="953"/>
            </a:xfrm>
          </p:grpSpPr>
          <p:sp>
            <p:nvSpPr>
              <p:cNvPr id="14890" name="Oval 1578">
                <a:extLst>
                  <a:ext uri="{FF2B5EF4-FFF2-40B4-BE49-F238E27FC236}">
                    <a16:creationId xmlns:a16="http://schemas.microsoft.com/office/drawing/2014/main" id="{3FCE877A-F250-43FA-96DC-4E4392630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593"/>
                <a:ext cx="455" cy="642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1" name="Oval 1579">
                <a:extLst>
                  <a:ext uri="{FF2B5EF4-FFF2-40B4-BE49-F238E27FC236}">
                    <a16:creationId xmlns:a16="http://schemas.microsoft.com/office/drawing/2014/main" id="{FA421609-0090-40C5-8CDF-DDFF0546D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572"/>
                <a:ext cx="455" cy="47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2" name="Oval 1580">
                <a:extLst>
                  <a:ext uri="{FF2B5EF4-FFF2-40B4-BE49-F238E27FC236}">
                    <a16:creationId xmlns:a16="http://schemas.microsoft.com/office/drawing/2014/main" id="{8C9190AF-31F7-42B4-B00E-26F900D0F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65" y="849"/>
                <a:ext cx="80" cy="13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3" name="Oval 1581">
                <a:extLst>
                  <a:ext uri="{FF2B5EF4-FFF2-40B4-BE49-F238E27FC236}">
                    <a16:creationId xmlns:a16="http://schemas.microsoft.com/office/drawing/2014/main" id="{B3CC60FF-7405-47AE-B4C7-310807231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440" y="849"/>
                <a:ext cx="80" cy="13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4" name="Oval 1582">
                <a:extLst>
                  <a:ext uri="{FF2B5EF4-FFF2-40B4-BE49-F238E27FC236}">
                    <a16:creationId xmlns:a16="http://schemas.microsoft.com/office/drawing/2014/main" id="{FD7C7161-01EC-4B31-9AE0-8DCABBBC8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634"/>
                <a:ext cx="415" cy="47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95" name="Group 1583">
                <a:extLst>
                  <a:ext uri="{FF2B5EF4-FFF2-40B4-BE49-F238E27FC236}">
                    <a16:creationId xmlns:a16="http://schemas.microsoft.com/office/drawing/2014/main" id="{4425C44C-78E1-4E50-BD4B-F3DD0D3818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883"/>
                <a:ext cx="125" cy="331"/>
                <a:chOff x="2304" y="2251"/>
                <a:chExt cx="317" cy="726"/>
              </a:xfrm>
            </p:grpSpPr>
            <p:sp>
              <p:nvSpPr>
                <p:cNvPr id="14896" name="Oval 1584">
                  <a:extLst>
                    <a:ext uri="{FF2B5EF4-FFF2-40B4-BE49-F238E27FC236}">
                      <a16:creationId xmlns:a16="http://schemas.microsoft.com/office/drawing/2014/main" id="{0E619348-0416-4619-965C-276E93D19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7" name="Oval 1585">
                  <a:extLst>
                    <a:ext uri="{FF2B5EF4-FFF2-40B4-BE49-F238E27FC236}">
                      <a16:creationId xmlns:a16="http://schemas.microsoft.com/office/drawing/2014/main" id="{7E3334D3-35EC-4169-B046-1F81E8C008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898" name="Oval 1586">
                <a:extLst>
                  <a:ext uri="{FF2B5EF4-FFF2-40B4-BE49-F238E27FC236}">
                    <a16:creationId xmlns:a16="http://schemas.microsoft.com/office/drawing/2014/main" id="{15B9D4EC-F415-43FD-BBA9-05B7E7AB2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635"/>
                <a:ext cx="401" cy="45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9" name="Freeform 1587">
                <a:extLst>
                  <a:ext uri="{FF2B5EF4-FFF2-40B4-BE49-F238E27FC236}">
                    <a16:creationId xmlns:a16="http://schemas.microsoft.com/office/drawing/2014/main" id="{4BBA5ECC-85AD-44E4-AA1E-EFCAB4A001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263" y="935"/>
                <a:ext cx="60" cy="2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0" name="Oval 1588">
                <a:extLst>
                  <a:ext uri="{FF2B5EF4-FFF2-40B4-BE49-F238E27FC236}">
                    <a16:creationId xmlns:a16="http://schemas.microsoft.com/office/drawing/2014/main" id="{C6027989-A659-4FD0-9F5B-73AD43790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7" y="1110"/>
                <a:ext cx="290" cy="16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1" name="Freeform 1589" descr="青い画用紙">
                <a:extLst>
                  <a:ext uri="{FF2B5EF4-FFF2-40B4-BE49-F238E27FC236}">
                    <a16:creationId xmlns:a16="http://schemas.microsoft.com/office/drawing/2014/main" id="{303FCE96-5ADF-44C8-871D-4FED541CD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8" y="1110"/>
                <a:ext cx="249" cy="415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2" name="Freeform 1590">
                <a:extLst>
                  <a:ext uri="{FF2B5EF4-FFF2-40B4-BE49-F238E27FC236}">
                    <a16:creationId xmlns:a16="http://schemas.microsoft.com/office/drawing/2014/main" id="{5EB3DAA7-00B5-4FBA-905E-CE59F480C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1132"/>
                <a:ext cx="299" cy="393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>
                      <a:gamma/>
                      <a:tint val="63529"/>
                      <a:invGamma/>
                    </a:srgbClr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3" name="Freeform 1591">
                <a:extLst>
                  <a:ext uri="{FF2B5EF4-FFF2-40B4-BE49-F238E27FC236}">
                    <a16:creationId xmlns:a16="http://schemas.microsoft.com/office/drawing/2014/main" id="{82F7E845-ADCC-423A-B306-1403F35F6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1110"/>
                <a:ext cx="249" cy="415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99">
                      <a:gamma/>
                      <a:tint val="66667"/>
                      <a:invGamma/>
                    </a:srgbClr>
                  </a:gs>
                  <a:gs pos="100000">
                    <a:srgbClr val="FF99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4" name="Freeform 1592">
                <a:extLst>
                  <a:ext uri="{FF2B5EF4-FFF2-40B4-BE49-F238E27FC236}">
                    <a16:creationId xmlns:a16="http://schemas.microsoft.com/office/drawing/2014/main" id="{195DB217-745C-48FF-97C8-1A6D13AD484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04" y="1132"/>
                <a:ext cx="299" cy="393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>
                      <a:gamma/>
                      <a:tint val="63529"/>
                      <a:invGamma/>
                    </a:srgbClr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5" name="Freeform 1593">
                <a:extLst>
                  <a:ext uri="{FF2B5EF4-FFF2-40B4-BE49-F238E27FC236}">
                    <a16:creationId xmlns:a16="http://schemas.microsoft.com/office/drawing/2014/main" id="{E5AC4227-3DFC-4286-AB73-AF97E93431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93" y="1110"/>
                <a:ext cx="248" cy="415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99">
                      <a:gamma/>
                      <a:tint val="66667"/>
                      <a:invGamma/>
                    </a:srgbClr>
                  </a:gs>
                  <a:gs pos="100000">
                    <a:srgbClr val="FF99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6" name="AutoShape 1594">
                <a:extLst>
                  <a:ext uri="{FF2B5EF4-FFF2-40B4-BE49-F238E27FC236}">
                    <a16:creationId xmlns:a16="http://schemas.microsoft.com/office/drawing/2014/main" id="{3F826EB1-CD60-4116-96CD-8E9DD29BB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68" y="692"/>
                <a:ext cx="41" cy="166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7" name="AutoShape 1595">
                <a:extLst>
                  <a:ext uri="{FF2B5EF4-FFF2-40B4-BE49-F238E27FC236}">
                    <a16:creationId xmlns:a16="http://schemas.microsoft.com/office/drawing/2014/main" id="{F5FE75D1-D6DF-49E9-8798-F06CB72EA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375" y="692"/>
                <a:ext cx="41" cy="166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8" name="Freeform 1596">
                <a:extLst>
                  <a:ext uri="{FF2B5EF4-FFF2-40B4-BE49-F238E27FC236}">
                    <a16:creationId xmlns:a16="http://schemas.microsoft.com/office/drawing/2014/main" id="{F9DECC3F-6B72-40AB-9E38-D066CB630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584"/>
                <a:ext cx="297" cy="277"/>
              </a:xfrm>
              <a:custGeom>
                <a:avLst/>
                <a:gdLst>
                  <a:gd name="T0" fmla="*/ 492 w 650"/>
                  <a:gd name="T1" fmla="*/ 19 h 606"/>
                  <a:gd name="T2" fmla="*/ 174 w 650"/>
                  <a:gd name="T3" fmla="*/ 156 h 606"/>
                  <a:gd name="T4" fmla="*/ 38 w 650"/>
                  <a:gd name="T5" fmla="*/ 564 h 606"/>
                  <a:gd name="T6" fmla="*/ 405 w 650"/>
                  <a:gd name="T7" fmla="*/ 409 h 606"/>
                  <a:gd name="T8" fmla="*/ 628 w 650"/>
                  <a:gd name="T9" fmla="*/ 65 h 606"/>
                  <a:gd name="T10" fmla="*/ 537 w 650"/>
                  <a:gd name="T11" fmla="*/ 19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0" h="606">
                    <a:moveTo>
                      <a:pt x="492" y="19"/>
                    </a:moveTo>
                    <a:cubicBezTo>
                      <a:pt x="371" y="42"/>
                      <a:pt x="250" y="65"/>
                      <a:pt x="174" y="156"/>
                    </a:cubicBezTo>
                    <a:cubicBezTo>
                      <a:pt x="98" y="247"/>
                      <a:pt x="0" y="522"/>
                      <a:pt x="38" y="564"/>
                    </a:cubicBezTo>
                    <a:cubicBezTo>
                      <a:pt x="76" y="606"/>
                      <a:pt x="307" y="492"/>
                      <a:pt x="405" y="409"/>
                    </a:cubicBezTo>
                    <a:cubicBezTo>
                      <a:pt x="503" y="326"/>
                      <a:pt x="606" y="130"/>
                      <a:pt x="628" y="65"/>
                    </a:cubicBezTo>
                    <a:cubicBezTo>
                      <a:pt x="650" y="0"/>
                      <a:pt x="552" y="27"/>
                      <a:pt x="537" y="19"/>
                    </a:cubicBezTo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09" name="Oval 1597">
                <a:extLst>
                  <a:ext uri="{FF2B5EF4-FFF2-40B4-BE49-F238E27FC236}">
                    <a16:creationId xmlns:a16="http://schemas.microsoft.com/office/drawing/2014/main" id="{76E937BB-9D88-4CC8-B3CD-9CE69EF0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6" y="904"/>
                <a:ext cx="124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0" name="Oval 1598">
                <a:extLst>
                  <a:ext uri="{FF2B5EF4-FFF2-40B4-BE49-F238E27FC236}">
                    <a16:creationId xmlns:a16="http://schemas.microsoft.com/office/drawing/2014/main" id="{FE15DCBD-9BBA-4187-AAEA-FB7DB907C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904"/>
                <a:ext cx="124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11" name="Group 1599">
                <a:extLst>
                  <a:ext uri="{FF2B5EF4-FFF2-40B4-BE49-F238E27FC236}">
                    <a16:creationId xmlns:a16="http://schemas.microsoft.com/office/drawing/2014/main" id="{24B96DA7-8F70-45AA-87B6-FC7C04CF20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8" y="823"/>
                <a:ext cx="120" cy="61"/>
                <a:chOff x="2042" y="2338"/>
                <a:chExt cx="283" cy="145"/>
              </a:xfrm>
            </p:grpSpPr>
            <p:grpSp>
              <p:nvGrpSpPr>
                <p:cNvPr id="14912" name="Group 1600">
                  <a:extLst>
                    <a:ext uri="{FF2B5EF4-FFF2-40B4-BE49-F238E27FC236}">
                      <a16:creationId xmlns:a16="http://schemas.microsoft.com/office/drawing/2014/main" id="{E97D9631-1E0D-47A3-8439-8BBBAB4101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42" y="2338"/>
                  <a:ext cx="283" cy="145"/>
                  <a:chOff x="2042" y="2335"/>
                  <a:chExt cx="283" cy="145"/>
                </a:xfrm>
              </p:grpSpPr>
              <p:sp>
                <p:nvSpPr>
                  <p:cNvPr id="14913" name="AutoShape 1601">
                    <a:extLst>
                      <a:ext uri="{FF2B5EF4-FFF2-40B4-BE49-F238E27FC236}">
                        <a16:creationId xmlns:a16="http://schemas.microsoft.com/office/drawing/2014/main" id="{DBD3AD70-3E78-4C1A-A7D6-C67FCE3044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1" y="2252"/>
                    <a:ext cx="91" cy="273"/>
                  </a:xfrm>
                  <a:prstGeom prst="moon">
                    <a:avLst>
                      <a:gd name="adj" fmla="val 8787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4" name="AutoShape 1602">
                    <a:extLst>
                      <a:ext uri="{FF2B5EF4-FFF2-40B4-BE49-F238E27FC236}">
                        <a16:creationId xmlns:a16="http://schemas.microsoft.com/office/drawing/2014/main" id="{C5F42401-3B2B-403F-9394-8DB7580793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1" y="2275"/>
                    <a:ext cx="91" cy="27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15" name="Group 1603">
                    <a:extLst>
                      <a:ext uri="{FF2B5EF4-FFF2-40B4-BE49-F238E27FC236}">
                        <a16:creationId xmlns:a16="http://schemas.microsoft.com/office/drawing/2014/main" id="{9F55E024-FB0D-4564-AE87-73A15996032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708051">
                    <a:off x="2031" y="2346"/>
                    <a:ext cx="68" cy="45"/>
                    <a:chOff x="4526" y="2523"/>
                    <a:chExt cx="91" cy="91"/>
                  </a:xfrm>
                </p:grpSpPr>
                <p:sp>
                  <p:nvSpPr>
                    <p:cNvPr id="14916" name="AutoShape 1604">
                      <a:extLst>
                        <a:ext uri="{FF2B5EF4-FFF2-40B4-BE49-F238E27FC236}">
                          <a16:creationId xmlns:a16="http://schemas.microsoft.com/office/drawing/2014/main" id="{0A1B7A54-F693-4E37-8C15-9D20FC500A3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549" y="2545"/>
                      <a:ext cx="46" cy="91"/>
                    </a:xfrm>
                    <a:prstGeom prst="moon">
                      <a:avLst>
                        <a:gd name="adj" fmla="val 45648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17" name="AutoShape 1605">
                      <a:extLst>
                        <a:ext uri="{FF2B5EF4-FFF2-40B4-BE49-F238E27FC236}">
                          <a16:creationId xmlns:a16="http://schemas.microsoft.com/office/drawing/2014/main" id="{C48FD438-D30B-4F75-BA8B-C746779689E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549" y="2500"/>
                      <a:ext cx="46" cy="91"/>
                    </a:xfrm>
                    <a:prstGeom prst="moon">
                      <a:avLst>
                        <a:gd name="adj" fmla="val 45648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918" name="Oval 1606">
                    <a:extLst>
                      <a:ext uri="{FF2B5EF4-FFF2-40B4-BE49-F238E27FC236}">
                        <a16:creationId xmlns:a16="http://schemas.microsoft.com/office/drawing/2014/main" id="{9B198C14-9683-43C8-93EE-6245306AB3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57" y="2432"/>
                    <a:ext cx="251" cy="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19" name="Group 1607">
                    <a:extLst>
                      <a:ext uri="{FF2B5EF4-FFF2-40B4-BE49-F238E27FC236}">
                        <a16:creationId xmlns:a16="http://schemas.microsoft.com/office/drawing/2014/main" id="{9F3601CC-8CBC-4A80-9FFA-8881A68C0C3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130" y="2360"/>
                    <a:ext cx="120" cy="120"/>
                    <a:chOff x="2130" y="2375"/>
                    <a:chExt cx="120" cy="120"/>
                  </a:xfrm>
                </p:grpSpPr>
                <p:sp>
                  <p:nvSpPr>
                    <p:cNvPr id="14920" name="Oval 1608">
                      <a:extLst>
                        <a:ext uri="{FF2B5EF4-FFF2-40B4-BE49-F238E27FC236}">
                          <a16:creationId xmlns:a16="http://schemas.microsoft.com/office/drawing/2014/main" id="{23F51441-3B26-4F9A-A549-7DE043B969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0" y="2375"/>
                      <a:ext cx="120" cy="12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tx2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tx2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21" name="Oval 1609">
                      <a:extLst>
                        <a:ext uri="{FF2B5EF4-FFF2-40B4-BE49-F238E27FC236}">
                          <a16:creationId xmlns:a16="http://schemas.microsoft.com/office/drawing/2014/main" id="{50EDE231-F933-417C-B792-636A6B8A13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46" y="2388"/>
                      <a:ext cx="90" cy="90"/>
                    </a:xfrm>
                    <a:prstGeom prst="ellipse">
                      <a:avLst/>
                    </a:prstGeom>
                    <a:solidFill>
                      <a:srgbClr val="800000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22" name="Oval 1610">
                      <a:extLst>
                        <a:ext uri="{FF2B5EF4-FFF2-40B4-BE49-F238E27FC236}">
                          <a16:creationId xmlns:a16="http://schemas.microsoft.com/office/drawing/2014/main" id="{9473D5EF-329A-4477-A2BE-FE193EF29D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388"/>
                      <a:ext cx="64" cy="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chemeClr val="bg1">
                            <a:gamma/>
                            <a:shade val="46275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923" name="AutoShape 1611">
                    <a:extLst>
                      <a:ext uri="{FF2B5EF4-FFF2-40B4-BE49-F238E27FC236}">
                        <a16:creationId xmlns:a16="http://schemas.microsoft.com/office/drawing/2014/main" id="{8B065DE9-FB34-419D-87A7-FDF37122E5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3" y="2266"/>
                    <a:ext cx="91" cy="273"/>
                  </a:xfrm>
                  <a:prstGeom prst="moon">
                    <a:avLst>
                      <a:gd name="adj" fmla="val 21977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924" name="Oval 1612">
                  <a:extLst>
                    <a:ext uri="{FF2B5EF4-FFF2-40B4-BE49-F238E27FC236}">
                      <a16:creationId xmlns:a16="http://schemas.microsoft.com/office/drawing/2014/main" id="{71639DFA-0697-4636-86CC-3A0342D44E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2387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26" name="Group 1614">
                <a:extLst>
                  <a:ext uri="{FF2B5EF4-FFF2-40B4-BE49-F238E27FC236}">
                    <a16:creationId xmlns:a16="http://schemas.microsoft.com/office/drawing/2014/main" id="{E11B3E9F-EA6B-443C-9778-6887F3FC3A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329" y="823"/>
                <a:ext cx="120" cy="61"/>
                <a:chOff x="2042" y="2338"/>
                <a:chExt cx="283" cy="145"/>
              </a:xfrm>
            </p:grpSpPr>
            <p:grpSp>
              <p:nvGrpSpPr>
                <p:cNvPr id="14927" name="Group 1615">
                  <a:extLst>
                    <a:ext uri="{FF2B5EF4-FFF2-40B4-BE49-F238E27FC236}">
                      <a16:creationId xmlns:a16="http://schemas.microsoft.com/office/drawing/2014/main" id="{ED897C4A-E9A1-4D07-B330-E3AB20065E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42" y="2338"/>
                  <a:ext cx="283" cy="145"/>
                  <a:chOff x="2042" y="2335"/>
                  <a:chExt cx="283" cy="145"/>
                </a:xfrm>
              </p:grpSpPr>
              <p:sp>
                <p:nvSpPr>
                  <p:cNvPr id="14928" name="AutoShape 1616">
                    <a:extLst>
                      <a:ext uri="{FF2B5EF4-FFF2-40B4-BE49-F238E27FC236}">
                        <a16:creationId xmlns:a16="http://schemas.microsoft.com/office/drawing/2014/main" id="{A13A71F0-4CDB-4C0D-9D87-6C629F19A1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1" y="2252"/>
                    <a:ext cx="91" cy="273"/>
                  </a:xfrm>
                  <a:prstGeom prst="moon">
                    <a:avLst>
                      <a:gd name="adj" fmla="val 8787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29" name="AutoShape 1617">
                    <a:extLst>
                      <a:ext uri="{FF2B5EF4-FFF2-40B4-BE49-F238E27FC236}">
                        <a16:creationId xmlns:a16="http://schemas.microsoft.com/office/drawing/2014/main" id="{AA11366B-EED0-4221-96E2-76D5DFF5EC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1" y="2275"/>
                    <a:ext cx="91" cy="27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30" name="Group 1618">
                    <a:extLst>
                      <a:ext uri="{FF2B5EF4-FFF2-40B4-BE49-F238E27FC236}">
                        <a16:creationId xmlns:a16="http://schemas.microsoft.com/office/drawing/2014/main" id="{0BF354A0-4F25-45C0-AB5B-6875F5824F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708051">
                    <a:off x="2031" y="2346"/>
                    <a:ext cx="68" cy="45"/>
                    <a:chOff x="4526" y="2523"/>
                    <a:chExt cx="91" cy="91"/>
                  </a:xfrm>
                </p:grpSpPr>
                <p:sp>
                  <p:nvSpPr>
                    <p:cNvPr id="14931" name="AutoShape 1619">
                      <a:extLst>
                        <a:ext uri="{FF2B5EF4-FFF2-40B4-BE49-F238E27FC236}">
                          <a16:creationId xmlns:a16="http://schemas.microsoft.com/office/drawing/2014/main" id="{7851396B-DBA8-4F54-B3CF-876005D034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549" y="2545"/>
                      <a:ext cx="46" cy="91"/>
                    </a:xfrm>
                    <a:prstGeom prst="moon">
                      <a:avLst>
                        <a:gd name="adj" fmla="val 45648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32" name="AutoShape 1620">
                      <a:extLst>
                        <a:ext uri="{FF2B5EF4-FFF2-40B4-BE49-F238E27FC236}">
                          <a16:creationId xmlns:a16="http://schemas.microsoft.com/office/drawing/2014/main" id="{AFBA8C96-C7B9-4EBC-902A-2C3A8FF173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549" y="2500"/>
                      <a:ext cx="46" cy="91"/>
                    </a:xfrm>
                    <a:prstGeom prst="moon">
                      <a:avLst>
                        <a:gd name="adj" fmla="val 45648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933" name="Oval 1621">
                    <a:extLst>
                      <a:ext uri="{FF2B5EF4-FFF2-40B4-BE49-F238E27FC236}">
                        <a16:creationId xmlns:a16="http://schemas.microsoft.com/office/drawing/2014/main" id="{3746A86B-6214-4315-86E1-A775D4211F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57" y="2432"/>
                    <a:ext cx="251" cy="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34" name="Group 1622">
                    <a:extLst>
                      <a:ext uri="{FF2B5EF4-FFF2-40B4-BE49-F238E27FC236}">
                        <a16:creationId xmlns:a16="http://schemas.microsoft.com/office/drawing/2014/main" id="{C657370B-633D-4510-BC24-0F03D27D22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130" y="2360"/>
                    <a:ext cx="120" cy="120"/>
                    <a:chOff x="2130" y="2375"/>
                    <a:chExt cx="120" cy="120"/>
                  </a:xfrm>
                </p:grpSpPr>
                <p:sp>
                  <p:nvSpPr>
                    <p:cNvPr id="14935" name="Oval 1623">
                      <a:extLst>
                        <a:ext uri="{FF2B5EF4-FFF2-40B4-BE49-F238E27FC236}">
                          <a16:creationId xmlns:a16="http://schemas.microsoft.com/office/drawing/2014/main" id="{468249CD-865E-46EA-B556-5CBEE9ED78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0" y="2375"/>
                      <a:ext cx="120" cy="12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tx2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tx2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36" name="Oval 1624">
                      <a:extLst>
                        <a:ext uri="{FF2B5EF4-FFF2-40B4-BE49-F238E27FC236}">
                          <a16:creationId xmlns:a16="http://schemas.microsoft.com/office/drawing/2014/main" id="{7BDD1673-234E-4AE7-8738-8241B45C1F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46" y="2388"/>
                      <a:ext cx="90" cy="90"/>
                    </a:xfrm>
                    <a:prstGeom prst="ellipse">
                      <a:avLst/>
                    </a:prstGeom>
                    <a:solidFill>
                      <a:srgbClr val="800000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37" name="Oval 1625">
                      <a:extLst>
                        <a:ext uri="{FF2B5EF4-FFF2-40B4-BE49-F238E27FC236}">
                          <a16:creationId xmlns:a16="http://schemas.microsoft.com/office/drawing/2014/main" id="{6DDC8959-7DA5-43AA-95EC-CD0F088C74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388"/>
                      <a:ext cx="64" cy="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chemeClr val="bg1">
                            <a:gamma/>
                            <a:shade val="46275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938" name="AutoShape 1626">
                    <a:extLst>
                      <a:ext uri="{FF2B5EF4-FFF2-40B4-BE49-F238E27FC236}">
                        <a16:creationId xmlns:a16="http://schemas.microsoft.com/office/drawing/2014/main" id="{3C5E1075-9C87-46E0-8599-7FB978E365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143" y="2266"/>
                    <a:ext cx="91" cy="273"/>
                  </a:xfrm>
                  <a:prstGeom prst="moon">
                    <a:avLst>
                      <a:gd name="adj" fmla="val 21977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939" name="Oval 1627">
                  <a:extLst>
                    <a:ext uri="{FF2B5EF4-FFF2-40B4-BE49-F238E27FC236}">
                      <a16:creationId xmlns:a16="http://schemas.microsoft.com/office/drawing/2014/main" id="{EEAE4806-D186-4170-B29C-87D8F4B02C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2387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940" name="Oval 1628">
                <a:extLst>
                  <a:ext uri="{FF2B5EF4-FFF2-40B4-BE49-F238E27FC236}">
                    <a16:creationId xmlns:a16="http://schemas.microsoft.com/office/drawing/2014/main" id="{7CAD6590-47FD-42F9-96C3-B9344ED9D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3" y="981"/>
                <a:ext cx="132" cy="74"/>
              </a:xfrm>
              <a:prstGeom prst="ellipse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100000">
                    <a:srgbClr val="CC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46" name="Group 1634">
              <a:extLst>
                <a:ext uri="{FF2B5EF4-FFF2-40B4-BE49-F238E27FC236}">
                  <a16:creationId xmlns:a16="http://schemas.microsoft.com/office/drawing/2014/main" id="{EC6AFE1B-6737-4A4B-B0CD-776D6E42E9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754"/>
              <a:ext cx="109" cy="182"/>
              <a:chOff x="3982" y="1797"/>
              <a:chExt cx="272" cy="453"/>
            </a:xfrm>
          </p:grpSpPr>
          <p:sp>
            <p:nvSpPr>
              <p:cNvPr id="14943" name="Rectangle 1631">
                <a:extLst>
                  <a:ext uri="{FF2B5EF4-FFF2-40B4-BE49-F238E27FC236}">
                    <a16:creationId xmlns:a16="http://schemas.microsoft.com/office/drawing/2014/main" id="{F9C83BA0-A303-49C4-9733-A7FA4B997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979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4" name="Rectangle 1632">
                <a:extLst>
                  <a:ext uri="{FF2B5EF4-FFF2-40B4-BE49-F238E27FC236}">
                    <a16:creationId xmlns:a16="http://schemas.microsoft.com/office/drawing/2014/main" id="{9AD1DA41-4E92-4A35-A14A-321131E34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982" y="2160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5" name="Rectangle 1633">
                <a:extLst>
                  <a:ext uri="{FF2B5EF4-FFF2-40B4-BE49-F238E27FC236}">
                    <a16:creationId xmlns:a16="http://schemas.microsoft.com/office/drawing/2014/main" id="{3CE88DAD-841A-49F5-809F-01AC03F1A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82" y="1797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046" name="Group 1734">
            <a:extLst>
              <a:ext uri="{FF2B5EF4-FFF2-40B4-BE49-F238E27FC236}">
                <a16:creationId xmlns:a16="http://schemas.microsoft.com/office/drawing/2014/main" id="{D80DF067-EFA3-4AB7-AF5E-2322A3DA6822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852738"/>
            <a:ext cx="1130300" cy="1514475"/>
            <a:chOff x="3891" y="1797"/>
            <a:chExt cx="712" cy="954"/>
          </a:xfrm>
        </p:grpSpPr>
        <p:grpSp>
          <p:nvGrpSpPr>
            <p:cNvPr id="15037" name="Group 1725">
              <a:extLst>
                <a:ext uri="{FF2B5EF4-FFF2-40B4-BE49-F238E27FC236}">
                  <a16:creationId xmlns:a16="http://schemas.microsoft.com/office/drawing/2014/main" id="{7C98994F-4C26-4D58-BEDD-2ACB25D0393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891" y="1933"/>
              <a:ext cx="109" cy="182"/>
              <a:chOff x="3982" y="1797"/>
              <a:chExt cx="272" cy="453"/>
            </a:xfrm>
          </p:grpSpPr>
          <p:sp>
            <p:nvSpPr>
              <p:cNvPr id="15038" name="Rectangle 1726">
                <a:extLst>
                  <a:ext uri="{FF2B5EF4-FFF2-40B4-BE49-F238E27FC236}">
                    <a16:creationId xmlns:a16="http://schemas.microsoft.com/office/drawing/2014/main" id="{31F026A4-3EA3-4861-BD12-0D408B23F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979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9" name="Rectangle 1727">
                <a:extLst>
                  <a:ext uri="{FF2B5EF4-FFF2-40B4-BE49-F238E27FC236}">
                    <a16:creationId xmlns:a16="http://schemas.microsoft.com/office/drawing/2014/main" id="{45506146-DAE7-4CB8-8205-680F7168C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982" y="2160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0" name="Rectangle 1728">
                <a:extLst>
                  <a:ext uri="{FF2B5EF4-FFF2-40B4-BE49-F238E27FC236}">
                    <a16:creationId xmlns:a16="http://schemas.microsoft.com/office/drawing/2014/main" id="{82BDA85D-E618-4AFB-AC7A-7844C4EE1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82" y="1797"/>
                <a:ext cx="227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45" name="Group 1733">
              <a:extLst>
                <a:ext uri="{FF2B5EF4-FFF2-40B4-BE49-F238E27FC236}">
                  <a16:creationId xmlns:a16="http://schemas.microsoft.com/office/drawing/2014/main" id="{2C3AF9A2-FBCE-4D37-B254-FEA72C0F8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797"/>
              <a:ext cx="621" cy="954"/>
              <a:chOff x="3982" y="1797"/>
              <a:chExt cx="621" cy="954"/>
            </a:xfrm>
          </p:grpSpPr>
          <p:sp>
            <p:nvSpPr>
              <p:cNvPr id="14950" name="AutoShape 1638">
                <a:extLst>
                  <a:ext uri="{FF2B5EF4-FFF2-40B4-BE49-F238E27FC236}">
                    <a16:creationId xmlns:a16="http://schemas.microsoft.com/office/drawing/2014/main" id="{95EF50DD-6A44-4BF8-B983-7089E6B3D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023" y="1818"/>
                <a:ext cx="539" cy="497"/>
              </a:xfrm>
              <a:prstGeom prst="moon">
                <a:avLst>
                  <a:gd name="adj" fmla="val 875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1" name="AutoShape 1639">
                <a:extLst>
                  <a:ext uri="{FF2B5EF4-FFF2-40B4-BE49-F238E27FC236}">
                    <a16:creationId xmlns:a16="http://schemas.microsoft.com/office/drawing/2014/main" id="{9E6D9C56-27A3-4173-8F0C-D34AF0722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075" y="1891"/>
                <a:ext cx="435" cy="414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2" name="Oval 1640">
                <a:extLst>
                  <a:ext uri="{FF2B5EF4-FFF2-40B4-BE49-F238E27FC236}">
                    <a16:creationId xmlns:a16="http://schemas.microsoft.com/office/drawing/2014/main" id="{6FE34BA1-FE8B-4D4A-9B06-74BD1E453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1818"/>
                <a:ext cx="455" cy="477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3" name="Oval 1641">
                <a:extLst>
                  <a:ext uri="{FF2B5EF4-FFF2-40B4-BE49-F238E27FC236}">
                    <a16:creationId xmlns:a16="http://schemas.microsoft.com/office/drawing/2014/main" id="{F83402AB-8FBB-4B9D-AE62-7F75963CD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1797"/>
                <a:ext cx="455" cy="477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4" name="Oval 1642">
                <a:extLst>
                  <a:ext uri="{FF2B5EF4-FFF2-40B4-BE49-F238E27FC236}">
                    <a16:creationId xmlns:a16="http://schemas.microsoft.com/office/drawing/2014/main" id="{60F4AC33-096A-4F2E-A3EB-D95C0480D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65" y="2074"/>
                <a:ext cx="80" cy="135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5" name="Oval 1643">
                <a:extLst>
                  <a:ext uri="{FF2B5EF4-FFF2-40B4-BE49-F238E27FC236}">
                    <a16:creationId xmlns:a16="http://schemas.microsoft.com/office/drawing/2014/main" id="{2CEDDF3B-A630-4817-8BA6-771AE69F8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440" y="2074"/>
                <a:ext cx="80" cy="135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6" name="Oval 1644">
                <a:extLst>
                  <a:ext uri="{FF2B5EF4-FFF2-40B4-BE49-F238E27FC236}">
                    <a16:creationId xmlns:a16="http://schemas.microsoft.com/office/drawing/2014/main" id="{D1EE4B22-8CC0-426E-9478-E3C783F4A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1860"/>
                <a:ext cx="415" cy="43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57" name="Group 1645">
                <a:extLst>
                  <a:ext uri="{FF2B5EF4-FFF2-40B4-BE49-F238E27FC236}">
                    <a16:creationId xmlns:a16="http://schemas.microsoft.com/office/drawing/2014/main" id="{DE0332BA-46A7-4E13-836F-20F506009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2108"/>
                <a:ext cx="125" cy="332"/>
                <a:chOff x="2304" y="2251"/>
                <a:chExt cx="317" cy="726"/>
              </a:xfrm>
            </p:grpSpPr>
            <p:sp>
              <p:nvSpPr>
                <p:cNvPr id="14958" name="Oval 1646">
                  <a:extLst>
                    <a:ext uri="{FF2B5EF4-FFF2-40B4-BE49-F238E27FC236}">
                      <a16:creationId xmlns:a16="http://schemas.microsoft.com/office/drawing/2014/main" id="{50FF1244-F2CB-4354-9C83-D5BDE4807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9" name="Oval 1647">
                  <a:extLst>
                    <a:ext uri="{FF2B5EF4-FFF2-40B4-BE49-F238E27FC236}">
                      <a16:creationId xmlns:a16="http://schemas.microsoft.com/office/drawing/2014/main" id="{5B13EBF3-D4AE-493C-A9CF-D000D0D09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960" name="Oval 1648">
                <a:extLst>
                  <a:ext uri="{FF2B5EF4-FFF2-40B4-BE49-F238E27FC236}">
                    <a16:creationId xmlns:a16="http://schemas.microsoft.com/office/drawing/2014/main" id="{CBEC9295-70BB-44AB-816B-8BFCE78B6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2" y="1860"/>
                <a:ext cx="402" cy="455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61" name="Freeform 1649">
                <a:extLst>
                  <a:ext uri="{FF2B5EF4-FFF2-40B4-BE49-F238E27FC236}">
                    <a16:creationId xmlns:a16="http://schemas.microsoft.com/office/drawing/2014/main" id="{BEFF95E5-FCB3-4C1C-904A-8CA870D386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263" y="2170"/>
                <a:ext cx="60" cy="2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65" name="Oval 1653">
                <a:extLst>
                  <a:ext uri="{FF2B5EF4-FFF2-40B4-BE49-F238E27FC236}">
                    <a16:creationId xmlns:a16="http://schemas.microsoft.com/office/drawing/2014/main" id="{A756755D-94D9-4FD4-B7C0-C2F205AC2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7" y="2336"/>
                <a:ext cx="290" cy="16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66" name="Freeform 1654" descr="紙">
                <a:extLst>
                  <a:ext uri="{FF2B5EF4-FFF2-40B4-BE49-F238E27FC236}">
                    <a16:creationId xmlns:a16="http://schemas.microsoft.com/office/drawing/2014/main" id="{693FC877-60D6-44EF-990B-049E18227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8" y="2336"/>
                <a:ext cx="249" cy="415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67" name="Freeform 1655">
                <a:extLst>
                  <a:ext uri="{FF2B5EF4-FFF2-40B4-BE49-F238E27FC236}">
                    <a16:creationId xmlns:a16="http://schemas.microsoft.com/office/drawing/2014/main" id="{9DF39AF7-3D4E-471D-8844-7DEF0DE35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58"/>
                <a:ext cx="299" cy="393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63529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68" name="Freeform 1656">
                <a:extLst>
                  <a:ext uri="{FF2B5EF4-FFF2-40B4-BE49-F238E27FC236}">
                    <a16:creationId xmlns:a16="http://schemas.microsoft.com/office/drawing/2014/main" id="{674B2B21-0D52-4F91-BBA8-E60178747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2336"/>
                <a:ext cx="249" cy="415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gamma/>
                      <a:tint val="66667"/>
                      <a:invGamma/>
                    </a:srgbClr>
                  </a:gs>
                  <a:gs pos="100000">
                    <a:srgbClr val="CCCC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69" name="Freeform 1657">
                <a:extLst>
                  <a:ext uri="{FF2B5EF4-FFF2-40B4-BE49-F238E27FC236}">
                    <a16:creationId xmlns:a16="http://schemas.microsoft.com/office/drawing/2014/main" id="{DB9BDB98-2D16-4FD0-B630-0FCF256823D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04" y="2358"/>
                <a:ext cx="299" cy="393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63529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70" name="Freeform 1658">
                <a:extLst>
                  <a:ext uri="{FF2B5EF4-FFF2-40B4-BE49-F238E27FC236}">
                    <a16:creationId xmlns:a16="http://schemas.microsoft.com/office/drawing/2014/main" id="{FAD79AAB-9DC4-4355-8AB8-580A514333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93" y="2336"/>
                <a:ext cx="248" cy="415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gamma/>
                      <a:tint val="66667"/>
                      <a:invGamma/>
                    </a:srgbClr>
                  </a:gs>
                  <a:gs pos="100000">
                    <a:srgbClr val="CCCC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71" name="AutoShape 1659">
                <a:extLst>
                  <a:ext uri="{FF2B5EF4-FFF2-40B4-BE49-F238E27FC236}">
                    <a16:creationId xmlns:a16="http://schemas.microsoft.com/office/drawing/2014/main" id="{68671F8C-2C60-4509-A242-2C8ED49A1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79" y="1911"/>
                <a:ext cx="20" cy="166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72" name="AutoShape 1660">
                <a:extLst>
                  <a:ext uri="{FF2B5EF4-FFF2-40B4-BE49-F238E27FC236}">
                    <a16:creationId xmlns:a16="http://schemas.microsoft.com/office/drawing/2014/main" id="{E75FC290-F505-4B7F-8C38-A33DE7923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386" y="1911"/>
                <a:ext cx="20" cy="166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73" name="Oval 1661">
                <a:extLst>
                  <a:ext uri="{FF2B5EF4-FFF2-40B4-BE49-F238E27FC236}">
                    <a16:creationId xmlns:a16="http://schemas.microsoft.com/office/drawing/2014/main" id="{676203E2-ECBF-4D75-9344-6E5282040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6" y="2129"/>
                <a:ext cx="124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74" name="Oval 1662">
                <a:extLst>
                  <a:ext uri="{FF2B5EF4-FFF2-40B4-BE49-F238E27FC236}">
                    <a16:creationId xmlns:a16="http://schemas.microsoft.com/office/drawing/2014/main" id="{7A2BDBAC-F350-44A9-A622-4215F9CA1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129"/>
                <a:ext cx="124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75" name="Group 1663">
                <a:extLst>
                  <a:ext uri="{FF2B5EF4-FFF2-40B4-BE49-F238E27FC236}">
                    <a16:creationId xmlns:a16="http://schemas.microsoft.com/office/drawing/2014/main" id="{01075B80-6E9A-4E34-B1B0-3F8ABF943B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1" y="1818"/>
                <a:ext cx="83" cy="145"/>
                <a:chOff x="1215" y="2931"/>
                <a:chExt cx="386" cy="318"/>
              </a:xfrm>
            </p:grpSpPr>
            <p:sp>
              <p:nvSpPr>
                <p:cNvPr id="14976" name="AutoShape 1664">
                  <a:extLst>
                    <a:ext uri="{FF2B5EF4-FFF2-40B4-BE49-F238E27FC236}">
                      <a16:creationId xmlns:a16="http://schemas.microsoft.com/office/drawing/2014/main" id="{7978986E-655D-4BA0-B5FF-414F22B789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15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7" name="AutoShape 1665">
                  <a:extLst>
                    <a:ext uri="{FF2B5EF4-FFF2-40B4-BE49-F238E27FC236}">
                      <a16:creationId xmlns:a16="http://schemas.microsoft.com/office/drawing/2014/main" id="{2B0F454A-7BD1-4B4F-982C-5F144B2E5C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442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78" name="Group 1666">
                <a:extLst>
                  <a:ext uri="{FF2B5EF4-FFF2-40B4-BE49-F238E27FC236}">
                    <a16:creationId xmlns:a16="http://schemas.microsoft.com/office/drawing/2014/main" id="{6B340BD9-0FC9-48C5-A4FB-89FE3367D8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89" y="1818"/>
                <a:ext cx="207" cy="145"/>
                <a:chOff x="1215" y="2931"/>
                <a:chExt cx="386" cy="318"/>
              </a:xfrm>
            </p:grpSpPr>
            <p:sp>
              <p:nvSpPr>
                <p:cNvPr id="14979" name="AutoShape 1667">
                  <a:extLst>
                    <a:ext uri="{FF2B5EF4-FFF2-40B4-BE49-F238E27FC236}">
                      <a16:creationId xmlns:a16="http://schemas.microsoft.com/office/drawing/2014/main" id="{A16A6799-C9B5-4848-BE3E-495728762A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15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0" name="AutoShape 1668">
                  <a:extLst>
                    <a:ext uri="{FF2B5EF4-FFF2-40B4-BE49-F238E27FC236}">
                      <a16:creationId xmlns:a16="http://schemas.microsoft.com/office/drawing/2014/main" id="{D294DF92-A645-4409-9B6B-1F09EE95A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442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981" name="Oval 1669">
                <a:extLst>
                  <a:ext uri="{FF2B5EF4-FFF2-40B4-BE49-F238E27FC236}">
                    <a16:creationId xmlns:a16="http://schemas.microsoft.com/office/drawing/2014/main" id="{67A174A2-CF3B-4A11-B930-9A87D8C4B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9" y="2046"/>
                <a:ext cx="21" cy="8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2" name="Oval 1670">
                <a:extLst>
                  <a:ext uri="{FF2B5EF4-FFF2-40B4-BE49-F238E27FC236}">
                    <a16:creationId xmlns:a16="http://schemas.microsoft.com/office/drawing/2014/main" id="{E19EB75F-ECD2-404B-961B-8696D08E4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6" y="2046"/>
                <a:ext cx="21" cy="8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3" name="AutoShape 1671">
                <a:extLst>
                  <a:ext uri="{FF2B5EF4-FFF2-40B4-BE49-F238E27FC236}">
                    <a16:creationId xmlns:a16="http://schemas.microsoft.com/office/drawing/2014/main" id="{0A325E99-869B-4FF9-A86C-7453BD85C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6" y="2212"/>
                <a:ext cx="21" cy="83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4" name="AutoShape 1672">
                <a:extLst>
                  <a:ext uri="{FF2B5EF4-FFF2-40B4-BE49-F238E27FC236}">
                    <a16:creationId xmlns:a16="http://schemas.microsoft.com/office/drawing/2014/main" id="{6DDD24DD-65A9-438D-8C81-FC656C0EC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8" y="2212"/>
                <a:ext cx="21" cy="83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62" name="Group 1650">
                <a:extLst>
                  <a:ext uri="{FF2B5EF4-FFF2-40B4-BE49-F238E27FC236}">
                    <a16:creationId xmlns:a16="http://schemas.microsoft.com/office/drawing/2014/main" id="{3F3831A2-41ED-4A01-8B03-7115BB4EE0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1" y="2232"/>
                <a:ext cx="124" cy="15"/>
                <a:chOff x="2893" y="1933"/>
                <a:chExt cx="642" cy="228"/>
              </a:xfrm>
            </p:grpSpPr>
            <p:sp>
              <p:nvSpPr>
                <p:cNvPr id="14963" name="Freeform 1651">
                  <a:extLst>
                    <a:ext uri="{FF2B5EF4-FFF2-40B4-BE49-F238E27FC236}">
                      <a16:creationId xmlns:a16="http://schemas.microsoft.com/office/drawing/2014/main" id="{DE29B7BE-A95B-4684-A285-E5F049900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4" name="Freeform 1652">
                  <a:extLst>
                    <a:ext uri="{FF2B5EF4-FFF2-40B4-BE49-F238E27FC236}">
                      <a16:creationId xmlns:a16="http://schemas.microsoft.com/office/drawing/2014/main" id="{2AEFC547-A9DA-4CE8-8247-814A691D99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129" name="Group 1817">
            <a:extLst>
              <a:ext uri="{FF2B5EF4-FFF2-40B4-BE49-F238E27FC236}">
                <a16:creationId xmlns:a16="http://schemas.microsoft.com/office/drawing/2014/main" id="{FD6865C4-CAC3-40BD-BE00-F0211C61A289}"/>
              </a:ext>
            </a:extLst>
          </p:cNvPr>
          <p:cNvGrpSpPr>
            <a:grpSpLocks/>
          </p:cNvGrpSpPr>
          <p:nvPr/>
        </p:nvGrpSpPr>
        <p:grpSpPr bwMode="auto">
          <a:xfrm>
            <a:off x="7856538" y="2852738"/>
            <a:ext cx="1489075" cy="1558925"/>
            <a:chOff x="4844" y="1797"/>
            <a:chExt cx="938" cy="982"/>
          </a:xfrm>
        </p:grpSpPr>
        <p:grpSp>
          <p:nvGrpSpPr>
            <p:cNvPr id="15047" name="Group 1735">
              <a:extLst>
                <a:ext uri="{FF2B5EF4-FFF2-40B4-BE49-F238E27FC236}">
                  <a16:creationId xmlns:a16="http://schemas.microsoft.com/office/drawing/2014/main" id="{F0F50F9E-0FFA-49AF-BB41-9CBAA6287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" y="1797"/>
              <a:ext cx="621" cy="954"/>
              <a:chOff x="1442" y="1706"/>
              <a:chExt cx="1360" cy="2088"/>
            </a:xfrm>
          </p:grpSpPr>
          <p:sp>
            <p:nvSpPr>
              <p:cNvPr id="15048" name="AutoShape 1736">
                <a:extLst>
                  <a:ext uri="{FF2B5EF4-FFF2-40B4-BE49-F238E27FC236}">
                    <a16:creationId xmlns:a16="http://schemas.microsoft.com/office/drawing/2014/main" id="{A7A7AC7A-EEAB-4273-942E-F1CF7125B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2" y="1752"/>
                <a:ext cx="1179" cy="1088"/>
              </a:xfrm>
              <a:prstGeom prst="moon">
                <a:avLst>
                  <a:gd name="adj" fmla="val 875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9" name="AutoShape 1737">
                <a:extLst>
                  <a:ext uri="{FF2B5EF4-FFF2-40B4-BE49-F238E27FC236}">
                    <a16:creationId xmlns:a16="http://schemas.microsoft.com/office/drawing/2014/main" id="{1DB28A5C-78E8-4728-BF5B-C55B5E40B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47" y="1910"/>
                <a:ext cx="952" cy="90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0" name="Oval 1738">
                <a:extLst>
                  <a:ext uri="{FF2B5EF4-FFF2-40B4-BE49-F238E27FC236}">
                    <a16:creationId xmlns:a16="http://schemas.microsoft.com/office/drawing/2014/main" id="{1B3CA788-E4E5-49A6-94C0-149EE824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752"/>
                <a:ext cx="998" cy="1043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1" name="Oval 1739">
                <a:extLst>
                  <a:ext uri="{FF2B5EF4-FFF2-40B4-BE49-F238E27FC236}">
                    <a16:creationId xmlns:a16="http://schemas.microsoft.com/office/drawing/2014/main" id="{056A29FA-2A60-4556-B5EC-B57A84C42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707"/>
                <a:ext cx="998" cy="1043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2" name="Oval 1740">
                <a:extLst>
                  <a:ext uri="{FF2B5EF4-FFF2-40B4-BE49-F238E27FC236}">
                    <a16:creationId xmlns:a16="http://schemas.microsoft.com/office/drawing/2014/main" id="{95DCB3E3-0301-479A-B34E-BAD8D5E42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623" y="2313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3" name="Oval 1741">
                <a:extLst>
                  <a:ext uri="{FF2B5EF4-FFF2-40B4-BE49-F238E27FC236}">
                    <a16:creationId xmlns:a16="http://schemas.microsoft.com/office/drawing/2014/main" id="{08B6DA20-BFC5-486C-9325-00C935386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445" y="2313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4" name="Oval 1742">
                <a:extLst>
                  <a:ext uri="{FF2B5EF4-FFF2-40B4-BE49-F238E27FC236}">
                    <a16:creationId xmlns:a16="http://schemas.microsoft.com/office/drawing/2014/main" id="{E5FF67E6-C8A4-49CF-B574-8DC27C4BA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843"/>
                <a:ext cx="908" cy="952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55" name="Group 1743">
                <a:extLst>
                  <a:ext uri="{FF2B5EF4-FFF2-40B4-BE49-F238E27FC236}">
                    <a16:creationId xmlns:a16="http://schemas.microsoft.com/office/drawing/2014/main" id="{024452FB-5FF2-4B5F-A01A-4D293C2C93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6" y="2387"/>
                <a:ext cx="272" cy="726"/>
                <a:chOff x="2304" y="2251"/>
                <a:chExt cx="317" cy="726"/>
              </a:xfrm>
            </p:grpSpPr>
            <p:sp>
              <p:nvSpPr>
                <p:cNvPr id="15056" name="Oval 1744">
                  <a:extLst>
                    <a:ext uri="{FF2B5EF4-FFF2-40B4-BE49-F238E27FC236}">
                      <a16:creationId xmlns:a16="http://schemas.microsoft.com/office/drawing/2014/main" id="{3DA5E41F-76D8-4CC6-8F6D-ED1F36813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7" name="Oval 1745">
                  <a:extLst>
                    <a:ext uri="{FF2B5EF4-FFF2-40B4-BE49-F238E27FC236}">
                      <a16:creationId xmlns:a16="http://schemas.microsoft.com/office/drawing/2014/main" id="{0AC31674-DA41-41D5-A34F-15FDF455F9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058" name="Oval 1746">
                <a:extLst>
                  <a:ext uri="{FF2B5EF4-FFF2-40B4-BE49-F238E27FC236}">
                    <a16:creationId xmlns:a16="http://schemas.microsoft.com/office/drawing/2014/main" id="{43B9EC46-3C08-418A-9473-3698D8B57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3" y="1843"/>
                <a:ext cx="880" cy="99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9" name="Freeform 1747">
                <a:extLst>
                  <a:ext uri="{FF2B5EF4-FFF2-40B4-BE49-F238E27FC236}">
                    <a16:creationId xmlns:a16="http://schemas.microsoft.com/office/drawing/2014/main" id="{EDE6DCAC-6CDA-42AF-BE36-C2FE6EC131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058" y="2523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060" name="Group 1748">
                <a:extLst>
                  <a:ext uri="{FF2B5EF4-FFF2-40B4-BE49-F238E27FC236}">
                    <a16:creationId xmlns:a16="http://schemas.microsoft.com/office/drawing/2014/main" id="{7DE7BF20-6D38-490B-9626-FD57C0EDA0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7" y="2659"/>
                <a:ext cx="272" cy="91"/>
                <a:chOff x="2893" y="1933"/>
                <a:chExt cx="642" cy="228"/>
              </a:xfrm>
            </p:grpSpPr>
            <p:sp>
              <p:nvSpPr>
                <p:cNvPr id="15061" name="Freeform 1749">
                  <a:extLst>
                    <a:ext uri="{FF2B5EF4-FFF2-40B4-BE49-F238E27FC236}">
                      <a16:creationId xmlns:a16="http://schemas.microsoft.com/office/drawing/2014/main" id="{725107D3-9A79-4B12-8C77-B921329E0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2" name="Freeform 1750">
                  <a:extLst>
                    <a:ext uri="{FF2B5EF4-FFF2-40B4-BE49-F238E27FC236}">
                      <a16:creationId xmlns:a16="http://schemas.microsoft.com/office/drawing/2014/main" id="{193043D9-80B1-46E2-A8C8-F46C72D84F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5063" name="Oval 1751">
                <a:extLst>
                  <a:ext uri="{FF2B5EF4-FFF2-40B4-BE49-F238E27FC236}">
                    <a16:creationId xmlns:a16="http://schemas.microsoft.com/office/drawing/2014/main" id="{EAAE4DF4-5E40-490D-B8D3-09A6A5ADE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886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64" name="Freeform 1752" descr="紙">
                <a:extLst>
                  <a:ext uri="{FF2B5EF4-FFF2-40B4-BE49-F238E27FC236}">
                    <a16:creationId xmlns:a16="http://schemas.microsoft.com/office/drawing/2014/main" id="{4ABDF6EF-A0F1-4BB7-890B-70B54C3D2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2886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65" name="Freeform 1753">
                <a:extLst>
                  <a:ext uri="{FF2B5EF4-FFF2-40B4-BE49-F238E27FC236}">
                    <a16:creationId xmlns:a16="http://schemas.microsoft.com/office/drawing/2014/main" id="{F746B583-CA8B-4AEB-B2FF-9A07F0984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34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63529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66" name="Freeform 1754">
                <a:extLst>
                  <a:ext uri="{FF2B5EF4-FFF2-40B4-BE49-F238E27FC236}">
                    <a16:creationId xmlns:a16="http://schemas.microsoft.com/office/drawing/2014/main" id="{5F6C39CC-A925-44EB-B8A8-9DF150883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2886"/>
                <a:ext cx="544" cy="908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gamma/>
                      <a:tint val="66667"/>
                      <a:invGamma/>
                    </a:srgbClr>
                  </a:gs>
                  <a:gs pos="100000">
                    <a:srgbClr val="CCCC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67" name="Freeform 1755">
                <a:extLst>
                  <a:ext uri="{FF2B5EF4-FFF2-40B4-BE49-F238E27FC236}">
                    <a16:creationId xmlns:a16="http://schemas.microsoft.com/office/drawing/2014/main" id="{3C0EA545-E817-4A0E-8F7C-FE7082A5BB2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47" y="2934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63529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68" name="Freeform 1756">
                <a:extLst>
                  <a:ext uri="{FF2B5EF4-FFF2-40B4-BE49-F238E27FC236}">
                    <a16:creationId xmlns:a16="http://schemas.microsoft.com/office/drawing/2014/main" id="{5C5AC182-EC91-4F48-835D-CE0D139D6FE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22" y="2886"/>
                <a:ext cx="544" cy="908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gamma/>
                      <a:tint val="66667"/>
                      <a:invGamma/>
                    </a:srgbClr>
                  </a:gs>
                  <a:gs pos="100000">
                    <a:srgbClr val="CCCC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69" name="AutoShape 1757">
                <a:extLst>
                  <a:ext uri="{FF2B5EF4-FFF2-40B4-BE49-F238E27FC236}">
                    <a16:creationId xmlns:a16="http://schemas.microsoft.com/office/drawing/2014/main" id="{8E1D7D65-DAEF-457C-8711-EE7BE9C4C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73" y="1956"/>
                <a:ext cx="45" cy="363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70" name="AutoShape 1758">
                <a:extLst>
                  <a:ext uri="{FF2B5EF4-FFF2-40B4-BE49-F238E27FC236}">
                    <a16:creationId xmlns:a16="http://schemas.microsoft.com/office/drawing/2014/main" id="{47E09B4D-447A-489F-8714-2CAEE162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26" y="1956"/>
                <a:ext cx="45" cy="363"/>
              </a:xfrm>
              <a:prstGeom prst="moon">
                <a:avLst>
                  <a:gd name="adj" fmla="val 2867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71" name="Oval 1759">
                <a:extLst>
                  <a:ext uri="{FF2B5EF4-FFF2-40B4-BE49-F238E27FC236}">
                    <a16:creationId xmlns:a16="http://schemas.microsoft.com/office/drawing/2014/main" id="{7094A0EF-940D-4A1E-BDD9-E9BD131A3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433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72" name="Oval 1760">
                <a:extLst>
                  <a:ext uri="{FF2B5EF4-FFF2-40B4-BE49-F238E27FC236}">
                    <a16:creationId xmlns:a16="http://schemas.microsoft.com/office/drawing/2014/main" id="{8A7F9B2E-5548-43E4-BD25-EE58CDE35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433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73" name="Group 1761">
                <a:extLst>
                  <a:ext uri="{FF2B5EF4-FFF2-40B4-BE49-F238E27FC236}">
                    <a16:creationId xmlns:a16="http://schemas.microsoft.com/office/drawing/2014/main" id="{3B18042F-CC9D-4ABA-9510-C711C8F5EE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52"/>
                <a:ext cx="181" cy="318"/>
                <a:chOff x="1215" y="2931"/>
                <a:chExt cx="386" cy="318"/>
              </a:xfrm>
            </p:grpSpPr>
            <p:sp>
              <p:nvSpPr>
                <p:cNvPr id="15074" name="AutoShape 1762">
                  <a:extLst>
                    <a:ext uri="{FF2B5EF4-FFF2-40B4-BE49-F238E27FC236}">
                      <a16:creationId xmlns:a16="http://schemas.microsoft.com/office/drawing/2014/main" id="{172AF945-4600-44A9-AD9B-8B8A3553BF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15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5" name="AutoShape 1763">
                  <a:extLst>
                    <a:ext uri="{FF2B5EF4-FFF2-40B4-BE49-F238E27FC236}">
                      <a16:creationId xmlns:a16="http://schemas.microsoft.com/office/drawing/2014/main" id="{14D121AA-6BB8-489D-BDF8-66DDB7E34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442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6" name="Group 1764">
                <a:extLst>
                  <a:ext uri="{FF2B5EF4-FFF2-40B4-BE49-F238E27FC236}">
                    <a16:creationId xmlns:a16="http://schemas.microsoft.com/office/drawing/2014/main" id="{3D18A279-6D62-4090-9618-4CB55A6C36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1752"/>
                <a:ext cx="454" cy="318"/>
                <a:chOff x="1215" y="2931"/>
                <a:chExt cx="386" cy="318"/>
              </a:xfrm>
            </p:grpSpPr>
            <p:sp>
              <p:nvSpPr>
                <p:cNvPr id="15077" name="AutoShape 1765">
                  <a:extLst>
                    <a:ext uri="{FF2B5EF4-FFF2-40B4-BE49-F238E27FC236}">
                      <a16:creationId xmlns:a16="http://schemas.microsoft.com/office/drawing/2014/main" id="{6CC41FDC-E322-41FF-98D2-F4D317A8B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15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8" name="AutoShape 1766">
                  <a:extLst>
                    <a:ext uri="{FF2B5EF4-FFF2-40B4-BE49-F238E27FC236}">
                      <a16:creationId xmlns:a16="http://schemas.microsoft.com/office/drawing/2014/main" id="{13A98F4A-DD35-4EEA-AE8A-78C4F44192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442" y="2931"/>
                  <a:ext cx="159" cy="318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079" name="Oval 1767">
                <a:extLst>
                  <a:ext uri="{FF2B5EF4-FFF2-40B4-BE49-F238E27FC236}">
                    <a16:creationId xmlns:a16="http://schemas.microsoft.com/office/drawing/2014/main" id="{AA5D6834-07F0-4D50-B480-C07F88116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251"/>
                <a:ext cx="4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0" name="Oval 1768">
                <a:extLst>
                  <a:ext uri="{FF2B5EF4-FFF2-40B4-BE49-F238E27FC236}">
                    <a16:creationId xmlns:a16="http://schemas.microsoft.com/office/drawing/2014/main" id="{23A7A937-C044-4009-91FE-87100853D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4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1" name="AutoShape 1769">
                <a:extLst>
                  <a:ext uri="{FF2B5EF4-FFF2-40B4-BE49-F238E27FC236}">
                    <a16:creationId xmlns:a16="http://schemas.microsoft.com/office/drawing/2014/main" id="{963BCF38-7525-47BA-9611-6407862F9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614"/>
                <a:ext cx="45" cy="181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2" name="AutoShape 1770">
                <a:extLst>
                  <a:ext uri="{FF2B5EF4-FFF2-40B4-BE49-F238E27FC236}">
                    <a16:creationId xmlns:a16="http://schemas.microsoft.com/office/drawing/2014/main" id="{84EA3044-374A-4601-AB76-D391CB0E5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614"/>
                <a:ext cx="45" cy="181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28" name="Group 1816">
              <a:extLst>
                <a:ext uri="{FF2B5EF4-FFF2-40B4-BE49-F238E27FC236}">
                  <a16:creationId xmlns:a16="http://schemas.microsoft.com/office/drawing/2014/main" id="{AD7FC0B7-EFF0-4F2F-B714-B2055BF184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2205"/>
              <a:ext cx="336" cy="574"/>
              <a:chOff x="2576" y="3311"/>
              <a:chExt cx="336" cy="574"/>
            </a:xfrm>
          </p:grpSpPr>
          <p:sp>
            <p:nvSpPr>
              <p:cNvPr id="15098" name="AutoShape 1786">
                <a:extLst>
                  <a:ext uri="{FF2B5EF4-FFF2-40B4-BE49-F238E27FC236}">
                    <a16:creationId xmlns:a16="http://schemas.microsoft.com/office/drawing/2014/main" id="{4F078B90-4B9F-4059-A1E5-D5BE578B9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770" y="3520"/>
                <a:ext cx="142" cy="3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CC00"/>
                  </a:gs>
                  <a:gs pos="50000">
                    <a:srgbClr val="CCCC00">
                      <a:gamma/>
                      <a:tint val="76078"/>
                      <a:invGamma/>
                    </a:srgbClr>
                  </a:gs>
                  <a:gs pos="100000">
                    <a:srgbClr val="CCCC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4" name="Freeform 1792">
                <a:extLst>
                  <a:ext uri="{FF2B5EF4-FFF2-40B4-BE49-F238E27FC236}">
                    <a16:creationId xmlns:a16="http://schemas.microsoft.com/office/drawing/2014/main" id="{4FEDB99A-7C91-41F9-922A-5315124A8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" y="3493"/>
                <a:ext cx="187" cy="197"/>
              </a:xfrm>
              <a:custGeom>
                <a:avLst/>
                <a:gdLst>
                  <a:gd name="T0" fmla="*/ 23 w 401"/>
                  <a:gd name="T1" fmla="*/ 105 h 347"/>
                  <a:gd name="T2" fmla="*/ 69 w 401"/>
                  <a:gd name="T3" fmla="*/ 196 h 347"/>
                  <a:gd name="T4" fmla="*/ 69 w 401"/>
                  <a:gd name="T5" fmla="*/ 332 h 347"/>
                  <a:gd name="T6" fmla="*/ 159 w 401"/>
                  <a:gd name="T7" fmla="*/ 287 h 347"/>
                  <a:gd name="T8" fmla="*/ 250 w 401"/>
                  <a:gd name="T9" fmla="*/ 287 h 347"/>
                  <a:gd name="T10" fmla="*/ 386 w 401"/>
                  <a:gd name="T11" fmla="*/ 196 h 347"/>
                  <a:gd name="T12" fmla="*/ 341 w 401"/>
                  <a:gd name="T13" fmla="*/ 15 h 347"/>
                  <a:gd name="T14" fmla="*/ 205 w 401"/>
                  <a:gd name="T15" fmla="*/ 105 h 347"/>
                  <a:gd name="T16" fmla="*/ 23 w 401"/>
                  <a:gd name="T17" fmla="*/ 10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347">
                    <a:moveTo>
                      <a:pt x="23" y="105"/>
                    </a:moveTo>
                    <a:cubicBezTo>
                      <a:pt x="0" y="120"/>
                      <a:pt x="61" y="158"/>
                      <a:pt x="69" y="196"/>
                    </a:cubicBezTo>
                    <a:cubicBezTo>
                      <a:pt x="77" y="234"/>
                      <a:pt x="54" y="317"/>
                      <a:pt x="69" y="332"/>
                    </a:cubicBezTo>
                    <a:cubicBezTo>
                      <a:pt x="84" y="347"/>
                      <a:pt x="129" y="294"/>
                      <a:pt x="159" y="287"/>
                    </a:cubicBezTo>
                    <a:cubicBezTo>
                      <a:pt x="189" y="280"/>
                      <a:pt x="212" y="302"/>
                      <a:pt x="250" y="287"/>
                    </a:cubicBezTo>
                    <a:cubicBezTo>
                      <a:pt x="288" y="272"/>
                      <a:pt x="371" y="241"/>
                      <a:pt x="386" y="196"/>
                    </a:cubicBezTo>
                    <a:cubicBezTo>
                      <a:pt x="401" y="151"/>
                      <a:pt x="371" y="30"/>
                      <a:pt x="341" y="15"/>
                    </a:cubicBezTo>
                    <a:cubicBezTo>
                      <a:pt x="311" y="0"/>
                      <a:pt x="258" y="90"/>
                      <a:pt x="205" y="105"/>
                    </a:cubicBezTo>
                    <a:cubicBezTo>
                      <a:pt x="152" y="120"/>
                      <a:pt x="46" y="90"/>
                      <a:pt x="23" y="10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89020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902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105" name="Group 1793">
                <a:extLst>
                  <a:ext uri="{FF2B5EF4-FFF2-40B4-BE49-F238E27FC236}">
                    <a16:creationId xmlns:a16="http://schemas.microsoft.com/office/drawing/2014/main" id="{BF37589B-963B-40DD-AB78-EFC0CB77D0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" y="3311"/>
                <a:ext cx="288" cy="252"/>
                <a:chOff x="3359" y="2707"/>
                <a:chExt cx="617" cy="540"/>
              </a:xfrm>
            </p:grpSpPr>
            <p:sp>
              <p:nvSpPr>
                <p:cNvPr id="15106" name="Oval 1794">
                  <a:extLst>
                    <a:ext uri="{FF2B5EF4-FFF2-40B4-BE49-F238E27FC236}">
                      <a16:creationId xmlns:a16="http://schemas.microsoft.com/office/drawing/2014/main" id="{E3F0C965-BFF5-418D-8D2E-7CD1BCF8CE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670" y="3093"/>
                  <a:ext cx="306" cy="15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7" name="AutoShape 1795">
                  <a:extLst>
                    <a:ext uri="{FF2B5EF4-FFF2-40B4-BE49-F238E27FC236}">
                      <a16:creationId xmlns:a16="http://schemas.microsoft.com/office/drawing/2014/main" id="{34720EFD-E387-4B7D-B463-65F63FA129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37957">
                  <a:off x="3709" y="3019"/>
                  <a:ext cx="198" cy="227"/>
                </a:xfrm>
                <a:prstGeom prst="roundRect">
                  <a:avLst>
                    <a:gd name="adj" fmla="val 37167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8" name="Oval 1796">
                  <a:extLst>
                    <a:ext uri="{FF2B5EF4-FFF2-40B4-BE49-F238E27FC236}">
                      <a16:creationId xmlns:a16="http://schemas.microsoft.com/office/drawing/2014/main" id="{48E4573B-2EBA-47B9-BC4E-771A1E1D7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72" y="2880"/>
                  <a:ext cx="317" cy="241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9" name="AutoShape 1797">
                  <a:extLst>
                    <a:ext uri="{FF2B5EF4-FFF2-40B4-BE49-F238E27FC236}">
                      <a16:creationId xmlns:a16="http://schemas.microsoft.com/office/drawing/2014/main" id="{C7F6E0F7-0C6E-414B-97A7-F968291AD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60" y="2992"/>
                  <a:ext cx="274" cy="1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10" name="AutoShape 1798">
                  <a:extLst>
                    <a:ext uri="{FF2B5EF4-FFF2-40B4-BE49-F238E27FC236}">
                      <a16:creationId xmlns:a16="http://schemas.microsoft.com/office/drawing/2014/main" id="{EBB1CF93-E2BC-4D9D-B8AD-6C8EAD716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32" y="2829"/>
                  <a:ext cx="352" cy="6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11" name="AutoShape 1799">
                  <a:extLst>
                    <a:ext uri="{FF2B5EF4-FFF2-40B4-BE49-F238E27FC236}">
                      <a16:creationId xmlns:a16="http://schemas.microsoft.com/office/drawing/2014/main" id="{6E9A8938-0035-4F53-B4F7-7C3DF92BA1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77" y="2871"/>
                  <a:ext cx="351" cy="6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12" name="AutoShape 1800">
                  <a:extLst>
                    <a:ext uri="{FF2B5EF4-FFF2-40B4-BE49-F238E27FC236}">
                      <a16:creationId xmlns:a16="http://schemas.microsoft.com/office/drawing/2014/main" id="{90CE84CB-B23F-45A4-B59B-4CD6A0B74F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59" y="2933"/>
                  <a:ext cx="351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13" name="AutoShape 1801">
                  <a:extLst>
                    <a:ext uri="{FF2B5EF4-FFF2-40B4-BE49-F238E27FC236}">
                      <a16:creationId xmlns:a16="http://schemas.microsoft.com/office/drawing/2014/main" id="{2F85D6EE-7B0F-47F9-AB72-EB384EB53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20" y="3022"/>
                  <a:ext cx="284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14" name="AutoShape 1802">
                  <a:extLst>
                    <a:ext uri="{FF2B5EF4-FFF2-40B4-BE49-F238E27FC236}">
                      <a16:creationId xmlns:a16="http://schemas.microsoft.com/office/drawing/2014/main" id="{A7AB6F7B-ECDA-4D3E-9EC8-A70410A57E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121364">
                  <a:off x="3603" y="2828"/>
                  <a:ext cx="321" cy="8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202" name="Group 1890">
            <a:extLst>
              <a:ext uri="{FF2B5EF4-FFF2-40B4-BE49-F238E27FC236}">
                <a16:creationId xmlns:a16="http://schemas.microsoft.com/office/drawing/2014/main" id="{E23C2B92-D164-4869-B0AD-1326BFA767D9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4797425"/>
            <a:ext cx="1068388" cy="1514475"/>
            <a:chOff x="3165" y="1886"/>
            <a:chExt cx="1472" cy="2088"/>
          </a:xfrm>
        </p:grpSpPr>
        <p:sp>
          <p:nvSpPr>
            <p:cNvPr id="15130" name="Freeform 1818">
              <a:extLst>
                <a:ext uri="{FF2B5EF4-FFF2-40B4-BE49-F238E27FC236}">
                  <a16:creationId xmlns:a16="http://schemas.microsoft.com/office/drawing/2014/main" id="{CC3B54E2-8607-4C79-8283-C446FA67C37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82" y="3113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31" name="Freeform 1819">
              <a:extLst>
                <a:ext uri="{FF2B5EF4-FFF2-40B4-BE49-F238E27FC236}">
                  <a16:creationId xmlns:a16="http://schemas.microsoft.com/office/drawing/2014/main" id="{A198948B-E187-4030-B89D-1E333698F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113"/>
              <a:ext cx="542" cy="859"/>
            </a:xfrm>
            <a:custGeom>
              <a:avLst/>
              <a:gdLst>
                <a:gd name="T0" fmla="*/ 187 w 542"/>
                <a:gd name="T1" fmla="*/ 0 h 859"/>
                <a:gd name="T2" fmla="*/ 466 w 542"/>
                <a:gd name="T3" fmla="*/ 133 h 859"/>
                <a:gd name="T4" fmla="*/ 542 w 542"/>
                <a:gd name="T5" fmla="*/ 224 h 859"/>
                <a:gd name="T6" fmla="*/ 490 w 542"/>
                <a:gd name="T7" fmla="*/ 529 h 859"/>
                <a:gd name="T8" fmla="*/ 410 w 542"/>
                <a:gd name="T9" fmla="*/ 859 h 859"/>
                <a:gd name="T10" fmla="*/ 0 w 542"/>
                <a:gd name="T11" fmla="*/ 859 h 859"/>
                <a:gd name="T12" fmla="*/ 187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187" y="0"/>
                  </a:moveTo>
                  <a:lnTo>
                    <a:pt x="466" y="133"/>
                  </a:lnTo>
                  <a:lnTo>
                    <a:pt x="542" y="224"/>
                  </a:lnTo>
                  <a:lnTo>
                    <a:pt x="490" y="529"/>
                  </a:lnTo>
                  <a:lnTo>
                    <a:pt x="410" y="859"/>
                  </a:lnTo>
                  <a:lnTo>
                    <a:pt x="0" y="859"/>
                  </a:lnTo>
                  <a:lnTo>
                    <a:pt x="18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32" name="Oval 1820">
              <a:extLst>
                <a:ext uri="{FF2B5EF4-FFF2-40B4-BE49-F238E27FC236}">
                  <a16:creationId xmlns:a16="http://schemas.microsoft.com/office/drawing/2014/main" id="{68EC6EE9-C70E-4A08-9491-001E00112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3" y="3065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3" name="Freeform 1821">
              <a:extLst>
                <a:ext uri="{FF2B5EF4-FFF2-40B4-BE49-F238E27FC236}">
                  <a16:creationId xmlns:a16="http://schemas.microsoft.com/office/drawing/2014/main" id="{CD1F55F4-5122-40FC-ABF7-0BE4FD204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13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34" name="Freeform 1822">
              <a:extLst>
                <a:ext uri="{FF2B5EF4-FFF2-40B4-BE49-F238E27FC236}">
                  <a16:creationId xmlns:a16="http://schemas.microsoft.com/office/drawing/2014/main" id="{A2812391-6490-4391-8328-63A144081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" y="3113"/>
              <a:ext cx="542" cy="859"/>
            </a:xfrm>
            <a:custGeom>
              <a:avLst/>
              <a:gdLst>
                <a:gd name="T0" fmla="*/ 355 w 542"/>
                <a:gd name="T1" fmla="*/ 0 h 859"/>
                <a:gd name="T2" fmla="*/ 76 w 542"/>
                <a:gd name="T3" fmla="*/ 133 h 859"/>
                <a:gd name="T4" fmla="*/ 0 w 542"/>
                <a:gd name="T5" fmla="*/ 224 h 859"/>
                <a:gd name="T6" fmla="*/ 52 w 542"/>
                <a:gd name="T7" fmla="*/ 529 h 859"/>
                <a:gd name="T8" fmla="*/ 118 w 542"/>
                <a:gd name="T9" fmla="*/ 859 h 859"/>
                <a:gd name="T10" fmla="*/ 542 w 542"/>
                <a:gd name="T11" fmla="*/ 859 h 859"/>
                <a:gd name="T12" fmla="*/ 355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355" y="0"/>
                  </a:moveTo>
                  <a:lnTo>
                    <a:pt x="76" y="133"/>
                  </a:lnTo>
                  <a:lnTo>
                    <a:pt x="0" y="224"/>
                  </a:lnTo>
                  <a:lnTo>
                    <a:pt x="52" y="529"/>
                  </a:lnTo>
                  <a:lnTo>
                    <a:pt x="118" y="859"/>
                  </a:lnTo>
                  <a:lnTo>
                    <a:pt x="542" y="859"/>
                  </a:lnTo>
                  <a:lnTo>
                    <a:pt x="35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35" name="AutoShape 1823">
              <a:extLst>
                <a:ext uri="{FF2B5EF4-FFF2-40B4-BE49-F238E27FC236}">
                  <a16:creationId xmlns:a16="http://schemas.microsoft.com/office/drawing/2014/main" id="{E3073416-A08B-43BD-A907-6E07552D9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024"/>
              <a:ext cx="952" cy="1270"/>
            </a:xfrm>
            <a:prstGeom prst="roundRect">
              <a:avLst>
                <a:gd name="adj" fmla="val 478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6" name="Oval 1824">
              <a:extLst>
                <a:ext uri="{FF2B5EF4-FFF2-40B4-BE49-F238E27FC236}">
                  <a16:creationId xmlns:a16="http://schemas.microsoft.com/office/drawing/2014/main" id="{E302F7BF-EFAC-4C03-A0A7-DC1B7CF41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" y="1886"/>
              <a:ext cx="998" cy="104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7" name="Oval 1825">
              <a:extLst>
                <a:ext uri="{FF2B5EF4-FFF2-40B4-BE49-F238E27FC236}">
                  <a16:creationId xmlns:a16="http://schemas.microsoft.com/office/drawing/2014/main" id="{6C59687D-FBFB-4196-998A-5C43641ABC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412" y="2492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8" name="Oval 1826">
              <a:extLst>
                <a:ext uri="{FF2B5EF4-FFF2-40B4-BE49-F238E27FC236}">
                  <a16:creationId xmlns:a16="http://schemas.microsoft.com/office/drawing/2014/main" id="{6F8B71F2-41CF-439C-8EC4-C39110ABEF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234" y="2492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39" name="Group 1827">
              <a:extLst>
                <a:ext uri="{FF2B5EF4-FFF2-40B4-BE49-F238E27FC236}">
                  <a16:creationId xmlns:a16="http://schemas.microsoft.com/office/drawing/2014/main" id="{6264AB09-300C-4D10-9824-4CDAB64BCA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5" y="2566"/>
              <a:ext cx="272" cy="726"/>
              <a:chOff x="2304" y="2251"/>
              <a:chExt cx="317" cy="726"/>
            </a:xfrm>
          </p:grpSpPr>
          <p:sp>
            <p:nvSpPr>
              <p:cNvPr id="15140" name="Oval 1828">
                <a:extLst>
                  <a:ext uri="{FF2B5EF4-FFF2-40B4-BE49-F238E27FC236}">
                    <a16:creationId xmlns:a16="http://schemas.microsoft.com/office/drawing/2014/main" id="{81F5DC0C-0385-4881-AD79-06373168A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1" name="Oval 1829">
                <a:extLst>
                  <a:ext uri="{FF2B5EF4-FFF2-40B4-BE49-F238E27FC236}">
                    <a16:creationId xmlns:a16="http://schemas.microsoft.com/office/drawing/2014/main" id="{4B2F0DD2-B61A-487C-B5D4-24896E6EB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42" name="Oval 1830">
              <a:extLst>
                <a:ext uri="{FF2B5EF4-FFF2-40B4-BE49-F238E27FC236}">
                  <a16:creationId xmlns:a16="http://schemas.microsoft.com/office/drawing/2014/main" id="{7792F150-753B-4722-8361-E4BB650CA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2" y="2022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3" name="Freeform 1831">
              <a:extLst>
                <a:ext uri="{FF2B5EF4-FFF2-40B4-BE49-F238E27FC236}">
                  <a16:creationId xmlns:a16="http://schemas.microsoft.com/office/drawing/2014/main" id="{3075B77A-3D23-41F3-8EA3-A47D10349E9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47" y="2748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144" name="Group 1832">
              <a:extLst>
                <a:ext uri="{FF2B5EF4-FFF2-40B4-BE49-F238E27FC236}">
                  <a16:creationId xmlns:a16="http://schemas.microsoft.com/office/drawing/2014/main" id="{FEAAEAB5-E826-421D-BE0F-85B92E9C05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6" y="2839"/>
              <a:ext cx="272" cy="90"/>
              <a:chOff x="2893" y="1933"/>
              <a:chExt cx="642" cy="228"/>
            </a:xfrm>
          </p:grpSpPr>
          <p:sp>
            <p:nvSpPr>
              <p:cNvPr id="15145" name="Freeform 1833">
                <a:extLst>
                  <a:ext uri="{FF2B5EF4-FFF2-40B4-BE49-F238E27FC236}">
                    <a16:creationId xmlns:a16="http://schemas.microsoft.com/office/drawing/2014/main" id="{EA6E2E81-D8C5-463C-9C04-5FEE2CE45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46" name="Freeform 1834">
                <a:extLst>
                  <a:ext uri="{FF2B5EF4-FFF2-40B4-BE49-F238E27FC236}">
                    <a16:creationId xmlns:a16="http://schemas.microsoft.com/office/drawing/2014/main" id="{873C78CD-8AED-46AE-8AAD-77F1E3313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147" name="Freeform 1835">
              <a:extLst>
                <a:ext uri="{FF2B5EF4-FFF2-40B4-BE49-F238E27FC236}">
                  <a16:creationId xmlns:a16="http://schemas.microsoft.com/office/drawing/2014/main" id="{27B2DADD-96AB-4A76-8045-4A5C3DFCB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9" y="3065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48" name="AutoShape 1836">
              <a:extLst>
                <a:ext uri="{FF2B5EF4-FFF2-40B4-BE49-F238E27FC236}">
                  <a16:creationId xmlns:a16="http://schemas.microsoft.com/office/drawing/2014/main" id="{0E7AC1F4-7ECF-4686-A3EA-9FDC44FE97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2" y="2182"/>
              <a:ext cx="45" cy="363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9" name="Oval 1837">
              <a:extLst>
                <a:ext uri="{FF2B5EF4-FFF2-40B4-BE49-F238E27FC236}">
                  <a16:creationId xmlns:a16="http://schemas.microsoft.com/office/drawing/2014/main" id="{8E8D6F47-2C81-4908-9D9B-E8C6206FC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2612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0" name="Oval 1838">
              <a:extLst>
                <a:ext uri="{FF2B5EF4-FFF2-40B4-BE49-F238E27FC236}">
                  <a16:creationId xmlns:a16="http://schemas.microsoft.com/office/drawing/2014/main" id="{81A49DFD-E0C2-470B-ACD3-4A90E145A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" y="2612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1" name="AutoShape 1839">
              <a:extLst>
                <a:ext uri="{FF2B5EF4-FFF2-40B4-BE49-F238E27FC236}">
                  <a16:creationId xmlns:a16="http://schemas.microsoft.com/office/drawing/2014/main" id="{DF78C92E-BDB6-4DF0-BA2D-1CA0247C07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41" y="2183"/>
              <a:ext cx="45" cy="363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52" name="Group 1840">
              <a:extLst>
                <a:ext uri="{FF2B5EF4-FFF2-40B4-BE49-F238E27FC236}">
                  <a16:creationId xmlns:a16="http://schemas.microsoft.com/office/drawing/2014/main" id="{DEC0ECC0-5DC5-491C-A644-7C7EAC16A4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2432"/>
              <a:ext cx="318" cy="208"/>
              <a:chOff x="3528" y="2432"/>
              <a:chExt cx="318" cy="208"/>
            </a:xfrm>
          </p:grpSpPr>
          <p:sp>
            <p:nvSpPr>
              <p:cNvPr id="15153" name="AutoShape 1841">
                <a:extLst>
                  <a:ext uri="{FF2B5EF4-FFF2-40B4-BE49-F238E27FC236}">
                    <a16:creationId xmlns:a16="http://schemas.microsoft.com/office/drawing/2014/main" id="{E8837119-58B8-406B-8A89-7A1E82568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77" y="2432"/>
                <a:ext cx="268" cy="208"/>
              </a:xfrm>
              <a:custGeom>
                <a:avLst/>
                <a:gdLst>
                  <a:gd name="G0" fmla="+- 10276 0 0"/>
                  <a:gd name="G1" fmla="+- -10915506 0 0"/>
                  <a:gd name="G2" fmla="+- 0 0 -10915506"/>
                  <a:gd name="T0" fmla="*/ 0 256 1"/>
                  <a:gd name="T1" fmla="*/ 180 256 1"/>
                  <a:gd name="G3" fmla="+- -10915506 T0 T1"/>
                  <a:gd name="T2" fmla="*/ 0 256 1"/>
                  <a:gd name="T3" fmla="*/ 90 256 1"/>
                  <a:gd name="G4" fmla="+- -10915506 T2 T3"/>
                  <a:gd name="G5" fmla="*/ G4 2 1"/>
                  <a:gd name="T4" fmla="*/ 90 256 1"/>
                  <a:gd name="T5" fmla="*/ 0 256 1"/>
                  <a:gd name="G6" fmla="+- -10915506 T4 T5"/>
                  <a:gd name="G7" fmla="*/ G6 2 1"/>
                  <a:gd name="G8" fmla="abs -1091550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276"/>
                  <a:gd name="G18" fmla="*/ 10276 1 2"/>
                  <a:gd name="G19" fmla="+- G18 5400 0"/>
                  <a:gd name="G20" fmla="cos G19 -10915506"/>
                  <a:gd name="G21" fmla="sin G19 -10915506"/>
                  <a:gd name="G22" fmla="+- G20 10800 0"/>
                  <a:gd name="G23" fmla="+- G21 10800 0"/>
                  <a:gd name="G24" fmla="+- 10800 0 G20"/>
                  <a:gd name="G25" fmla="+- 10276 10800 0"/>
                  <a:gd name="G26" fmla="?: G9 G17 G25"/>
                  <a:gd name="G27" fmla="?: G9 0 21600"/>
                  <a:gd name="G28" fmla="cos 10800 -10915506"/>
                  <a:gd name="G29" fmla="sin 10800 -10915506"/>
                  <a:gd name="G30" fmla="sin 10276 -1091550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915506 G34 0"/>
                  <a:gd name="G36" fmla="?: G6 G35 G31"/>
                  <a:gd name="G37" fmla="+- 21600 0 G36"/>
                  <a:gd name="G38" fmla="?: G4 0 G33"/>
                  <a:gd name="G39" fmla="?: -1091550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50 w 21600"/>
                  <a:gd name="T15" fmla="*/ 8350 h 21600"/>
                  <a:gd name="T16" fmla="*/ 10800 w 21600"/>
                  <a:gd name="T17" fmla="*/ 524 h 21600"/>
                  <a:gd name="T18" fmla="*/ 21050 w 21600"/>
                  <a:gd name="T19" fmla="*/ 835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05" y="8411"/>
                    </a:moveTo>
                    <a:cubicBezTo>
                      <a:pt x="1910" y="3786"/>
                      <a:pt x="6044" y="524"/>
                      <a:pt x="10800" y="524"/>
                    </a:cubicBezTo>
                    <a:cubicBezTo>
                      <a:pt x="15555" y="524"/>
                      <a:pt x="19689" y="3786"/>
                      <a:pt x="20794" y="8411"/>
                    </a:cubicBezTo>
                    <a:lnTo>
                      <a:pt x="21304" y="8289"/>
                    </a:lnTo>
                    <a:cubicBezTo>
                      <a:pt x="20142" y="3428"/>
                      <a:pt x="15797" y="0"/>
                      <a:pt x="10799" y="0"/>
                    </a:cubicBezTo>
                    <a:cubicBezTo>
                      <a:pt x="5802" y="0"/>
                      <a:pt x="1457" y="3428"/>
                      <a:pt x="295" y="8289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154" name="Group 1842">
                <a:extLst>
                  <a:ext uri="{FF2B5EF4-FFF2-40B4-BE49-F238E27FC236}">
                    <a16:creationId xmlns:a16="http://schemas.microsoft.com/office/drawing/2014/main" id="{77B6A90C-90CC-45F9-B4B4-31C52DB753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46"/>
                <a:ext cx="318" cy="168"/>
                <a:chOff x="3528" y="2446"/>
                <a:chExt cx="318" cy="168"/>
              </a:xfrm>
            </p:grpSpPr>
            <p:grpSp>
              <p:nvGrpSpPr>
                <p:cNvPr id="15155" name="Group 1843">
                  <a:extLst>
                    <a:ext uri="{FF2B5EF4-FFF2-40B4-BE49-F238E27FC236}">
                      <a16:creationId xmlns:a16="http://schemas.microsoft.com/office/drawing/2014/main" id="{404B2BDF-5862-4F52-964E-67E2F27933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208"/>
                </a:xfrm>
              </p:grpSpPr>
              <p:sp>
                <p:nvSpPr>
                  <p:cNvPr id="15156" name="Oval 1844">
                    <a:extLst>
                      <a:ext uri="{FF2B5EF4-FFF2-40B4-BE49-F238E27FC236}">
                        <a16:creationId xmlns:a16="http://schemas.microsoft.com/office/drawing/2014/main" id="{EC858F50-300D-41EB-9766-A97D03D510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588" y="2452"/>
                    <a:ext cx="251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57" name="AutoShape 1845">
                    <a:extLst>
                      <a:ext uri="{FF2B5EF4-FFF2-40B4-BE49-F238E27FC236}">
                        <a16:creationId xmlns:a16="http://schemas.microsoft.com/office/drawing/2014/main" id="{CF191FE7-AB0B-499F-9EA3-BA688DBA78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578" y="2446"/>
                    <a:ext cx="268" cy="208"/>
                  </a:xfrm>
                  <a:custGeom>
                    <a:avLst/>
                    <a:gdLst>
                      <a:gd name="G0" fmla="+- 9246 0 0"/>
                      <a:gd name="G1" fmla="+- -11492789 0 0"/>
                      <a:gd name="G2" fmla="+- 0 0 -11492789"/>
                      <a:gd name="T0" fmla="*/ 0 256 1"/>
                      <a:gd name="T1" fmla="*/ 180 256 1"/>
                      <a:gd name="G3" fmla="+- -11492789 T0 T1"/>
                      <a:gd name="T2" fmla="*/ 0 256 1"/>
                      <a:gd name="T3" fmla="*/ 90 256 1"/>
                      <a:gd name="G4" fmla="+- -11492789 T2 T3"/>
                      <a:gd name="G5" fmla="*/ G4 2 1"/>
                      <a:gd name="T4" fmla="*/ 90 256 1"/>
                      <a:gd name="T5" fmla="*/ 0 256 1"/>
                      <a:gd name="G6" fmla="+- -11492789 T4 T5"/>
                      <a:gd name="G7" fmla="*/ G6 2 1"/>
                      <a:gd name="G8" fmla="abs -11492789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9246"/>
                      <a:gd name="G18" fmla="*/ 9246 1 2"/>
                      <a:gd name="G19" fmla="+- G18 5400 0"/>
                      <a:gd name="G20" fmla="cos G19 -11492789"/>
                      <a:gd name="G21" fmla="sin G19 -11492789"/>
                      <a:gd name="G22" fmla="+- G20 10800 0"/>
                      <a:gd name="G23" fmla="+- G21 10800 0"/>
                      <a:gd name="G24" fmla="+- 10800 0 G20"/>
                      <a:gd name="G25" fmla="+- 9246 10800 0"/>
                      <a:gd name="G26" fmla="?: G9 G17 G25"/>
                      <a:gd name="G27" fmla="?: G9 0 21600"/>
                      <a:gd name="G28" fmla="cos 10800 -11492789"/>
                      <a:gd name="G29" fmla="sin 10800 -11492789"/>
                      <a:gd name="G30" fmla="sin 9246 -11492789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-11492789 G34 0"/>
                      <a:gd name="G36" fmla="?: G6 G35 G31"/>
                      <a:gd name="G37" fmla="+- 21600 0 G36"/>
                      <a:gd name="G38" fmla="?: G4 0 G33"/>
                      <a:gd name="G39" fmla="?: -11492789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09 w 21600"/>
                      <a:gd name="T15" fmla="*/ 9990 h 21600"/>
                      <a:gd name="T16" fmla="*/ 10800 w 21600"/>
                      <a:gd name="T17" fmla="*/ 1554 h 21600"/>
                      <a:gd name="T18" fmla="*/ 20791 w 21600"/>
                      <a:gd name="T19" fmla="*/ 999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584" y="10053"/>
                        </a:moveTo>
                        <a:cubicBezTo>
                          <a:pt x="1973" y="5251"/>
                          <a:pt x="5983" y="1554"/>
                          <a:pt x="10800" y="1554"/>
                        </a:cubicBezTo>
                        <a:cubicBezTo>
                          <a:pt x="15616" y="1554"/>
                          <a:pt x="19626" y="5251"/>
                          <a:pt x="20015" y="10053"/>
                        </a:cubicBezTo>
                        <a:lnTo>
                          <a:pt x="21564" y="9927"/>
                        </a:lnTo>
                        <a:cubicBezTo>
                          <a:pt x="21110" y="4319"/>
                          <a:pt x="16426" y="0"/>
                          <a:pt x="10799" y="0"/>
                        </a:cubicBezTo>
                        <a:cubicBezTo>
                          <a:pt x="5173" y="0"/>
                          <a:pt x="489" y="4319"/>
                          <a:pt x="35" y="9927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58" name="AutoShape 1846">
                    <a:extLst>
                      <a:ext uri="{FF2B5EF4-FFF2-40B4-BE49-F238E27FC236}">
                        <a16:creationId xmlns:a16="http://schemas.microsoft.com/office/drawing/2014/main" id="{D3AAA7E6-3087-48F7-A4AB-827AAF6B5E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 flipH="1">
                    <a:off x="3562" y="2460"/>
                    <a:ext cx="30" cy="62"/>
                  </a:xfrm>
                  <a:prstGeom prst="moon">
                    <a:avLst>
                      <a:gd name="adj" fmla="val 43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59" name="AutoShape 1847">
                    <a:extLst>
                      <a:ext uri="{FF2B5EF4-FFF2-40B4-BE49-F238E27FC236}">
                        <a16:creationId xmlns:a16="http://schemas.microsoft.com/office/drawing/2014/main" id="{D910714D-F5E6-44A6-9C8B-ACFD02C509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 flipH="1">
                    <a:off x="3544" y="2485"/>
                    <a:ext cx="30" cy="62"/>
                  </a:xfrm>
                  <a:prstGeom prst="moon">
                    <a:avLst>
                      <a:gd name="adj" fmla="val 43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160" name="Group 1848">
                  <a:extLst>
                    <a:ext uri="{FF2B5EF4-FFF2-40B4-BE49-F238E27FC236}">
                      <a16:creationId xmlns:a16="http://schemas.microsoft.com/office/drawing/2014/main" id="{30816940-3CA8-4B8D-B30E-B60056F2DA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64" y="2454"/>
                  <a:ext cx="117" cy="117"/>
                  <a:chOff x="3638" y="2454"/>
                  <a:chExt cx="148" cy="148"/>
                </a:xfrm>
              </p:grpSpPr>
              <p:sp>
                <p:nvSpPr>
                  <p:cNvPr id="15161" name="Oval 1849">
                    <a:extLst>
                      <a:ext uri="{FF2B5EF4-FFF2-40B4-BE49-F238E27FC236}">
                        <a16:creationId xmlns:a16="http://schemas.microsoft.com/office/drawing/2014/main" id="{002A00D0-98F3-450D-994C-97EBFF87CA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38" y="2454"/>
                    <a:ext cx="148" cy="1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0000">
                          <a:gamma/>
                          <a:tint val="76078"/>
                          <a:invGamma/>
                        </a:srgbClr>
                      </a:gs>
                      <a:gs pos="100000">
                        <a:srgbClr val="00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62" name="Oval 1850">
                    <a:extLst>
                      <a:ext uri="{FF2B5EF4-FFF2-40B4-BE49-F238E27FC236}">
                        <a16:creationId xmlns:a16="http://schemas.microsoft.com/office/drawing/2014/main" id="{5B85DBD9-FE4C-4EAD-8B3B-275085FD11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68" y="2476"/>
                    <a:ext cx="89" cy="89"/>
                  </a:xfrm>
                  <a:prstGeom prst="ellipse">
                    <a:avLst/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63" name="Oval 1851">
                    <a:extLst>
                      <a:ext uri="{FF2B5EF4-FFF2-40B4-BE49-F238E27FC236}">
                        <a16:creationId xmlns:a16="http://schemas.microsoft.com/office/drawing/2014/main" id="{51CB5BDC-766F-4BA6-89D2-4F058AA65A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77" y="2460"/>
                    <a:ext cx="73" cy="7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>
                          <a:alpha val="70000"/>
                        </a:srgbClr>
                      </a:gs>
                      <a:gs pos="100000">
                        <a:srgbClr val="FFFFFF">
                          <a:gamma/>
                          <a:shade val="46275"/>
                          <a:invGamma/>
                          <a:alpha val="20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164" name="Group 1852">
              <a:extLst>
                <a:ext uri="{FF2B5EF4-FFF2-40B4-BE49-F238E27FC236}">
                  <a16:creationId xmlns:a16="http://schemas.microsoft.com/office/drawing/2014/main" id="{CD3C6845-8B43-458F-81CD-0D8194D2595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82" y="2432"/>
              <a:ext cx="318" cy="208"/>
              <a:chOff x="3528" y="2432"/>
              <a:chExt cx="318" cy="208"/>
            </a:xfrm>
          </p:grpSpPr>
          <p:sp>
            <p:nvSpPr>
              <p:cNvPr id="15165" name="AutoShape 1853">
                <a:extLst>
                  <a:ext uri="{FF2B5EF4-FFF2-40B4-BE49-F238E27FC236}">
                    <a16:creationId xmlns:a16="http://schemas.microsoft.com/office/drawing/2014/main" id="{069C0BE2-90B7-4B53-9855-00EA15BCF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77" y="2432"/>
                <a:ext cx="268" cy="208"/>
              </a:xfrm>
              <a:custGeom>
                <a:avLst/>
                <a:gdLst>
                  <a:gd name="G0" fmla="+- 10276 0 0"/>
                  <a:gd name="G1" fmla="+- -10915506 0 0"/>
                  <a:gd name="G2" fmla="+- 0 0 -10915506"/>
                  <a:gd name="T0" fmla="*/ 0 256 1"/>
                  <a:gd name="T1" fmla="*/ 180 256 1"/>
                  <a:gd name="G3" fmla="+- -10915506 T0 T1"/>
                  <a:gd name="T2" fmla="*/ 0 256 1"/>
                  <a:gd name="T3" fmla="*/ 90 256 1"/>
                  <a:gd name="G4" fmla="+- -10915506 T2 T3"/>
                  <a:gd name="G5" fmla="*/ G4 2 1"/>
                  <a:gd name="T4" fmla="*/ 90 256 1"/>
                  <a:gd name="T5" fmla="*/ 0 256 1"/>
                  <a:gd name="G6" fmla="+- -10915506 T4 T5"/>
                  <a:gd name="G7" fmla="*/ G6 2 1"/>
                  <a:gd name="G8" fmla="abs -1091550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276"/>
                  <a:gd name="G18" fmla="*/ 10276 1 2"/>
                  <a:gd name="G19" fmla="+- G18 5400 0"/>
                  <a:gd name="G20" fmla="cos G19 -10915506"/>
                  <a:gd name="G21" fmla="sin G19 -10915506"/>
                  <a:gd name="G22" fmla="+- G20 10800 0"/>
                  <a:gd name="G23" fmla="+- G21 10800 0"/>
                  <a:gd name="G24" fmla="+- 10800 0 G20"/>
                  <a:gd name="G25" fmla="+- 10276 10800 0"/>
                  <a:gd name="G26" fmla="?: G9 G17 G25"/>
                  <a:gd name="G27" fmla="?: G9 0 21600"/>
                  <a:gd name="G28" fmla="cos 10800 -10915506"/>
                  <a:gd name="G29" fmla="sin 10800 -10915506"/>
                  <a:gd name="G30" fmla="sin 10276 -1091550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915506 G34 0"/>
                  <a:gd name="G36" fmla="?: G6 G35 G31"/>
                  <a:gd name="G37" fmla="+- 21600 0 G36"/>
                  <a:gd name="G38" fmla="?: G4 0 G33"/>
                  <a:gd name="G39" fmla="?: -1091550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50 w 21600"/>
                  <a:gd name="T15" fmla="*/ 8350 h 21600"/>
                  <a:gd name="T16" fmla="*/ 10800 w 21600"/>
                  <a:gd name="T17" fmla="*/ 524 h 21600"/>
                  <a:gd name="T18" fmla="*/ 21050 w 21600"/>
                  <a:gd name="T19" fmla="*/ 835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05" y="8411"/>
                    </a:moveTo>
                    <a:cubicBezTo>
                      <a:pt x="1910" y="3786"/>
                      <a:pt x="6044" y="524"/>
                      <a:pt x="10800" y="524"/>
                    </a:cubicBezTo>
                    <a:cubicBezTo>
                      <a:pt x="15555" y="524"/>
                      <a:pt x="19689" y="3786"/>
                      <a:pt x="20794" y="8411"/>
                    </a:cubicBezTo>
                    <a:lnTo>
                      <a:pt x="21304" y="8289"/>
                    </a:lnTo>
                    <a:cubicBezTo>
                      <a:pt x="20142" y="3428"/>
                      <a:pt x="15797" y="0"/>
                      <a:pt x="10799" y="0"/>
                    </a:cubicBezTo>
                    <a:cubicBezTo>
                      <a:pt x="5802" y="0"/>
                      <a:pt x="1457" y="3428"/>
                      <a:pt x="295" y="8289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166" name="Group 1854">
                <a:extLst>
                  <a:ext uri="{FF2B5EF4-FFF2-40B4-BE49-F238E27FC236}">
                    <a16:creationId xmlns:a16="http://schemas.microsoft.com/office/drawing/2014/main" id="{7431309C-65DE-43B5-8BC2-E700F9EE25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46"/>
                <a:ext cx="318" cy="168"/>
                <a:chOff x="3528" y="2446"/>
                <a:chExt cx="318" cy="168"/>
              </a:xfrm>
            </p:grpSpPr>
            <p:grpSp>
              <p:nvGrpSpPr>
                <p:cNvPr id="15167" name="Group 1855">
                  <a:extLst>
                    <a:ext uri="{FF2B5EF4-FFF2-40B4-BE49-F238E27FC236}">
                      <a16:creationId xmlns:a16="http://schemas.microsoft.com/office/drawing/2014/main" id="{12C26889-9073-4018-91D8-61F3FC8273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208"/>
                </a:xfrm>
              </p:grpSpPr>
              <p:sp>
                <p:nvSpPr>
                  <p:cNvPr id="15168" name="Oval 1856">
                    <a:extLst>
                      <a:ext uri="{FF2B5EF4-FFF2-40B4-BE49-F238E27FC236}">
                        <a16:creationId xmlns:a16="http://schemas.microsoft.com/office/drawing/2014/main" id="{5E1E1605-461A-40BA-9568-76C3C57E72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588" y="2452"/>
                    <a:ext cx="251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69" name="AutoShape 1857">
                    <a:extLst>
                      <a:ext uri="{FF2B5EF4-FFF2-40B4-BE49-F238E27FC236}">
                        <a16:creationId xmlns:a16="http://schemas.microsoft.com/office/drawing/2014/main" id="{75394AD3-5099-4BA1-BCE4-ABD36E1ECE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578" y="2446"/>
                    <a:ext cx="268" cy="208"/>
                  </a:xfrm>
                  <a:custGeom>
                    <a:avLst/>
                    <a:gdLst>
                      <a:gd name="G0" fmla="+- 9246 0 0"/>
                      <a:gd name="G1" fmla="+- -11492789 0 0"/>
                      <a:gd name="G2" fmla="+- 0 0 -11492789"/>
                      <a:gd name="T0" fmla="*/ 0 256 1"/>
                      <a:gd name="T1" fmla="*/ 180 256 1"/>
                      <a:gd name="G3" fmla="+- -11492789 T0 T1"/>
                      <a:gd name="T2" fmla="*/ 0 256 1"/>
                      <a:gd name="T3" fmla="*/ 90 256 1"/>
                      <a:gd name="G4" fmla="+- -11492789 T2 T3"/>
                      <a:gd name="G5" fmla="*/ G4 2 1"/>
                      <a:gd name="T4" fmla="*/ 90 256 1"/>
                      <a:gd name="T5" fmla="*/ 0 256 1"/>
                      <a:gd name="G6" fmla="+- -11492789 T4 T5"/>
                      <a:gd name="G7" fmla="*/ G6 2 1"/>
                      <a:gd name="G8" fmla="abs -11492789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9246"/>
                      <a:gd name="G18" fmla="*/ 9246 1 2"/>
                      <a:gd name="G19" fmla="+- G18 5400 0"/>
                      <a:gd name="G20" fmla="cos G19 -11492789"/>
                      <a:gd name="G21" fmla="sin G19 -11492789"/>
                      <a:gd name="G22" fmla="+- G20 10800 0"/>
                      <a:gd name="G23" fmla="+- G21 10800 0"/>
                      <a:gd name="G24" fmla="+- 10800 0 G20"/>
                      <a:gd name="G25" fmla="+- 9246 10800 0"/>
                      <a:gd name="G26" fmla="?: G9 G17 G25"/>
                      <a:gd name="G27" fmla="?: G9 0 21600"/>
                      <a:gd name="G28" fmla="cos 10800 -11492789"/>
                      <a:gd name="G29" fmla="sin 10800 -11492789"/>
                      <a:gd name="G30" fmla="sin 9246 -11492789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-11492789 G34 0"/>
                      <a:gd name="G36" fmla="?: G6 G35 G31"/>
                      <a:gd name="G37" fmla="+- 21600 0 G36"/>
                      <a:gd name="G38" fmla="?: G4 0 G33"/>
                      <a:gd name="G39" fmla="?: -11492789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09 w 21600"/>
                      <a:gd name="T15" fmla="*/ 9990 h 21600"/>
                      <a:gd name="T16" fmla="*/ 10800 w 21600"/>
                      <a:gd name="T17" fmla="*/ 1554 h 21600"/>
                      <a:gd name="T18" fmla="*/ 20791 w 21600"/>
                      <a:gd name="T19" fmla="*/ 999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584" y="10053"/>
                        </a:moveTo>
                        <a:cubicBezTo>
                          <a:pt x="1973" y="5251"/>
                          <a:pt x="5983" y="1554"/>
                          <a:pt x="10800" y="1554"/>
                        </a:cubicBezTo>
                        <a:cubicBezTo>
                          <a:pt x="15616" y="1554"/>
                          <a:pt x="19626" y="5251"/>
                          <a:pt x="20015" y="10053"/>
                        </a:cubicBezTo>
                        <a:lnTo>
                          <a:pt x="21564" y="9927"/>
                        </a:lnTo>
                        <a:cubicBezTo>
                          <a:pt x="21110" y="4319"/>
                          <a:pt x="16426" y="0"/>
                          <a:pt x="10799" y="0"/>
                        </a:cubicBezTo>
                        <a:cubicBezTo>
                          <a:pt x="5173" y="0"/>
                          <a:pt x="489" y="4319"/>
                          <a:pt x="35" y="9927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70" name="AutoShape 1858">
                    <a:extLst>
                      <a:ext uri="{FF2B5EF4-FFF2-40B4-BE49-F238E27FC236}">
                        <a16:creationId xmlns:a16="http://schemas.microsoft.com/office/drawing/2014/main" id="{632E2AEE-199E-4E03-920A-CB10AE41AA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 flipH="1">
                    <a:off x="3562" y="2460"/>
                    <a:ext cx="30" cy="62"/>
                  </a:xfrm>
                  <a:prstGeom prst="moon">
                    <a:avLst>
                      <a:gd name="adj" fmla="val 43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71" name="AutoShape 1859">
                    <a:extLst>
                      <a:ext uri="{FF2B5EF4-FFF2-40B4-BE49-F238E27FC236}">
                        <a16:creationId xmlns:a16="http://schemas.microsoft.com/office/drawing/2014/main" id="{A6FD30A8-8987-41A3-9838-5EC8869855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 flipH="1">
                    <a:off x="3544" y="2485"/>
                    <a:ext cx="30" cy="62"/>
                  </a:xfrm>
                  <a:prstGeom prst="moon">
                    <a:avLst>
                      <a:gd name="adj" fmla="val 43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172" name="Group 1860">
                  <a:extLst>
                    <a:ext uri="{FF2B5EF4-FFF2-40B4-BE49-F238E27FC236}">
                      <a16:creationId xmlns:a16="http://schemas.microsoft.com/office/drawing/2014/main" id="{22E33695-D028-4EE3-A05E-D7F1A13906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64" y="2454"/>
                  <a:ext cx="117" cy="117"/>
                  <a:chOff x="3638" y="2454"/>
                  <a:chExt cx="148" cy="148"/>
                </a:xfrm>
              </p:grpSpPr>
              <p:sp>
                <p:nvSpPr>
                  <p:cNvPr id="15173" name="Oval 1861">
                    <a:extLst>
                      <a:ext uri="{FF2B5EF4-FFF2-40B4-BE49-F238E27FC236}">
                        <a16:creationId xmlns:a16="http://schemas.microsoft.com/office/drawing/2014/main" id="{A4B2EBC4-F5C8-43E4-8F31-E5851AA445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38" y="2454"/>
                    <a:ext cx="148" cy="1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0000">
                          <a:gamma/>
                          <a:tint val="76078"/>
                          <a:invGamma/>
                        </a:srgbClr>
                      </a:gs>
                      <a:gs pos="100000">
                        <a:srgbClr val="00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74" name="Oval 1862">
                    <a:extLst>
                      <a:ext uri="{FF2B5EF4-FFF2-40B4-BE49-F238E27FC236}">
                        <a16:creationId xmlns:a16="http://schemas.microsoft.com/office/drawing/2014/main" id="{72C6FEA3-1925-40F0-BF4B-71675A4274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68" y="2476"/>
                    <a:ext cx="89" cy="89"/>
                  </a:xfrm>
                  <a:prstGeom prst="ellipse">
                    <a:avLst/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75" name="Oval 1863">
                    <a:extLst>
                      <a:ext uri="{FF2B5EF4-FFF2-40B4-BE49-F238E27FC236}">
                        <a16:creationId xmlns:a16="http://schemas.microsoft.com/office/drawing/2014/main" id="{3C5DF546-E6E7-4AA1-9C82-09260A47C6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77" y="2460"/>
                    <a:ext cx="73" cy="7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>
                          <a:alpha val="70000"/>
                        </a:srgbClr>
                      </a:gs>
                      <a:gs pos="100000">
                        <a:srgbClr val="FFFFFF">
                          <a:gamma/>
                          <a:shade val="46275"/>
                          <a:invGamma/>
                          <a:alpha val="20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176" name="Group 1864">
              <a:extLst>
                <a:ext uri="{FF2B5EF4-FFF2-40B4-BE49-F238E27FC236}">
                  <a16:creationId xmlns:a16="http://schemas.microsoft.com/office/drawing/2014/main" id="{1C327DD5-6DBD-475F-9D16-0E894BAB22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3067"/>
              <a:ext cx="680" cy="272"/>
              <a:chOff x="3438" y="3158"/>
              <a:chExt cx="724" cy="363"/>
            </a:xfrm>
          </p:grpSpPr>
          <p:sp>
            <p:nvSpPr>
              <p:cNvPr id="15177" name="Freeform 1865">
                <a:extLst>
                  <a:ext uri="{FF2B5EF4-FFF2-40B4-BE49-F238E27FC236}">
                    <a16:creationId xmlns:a16="http://schemas.microsoft.com/office/drawing/2014/main" id="{35CFD1F3-10E7-4864-9113-CA0BFBF8E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78" name="Freeform 1866">
                <a:extLst>
                  <a:ext uri="{FF2B5EF4-FFF2-40B4-BE49-F238E27FC236}">
                    <a16:creationId xmlns:a16="http://schemas.microsoft.com/office/drawing/2014/main" id="{AE362B66-EE75-4A48-9997-75950F68A02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00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179" name="Group 1867">
              <a:extLst>
                <a:ext uri="{FF2B5EF4-FFF2-40B4-BE49-F238E27FC236}">
                  <a16:creationId xmlns:a16="http://schemas.microsoft.com/office/drawing/2014/main" id="{5A490EDA-1A57-4165-ACB1-7587BB6A51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72" y="2023"/>
              <a:ext cx="1063" cy="273"/>
              <a:chOff x="3372" y="2023"/>
              <a:chExt cx="945" cy="273"/>
            </a:xfrm>
          </p:grpSpPr>
          <p:sp>
            <p:nvSpPr>
              <p:cNvPr id="15180" name="Oval 1868">
                <a:extLst>
                  <a:ext uri="{FF2B5EF4-FFF2-40B4-BE49-F238E27FC236}">
                    <a16:creationId xmlns:a16="http://schemas.microsoft.com/office/drawing/2014/main" id="{A0695BE6-30C0-4228-A0F9-BDFED473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372" y="2023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1" name="Oval 1869">
                <a:extLst>
                  <a:ext uri="{FF2B5EF4-FFF2-40B4-BE49-F238E27FC236}">
                    <a16:creationId xmlns:a16="http://schemas.microsoft.com/office/drawing/2014/main" id="{96B1DA82-5155-4018-96D1-876E95CAD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3710" y="2024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82" name="Freeform 1870">
              <a:extLst>
                <a:ext uri="{FF2B5EF4-FFF2-40B4-BE49-F238E27FC236}">
                  <a16:creationId xmlns:a16="http://schemas.microsoft.com/office/drawing/2014/main" id="{090B7568-B087-4A52-B91E-217845FEB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" y="3092"/>
              <a:ext cx="396" cy="882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83" name="Freeform 1871">
              <a:extLst>
                <a:ext uri="{FF2B5EF4-FFF2-40B4-BE49-F238E27FC236}">
                  <a16:creationId xmlns:a16="http://schemas.microsoft.com/office/drawing/2014/main" id="{6EC8F706-3D8F-469D-8C34-65A7B9B72D5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91" y="3092"/>
              <a:ext cx="396" cy="882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184" name="Group 1872">
              <a:extLst>
                <a:ext uri="{FF2B5EF4-FFF2-40B4-BE49-F238E27FC236}">
                  <a16:creationId xmlns:a16="http://schemas.microsoft.com/office/drawing/2014/main" id="{8E489668-D77C-422F-AB7F-91B4FC4A56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3158"/>
              <a:ext cx="410" cy="635"/>
              <a:chOff x="2756" y="2523"/>
              <a:chExt cx="410" cy="635"/>
            </a:xfrm>
          </p:grpSpPr>
          <p:grpSp>
            <p:nvGrpSpPr>
              <p:cNvPr id="15185" name="Group 1873">
                <a:extLst>
                  <a:ext uri="{FF2B5EF4-FFF2-40B4-BE49-F238E27FC236}">
                    <a16:creationId xmlns:a16="http://schemas.microsoft.com/office/drawing/2014/main" id="{53624B4A-AF9D-4136-B6DF-21E6E314D0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30068">
                <a:off x="2802" y="2523"/>
                <a:ext cx="181" cy="635"/>
                <a:chOff x="2621" y="3249"/>
                <a:chExt cx="181" cy="453"/>
              </a:xfrm>
            </p:grpSpPr>
            <p:sp>
              <p:nvSpPr>
                <p:cNvPr id="15186" name="AutoShape 1874">
                  <a:extLst>
                    <a:ext uri="{FF2B5EF4-FFF2-40B4-BE49-F238E27FC236}">
                      <a16:creationId xmlns:a16="http://schemas.microsoft.com/office/drawing/2014/main" id="{59E8AF44-AEEB-4419-8542-BC9D6BD361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7" name="Oval 1875">
                  <a:extLst>
                    <a:ext uri="{FF2B5EF4-FFF2-40B4-BE49-F238E27FC236}">
                      <a16:creationId xmlns:a16="http://schemas.microsoft.com/office/drawing/2014/main" id="{B0C19662-663E-4537-AA31-D0F5168C5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8" name="AutoShape 1876">
                  <a:extLst>
                    <a:ext uri="{FF2B5EF4-FFF2-40B4-BE49-F238E27FC236}">
                      <a16:creationId xmlns:a16="http://schemas.microsoft.com/office/drawing/2014/main" id="{C21762E9-5B94-4597-B0A0-4738828D46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9" name="AutoShape 1877">
                  <a:extLst>
                    <a:ext uri="{FF2B5EF4-FFF2-40B4-BE49-F238E27FC236}">
                      <a16:creationId xmlns:a16="http://schemas.microsoft.com/office/drawing/2014/main" id="{8672DFCA-3B25-48F5-851C-B3FBC1FBCE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190" name="AutoShape 1878">
                <a:extLst>
                  <a:ext uri="{FF2B5EF4-FFF2-40B4-BE49-F238E27FC236}">
                    <a16:creationId xmlns:a16="http://schemas.microsoft.com/office/drawing/2014/main" id="{953E86FE-5310-4D0D-A423-E9F78F981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808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1" name="Oval 1879">
                <a:extLst>
                  <a:ext uri="{FF2B5EF4-FFF2-40B4-BE49-F238E27FC236}">
                    <a16:creationId xmlns:a16="http://schemas.microsoft.com/office/drawing/2014/main" id="{EBA422F3-1FDF-40FD-AFFA-813E0F702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56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2" name="AutoShape 1880">
                <a:extLst>
                  <a:ext uri="{FF2B5EF4-FFF2-40B4-BE49-F238E27FC236}">
                    <a16:creationId xmlns:a16="http://schemas.microsoft.com/office/drawing/2014/main" id="{32EE2862-398F-4EB0-A98E-58FB18C8A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500000">
                <a:off x="2825" y="2848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193" name="Group 1881">
                <a:extLst>
                  <a:ext uri="{FF2B5EF4-FFF2-40B4-BE49-F238E27FC236}">
                    <a16:creationId xmlns:a16="http://schemas.microsoft.com/office/drawing/2014/main" id="{0D3FF86B-CC85-4AB9-AA01-EB9143523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969932" flipH="1">
                <a:off x="2940" y="2523"/>
                <a:ext cx="181" cy="635"/>
                <a:chOff x="2621" y="3249"/>
                <a:chExt cx="181" cy="453"/>
              </a:xfrm>
            </p:grpSpPr>
            <p:sp>
              <p:nvSpPr>
                <p:cNvPr id="15194" name="AutoShape 1882">
                  <a:extLst>
                    <a:ext uri="{FF2B5EF4-FFF2-40B4-BE49-F238E27FC236}">
                      <a16:creationId xmlns:a16="http://schemas.microsoft.com/office/drawing/2014/main" id="{85C96529-A172-41C2-AA9F-306C7BC3FB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5" name="Oval 1883">
                  <a:extLst>
                    <a:ext uri="{FF2B5EF4-FFF2-40B4-BE49-F238E27FC236}">
                      <a16:creationId xmlns:a16="http://schemas.microsoft.com/office/drawing/2014/main" id="{85D44CD3-8F53-41B6-B76D-BE188519E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6" name="AutoShape 1884">
                  <a:extLst>
                    <a:ext uri="{FF2B5EF4-FFF2-40B4-BE49-F238E27FC236}">
                      <a16:creationId xmlns:a16="http://schemas.microsoft.com/office/drawing/2014/main" id="{53CA1E00-0938-4D10-A1F0-FD865C3FD3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7" name="AutoShape 1885">
                  <a:extLst>
                    <a:ext uri="{FF2B5EF4-FFF2-40B4-BE49-F238E27FC236}">
                      <a16:creationId xmlns:a16="http://schemas.microsoft.com/office/drawing/2014/main" id="{24ED1062-F2AB-4A70-B466-65809503DA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198" name="AutoShape 1886">
                <a:extLst>
                  <a:ext uri="{FF2B5EF4-FFF2-40B4-BE49-F238E27FC236}">
                    <a16:creationId xmlns:a16="http://schemas.microsoft.com/office/drawing/2014/main" id="{07A320C3-083D-4519-B1D1-F6F3253E6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33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9" name="Oval 1887">
                <a:extLst>
                  <a:ext uri="{FF2B5EF4-FFF2-40B4-BE49-F238E27FC236}">
                    <a16:creationId xmlns:a16="http://schemas.microsoft.com/office/drawing/2014/main" id="{C9C1C1DB-1522-4425-BC02-0FCA1F16F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85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0" name="AutoShape 1888">
                <a:extLst>
                  <a:ext uri="{FF2B5EF4-FFF2-40B4-BE49-F238E27FC236}">
                    <a16:creationId xmlns:a16="http://schemas.microsoft.com/office/drawing/2014/main" id="{AC44DE75-6796-4F69-B5E9-91252FFEB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 flipH="1">
                <a:off x="3053" y="2849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1" name="Oval 1889">
                <a:extLst>
                  <a:ext uri="{FF2B5EF4-FFF2-40B4-BE49-F238E27FC236}">
                    <a16:creationId xmlns:a16="http://schemas.microsoft.com/office/drawing/2014/main" id="{D9ED6898-8A05-473B-9333-6B7BE9CD9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523"/>
                <a:ext cx="136" cy="181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322" name="Group 2010">
            <a:extLst>
              <a:ext uri="{FF2B5EF4-FFF2-40B4-BE49-F238E27FC236}">
                <a16:creationId xmlns:a16="http://schemas.microsoft.com/office/drawing/2014/main" id="{3F7235B1-2A1D-4F0F-92D9-4251500534AA}"/>
              </a:ext>
            </a:extLst>
          </p:cNvPr>
          <p:cNvGrpSpPr>
            <a:grpSpLocks/>
          </p:cNvGrpSpPr>
          <p:nvPr/>
        </p:nvGrpSpPr>
        <p:grpSpPr bwMode="auto">
          <a:xfrm>
            <a:off x="2589213" y="4797425"/>
            <a:ext cx="1068387" cy="1514475"/>
            <a:chOff x="1714" y="3022"/>
            <a:chExt cx="673" cy="954"/>
          </a:xfrm>
        </p:grpSpPr>
        <p:sp>
          <p:nvSpPr>
            <p:cNvPr id="15204" name="Freeform 1892">
              <a:extLst>
                <a:ext uri="{FF2B5EF4-FFF2-40B4-BE49-F238E27FC236}">
                  <a16:creationId xmlns:a16="http://schemas.microsoft.com/office/drawing/2014/main" id="{1775C46C-57B5-4275-B6B2-2953EEC88CF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88" y="3583"/>
              <a:ext cx="299" cy="392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05" name="Freeform 1893">
              <a:extLst>
                <a:ext uri="{FF2B5EF4-FFF2-40B4-BE49-F238E27FC236}">
                  <a16:creationId xmlns:a16="http://schemas.microsoft.com/office/drawing/2014/main" id="{16852574-1737-4C24-BD8E-3A3881A37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583"/>
              <a:ext cx="247" cy="392"/>
            </a:xfrm>
            <a:custGeom>
              <a:avLst/>
              <a:gdLst>
                <a:gd name="T0" fmla="*/ 187 w 542"/>
                <a:gd name="T1" fmla="*/ 0 h 859"/>
                <a:gd name="T2" fmla="*/ 466 w 542"/>
                <a:gd name="T3" fmla="*/ 133 h 859"/>
                <a:gd name="T4" fmla="*/ 542 w 542"/>
                <a:gd name="T5" fmla="*/ 224 h 859"/>
                <a:gd name="T6" fmla="*/ 490 w 542"/>
                <a:gd name="T7" fmla="*/ 529 h 859"/>
                <a:gd name="T8" fmla="*/ 410 w 542"/>
                <a:gd name="T9" fmla="*/ 859 h 859"/>
                <a:gd name="T10" fmla="*/ 0 w 542"/>
                <a:gd name="T11" fmla="*/ 859 h 859"/>
                <a:gd name="T12" fmla="*/ 187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187" y="0"/>
                  </a:moveTo>
                  <a:lnTo>
                    <a:pt x="466" y="133"/>
                  </a:lnTo>
                  <a:lnTo>
                    <a:pt x="542" y="224"/>
                  </a:lnTo>
                  <a:lnTo>
                    <a:pt x="490" y="529"/>
                  </a:lnTo>
                  <a:lnTo>
                    <a:pt x="410" y="859"/>
                  </a:lnTo>
                  <a:lnTo>
                    <a:pt x="0" y="859"/>
                  </a:lnTo>
                  <a:lnTo>
                    <a:pt x="18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06" name="Oval 1894">
              <a:extLst>
                <a:ext uri="{FF2B5EF4-FFF2-40B4-BE49-F238E27FC236}">
                  <a16:creationId xmlns:a16="http://schemas.microsoft.com/office/drawing/2014/main" id="{F5FA4FC6-750E-4D05-8D7E-62A8A395F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" y="3561"/>
              <a:ext cx="290" cy="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7" name="Freeform 1895">
              <a:extLst>
                <a:ext uri="{FF2B5EF4-FFF2-40B4-BE49-F238E27FC236}">
                  <a16:creationId xmlns:a16="http://schemas.microsoft.com/office/drawing/2014/main" id="{B0ECA76F-3947-4231-955E-B54427901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3583"/>
              <a:ext cx="299" cy="392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08" name="Freeform 1896">
              <a:extLst>
                <a:ext uri="{FF2B5EF4-FFF2-40B4-BE49-F238E27FC236}">
                  <a16:creationId xmlns:a16="http://schemas.microsoft.com/office/drawing/2014/main" id="{011DF01D-F994-43AB-82F4-C060A7B6C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3583"/>
              <a:ext cx="247" cy="392"/>
            </a:xfrm>
            <a:custGeom>
              <a:avLst/>
              <a:gdLst>
                <a:gd name="T0" fmla="*/ 355 w 542"/>
                <a:gd name="T1" fmla="*/ 0 h 859"/>
                <a:gd name="T2" fmla="*/ 76 w 542"/>
                <a:gd name="T3" fmla="*/ 133 h 859"/>
                <a:gd name="T4" fmla="*/ 0 w 542"/>
                <a:gd name="T5" fmla="*/ 224 h 859"/>
                <a:gd name="T6" fmla="*/ 52 w 542"/>
                <a:gd name="T7" fmla="*/ 529 h 859"/>
                <a:gd name="T8" fmla="*/ 118 w 542"/>
                <a:gd name="T9" fmla="*/ 859 h 859"/>
                <a:gd name="T10" fmla="*/ 542 w 542"/>
                <a:gd name="T11" fmla="*/ 859 h 859"/>
                <a:gd name="T12" fmla="*/ 355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355" y="0"/>
                  </a:moveTo>
                  <a:lnTo>
                    <a:pt x="76" y="133"/>
                  </a:lnTo>
                  <a:lnTo>
                    <a:pt x="0" y="224"/>
                  </a:lnTo>
                  <a:lnTo>
                    <a:pt x="52" y="529"/>
                  </a:lnTo>
                  <a:lnTo>
                    <a:pt x="118" y="859"/>
                  </a:lnTo>
                  <a:lnTo>
                    <a:pt x="542" y="859"/>
                  </a:lnTo>
                  <a:lnTo>
                    <a:pt x="35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09" name="AutoShape 1897">
              <a:extLst>
                <a:ext uri="{FF2B5EF4-FFF2-40B4-BE49-F238E27FC236}">
                  <a16:creationId xmlns:a16="http://schemas.microsoft.com/office/drawing/2014/main" id="{BFD10E25-3A3B-4CA1-B44E-5D6F3DDFC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9" y="3085"/>
              <a:ext cx="435" cy="580"/>
            </a:xfrm>
            <a:prstGeom prst="roundRect">
              <a:avLst>
                <a:gd name="adj" fmla="val 478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0" name="Oval 1898">
              <a:extLst>
                <a:ext uri="{FF2B5EF4-FFF2-40B4-BE49-F238E27FC236}">
                  <a16:creationId xmlns:a16="http://schemas.microsoft.com/office/drawing/2014/main" id="{AEE9CD70-080B-4057-9564-3AC314004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3022"/>
              <a:ext cx="456" cy="4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1" name="Oval 1899">
              <a:extLst>
                <a:ext uri="{FF2B5EF4-FFF2-40B4-BE49-F238E27FC236}">
                  <a16:creationId xmlns:a16="http://schemas.microsoft.com/office/drawing/2014/main" id="{9600AA49-0348-4698-AD83-D75D58E130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827" y="329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2" name="Oval 1900">
              <a:extLst>
                <a:ext uri="{FF2B5EF4-FFF2-40B4-BE49-F238E27FC236}">
                  <a16:creationId xmlns:a16="http://schemas.microsoft.com/office/drawing/2014/main" id="{3754929D-433E-42B4-9D78-98F740FDBF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203" y="329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3" name="Group 1901">
              <a:extLst>
                <a:ext uri="{FF2B5EF4-FFF2-40B4-BE49-F238E27FC236}">
                  <a16:creationId xmlns:a16="http://schemas.microsoft.com/office/drawing/2014/main" id="{8C62A85F-45E9-4CB0-9C1A-F42C403234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3" y="3333"/>
              <a:ext cx="124" cy="331"/>
              <a:chOff x="2304" y="2251"/>
              <a:chExt cx="317" cy="726"/>
            </a:xfrm>
          </p:grpSpPr>
          <p:sp>
            <p:nvSpPr>
              <p:cNvPr id="15214" name="Oval 1902">
                <a:extLst>
                  <a:ext uri="{FF2B5EF4-FFF2-40B4-BE49-F238E27FC236}">
                    <a16:creationId xmlns:a16="http://schemas.microsoft.com/office/drawing/2014/main" id="{F2AF2459-4B90-416E-A21E-C8DC3426E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5" name="Oval 1903">
                <a:extLst>
                  <a:ext uri="{FF2B5EF4-FFF2-40B4-BE49-F238E27FC236}">
                    <a16:creationId xmlns:a16="http://schemas.microsoft.com/office/drawing/2014/main" id="{682B15A4-DA6E-45D5-88E0-EB6184B86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16" name="Oval 1904">
              <a:extLst>
                <a:ext uri="{FF2B5EF4-FFF2-40B4-BE49-F238E27FC236}">
                  <a16:creationId xmlns:a16="http://schemas.microsoft.com/office/drawing/2014/main" id="{ED0D49DC-EED9-4675-A772-75387A885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" y="3084"/>
              <a:ext cx="403" cy="45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7" name="Freeform 1905">
              <a:extLst>
                <a:ext uri="{FF2B5EF4-FFF2-40B4-BE49-F238E27FC236}">
                  <a16:creationId xmlns:a16="http://schemas.microsoft.com/office/drawing/2014/main" id="{7B6DF5C1-1446-4ED3-952A-80048E3F5DE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26" y="3416"/>
              <a:ext cx="60" cy="2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218" name="Group 1906">
              <a:extLst>
                <a:ext uri="{FF2B5EF4-FFF2-40B4-BE49-F238E27FC236}">
                  <a16:creationId xmlns:a16="http://schemas.microsoft.com/office/drawing/2014/main" id="{E0A9D5E0-459F-460D-A14D-D9A6D84415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3" y="3457"/>
              <a:ext cx="125" cy="42"/>
              <a:chOff x="2893" y="1933"/>
              <a:chExt cx="642" cy="228"/>
            </a:xfrm>
          </p:grpSpPr>
          <p:sp>
            <p:nvSpPr>
              <p:cNvPr id="15219" name="Freeform 1907">
                <a:extLst>
                  <a:ext uri="{FF2B5EF4-FFF2-40B4-BE49-F238E27FC236}">
                    <a16:creationId xmlns:a16="http://schemas.microsoft.com/office/drawing/2014/main" id="{BAB673A2-AE45-4577-B9B4-1F965A4B3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20" name="Freeform 1908">
                <a:extLst>
                  <a:ext uri="{FF2B5EF4-FFF2-40B4-BE49-F238E27FC236}">
                    <a16:creationId xmlns:a16="http://schemas.microsoft.com/office/drawing/2014/main" id="{FF75AF85-E733-4953-B04C-B1834567B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221" name="Freeform 1909">
              <a:extLst>
                <a:ext uri="{FF2B5EF4-FFF2-40B4-BE49-F238E27FC236}">
                  <a16:creationId xmlns:a16="http://schemas.microsoft.com/office/drawing/2014/main" id="{75688EFD-BFDF-45C1-9EA1-CEB9864C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" y="3561"/>
              <a:ext cx="248" cy="415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22" name="AutoShape 1910">
              <a:extLst>
                <a:ext uri="{FF2B5EF4-FFF2-40B4-BE49-F238E27FC236}">
                  <a16:creationId xmlns:a16="http://schemas.microsoft.com/office/drawing/2014/main" id="{AB2A9847-83F3-4B22-BC53-C3C93E5869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32" y="3157"/>
              <a:ext cx="20" cy="166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3" name="Oval 1911">
              <a:extLst>
                <a:ext uri="{FF2B5EF4-FFF2-40B4-BE49-F238E27FC236}">
                  <a16:creationId xmlns:a16="http://schemas.microsoft.com/office/drawing/2014/main" id="{A4CF1A91-FBF2-490D-84BC-0C3A6E5FD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3354"/>
              <a:ext cx="124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4" name="Oval 1912">
              <a:extLst>
                <a:ext uri="{FF2B5EF4-FFF2-40B4-BE49-F238E27FC236}">
                  <a16:creationId xmlns:a16="http://schemas.microsoft.com/office/drawing/2014/main" id="{701157BE-EB5B-4017-ACE9-514C23280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354"/>
              <a:ext cx="125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5" name="AutoShape 1913">
              <a:extLst>
                <a:ext uri="{FF2B5EF4-FFF2-40B4-BE49-F238E27FC236}">
                  <a16:creationId xmlns:a16="http://schemas.microsoft.com/office/drawing/2014/main" id="{9276A954-B0D5-4A6D-AB80-D5B7266CEA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60" y="3158"/>
              <a:ext cx="21" cy="165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1" name="AutoShape 1919">
              <a:extLst>
                <a:ext uri="{FF2B5EF4-FFF2-40B4-BE49-F238E27FC236}">
                  <a16:creationId xmlns:a16="http://schemas.microsoft.com/office/drawing/2014/main" id="{44EA1CAE-F6B0-4E91-B00B-CB72BEF176E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3" y="3294"/>
              <a:ext cx="122" cy="78"/>
            </a:xfrm>
            <a:custGeom>
              <a:avLst/>
              <a:gdLst>
                <a:gd name="G0" fmla="+- 9246 0 0"/>
                <a:gd name="G1" fmla="+- -11492789 0 0"/>
                <a:gd name="G2" fmla="+- 0 0 -11492789"/>
                <a:gd name="T0" fmla="*/ 0 256 1"/>
                <a:gd name="T1" fmla="*/ 180 256 1"/>
                <a:gd name="G3" fmla="+- -11492789 T0 T1"/>
                <a:gd name="T2" fmla="*/ 0 256 1"/>
                <a:gd name="T3" fmla="*/ 90 256 1"/>
                <a:gd name="G4" fmla="+- -11492789 T2 T3"/>
                <a:gd name="G5" fmla="*/ G4 2 1"/>
                <a:gd name="T4" fmla="*/ 90 256 1"/>
                <a:gd name="T5" fmla="*/ 0 256 1"/>
                <a:gd name="G6" fmla="+- -11492789 T4 T5"/>
                <a:gd name="G7" fmla="*/ G6 2 1"/>
                <a:gd name="G8" fmla="abs -11492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46"/>
                <a:gd name="G18" fmla="*/ 9246 1 2"/>
                <a:gd name="G19" fmla="+- G18 5400 0"/>
                <a:gd name="G20" fmla="cos G19 -11492789"/>
                <a:gd name="G21" fmla="sin G19 -11492789"/>
                <a:gd name="G22" fmla="+- G20 10800 0"/>
                <a:gd name="G23" fmla="+- G21 10800 0"/>
                <a:gd name="G24" fmla="+- 10800 0 G20"/>
                <a:gd name="G25" fmla="+- 9246 10800 0"/>
                <a:gd name="G26" fmla="?: G9 G17 G25"/>
                <a:gd name="G27" fmla="?: G9 0 21600"/>
                <a:gd name="G28" fmla="cos 10800 -11492789"/>
                <a:gd name="G29" fmla="sin 10800 -11492789"/>
                <a:gd name="G30" fmla="sin 9246 -11492789"/>
                <a:gd name="G31" fmla="+- G28 10800 0"/>
                <a:gd name="G32" fmla="+- G29 10800 0"/>
                <a:gd name="G33" fmla="+- G30 10800 0"/>
                <a:gd name="G34" fmla="?: G4 0 G31"/>
                <a:gd name="G35" fmla="?: -11492789 G34 0"/>
                <a:gd name="G36" fmla="?: G6 G35 G31"/>
                <a:gd name="G37" fmla="+- 21600 0 G36"/>
                <a:gd name="G38" fmla="?: G4 0 G33"/>
                <a:gd name="G39" fmla="?: -11492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809 w 21600"/>
                <a:gd name="T15" fmla="*/ 9990 h 21600"/>
                <a:gd name="T16" fmla="*/ 10800 w 21600"/>
                <a:gd name="T17" fmla="*/ 1554 h 21600"/>
                <a:gd name="T18" fmla="*/ 20791 w 21600"/>
                <a:gd name="T19" fmla="*/ 999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84" y="10053"/>
                  </a:moveTo>
                  <a:cubicBezTo>
                    <a:pt x="1973" y="5251"/>
                    <a:pt x="5983" y="1554"/>
                    <a:pt x="10800" y="1554"/>
                  </a:cubicBezTo>
                  <a:cubicBezTo>
                    <a:pt x="15616" y="1554"/>
                    <a:pt x="19626" y="5251"/>
                    <a:pt x="20015" y="10053"/>
                  </a:cubicBezTo>
                  <a:lnTo>
                    <a:pt x="21564" y="9927"/>
                  </a:lnTo>
                  <a:cubicBezTo>
                    <a:pt x="21110" y="4319"/>
                    <a:pt x="16426" y="0"/>
                    <a:pt x="10799" y="0"/>
                  </a:cubicBezTo>
                  <a:cubicBezTo>
                    <a:pt x="5173" y="0"/>
                    <a:pt x="489" y="4319"/>
                    <a:pt x="35" y="99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2" name="AutoShape 1920">
              <a:extLst>
                <a:ext uri="{FF2B5EF4-FFF2-40B4-BE49-F238E27FC236}">
                  <a16:creationId xmlns:a16="http://schemas.microsoft.com/office/drawing/2014/main" id="{8C725BEE-4E85-4859-821A-07DF4C799B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 flipH="1">
              <a:off x="1896" y="3297"/>
              <a:ext cx="12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3" name="AutoShape 1921">
              <a:extLst>
                <a:ext uri="{FF2B5EF4-FFF2-40B4-BE49-F238E27FC236}">
                  <a16:creationId xmlns:a16="http://schemas.microsoft.com/office/drawing/2014/main" id="{F3649910-B630-47E3-980B-7CAB96A198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 flipH="1">
              <a:off x="1888" y="3307"/>
              <a:ext cx="11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3" name="AutoShape 1931">
              <a:extLst>
                <a:ext uri="{FF2B5EF4-FFF2-40B4-BE49-F238E27FC236}">
                  <a16:creationId xmlns:a16="http://schemas.microsoft.com/office/drawing/2014/main" id="{1A44009E-9E4D-49BF-9339-C6986A08A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8" y="3294"/>
              <a:ext cx="122" cy="78"/>
            </a:xfrm>
            <a:custGeom>
              <a:avLst/>
              <a:gdLst>
                <a:gd name="G0" fmla="+- 9246 0 0"/>
                <a:gd name="G1" fmla="+- -11492789 0 0"/>
                <a:gd name="G2" fmla="+- 0 0 -11492789"/>
                <a:gd name="T0" fmla="*/ 0 256 1"/>
                <a:gd name="T1" fmla="*/ 180 256 1"/>
                <a:gd name="G3" fmla="+- -11492789 T0 T1"/>
                <a:gd name="T2" fmla="*/ 0 256 1"/>
                <a:gd name="T3" fmla="*/ 90 256 1"/>
                <a:gd name="G4" fmla="+- -11492789 T2 T3"/>
                <a:gd name="G5" fmla="*/ G4 2 1"/>
                <a:gd name="T4" fmla="*/ 90 256 1"/>
                <a:gd name="T5" fmla="*/ 0 256 1"/>
                <a:gd name="G6" fmla="+- -11492789 T4 T5"/>
                <a:gd name="G7" fmla="*/ G6 2 1"/>
                <a:gd name="G8" fmla="abs -11492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46"/>
                <a:gd name="G18" fmla="*/ 9246 1 2"/>
                <a:gd name="G19" fmla="+- G18 5400 0"/>
                <a:gd name="G20" fmla="cos G19 -11492789"/>
                <a:gd name="G21" fmla="sin G19 -11492789"/>
                <a:gd name="G22" fmla="+- G20 10800 0"/>
                <a:gd name="G23" fmla="+- G21 10800 0"/>
                <a:gd name="G24" fmla="+- 10800 0 G20"/>
                <a:gd name="G25" fmla="+- 9246 10800 0"/>
                <a:gd name="G26" fmla="?: G9 G17 G25"/>
                <a:gd name="G27" fmla="?: G9 0 21600"/>
                <a:gd name="G28" fmla="cos 10800 -11492789"/>
                <a:gd name="G29" fmla="sin 10800 -11492789"/>
                <a:gd name="G30" fmla="sin 9246 -11492789"/>
                <a:gd name="G31" fmla="+- G28 10800 0"/>
                <a:gd name="G32" fmla="+- G29 10800 0"/>
                <a:gd name="G33" fmla="+- G30 10800 0"/>
                <a:gd name="G34" fmla="?: G4 0 G31"/>
                <a:gd name="G35" fmla="?: -11492789 G34 0"/>
                <a:gd name="G36" fmla="?: G6 G35 G31"/>
                <a:gd name="G37" fmla="+- 21600 0 G36"/>
                <a:gd name="G38" fmla="?: G4 0 G33"/>
                <a:gd name="G39" fmla="?: -11492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809 w 21600"/>
                <a:gd name="T15" fmla="*/ 9990 h 21600"/>
                <a:gd name="T16" fmla="*/ 10800 w 21600"/>
                <a:gd name="T17" fmla="*/ 1554 h 21600"/>
                <a:gd name="T18" fmla="*/ 20791 w 21600"/>
                <a:gd name="T19" fmla="*/ 999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84" y="10053"/>
                  </a:moveTo>
                  <a:cubicBezTo>
                    <a:pt x="1973" y="5251"/>
                    <a:pt x="5983" y="1554"/>
                    <a:pt x="10800" y="1554"/>
                  </a:cubicBezTo>
                  <a:cubicBezTo>
                    <a:pt x="15616" y="1554"/>
                    <a:pt x="19626" y="5251"/>
                    <a:pt x="20015" y="10053"/>
                  </a:cubicBezTo>
                  <a:lnTo>
                    <a:pt x="21564" y="9927"/>
                  </a:lnTo>
                  <a:cubicBezTo>
                    <a:pt x="21110" y="4319"/>
                    <a:pt x="16426" y="0"/>
                    <a:pt x="10799" y="0"/>
                  </a:cubicBezTo>
                  <a:cubicBezTo>
                    <a:pt x="5173" y="0"/>
                    <a:pt x="489" y="4319"/>
                    <a:pt x="35" y="99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4" name="AutoShape 1932">
              <a:extLst>
                <a:ext uri="{FF2B5EF4-FFF2-40B4-BE49-F238E27FC236}">
                  <a16:creationId xmlns:a16="http://schemas.microsoft.com/office/drawing/2014/main" id="{FA19D7E4-45EE-47F8-93AD-4E61ABA83A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2205" y="3297"/>
              <a:ext cx="12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5" name="AutoShape 1933">
              <a:extLst>
                <a:ext uri="{FF2B5EF4-FFF2-40B4-BE49-F238E27FC236}">
                  <a16:creationId xmlns:a16="http://schemas.microsoft.com/office/drawing/2014/main" id="{DC47C2AF-7E65-477B-8699-5C7BBF65BF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2213" y="3307"/>
              <a:ext cx="11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50" name="Group 1938">
              <a:extLst>
                <a:ext uri="{FF2B5EF4-FFF2-40B4-BE49-F238E27FC236}">
                  <a16:creationId xmlns:a16="http://schemas.microsoft.com/office/drawing/2014/main" id="{0841A545-708D-496F-A435-81BF1A51D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3562"/>
              <a:ext cx="311" cy="124"/>
              <a:chOff x="3438" y="3158"/>
              <a:chExt cx="724" cy="363"/>
            </a:xfrm>
          </p:grpSpPr>
          <p:sp>
            <p:nvSpPr>
              <p:cNvPr id="15251" name="Freeform 1939">
                <a:extLst>
                  <a:ext uri="{FF2B5EF4-FFF2-40B4-BE49-F238E27FC236}">
                    <a16:creationId xmlns:a16="http://schemas.microsoft.com/office/drawing/2014/main" id="{E96E0795-F02E-4B4E-903C-8D4449FF4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52" name="Freeform 1940">
                <a:extLst>
                  <a:ext uri="{FF2B5EF4-FFF2-40B4-BE49-F238E27FC236}">
                    <a16:creationId xmlns:a16="http://schemas.microsoft.com/office/drawing/2014/main" id="{59D8F7D6-579A-469E-BAF1-CD79AF56BB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00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253" name="Group 1941">
              <a:extLst>
                <a:ext uri="{FF2B5EF4-FFF2-40B4-BE49-F238E27FC236}">
                  <a16:creationId xmlns:a16="http://schemas.microsoft.com/office/drawing/2014/main" id="{52EBEBF7-517F-4E0C-BE8C-CD0315F339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9" y="3085"/>
              <a:ext cx="486" cy="124"/>
              <a:chOff x="3372" y="2023"/>
              <a:chExt cx="945" cy="273"/>
            </a:xfrm>
          </p:grpSpPr>
          <p:sp>
            <p:nvSpPr>
              <p:cNvPr id="15254" name="Oval 1942">
                <a:extLst>
                  <a:ext uri="{FF2B5EF4-FFF2-40B4-BE49-F238E27FC236}">
                    <a16:creationId xmlns:a16="http://schemas.microsoft.com/office/drawing/2014/main" id="{9EA6A8F4-0980-4F5A-BE47-FA26EFF8B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372" y="2023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55" name="Oval 1943">
                <a:extLst>
                  <a:ext uri="{FF2B5EF4-FFF2-40B4-BE49-F238E27FC236}">
                    <a16:creationId xmlns:a16="http://schemas.microsoft.com/office/drawing/2014/main" id="{21592AAB-8D2B-4585-9FFB-81A844A43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3710" y="2024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56" name="Freeform 1944">
              <a:extLst>
                <a:ext uri="{FF2B5EF4-FFF2-40B4-BE49-F238E27FC236}">
                  <a16:creationId xmlns:a16="http://schemas.microsoft.com/office/drawing/2014/main" id="{925EAA65-4CBE-4897-B962-5066479CC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3573"/>
              <a:ext cx="181" cy="403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57" name="Freeform 1945">
              <a:extLst>
                <a:ext uri="{FF2B5EF4-FFF2-40B4-BE49-F238E27FC236}">
                  <a16:creationId xmlns:a16="http://schemas.microsoft.com/office/drawing/2014/main" id="{64334459-908F-45E5-BD8D-9748CA85830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46" y="3573"/>
              <a:ext cx="181" cy="403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258" name="Group 1946">
              <a:extLst>
                <a:ext uri="{FF2B5EF4-FFF2-40B4-BE49-F238E27FC236}">
                  <a16:creationId xmlns:a16="http://schemas.microsoft.com/office/drawing/2014/main" id="{46404B6C-575D-4907-884C-C5660C6EE6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3603"/>
              <a:ext cx="188" cy="290"/>
              <a:chOff x="2756" y="2523"/>
              <a:chExt cx="410" cy="635"/>
            </a:xfrm>
          </p:grpSpPr>
          <p:grpSp>
            <p:nvGrpSpPr>
              <p:cNvPr id="15259" name="Group 1947">
                <a:extLst>
                  <a:ext uri="{FF2B5EF4-FFF2-40B4-BE49-F238E27FC236}">
                    <a16:creationId xmlns:a16="http://schemas.microsoft.com/office/drawing/2014/main" id="{9F74F99E-4A46-44B9-916F-FCEED1463D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30068">
                <a:off x="2802" y="2523"/>
                <a:ext cx="181" cy="635"/>
                <a:chOff x="2621" y="3249"/>
                <a:chExt cx="181" cy="453"/>
              </a:xfrm>
            </p:grpSpPr>
            <p:sp>
              <p:nvSpPr>
                <p:cNvPr id="15260" name="AutoShape 1948">
                  <a:extLst>
                    <a:ext uri="{FF2B5EF4-FFF2-40B4-BE49-F238E27FC236}">
                      <a16:creationId xmlns:a16="http://schemas.microsoft.com/office/drawing/2014/main" id="{1E0F75AE-6CB0-45DF-93F7-F3D25C5C48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1" name="Oval 1949">
                  <a:extLst>
                    <a:ext uri="{FF2B5EF4-FFF2-40B4-BE49-F238E27FC236}">
                      <a16:creationId xmlns:a16="http://schemas.microsoft.com/office/drawing/2014/main" id="{BEA8BF8B-DACD-4B19-9B41-822049E5C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2" name="AutoShape 1950">
                  <a:extLst>
                    <a:ext uri="{FF2B5EF4-FFF2-40B4-BE49-F238E27FC236}">
                      <a16:creationId xmlns:a16="http://schemas.microsoft.com/office/drawing/2014/main" id="{6985F3A1-5DAE-4A42-948E-C32472A76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3" name="AutoShape 1951">
                  <a:extLst>
                    <a:ext uri="{FF2B5EF4-FFF2-40B4-BE49-F238E27FC236}">
                      <a16:creationId xmlns:a16="http://schemas.microsoft.com/office/drawing/2014/main" id="{B3C1F299-6A7B-491D-ACE5-69119C3578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264" name="AutoShape 1952">
                <a:extLst>
                  <a:ext uri="{FF2B5EF4-FFF2-40B4-BE49-F238E27FC236}">
                    <a16:creationId xmlns:a16="http://schemas.microsoft.com/office/drawing/2014/main" id="{778C3412-AA16-428C-975A-37BD561F0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808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65" name="Oval 1953">
                <a:extLst>
                  <a:ext uri="{FF2B5EF4-FFF2-40B4-BE49-F238E27FC236}">
                    <a16:creationId xmlns:a16="http://schemas.microsoft.com/office/drawing/2014/main" id="{93C6A985-72E7-4AC3-BFD8-74A1BA986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56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66" name="AutoShape 1954">
                <a:extLst>
                  <a:ext uri="{FF2B5EF4-FFF2-40B4-BE49-F238E27FC236}">
                    <a16:creationId xmlns:a16="http://schemas.microsoft.com/office/drawing/2014/main" id="{4DDAAE22-DF35-4130-8AE9-F80A70DEE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500000">
                <a:off x="2825" y="2848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67" name="Group 1955">
                <a:extLst>
                  <a:ext uri="{FF2B5EF4-FFF2-40B4-BE49-F238E27FC236}">
                    <a16:creationId xmlns:a16="http://schemas.microsoft.com/office/drawing/2014/main" id="{56B98EC6-7BC9-40F3-849C-82F5D25213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969932" flipH="1">
                <a:off x="2940" y="2523"/>
                <a:ext cx="181" cy="635"/>
                <a:chOff x="2621" y="3249"/>
                <a:chExt cx="181" cy="453"/>
              </a:xfrm>
            </p:grpSpPr>
            <p:sp>
              <p:nvSpPr>
                <p:cNvPr id="15268" name="AutoShape 1956">
                  <a:extLst>
                    <a:ext uri="{FF2B5EF4-FFF2-40B4-BE49-F238E27FC236}">
                      <a16:creationId xmlns:a16="http://schemas.microsoft.com/office/drawing/2014/main" id="{50E68FAB-BF0A-4285-90BD-81CE0CAA5E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9" name="Oval 1957">
                  <a:extLst>
                    <a:ext uri="{FF2B5EF4-FFF2-40B4-BE49-F238E27FC236}">
                      <a16:creationId xmlns:a16="http://schemas.microsoft.com/office/drawing/2014/main" id="{825C047B-D6B6-4E64-94F4-A4D34DEB1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0" name="AutoShape 1958">
                  <a:extLst>
                    <a:ext uri="{FF2B5EF4-FFF2-40B4-BE49-F238E27FC236}">
                      <a16:creationId xmlns:a16="http://schemas.microsoft.com/office/drawing/2014/main" id="{E4C2F056-DD68-4940-93A5-D9D1E4CAF3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1" name="AutoShape 1959">
                  <a:extLst>
                    <a:ext uri="{FF2B5EF4-FFF2-40B4-BE49-F238E27FC236}">
                      <a16:creationId xmlns:a16="http://schemas.microsoft.com/office/drawing/2014/main" id="{4C432D96-FE8C-4B45-AAED-F1E843F95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272" name="AutoShape 1960">
                <a:extLst>
                  <a:ext uri="{FF2B5EF4-FFF2-40B4-BE49-F238E27FC236}">
                    <a16:creationId xmlns:a16="http://schemas.microsoft.com/office/drawing/2014/main" id="{D51A195A-0935-462E-8CBC-52A1377FE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33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73" name="Oval 1961">
                <a:extLst>
                  <a:ext uri="{FF2B5EF4-FFF2-40B4-BE49-F238E27FC236}">
                    <a16:creationId xmlns:a16="http://schemas.microsoft.com/office/drawing/2014/main" id="{3FC0822F-F82D-4105-83CB-F77CA3CC7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85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74" name="AutoShape 1962">
                <a:extLst>
                  <a:ext uri="{FF2B5EF4-FFF2-40B4-BE49-F238E27FC236}">
                    <a16:creationId xmlns:a16="http://schemas.microsoft.com/office/drawing/2014/main" id="{EB1FA80B-8CBF-4976-B42C-A062DF4E5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 flipH="1">
                <a:off x="3053" y="2849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75" name="Oval 1963">
                <a:extLst>
                  <a:ext uri="{FF2B5EF4-FFF2-40B4-BE49-F238E27FC236}">
                    <a16:creationId xmlns:a16="http://schemas.microsoft.com/office/drawing/2014/main" id="{0E52671D-E55B-4668-B88E-A9E2C35A0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523"/>
                <a:ext cx="136" cy="181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655" name="Group 2079">
            <a:extLst>
              <a:ext uri="{FF2B5EF4-FFF2-40B4-BE49-F238E27FC236}">
                <a16:creationId xmlns:a16="http://schemas.microsoft.com/office/drawing/2014/main" id="{232E86F3-1BD9-4ADF-BA8D-89F771D2CA52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4797425"/>
            <a:ext cx="1571625" cy="1558925"/>
            <a:chOff x="2576" y="3022"/>
            <a:chExt cx="990" cy="982"/>
          </a:xfrm>
        </p:grpSpPr>
        <p:grpSp>
          <p:nvGrpSpPr>
            <p:cNvPr id="15323" name="Group 2011">
              <a:extLst>
                <a:ext uri="{FF2B5EF4-FFF2-40B4-BE49-F238E27FC236}">
                  <a16:creationId xmlns:a16="http://schemas.microsoft.com/office/drawing/2014/main" id="{C08BF6A9-91F5-47A5-A45A-A772517DD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022"/>
              <a:ext cx="673" cy="954"/>
              <a:chOff x="1714" y="3022"/>
              <a:chExt cx="673" cy="954"/>
            </a:xfrm>
          </p:grpSpPr>
          <p:sp>
            <p:nvSpPr>
              <p:cNvPr id="15324" name="Freeform 2012">
                <a:extLst>
                  <a:ext uri="{FF2B5EF4-FFF2-40B4-BE49-F238E27FC236}">
                    <a16:creationId xmlns:a16="http://schemas.microsoft.com/office/drawing/2014/main" id="{221D3DFA-75BE-4698-812D-4B33AA852E6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88" y="3583"/>
                <a:ext cx="299" cy="392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25" name="Freeform 2013">
                <a:extLst>
                  <a:ext uri="{FF2B5EF4-FFF2-40B4-BE49-F238E27FC236}">
                    <a16:creationId xmlns:a16="http://schemas.microsoft.com/office/drawing/2014/main" id="{D1B9FE7D-189A-428C-98C8-5604513A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8" y="3583"/>
                <a:ext cx="247" cy="392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26" name="Oval 2014">
                <a:extLst>
                  <a:ext uri="{FF2B5EF4-FFF2-40B4-BE49-F238E27FC236}">
                    <a16:creationId xmlns:a16="http://schemas.microsoft.com/office/drawing/2014/main" id="{C5C2C8D1-F6C7-4FF1-A41D-65234FC2C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0" y="3561"/>
                <a:ext cx="290" cy="16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27" name="Freeform 2015">
                <a:extLst>
                  <a:ext uri="{FF2B5EF4-FFF2-40B4-BE49-F238E27FC236}">
                    <a16:creationId xmlns:a16="http://schemas.microsoft.com/office/drawing/2014/main" id="{40D7C8A4-E187-4E8B-935C-BA03962D1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3583"/>
                <a:ext cx="299" cy="392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28" name="Freeform 2016">
                <a:extLst>
                  <a:ext uri="{FF2B5EF4-FFF2-40B4-BE49-F238E27FC236}">
                    <a16:creationId xmlns:a16="http://schemas.microsoft.com/office/drawing/2014/main" id="{C1C172DC-2959-479E-8C53-30707AA90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3583"/>
                <a:ext cx="247" cy="392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29" name="AutoShape 2017">
                <a:extLst>
                  <a:ext uri="{FF2B5EF4-FFF2-40B4-BE49-F238E27FC236}">
                    <a16:creationId xmlns:a16="http://schemas.microsoft.com/office/drawing/2014/main" id="{E1845E65-0A0D-4F03-8D28-9891F80E1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9" y="3085"/>
                <a:ext cx="435" cy="58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0" name="Oval 2018">
                <a:extLst>
                  <a:ext uri="{FF2B5EF4-FFF2-40B4-BE49-F238E27FC236}">
                    <a16:creationId xmlns:a16="http://schemas.microsoft.com/office/drawing/2014/main" id="{212B1D17-2AB7-40EB-A2E4-B9C193E4B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022"/>
                <a:ext cx="456" cy="4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1" name="Oval 2019">
                <a:extLst>
                  <a:ext uri="{FF2B5EF4-FFF2-40B4-BE49-F238E27FC236}">
                    <a16:creationId xmlns:a16="http://schemas.microsoft.com/office/drawing/2014/main" id="{C4D3683D-F1F5-4571-98C7-7ADC88302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827" y="3299"/>
                <a:ext cx="80" cy="13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2" name="Oval 2020">
                <a:extLst>
                  <a:ext uri="{FF2B5EF4-FFF2-40B4-BE49-F238E27FC236}">
                    <a16:creationId xmlns:a16="http://schemas.microsoft.com/office/drawing/2014/main" id="{2330C784-800D-4F8C-9AB2-D07F458FE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203" y="3299"/>
                <a:ext cx="80" cy="13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33" name="Group 2021">
                <a:extLst>
                  <a:ext uri="{FF2B5EF4-FFF2-40B4-BE49-F238E27FC236}">
                    <a16:creationId xmlns:a16="http://schemas.microsoft.com/office/drawing/2014/main" id="{CB22F002-EFD9-43A6-AC9E-79FF54F1A9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93" y="3333"/>
                <a:ext cx="124" cy="331"/>
                <a:chOff x="2304" y="2251"/>
                <a:chExt cx="317" cy="726"/>
              </a:xfrm>
            </p:grpSpPr>
            <p:sp>
              <p:nvSpPr>
                <p:cNvPr id="15334" name="Oval 2022">
                  <a:extLst>
                    <a:ext uri="{FF2B5EF4-FFF2-40B4-BE49-F238E27FC236}">
                      <a16:creationId xmlns:a16="http://schemas.microsoft.com/office/drawing/2014/main" id="{6C423444-FF4B-41BE-8AEA-A90694530F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35" name="Oval 2023">
                  <a:extLst>
                    <a:ext uri="{FF2B5EF4-FFF2-40B4-BE49-F238E27FC236}">
                      <a16:creationId xmlns:a16="http://schemas.microsoft.com/office/drawing/2014/main" id="{99FD3CC6-CBF2-46A4-B89F-8B7180DD9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336" name="Oval 2024">
                <a:extLst>
                  <a:ext uri="{FF2B5EF4-FFF2-40B4-BE49-F238E27FC236}">
                    <a16:creationId xmlns:a16="http://schemas.microsoft.com/office/drawing/2014/main" id="{7A2250F1-F92A-4637-B14D-62D68BD16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4" y="3084"/>
                <a:ext cx="403" cy="45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7" name="Freeform 2025">
                <a:extLst>
                  <a:ext uri="{FF2B5EF4-FFF2-40B4-BE49-F238E27FC236}">
                    <a16:creationId xmlns:a16="http://schemas.microsoft.com/office/drawing/2014/main" id="{F5874BCE-4D59-47DE-A6BF-61EC8474BF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026" y="3416"/>
                <a:ext cx="60" cy="2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338" name="Group 2026">
                <a:extLst>
                  <a:ext uri="{FF2B5EF4-FFF2-40B4-BE49-F238E27FC236}">
                    <a16:creationId xmlns:a16="http://schemas.microsoft.com/office/drawing/2014/main" id="{E9CEAC21-ED9D-4F11-93D7-5BC90C1B1E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93" y="3457"/>
                <a:ext cx="125" cy="42"/>
                <a:chOff x="2893" y="1933"/>
                <a:chExt cx="642" cy="228"/>
              </a:xfrm>
            </p:grpSpPr>
            <p:sp>
              <p:nvSpPr>
                <p:cNvPr id="15339" name="Freeform 2027">
                  <a:extLst>
                    <a:ext uri="{FF2B5EF4-FFF2-40B4-BE49-F238E27FC236}">
                      <a16:creationId xmlns:a16="http://schemas.microsoft.com/office/drawing/2014/main" id="{F3E0176E-F224-4AFA-9BA5-FB3482CCAC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40" name="Freeform 2028">
                  <a:extLst>
                    <a:ext uri="{FF2B5EF4-FFF2-40B4-BE49-F238E27FC236}">
                      <a16:creationId xmlns:a16="http://schemas.microsoft.com/office/drawing/2014/main" id="{ED077BF0-89A7-4BED-B5DE-154378049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5341" name="Freeform 2029">
                <a:extLst>
                  <a:ext uri="{FF2B5EF4-FFF2-40B4-BE49-F238E27FC236}">
                    <a16:creationId xmlns:a16="http://schemas.microsoft.com/office/drawing/2014/main" id="{0B4C3E0B-3CD5-4C4A-9E8D-20DA99AEF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1" y="3561"/>
                <a:ext cx="248" cy="415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42" name="AutoShape 2030">
                <a:extLst>
                  <a:ext uri="{FF2B5EF4-FFF2-40B4-BE49-F238E27FC236}">
                    <a16:creationId xmlns:a16="http://schemas.microsoft.com/office/drawing/2014/main" id="{FF96CF84-8B58-4067-8874-F6C94EBB8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32" y="3157"/>
                <a:ext cx="20" cy="166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3" name="Oval 2031">
                <a:extLst>
                  <a:ext uri="{FF2B5EF4-FFF2-40B4-BE49-F238E27FC236}">
                    <a16:creationId xmlns:a16="http://schemas.microsoft.com/office/drawing/2014/main" id="{78843DB6-A4F3-4398-9C89-AEA944006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9" y="3354"/>
                <a:ext cx="124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4" name="Oval 2032">
                <a:extLst>
                  <a:ext uri="{FF2B5EF4-FFF2-40B4-BE49-F238E27FC236}">
                    <a16:creationId xmlns:a16="http://schemas.microsoft.com/office/drawing/2014/main" id="{2DF0BDBA-474F-4AF7-BC5E-E4AF81FF5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" y="3354"/>
                <a:ext cx="125" cy="62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5" name="AutoShape 2033">
                <a:extLst>
                  <a:ext uri="{FF2B5EF4-FFF2-40B4-BE49-F238E27FC236}">
                    <a16:creationId xmlns:a16="http://schemas.microsoft.com/office/drawing/2014/main" id="{F7E951AF-B4B3-4A1D-BA43-26DA36EE4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60" y="3158"/>
                <a:ext cx="21" cy="16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6" name="AutoShape 2034">
                <a:extLst>
                  <a:ext uri="{FF2B5EF4-FFF2-40B4-BE49-F238E27FC236}">
                    <a16:creationId xmlns:a16="http://schemas.microsoft.com/office/drawing/2014/main" id="{9CD83D8C-C8F9-4C36-B61E-FD01312E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03" y="3294"/>
                <a:ext cx="122" cy="78"/>
              </a:xfrm>
              <a:custGeom>
                <a:avLst/>
                <a:gdLst>
                  <a:gd name="G0" fmla="+- 9246 0 0"/>
                  <a:gd name="G1" fmla="+- -11492789 0 0"/>
                  <a:gd name="G2" fmla="+- 0 0 -11492789"/>
                  <a:gd name="T0" fmla="*/ 0 256 1"/>
                  <a:gd name="T1" fmla="*/ 180 256 1"/>
                  <a:gd name="G3" fmla="+- -11492789 T0 T1"/>
                  <a:gd name="T2" fmla="*/ 0 256 1"/>
                  <a:gd name="T3" fmla="*/ 90 256 1"/>
                  <a:gd name="G4" fmla="+- -11492789 T2 T3"/>
                  <a:gd name="G5" fmla="*/ G4 2 1"/>
                  <a:gd name="T4" fmla="*/ 90 256 1"/>
                  <a:gd name="T5" fmla="*/ 0 256 1"/>
                  <a:gd name="G6" fmla="+- -11492789 T4 T5"/>
                  <a:gd name="G7" fmla="*/ G6 2 1"/>
                  <a:gd name="G8" fmla="abs -1149278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46"/>
                  <a:gd name="G18" fmla="*/ 9246 1 2"/>
                  <a:gd name="G19" fmla="+- G18 5400 0"/>
                  <a:gd name="G20" fmla="cos G19 -11492789"/>
                  <a:gd name="G21" fmla="sin G19 -11492789"/>
                  <a:gd name="G22" fmla="+- G20 10800 0"/>
                  <a:gd name="G23" fmla="+- G21 10800 0"/>
                  <a:gd name="G24" fmla="+- 10800 0 G20"/>
                  <a:gd name="G25" fmla="+- 9246 10800 0"/>
                  <a:gd name="G26" fmla="?: G9 G17 G25"/>
                  <a:gd name="G27" fmla="?: G9 0 21600"/>
                  <a:gd name="G28" fmla="cos 10800 -11492789"/>
                  <a:gd name="G29" fmla="sin 10800 -11492789"/>
                  <a:gd name="G30" fmla="sin 9246 -1149278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2789 G34 0"/>
                  <a:gd name="G36" fmla="?: G6 G35 G31"/>
                  <a:gd name="G37" fmla="+- 21600 0 G36"/>
                  <a:gd name="G38" fmla="?: G4 0 G33"/>
                  <a:gd name="G39" fmla="?: -1149278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09 w 21600"/>
                  <a:gd name="T15" fmla="*/ 9990 h 21600"/>
                  <a:gd name="T16" fmla="*/ 10800 w 21600"/>
                  <a:gd name="T17" fmla="*/ 1554 h 21600"/>
                  <a:gd name="T18" fmla="*/ 20791 w 21600"/>
                  <a:gd name="T19" fmla="*/ 999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84" y="10053"/>
                    </a:moveTo>
                    <a:cubicBezTo>
                      <a:pt x="1973" y="5251"/>
                      <a:pt x="5983" y="1554"/>
                      <a:pt x="10800" y="1554"/>
                    </a:cubicBezTo>
                    <a:cubicBezTo>
                      <a:pt x="15616" y="1554"/>
                      <a:pt x="19626" y="5251"/>
                      <a:pt x="20015" y="10053"/>
                    </a:cubicBezTo>
                    <a:lnTo>
                      <a:pt x="21564" y="9927"/>
                    </a:lnTo>
                    <a:cubicBezTo>
                      <a:pt x="21110" y="4319"/>
                      <a:pt x="16426" y="0"/>
                      <a:pt x="10799" y="0"/>
                    </a:cubicBezTo>
                    <a:cubicBezTo>
                      <a:pt x="5173" y="0"/>
                      <a:pt x="489" y="4319"/>
                      <a:pt x="35" y="992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7" name="AutoShape 2035">
                <a:extLst>
                  <a:ext uri="{FF2B5EF4-FFF2-40B4-BE49-F238E27FC236}">
                    <a16:creationId xmlns:a16="http://schemas.microsoft.com/office/drawing/2014/main" id="{F885870E-CFBB-41FC-AFCB-409FDD3D5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 flipH="1">
                <a:off x="1896" y="3297"/>
                <a:ext cx="12" cy="28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8" name="AutoShape 2036">
                <a:extLst>
                  <a:ext uri="{FF2B5EF4-FFF2-40B4-BE49-F238E27FC236}">
                    <a16:creationId xmlns:a16="http://schemas.microsoft.com/office/drawing/2014/main" id="{00E46F98-6059-4862-9492-29BF71BF1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 flipH="1">
                <a:off x="1888" y="3307"/>
                <a:ext cx="11" cy="28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9" name="AutoShape 2037">
                <a:extLst>
                  <a:ext uri="{FF2B5EF4-FFF2-40B4-BE49-F238E27FC236}">
                    <a16:creationId xmlns:a16="http://schemas.microsoft.com/office/drawing/2014/main" id="{93633B02-794C-49FA-A925-C1AF45BC8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8" y="3294"/>
                <a:ext cx="122" cy="78"/>
              </a:xfrm>
              <a:custGeom>
                <a:avLst/>
                <a:gdLst>
                  <a:gd name="G0" fmla="+- 9246 0 0"/>
                  <a:gd name="G1" fmla="+- -11492789 0 0"/>
                  <a:gd name="G2" fmla="+- 0 0 -11492789"/>
                  <a:gd name="T0" fmla="*/ 0 256 1"/>
                  <a:gd name="T1" fmla="*/ 180 256 1"/>
                  <a:gd name="G3" fmla="+- -11492789 T0 T1"/>
                  <a:gd name="T2" fmla="*/ 0 256 1"/>
                  <a:gd name="T3" fmla="*/ 90 256 1"/>
                  <a:gd name="G4" fmla="+- -11492789 T2 T3"/>
                  <a:gd name="G5" fmla="*/ G4 2 1"/>
                  <a:gd name="T4" fmla="*/ 90 256 1"/>
                  <a:gd name="T5" fmla="*/ 0 256 1"/>
                  <a:gd name="G6" fmla="+- -11492789 T4 T5"/>
                  <a:gd name="G7" fmla="*/ G6 2 1"/>
                  <a:gd name="G8" fmla="abs -1149278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46"/>
                  <a:gd name="G18" fmla="*/ 9246 1 2"/>
                  <a:gd name="G19" fmla="+- G18 5400 0"/>
                  <a:gd name="G20" fmla="cos G19 -11492789"/>
                  <a:gd name="G21" fmla="sin G19 -11492789"/>
                  <a:gd name="G22" fmla="+- G20 10800 0"/>
                  <a:gd name="G23" fmla="+- G21 10800 0"/>
                  <a:gd name="G24" fmla="+- 10800 0 G20"/>
                  <a:gd name="G25" fmla="+- 9246 10800 0"/>
                  <a:gd name="G26" fmla="?: G9 G17 G25"/>
                  <a:gd name="G27" fmla="?: G9 0 21600"/>
                  <a:gd name="G28" fmla="cos 10800 -11492789"/>
                  <a:gd name="G29" fmla="sin 10800 -11492789"/>
                  <a:gd name="G30" fmla="sin 9246 -1149278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2789 G34 0"/>
                  <a:gd name="G36" fmla="?: G6 G35 G31"/>
                  <a:gd name="G37" fmla="+- 21600 0 G36"/>
                  <a:gd name="G38" fmla="?: G4 0 G33"/>
                  <a:gd name="G39" fmla="?: -1149278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09 w 21600"/>
                  <a:gd name="T15" fmla="*/ 9990 h 21600"/>
                  <a:gd name="T16" fmla="*/ 10800 w 21600"/>
                  <a:gd name="T17" fmla="*/ 1554 h 21600"/>
                  <a:gd name="T18" fmla="*/ 20791 w 21600"/>
                  <a:gd name="T19" fmla="*/ 999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84" y="10053"/>
                    </a:moveTo>
                    <a:cubicBezTo>
                      <a:pt x="1973" y="5251"/>
                      <a:pt x="5983" y="1554"/>
                      <a:pt x="10800" y="1554"/>
                    </a:cubicBezTo>
                    <a:cubicBezTo>
                      <a:pt x="15616" y="1554"/>
                      <a:pt x="19626" y="5251"/>
                      <a:pt x="20015" y="10053"/>
                    </a:cubicBezTo>
                    <a:lnTo>
                      <a:pt x="21564" y="9927"/>
                    </a:lnTo>
                    <a:cubicBezTo>
                      <a:pt x="21110" y="4319"/>
                      <a:pt x="16426" y="0"/>
                      <a:pt x="10799" y="0"/>
                    </a:cubicBezTo>
                    <a:cubicBezTo>
                      <a:pt x="5173" y="0"/>
                      <a:pt x="489" y="4319"/>
                      <a:pt x="35" y="992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0" name="AutoShape 2038">
                <a:extLst>
                  <a:ext uri="{FF2B5EF4-FFF2-40B4-BE49-F238E27FC236}">
                    <a16:creationId xmlns:a16="http://schemas.microsoft.com/office/drawing/2014/main" id="{99D7B546-6D19-48E9-82EA-0BC2AD6EB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2205" y="3297"/>
                <a:ext cx="12" cy="28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1" name="AutoShape 2039">
                <a:extLst>
                  <a:ext uri="{FF2B5EF4-FFF2-40B4-BE49-F238E27FC236}">
                    <a16:creationId xmlns:a16="http://schemas.microsoft.com/office/drawing/2014/main" id="{E95F6A3D-B2B3-42AB-B3AD-B84E43F39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2213" y="3307"/>
                <a:ext cx="11" cy="28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52" name="Group 2040">
                <a:extLst>
                  <a:ext uri="{FF2B5EF4-FFF2-40B4-BE49-F238E27FC236}">
                    <a16:creationId xmlns:a16="http://schemas.microsoft.com/office/drawing/2014/main" id="{9E4C2E7F-E8C3-4E71-A277-9B1711A5EE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3562"/>
                <a:ext cx="311" cy="124"/>
                <a:chOff x="3438" y="3158"/>
                <a:chExt cx="724" cy="363"/>
              </a:xfrm>
            </p:grpSpPr>
            <p:sp>
              <p:nvSpPr>
                <p:cNvPr id="15353" name="Freeform 2041">
                  <a:extLst>
                    <a:ext uri="{FF2B5EF4-FFF2-40B4-BE49-F238E27FC236}">
                      <a16:creationId xmlns:a16="http://schemas.microsoft.com/office/drawing/2014/main" id="{1E3FA7C6-77BC-4E31-AF52-FC44335CEF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54" name="Freeform 2042">
                  <a:extLst>
                    <a:ext uri="{FF2B5EF4-FFF2-40B4-BE49-F238E27FC236}">
                      <a16:creationId xmlns:a16="http://schemas.microsoft.com/office/drawing/2014/main" id="{C5F854D5-61D4-427A-95AE-62B95286E7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55" name="Group 2043">
                <a:extLst>
                  <a:ext uri="{FF2B5EF4-FFF2-40B4-BE49-F238E27FC236}">
                    <a16:creationId xmlns:a16="http://schemas.microsoft.com/office/drawing/2014/main" id="{EE395CDF-0364-4750-8CD5-6165FE6388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9" y="3085"/>
                <a:ext cx="486" cy="124"/>
                <a:chOff x="3372" y="2023"/>
                <a:chExt cx="945" cy="273"/>
              </a:xfrm>
            </p:grpSpPr>
            <p:sp>
              <p:nvSpPr>
                <p:cNvPr id="15356" name="Oval 2044">
                  <a:extLst>
                    <a:ext uri="{FF2B5EF4-FFF2-40B4-BE49-F238E27FC236}">
                      <a16:creationId xmlns:a16="http://schemas.microsoft.com/office/drawing/2014/main" id="{B8C5CB3F-216F-4030-B702-FE80FE376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7" name="Oval 2045">
                  <a:extLst>
                    <a:ext uri="{FF2B5EF4-FFF2-40B4-BE49-F238E27FC236}">
                      <a16:creationId xmlns:a16="http://schemas.microsoft.com/office/drawing/2014/main" id="{82D3952F-11AE-4488-97C1-B6EFC8E40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358" name="Freeform 2046">
                <a:extLst>
                  <a:ext uri="{FF2B5EF4-FFF2-40B4-BE49-F238E27FC236}">
                    <a16:creationId xmlns:a16="http://schemas.microsoft.com/office/drawing/2014/main" id="{3B5166E3-F8F2-4D25-A13A-F6E57D95D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3573"/>
                <a:ext cx="181" cy="403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59" name="Freeform 2047">
                <a:extLst>
                  <a:ext uri="{FF2B5EF4-FFF2-40B4-BE49-F238E27FC236}">
                    <a16:creationId xmlns:a16="http://schemas.microsoft.com/office/drawing/2014/main" id="{F5E15503-7343-4123-8BF2-D6BD1402DD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46" y="3573"/>
                <a:ext cx="181" cy="403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6624" name="Group 2048">
                <a:extLst>
                  <a:ext uri="{FF2B5EF4-FFF2-40B4-BE49-F238E27FC236}">
                    <a16:creationId xmlns:a16="http://schemas.microsoft.com/office/drawing/2014/main" id="{97EDF66B-BD1C-43D1-B30F-1CBC27A701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3" y="3603"/>
                <a:ext cx="188" cy="290"/>
                <a:chOff x="2756" y="2523"/>
                <a:chExt cx="410" cy="635"/>
              </a:xfrm>
            </p:grpSpPr>
            <p:grpSp>
              <p:nvGrpSpPr>
                <p:cNvPr id="26625" name="Group 2049">
                  <a:extLst>
                    <a:ext uri="{FF2B5EF4-FFF2-40B4-BE49-F238E27FC236}">
                      <a16:creationId xmlns:a16="http://schemas.microsoft.com/office/drawing/2014/main" id="{B5977E60-1E8C-43F8-B4EE-F32CEE0110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6626" name="AutoShape 2050">
                    <a:extLst>
                      <a:ext uri="{FF2B5EF4-FFF2-40B4-BE49-F238E27FC236}">
                        <a16:creationId xmlns:a16="http://schemas.microsoft.com/office/drawing/2014/main" id="{8D3F74B1-569C-4474-B7CF-D5C67270E1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27" name="Oval 2051">
                    <a:extLst>
                      <a:ext uri="{FF2B5EF4-FFF2-40B4-BE49-F238E27FC236}">
                        <a16:creationId xmlns:a16="http://schemas.microsoft.com/office/drawing/2014/main" id="{E28C0C22-693E-4A46-8601-B8A45EFFB2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28" name="AutoShape 2052">
                    <a:extLst>
                      <a:ext uri="{FF2B5EF4-FFF2-40B4-BE49-F238E27FC236}">
                        <a16:creationId xmlns:a16="http://schemas.microsoft.com/office/drawing/2014/main" id="{1304733F-F8D9-4E93-8113-275AA0CA20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29" name="AutoShape 2053">
                    <a:extLst>
                      <a:ext uri="{FF2B5EF4-FFF2-40B4-BE49-F238E27FC236}">
                        <a16:creationId xmlns:a16="http://schemas.microsoft.com/office/drawing/2014/main" id="{16698DC0-A33E-4F67-AA67-2E69B8BC56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6630" name="AutoShape 2054">
                  <a:extLst>
                    <a:ext uri="{FF2B5EF4-FFF2-40B4-BE49-F238E27FC236}">
                      <a16:creationId xmlns:a16="http://schemas.microsoft.com/office/drawing/2014/main" id="{36431ABD-7323-4A59-A76A-B67860919A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31" name="Oval 2055">
                  <a:extLst>
                    <a:ext uri="{FF2B5EF4-FFF2-40B4-BE49-F238E27FC236}">
                      <a16:creationId xmlns:a16="http://schemas.microsoft.com/office/drawing/2014/main" id="{6057CB2C-C010-4A7B-ACBD-FDA4027EB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32" name="AutoShape 2056">
                  <a:extLst>
                    <a:ext uri="{FF2B5EF4-FFF2-40B4-BE49-F238E27FC236}">
                      <a16:creationId xmlns:a16="http://schemas.microsoft.com/office/drawing/2014/main" id="{AB4DF6AD-08B0-4C47-AA39-395406F7E1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6633" name="Group 2057">
                  <a:extLst>
                    <a:ext uri="{FF2B5EF4-FFF2-40B4-BE49-F238E27FC236}">
                      <a16:creationId xmlns:a16="http://schemas.microsoft.com/office/drawing/2014/main" id="{68557954-EE6C-4B55-B6B8-1EA8333C1D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6634" name="AutoShape 2058">
                    <a:extLst>
                      <a:ext uri="{FF2B5EF4-FFF2-40B4-BE49-F238E27FC236}">
                        <a16:creationId xmlns:a16="http://schemas.microsoft.com/office/drawing/2014/main" id="{FD681C45-974E-4B6C-9453-F76635BEC6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35" name="Oval 2059">
                    <a:extLst>
                      <a:ext uri="{FF2B5EF4-FFF2-40B4-BE49-F238E27FC236}">
                        <a16:creationId xmlns:a16="http://schemas.microsoft.com/office/drawing/2014/main" id="{CEC1D5DE-8ACC-4F63-A8DE-2C7E4BF764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36" name="AutoShape 2060">
                    <a:extLst>
                      <a:ext uri="{FF2B5EF4-FFF2-40B4-BE49-F238E27FC236}">
                        <a16:creationId xmlns:a16="http://schemas.microsoft.com/office/drawing/2014/main" id="{F9099112-CE02-43D0-8F53-68DFB909CE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37" name="AutoShape 2061">
                    <a:extLst>
                      <a:ext uri="{FF2B5EF4-FFF2-40B4-BE49-F238E27FC236}">
                        <a16:creationId xmlns:a16="http://schemas.microsoft.com/office/drawing/2014/main" id="{44485FCC-C82B-442C-BFAE-0FDC51E4D6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6638" name="AutoShape 2062">
                  <a:extLst>
                    <a:ext uri="{FF2B5EF4-FFF2-40B4-BE49-F238E27FC236}">
                      <a16:creationId xmlns:a16="http://schemas.microsoft.com/office/drawing/2014/main" id="{31358ADD-FB90-41A9-8B61-FFE0259D95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39" name="Oval 2063">
                  <a:extLst>
                    <a:ext uri="{FF2B5EF4-FFF2-40B4-BE49-F238E27FC236}">
                      <a16:creationId xmlns:a16="http://schemas.microsoft.com/office/drawing/2014/main" id="{9E3482B3-68C1-4F24-9713-9CE673DD0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0" name="AutoShape 2064">
                  <a:extLst>
                    <a:ext uri="{FF2B5EF4-FFF2-40B4-BE49-F238E27FC236}">
                      <a16:creationId xmlns:a16="http://schemas.microsoft.com/office/drawing/2014/main" id="{222B5D04-BFBF-4463-93AD-65AC6D075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1" name="Oval 2065">
                  <a:extLst>
                    <a:ext uri="{FF2B5EF4-FFF2-40B4-BE49-F238E27FC236}">
                      <a16:creationId xmlns:a16="http://schemas.microsoft.com/office/drawing/2014/main" id="{F0F79E41-8B55-407C-B2B8-035E34807C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6642" name="Group 2066">
              <a:extLst>
                <a:ext uri="{FF2B5EF4-FFF2-40B4-BE49-F238E27FC236}">
                  <a16:creationId xmlns:a16="http://schemas.microsoft.com/office/drawing/2014/main" id="{063333B6-3647-4C97-BB57-CFB3F3F86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3430"/>
              <a:ext cx="336" cy="574"/>
              <a:chOff x="2621" y="3175"/>
              <a:chExt cx="336" cy="574"/>
            </a:xfrm>
          </p:grpSpPr>
          <p:sp>
            <p:nvSpPr>
              <p:cNvPr id="26643" name="AutoShape 2067">
                <a:extLst>
                  <a:ext uri="{FF2B5EF4-FFF2-40B4-BE49-F238E27FC236}">
                    <a16:creationId xmlns:a16="http://schemas.microsoft.com/office/drawing/2014/main" id="{F7375F24-378B-4E8A-92F1-A7476B3C6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815" y="3384"/>
                <a:ext cx="142" cy="3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44" name="Freeform 2068">
                <a:extLst>
                  <a:ext uri="{FF2B5EF4-FFF2-40B4-BE49-F238E27FC236}">
                    <a16:creationId xmlns:a16="http://schemas.microsoft.com/office/drawing/2014/main" id="{EBAE33F2-A237-44B8-9F1E-1CEF62E5C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3357"/>
                <a:ext cx="187" cy="197"/>
              </a:xfrm>
              <a:custGeom>
                <a:avLst/>
                <a:gdLst>
                  <a:gd name="T0" fmla="*/ 23 w 401"/>
                  <a:gd name="T1" fmla="*/ 105 h 347"/>
                  <a:gd name="T2" fmla="*/ 69 w 401"/>
                  <a:gd name="T3" fmla="*/ 196 h 347"/>
                  <a:gd name="T4" fmla="*/ 69 w 401"/>
                  <a:gd name="T5" fmla="*/ 332 h 347"/>
                  <a:gd name="T6" fmla="*/ 159 w 401"/>
                  <a:gd name="T7" fmla="*/ 287 h 347"/>
                  <a:gd name="T8" fmla="*/ 250 w 401"/>
                  <a:gd name="T9" fmla="*/ 287 h 347"/>
                  <a:gd name="T10" fmla="*/ 386 w 401"/>
                  <a:gd name="T11" fmla="*/ 196 h 347"/>
                  <a:gd name="T12" fmla="*/ 341 w 401"/>
                  <a:gd name="T13" fmla="*/ 15 h 347"/>
                  <a:gd name="T14" fmla="*/ 205 w 401"/>
                  <a:gd name="T15" fmla="*/ 105 h 347"/>
                  <a:gd name="T16" fmla="*/ 23 w 401"/>
                  <a:gd name="T17" fmla="*/ 10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347">
                    <a:moveTo>
                      <a:pt x="23" y="105"/>
                    </a:moveTo>
                    <a:cubicBezTo>
                      <a:pt x="0" y="120"/>
                      <a:pt x="61" y="158"/>
                      <a:pt x="69" y="196"/>
                    </a:cubicBezTo>
                    <a:cubicBezTo>
                      <a:pt x="77" y="234"/>
                      <a:pt x="54" y="317"/>
                      <a:pt x="69" y="332"/>
                    </a:cubicBezTo>
                    <a:cubicBezTo>
                      <a:pt x="84" y="347"/>
                      <a:pt x="129" y="294"/>
                      <a:pt x="159" y="287"/>
                    </a:cubicBezTo>
                    <a:cubicBezTo>
                      <a:pt x="189" y="280"/>
                      <a:pt x="212" y="302"/>
                      <a:pt x="250" y="287"/>
                    </a:cubicBezTo>
                    <a:cubicBezTo>
                      <a:pt x="288" y="272"/>
                      <a:pt x="371" y="241"/>
                      <a:pt x="386" y="196"/>
                    </a:cubicBezTo>
                    <a:cubicBezTo>
                      <a:pt x="401" y="151"/>
                      <a:pt x="371" y="30"/>
                      <a:pt x="341" y="15"/>
                    </a:cubicBezTo>
                    <a:cubicBezTo>
                      <a:pt x="311" y="0"/>
                      <a:pt x="258" y="90"/>
                      <a:pt x="205" y="105"/>
                    </a:cubicBezTo>
                    <a:cubicBezTo>
                      <a:pt x="152" y="120"/>
                      <a:pt x="46" y="90"/>
                      <a:pt x="23" y="10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89020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902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6645" name="Group 2069">
                <a:extLst>
                  <a:ext uri="{FF2B5EF4-FFF2-40B4-BE49-F238E27FC236}">
                    <a16:creationId xmlns:a16="http://schemas.microsoft.com/office/drawing/2014/main" id="{8AE04516-2FD5-448A-9DFE-E8D2604B67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175"/>
                <a:ext cx="288" cy="252"/>
                <a:chOff x="3359" y="2707"/>
                <a:chExt cx="617" cy="540"/>
              </a:xfrm>
            </p:grpSpPr>
            <p:sp>
              <p:nvSpPr>
                <p:cNvPr id="26646" name="Oval 2070">
                  <a:extLst>
                    <a:ext uri="{FF2B5EF4-FFF2-40B4-BE49-F238E27FC236}">
                      <a16:creationId xmlns:a16="http://schemas.microsoft.com/office/drawing/2014/main" id="{1FF05909-BA39-4880-9637-D9F5A05D48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670" y="3093"/>
                  <a:ext cx="306" cy="15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7" name="AutoShape 2071">
                  <a:extLst>
                    <a:ext uri="{FF2B5EF4-FFF2-40B4-BE49-F238E27FC236}">
                      <a16:creationId xmlns:a16="http://schemas.microsoft.com/office/drawing/2014/main" id="{2ADC7EEC-D7D6-4182-8D94-2B70D3AE9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37957">
                  <a:off x="3709" y="3019"/>
                  <a:ext cx="198" cy="227"/>
                </a:xfrm>
                <a:prstGeom prst="roundRect">
                  <a:avLst>
                    <a:gd name="adj" fmla="val 37167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8" name="Oval 2072">
                  <a:extLst>
                    <a:ext uri="{FF2B5EF4-FFF2-40B4-BE49-F238E27FC236}">
                      <a16:creationId xmlns:a16="http://schemas.microsoft.com/office/drawing/2014/main" id="{2B73BBC7-EF00-45AA-8B19-EE0AB4F75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72" y="2880"/>
                  <a:ext cx="317" cy="241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9" name="AutoShape 2073">
                  <a:extLst>
                    <a:ext uri="{FF2B5EF4-FFF2-40B4-BE49-F238E27FC236}">
                      <a16:creationId xmlns:a16="http://schemas.microsoft.com/office/drawing/2014/main" id="{379EED14-9733-4CBA-AB6F-2258DE058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60" y="2992"/>
                  <a:ext cx="274" cy="1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50" name="AutoShape 2074">
                  <a:extLst>
                    <a:ext uri="{FF2B5EF4-FFF2-40B4-BE49-F238E27FC236}">
                      <a16:creationId xmlns:a16="http://schemas.microsoft.com/office/drawing/2014/main" id="{37169F4B-B21A-4973-B0DA-39FE0D4DC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32" y="2829"/>
                  <a:ext cx="352" cy="6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51" name="AutoShape 2075">
                  <a:extLst>
                    <a:ext uri="{FF2B5EF4-FFF2-40B4-BE49-F238E27FC236}">
                      <a16:creationId xmlns:a16="http://schemas.microsoft.com/office/drawing/2014/main" id="{2A026F40-8598-4648-B355-D9269AC67A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77" y="2871"/>
                  <a:ext cx="351" cy="6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52" name="AutoShape 2076">
                  <a:extLst>
                    <a:ext uri="{FF2B5EF4-FFF2-40B4-BE49-F238E27FC236}">
                      <a16:creationId xmlns:a16="http://schemas.microsoft.com/office/drawing/2014/main" id="{5CCA5C81-684C-4A44-9979-547D525BC1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59" y="2933"/>
                  <a:ext cx="351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53" name="AutoShape 2077">
                  <a:extLst>
                    <a:ext uri="{FF2B5EF4-FFF2-40B4-BE49-F238E27FC236}">
                      <a16:creationId xmlns:a16="http://schemas.microsoft.com/office/drawing/2014/main" id="{9C1E6E16-2EDB-402F-A966-64D8D78A24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20" y="3022"/>
                  <a:ext cx="284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54" name="AutoShape 2078">
                  <a:extLst>
                    <a:ext uri="{FF2B5EF4-FFF2-40B4-BE49-F238E27FC236}">
                      <a16:creationId xmlns:a16="http://schemas.microsoft.com/office/drawing/2014/main" id="{0E52E129-BA28-431D-BA2A-DDDF1390D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121364">
                  <a:off x="3603" y="2828"/>
                  <a:ext cx="321" cy="8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764" name="Group 2188">
            <a:extLst>
              <a:ext uri="{FF2B5EF4-FFF2-40B4-BE49-F238E27FC236}">
                <a16:creationId xmlns:a16="http://schemas.microsoft.com/office/drawing/2014/main" id="{EECAAA40-C744-434B-8FB4-713DBE63493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17637" cy="1558925"/>
            <a:chOff x="4934" y="3022"/>
            <a:chExt cx="893" cy="982"/>
          </a:xfrm>
        </p:grpSpPr>
        <p:grpSp>
          <p:nvGrpSpPr>
            <p:cNvPr id="26694" name="Group 2118">
              <a:extLst>
                <a:ext uri="{FF2B5EF4-FFF2-40B4-BE49-F238E27FC236}">
                  <a16:creationId xmlns:a16="http://schemas.microsoft.com/office/drawing/2014/main" id="{5EF633C6-7933-4778-A010-C39B7660F0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7" y="3022"/>
              <a:ext cx="620" cy="951"/>
              <a:chOff x="3594" y="1886"/>
              <a:chExt cx="1360" cy="2087"/>
            </a:xfrm>
          </p:grpSpPr>
          <p:sp>
            <p:nvSpPr>
              <p:cNvPr id="26656" name="Oval 2080">
                <a:extLst>
                  <a:ext uri="{FF2B5EF4-FFF2-40B4-BE49-F238E27FC236}">
                    <a16:creationId xmlns:a16="http://schemas.microsoft.com/office/drawing/2014/main" id="{237E1932-FFE3-4B22-AC16-CDBB8BA27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523"/>
                <a:ext cx="771" cy="816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57" name="AutoShape 2081">
                <a:extLst>
                  <a:ext uri="{FF2B5EF4-FFF2-40B4-BE49-F238E27FC236}">
                    <a16:creationId xmlns:a16="http://schemas.microsoft.com/office/drawing/2014/main" id="{FA88EC90-D200-4978-A2F2-E91847E06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568"/>
                <a:ext cx="273" cy="635"/>
              </a:xfrm>
              <a:prstGeom prst="moon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58" name="Oval 2082">
                <a:extLst>
                  <a:ext uri="{FF2B5EF4-FFF2-40B4-BE49-F238E27FC236}">
                    <a16:creationId xmlns:a16="http://schemas.microsoft.com/office/drawing/2014/main" id="{7E5FAF52-D783-4789-9739-D6C2F0A17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704"/>
                <a:ext cx="499" cy="499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59" name="AutoShape 2083">
                <a:extLst>
                  <a:ext uri="{FF2B5EF4-FFF2-40B4-BE49-F238E27FC236}">
                    <a16:creationId xmlns:a16="http://schemas.microsoft.com/office/drawing/2014/main" id="{144F2AE3-B95F-4258-AEDB-130A0BA85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81" y="2614"/>
                <a:ext cx="273" cy="635"/>
              </a:xfrm>
              <a:prstGeom prst="moon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0" name="Oval 2084">
                <a:extLst>
                  <a:ext uri="{FF2B5EF4-FFF2-40B4-BE49-F238E27FC236}">
                    <a16:creationId xmlns:a16="http://schemas.microsoft.com/office/drawing/2014/main" id="{DF0B8EC3-E71C-4569-897D-859CAEFDB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933"/>
                <a:ext cx="998" cy="104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1" name="Oval 2085">
                <a:extLst>
                  <a:ext uri="{FF2B5EF4-FFF2-40B4-BE49-F238E27FC236}">
                    <a16:creationId xmlns:a16="http://schemas.microsoft.com/office/drawing/2014/main" id="{AD35918E-82E2-48A1-B1B6-3FFA9055D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5" y="1886"/>
                <a:ext cx="998" cy="104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2" name="Oval 2086">
                <a:extLst>
                  <a:ext uri="{FF2B5EF4-FFF2-40B4-BE49-F238E27FC236}">
                    <a16:creationId xmlns:a16="http://schemas.microsoft.com/office/drawing/2014/main" id="{4221BE26-B23A-44CA-9F5E-0AD8EB77D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775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3" name="Oval 2087">
                <a:extLst>
                  <a:ext uri="{FF2B5EF4-FFF2-40B4-BE49-F238E27FC236}">
                    <a16:creationId xmlns:a16="http://schemas.microsoft.com/office/drawing/2014/main" id="{94D8AFA5-D50C-4177-B1BB-14C90788A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597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4" name="Oval 2088">
                <a:extLst>
                  <a:ext uri="{FF2B5EF4-FFF2-40B4-BE49-F238E27FC236}">
                    <a16:creationId xmlns:a16="http://schemas.microsoft.com/office/drawing/2014/main" id="{0767B410-E764-4ED1-A4A3-5EE938B85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0" y="2022"/>
                <a:ext cx="908" cy="10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665" name="Group 2089">
                <a:extLst>
                  <a:ext uri="{FF2B5EF4-FFF2-40B4-BE49-F238E27FC236}">
                    <a16:creationId xmlns:a16="http://schemas.microsoft.com/office/drawing/2014/main" id="{B5C947AA-7866-47A3-8CB7-72538CB6A9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8" y="2566"/>
                <a:ext cx="272" cy="726"/>
                <a:chOff x="2304" y="2251"/>
                <a:chExt cx="317" cy="726"/>
              </a:xfrm>
            </p:grpSpPr>
            <p:sp>
              <p:nvSpPr>
                <p:cNvPr id="26666" name="Oval 2090">
                  <a:extLst>
                    <a:ext uri="{FF2B5EF4-FFF2-40B4-BE49-F238E27FC236}">
                      <a16:creationId xmlns:a16="http://schemas.microsoft.com/office/drawing/2014/main" id="{9C4044B0-64DE-4FA4-BB88-0E5435B9BC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67" name="Oval 2091">
                  <a:extLst>
                    <a:ext uri="{FF2B5EF4-FFF2-40B4-BE49-F238E27FC236}">
                      <a16:creationId xmlns:a16="http://schemas.microsoft.com/office/drawing/2014/main" id="{4EA80011-CA5C-43C6-838E-9CECFE3E6B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668" name="Oval 2092">
                <a:extLst>
                  <a:ext uri="{FF2B5EF4-FFF2-40B4-BE49-F238E27FC236}">
                    <a16:creationId xmlns:a16="http://schemas.microsoft.com/office/drawing/2014/main" id="{29856031-DD5E-4B39-B3CF-B4BC11FFA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5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9" name="Freeform 2093">
                <a:extLst>
                  <a:ext uri="{FF2B5EF4-FFF2-40B4-BE49-F238E27FC236}">
                    <a16:creationId xmlns:a16="http://schemas.microsoft.com/office/drawing/2014/main" id="{1804418D-0D02-4DBD-9FE3-5CDF76EA6BB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210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6670" name="Group 2094">
                <a:extLst>
                  <a:ext uri="{FF2B5EF4-FFF2-40B4-BE49-F238E27FC236}">
                    <a16:creationId xmlns:a16="http://schemas.microsoft.com/office/drawing/2014/main" id="{6688C8CF-70D9-4649-9C0B-82A2B79AC2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9" y="2839"/>
                <a:ext cx="272" cy="90"/>
                <a:chOff x="2893" y="1933"/>
                <a:chExt cx="642" cy="228"/>
              </a:xfrm>
            </p:grpSpPr>
            <p:sp>
              <p:nvSpPr>
                <p:cNvPr id="26671" name="Freeform 2095">
                  <a:extLst>
                    <a:ext uri="{FF2B5EF4-FFF2-40B4-BE49-F238E27FC236}">
                      <a16:creationId xmlns:a16="http://schemas.microsoft.com/office/drawing/2014/main" id="{CCA67E21-4276-40DD-A958-C646D2772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72" name="Freeform 2096">
                  <a:extLst>
                    <a:ext uri="{FF2B5EF4-FFF2-40B4-BE49-F238E27FC236}">
                      <a16:creationId xmlns:a16="http://schemas.microsoft.com/office/drawing/2014/main" id="{58C430E5-5007-4CA1-9915-25074B173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6673" name="Oval 2097">
                <a:extLst>
                  <a:ext uri="{FF2B5EF4-FFF2-40B4-BE49-F238E27FC236}">
                    <a16:creationId xmlns:a16="http://schemas.microsoft.com/office/drawing/2014/main" id="{13D8BD76-84A4-49A7-A277-2CB771DDE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6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74" name="Freeform 2098" descr="右上がり対角線 (太)">
                <a:extLst>
                  <a:ext uri="{FF2B5EF4-FFF2-40B4-BE49-F238E27FC236}">
                    <a16:creationId xmlns:a16="http://schemas.microsoft.com/office/drawing/2014/main" id="{37338D4E-3FFD-4795-94E6-C0550499A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2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pattFill prst="wdUpDiag">
                <a:fgClr>
                  <a:srgbClr val="FFCCCC"/>
                </a:fgClr>
                <a:bgClr>
                  <a:srgbClr val="CC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75" name="Freeform 2099">
                <a:extLst>
                  <a:ext uri="{FF2B5EF4-FFF2-40B4-BE49-F238E27FC236}">
                    <a16:creationId xmlns:a16="http://schemas.microsoft.com/office/drawing/2014/main" id="{91B857EB-7995-4C97-9B21-890E88D84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FF">
                      <a:gamma/>
                      <a:tint val="63529"/>
                      <a:invGamma/>
                    </a:srgbClr>
                  </a:gs>
                  <a:gs pos="100000">
                    <a:srgbClr val="CC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76" name="Freeform 2100">
                <a:extLst>
                  <a:ext uri="{FF2B5EF4-FFF2-40B4-BE49-F238E27FC236}">
                    <a16:creationId xmlns:a16="http://schemas.microsoft.com/office/drawing/2014/main" id="{DACFEEC9-8318-4914-920D-FEDA915B4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3065"/>
                <a:ext cx="544" cy="908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77" name="Freeform 2101">
                <a:extLst>
                  <a:ext uri="{FF2B5EF4-FFF2-40B4-BE49-F238E27FC236}">
                    <a16:creationId xmlns:a16="http://schemas.microsoft.com/office/drawing/2014/main" id="{37B4F223-97EB-4530-898D-4DB3C76B8F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99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FF">
                      <a:gamma/>
                      <a:tint val="63529"/>
                      <a:invGamma/>
                    </a:srgbClr>
                  </a:gs>
                  <a:gs pos="100000">
                    <a:srgbClr val="CC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78" name="Freeform 2102">
                <a:extLst>
                  <a:ext uri="{FF2B5EF4-FFF2-40B4-BE49-F238E27FC236}">
                    <a16:creationId xmlns:a16="http://schemas.microsoft.com/office/drawing/2014/main" id="{E65824DE-DD40-4A9C-A7CB-3882C48F03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74" y="3065"/>
                <a:ext cx="544" cy="908"/>
              </a:xfrm>
              <a:custGeom>
                <a:avLst/>
                <a:gdLst>
                  <a:gd name="T0" fmla="*/ 363 w 544"/>
                  <a:gd name="T1" fmla="*/ 0 h 908"/>
                  <a:gd name="T2" fmla="*/ 544 w 544"/>
                  <a:gd name="T3" fmla="*/ 908 h 908"/>
                  <a:gd name="T4" fmla="*/ 363 w 544"/>
                  <a:gd name="T5" fmla="*/ 908 h 908"/>
                  <a:gd name="T6" fmla="*/ 136 w 544"/>
                  <a:gd name="T7" fmla="*/ 726 h 908"/>
                  <a:gd name="T8" fmla="*/ 227 w 544"/>
                  <a:gd name="T9" fmla="*/ 499 h 908"/>
                  <a:gd name="T10" fmla="*/ 0 w 544"/>
                  <a:gd name="T11" fmla="*/ 499 h 908"/>
                  <a:gd name="T12" fmla="*/ 181 w 544"/>
                  <a:gd name="T13" fmla="*/ 91 h 908"/>
                  <a:gd name="T14" fmla="*/ 363 w 544"/>
                  <a:gd name="T1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8">
                    <a:moveTo>
                      <a:pt x="363" y="0"/>
                    </a:moveTo>
                    <a:lnTo>
                      <a:pt x="544" y="908"/>
                    </a:lnTo>
                    <a:lnTo>
                      <a:pt x="363" y="908"/>
                    </a:lnTo>
                    <a:lnTo>
                      <a:pt x="136" y="726"/>
                    </a:lnTo>
                    <a:lnTo>
                      <a:pt x="227" y="499"/>
                    </a:lnTo>
                    <a:lnTo>
                      <a:pt x="0" y="499"/>
                    </a:lnTo>
                    <a:lnTo>
                      <a:pt x="181" y="91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79" name="AutoShape 2103">
                <a:extLst>
                  <a:ext uri="{FF2B5EF4-FFF2-40B4-BE49-F238E27FC236}">
                    <a16:creationId xmlns:a16="http://schemas.microsoft.com/office/drawing/2014/main" id="{161F9A4D-7A39-4768-AE60-EEB3BF7BB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003" y="2203"/>
                <a:ext cx="90" cy="363"/>
              </a:xfrm>
              <a:prstGeom prst="moon">
                <a:avLst>
                  <a:gd name="adj" fmla="val 28676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0" name="AutoShape 2104">
                <a:extLst>
                  <a:ext uri="{FF2B5EF4-FFF2-40B4-BE49-F238E27FC236}">
                    <a16:creationId xmlns:a16="http://schemas.microsoft.com/office/drawing/2014/main" id="{91C6BA98-66AD-4E9B-890B-7F8681A34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56" y="2203"/>
                <a:ext cx="90" cy="363"/>
              </a:xfrm>
              <a:prstGeom prst="moon">
                <a:avLst>
                  <a:gd name="adj" fmla="val 28676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1" name="Freeform 2105">
                <a:extLst>
                  <a:ext uri="{FF2B5EF4-FFF2-40B4-BE49-F238E27FC236}">
                    <a16:creationId xmlns:a16="http://schemas.microsoft.com/office/drawing/2014/main" id="{39B78CC6-8916-4551-BDD2-58FADCE89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2" y="1912"/>
                <a:ext cx="650" cy="606"/>
              </a:xfrm>
              <a:custGeom>
                <a:avLst/>
                <a:gdLst>
                  <a:gd name="T0" fmla="*/ 492 w 650"/>
                  <a:gd name="T1" fmla="*/ 19 h 606"/>
                  <a:gd name="T2" fmla="*/ 174 w 650"/>
                  <a:gd name="T3" fmla="*/ 156 h 606"/>
                  <a:gd name="T4" fmla="*/ 38 w 650"/>
                  <a:gd name="T5" fmla="*/ 564 h 606"/>
                  <a:gd name="T6" fmla="*/ 405 w 650"/>
                  <a:gd name="T7" fmla="*/ 409 h 606"/>
                  <a:gd name="T8" fmla="*/ 628 w 650"/>
                  <a:gd name="T9" fmla="*/ 65 h 606"/>
                  <a:gd name="T10" fmla="*/ 537 w 650"/>
                  <a:gd name="T11" fmla="*/ 19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0" h="606">
                    <a:moveTo>
                      <a:pt x="492" y="19"/>
                    </a:moveTo>
                    <a:cubicBezTo>
                      <a:pt x="371" y="42"/>
                      <a:pt x="250" y="65"/>
                      <a:pt x="174" y="156"/>
                    </a:cubicBezTo>
                    <a:cubicBezTo>
                      <a:pt x="98" y="247"/>
                      <a:pt x="0" y="522"/>
                      <a:pt x="38" y="564"/>
                    </a:cubicBezTo>
                    <a:cubicBezTo>
                      <a:pt x="76" y="606"/>
                      <a:pt x="307" y="492"/>
                      <a:pt x="405" y="409"/>
                    </a:cubicBezTo>
                    <a:cubicBezTo>
                      <a:pt x="503" y="326"/>
                      <a:pt x="606" y="130"/>
                      <a:pt x="628" y="65"/>
                    </a:cubicBezTo>
                    <a:cubicBezTo>
                      <a:pt x="650" y="0"/>
                      <a:pt x="552" y="27"/>
                      <a:pt x="537" y="19"/>
                    </a:cubicBezTo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82" name="AutoShape 2106">
                <a:extLst>
                  <a:ext uri="{FF2B5EF4-FFF2-40B4-BE49-F238E27FC236}">
                    <a16:creationId xmlns:a16="http://schemas.microsoft.com/office/drawing/2014/main" id="{CCF65D4F-7250-43DB-B3F4-B674AE56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56" y="2385"/>
                <a:ext cx="91" cy="273"/>
              </a:xfrm>
              <a:prstGeom prst="moon">
                <a:avLst>
                  <a:gd name="adj" fmla="val 4615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3" name="AutoShape 2107">
                <a:extLst>
                  <a:ext uri="{FF2B5EF4-FFF2-40B4-BE49-F238E27FC236}">
                    <a16:creationId xmlns:a16="http://schemas.microsoft.com/office/drawing/2014/main" id="{D280B7CE-F25F-42F4-8AF5-CED80D83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002" y="2385"/>
                <a:ext cx="91" cy="273"/>
              </a:xfrm>
              <a:prstGeom prst="moon">
                <a:avLst>
                  <a:gd name="adj" fmla="val 4615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4" name="Oval 2108">
                <a:extLst>
                  <a:ext uri="{FF2B5EF4-FFF2-40B4-BE49-F238E27FC236}">
                    <a16:creationId xmlns:a16="http://schemas.microsoft.com/office/drawing/2014/main" id="{C480E90E-0207-4AD0-99B5-0CDB74072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5" name="Oval 2109">
                <a:extLst>
                  <a:ext uri="{FF2B5EF4-FFF2-40B4-BE49-F238E27FC236}">
                    <a16:creationId xmlns:a16="http://schemas.microsoft.com/office/drawing/2014/main" id="{751C5C63-6F16-44BC-93AD-9BA521334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686" name="Group 2110">
                <a:extLst>
                  <a:ext uri="{FF2B5EF4-FFF2-40B4-BE49-F238E27FC236}">
                    <a16:creationId xmlns:a16="http://schemas.microsoft.com/office/drawing/2014/main" id="{14F878E6-12F1-4F0B-8461-37A070B5B7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5300000">
                <a:off x="3900" y="2471"/>
                <a:ext cx="68" cy="45"/>
                <a:chOff x="4526" y="2523"/>
                <a:chExt cx="91" cy="91"/>
              </a:xfrm>
            </p:grpSpPr>
            <p:sp>
              <p:nvSpPr>
                <p:cNvPr id="26687" name="AutoShape 2111">
                  <a:extLst>
                    <a:ext uri="{FF2B5EF4-FFF2-40B4-BE49-F238E27FC236}">
                      <a16:creationId xmlns:a16="http://schemas.microsoft.com/office/drawing/2014/main" id="{C0CCA60A-1133-465C-9909-8B3899769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549" y="2545"/>
                  <a:ext cx="46" cy="91"/>
                </a:xfrm>
                <a:prstGeom prst="moon">
                  <a:avLst>
                    <a:gd name="adj" fmla="val 4564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88" name="AutoShape 2112">
                  <a:extLst>
                    <a:ext uri="{FF2B5EF4-FFF2-40B4-BE49-F238E27FC236}">
                      <a16:creationId xmlns:a16="http://schemas.microsoft.com/office/drawing/2014/main" id="{3E3B6621-C363-45B1-A604-54E38148F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549" y="2500"/>
                  <a:ext cx="46" cy="91"/>
                </a:xfrm>
                <a:prstGeom prst="moon">
                  <a:avLst>
                    <a:gd name="adj" fmla="val 4564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689" name="Group 2113">
                <a:extLst>
                  <a:ext uri="{FF2B5EF4-FFF2-40B4-BE49-F238E27FC236}">
                    <a16:creationId xmlns:a16="http://schemas.microsoft.com/office/drawing/2014/main" id="{8D0A8E59-D07E-40DF-A1F0-2309E4008D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300000" flipH="1">
                <a:off x="4580" y="2471"/>
                <a:ext cx="68" cy="45"/>
                <a:chOff x="4526" y="2523"/>
                <a:chExt cx="91" cy="91"/>
              </a:xfrm>
            </p:grpSpPr>
            <p:sp>
              <p:nvSpPr>
                <p:cNvPr id="26690" name="AutoShape 2114">
                  <a:extLst>
                    <a:ext uri="{FF2B5EF4-FFF2-40B4-BE49-F238E27FC236}">
                      <a16:creationId xmlns:a16="http://schemas.microsoft.com/office/drawing/2014/main" id="{DAFC862D-5E7C-4A6C-9238-A323F627E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549" y="2545"/>
                  <a:ext cx="46" cy="91"/>
                </a:xfrm>
                <a:prstGeom prst="moon">
                  <a:avLst>
                    <a:gd name="adj" fmla="val 4564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91" name="AutoShape 2115">
                  <a:extLst>
                    <a:ext uri="{FF2B5EF4-FFF2-40B4-BE49-F238E27FC236}">
                      <a16:creationId xmlns:a16="http://schemas.microsoft.com/office/drawing/2014/main" id="{B2AB5430-02BB-413A-B268-B289A53A93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549" y="2500"/>
                  <a:ext cx="46" cy="91"/>
                </a:xfrm>
                <a:prstGeom prst="moon">
                  <a:avLst>
                    <a:gd name="adj" fmla="val 4564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692" name="AutoShape 2116">
                <a:extLst>
                  <a:ext uri="{FF2B5EF4-FFF2-40B4-BE49-F238E27FC236}">
                    <a16:creationId xmlns:a16="http://schemas.microsoft.com/office/drawing/2014/main" id="{660A6294-38F4-4BA0-9D9B-2528E9F93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720489">
                <a:off x="4050" y="1950"/>
                <a:ext cx="120" cy="635"/>
              </a:xfrm>
              <a:prstGeom prst="moon">
                <a:avLst>
                  <a:gd name="adj" fmla="val 237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93" name="AutoShape 2117">
                <a:extLst>
                  <a:ext uri="{FF2B5EF4-FFF2-40B4-BE49-F238E27FC236}">
                    <a16:creationId xmlns:a16="http://schemas.microsoft.com/office/drawing/2014/main" id="{580FE1FC-0E06-438D-B73B-C0EE4DCA6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720489">
                <a:off x="4013" y="1902"/>
                <a:ext cx="120" cy="635"/>
              </a:xfrm>
              <a:prstGeom prst="moon">
                <a:avLst>
                  <a:gd name="adj" fmla="val 237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751" name="Group 2175">
              <a:extLst>
                <a:ext uri="{FF2B5EF4-FFF2-40B4-BE49-F238E27FC236}">
                  <a16:creationId xmlns:a16="http://schemas.microsoft.com/office/drawing/2014/main" id="{174BA59C-04EF-4BA7-AEF3-BFACF51FD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3430"/>
              <a:ext cx="336" cy="574"/>
              <a:chOff x="2621" y="3175"/>
              <a:chExt cx="336" cy="574"/>
            </a:xfrm>
          </p:grpSpPr>
          <p:sp>
            <p:nvSpPr>
              <p:cNvPr id="26752" name="AutoShape 2176">
                <a:extLst>
                  <a:ext uri="{FF2B5EF4-FFF2-40B4-BE49-F238E27FC236}">
                    <a16:creationId xmlns:a16="http://schemas.microsoft.com/office/drawing/2014/main" id="{15CA2892-A70E-4EE0-B4C9-0DB9AA2CC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815" y="3384"/>
                <a:ext cx="142" cy="3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FF"/>
                  </a:gs>
                  <a:gs pos="50000">
                    <a:srgbClr val="CC99FF">
                      <a:gamma/>
                      <a:tint val="40000"/>
                      <a:invGamma/>
                    </a:srgbClr>
                  </a:gs>
                  <a:gs pos="100000">
                    <a:srgbClr val="CC99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53" name="Freeform 2177">
                <a:extLst>
                  <a:ext uri="{FF2B5EF4-FFF2-40B4-BE49-F238E27FC236}">
                    <a16:creationId xmlns:a16="http://schemas.microsoft.com/office/drawing/2014/main" id="{2F23447D-6EF6-4771-9284-FCB9BF3C1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3357"/>
                <a:ext cx="187" cy="197"/>
              </a:xfrm>
              <a:custGeom>
                <a:avLst/>
                <a:gdLst>
                  <a:gd name="T0" fmla="*/ 23 w 401"/>
                  <a:gd name="T1" fmla="*/ 105 h 347"/>
                  <a:gd name="T2" fmla="*/ 69 w 401"/>
                  <a:gd name="T3" fmla="*/ 196 h 347"/>
                  <a:gd name="T4" fmla="*/ 69 w 401"/>
                  <a:gd name="T5" fmla="*/ 332 h 347"/>
                  <a:gd name="T6" fmla="*/ 159 w 401"/>
                  <a:gd name="T7" fmla="*/ 287 h 347"/>
                  <a:gd name="T8" fmla="*/ 250 w 401"/>
                  <a:gd name="T9" fmla="*/ 287 h 347"/>
                  <a:gd name="T10" fmla="*/ 386 w 401"/>
                  <a:gd name="T11" fmla="*/ 196 h 347"/>
                  <a:gd name="T12" fmla="*/ 341 w 401"/>
                  <a:gd name="T13" fmla="*/ 15 h 347"/>
                  <a:gd name="T14" fmla="*/ 205 w 401"/>
                  <a:gd name="T15" fmla="*/ 105 h 347"/>
                  <a:gd name="T16" fmla="*/ 23 w 401"/>
                  <a:gd name="T17" fmla="*/ 10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347">
                    <a:moveTo>
                      <a:pt x="23" y="105"/>
                    </a:moveTo>
                    <a:cubicBezTo>
                      <a:pt x="0" y="120"/>
                      <a:pt x="61" y="158"/>
                      <a:pt x="69" y="196"/>
                    </a:cubicBezTo>
                    <a:cubicBezTo>
                      <a:pt x="77" y="234"/>
                      <a:pt x="54" y="317"/>
                      <a:pt x="69" y="332"/>
                    </a:cubicBezTo>
                    <a:cubicBezTo>
                      <a:pt x="84" y="347"/>
                      <a:pt x="129" y="294"/>
                      <a:pt x="159" y="287"/>
                    </a:cubicBezTo>
                    <a:cubicBezTo>
                      <a:pt x="189" y="280"/>
                      <a:pt x="212" y="302"/>
                      <a:pt x="250" y="287"/>
                    </a:cubicBezTo>
                    <a:cubicBezTo>
                      <a:pt x="288" y="272"/>
                      <a:pt x="371" y="241"/>
                      <a:pt x="386" y="196"/>
                    </a:cubicBezTo>
                    <a:cubicBezTo>
                      <a:pt x="401" y="151"/>
                      <a:pt x="371" y="30"/>
                      <a:pt x="341" y="15"/>
                    </a:cubicBezTo>
                    <a:cubicBezTo>
                      <a:pt x="311" y="0"/>
                      <a:pt x="258" y="90"/>
                      <a:pt x="205" y="105"/>
                    </a:cubicBezTo>
                    <a:cubicBezTo>
                      <a:pt x="152" y="120"/>
                      <a:pt x="46" y="90"/>
                      <a:pt x="23" y="10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89020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902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6754" name="Group 2178">
                <a:extLst>
                  <a:ext uri="{FF2B5EF4-FFF2-40B4-BE49-F238E27FC236}">
                    <a16:creationId xmlns:a16="http://schemas.microsoft.com/office/drawing/2014/main" id="{F228F19B-16ED-4D98-9B81-DEE3B4800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175"/>
                <a:ext cx="288" cy="252"/>
                <a:chOff x="3359" y="2707"/>
                <a:chExt cx="617" cy="540"/>
              </a:xfrm>
            </p:grpSpPr>
            <p:sp>
              <p:nvSpPr>
                <p:cNvPr id="26755" name="Oval 2179">
                  <a:extLst>
                    <a:ext uri="{FF2B5EF4-FFF2-40B4-BE49-F238E27FC236}">
                      <a16:creationId xmlns:a16="http://schemas.microsoft.com/office/drawing/2014/main" id="{9C9D451F-6A95-41B7-9382-AC0C26328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670" y="3093"/>
                  <a:ext cx="306" cy="15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56" name="AutoShape 2180">
                  <a:extLst>
                    <a:ext uri="{FF2B5EF4-FFF2-40B4-BE49-F238E27FC236}">
                      <a16:creationId xmlns:a16="http://schemas.microsoft.com/office/drawing/2014/main" id="{A99438DE-AA28-42C0-920A-219F8BF1C0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37957">
                  <a:off x="3709" y="3019"/>
                  <a:ext cx="198" cy="227"/>
                </a:xfrm>
                <a:prstGeom prst="roundRect">
                  <a:avLst>
                    <a:gd name="adj" fmla="val 37167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57" name="Oval 2181">
                  <a:extLst>
                    <a:ext uri="{FF2B5EF4-FFF2-40B4-BE49-F238E27FC236}">
                      <a16:creationId xmlns:a16="http://schemas.microsoft.com/office/drawing/2014/main" id="{A0EDCF7A-ED7D-4BB6-ADE5-3495094AD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72" y="2880"/>
                  <a:ext cx="317" cy="241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58" name="AutoShape 2182">
                  <a:extLst>
                    <a:ext uri="{FF2B5EF4-FFF2-40B4-BE49-F238E27FC236}">
                      <a16:creationId xmlns:a16="http://schemas.microsoft.com/office/drawing/2014/main" id="{4A1247D9-6DEA-4F42-8DBA-4AC46F8CC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560" y="2992"/>
                  <a:ext cx="274" cy="1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59" name="AutoShape 2183">
                  <a:extLst>
                    <a:ext uri="{FF2B5EF4-FFF2-40B4-BE49-F238E27FC236}">
                      <a16:creationId xmlns:a16="http://schemas.microsoft.com/office/drawing/2014/main" id="{A136792F-27B0-4FA5-9999-4FCDB3380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32" y="2829"/>
                  <a:ext cx="352" cy="6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60" name="AutoShape 2184">
                  <a:extLst>
                    <a:ext uri="{FF2B5EF4-FFF2-40B4-BE49-F238E27FC236}">
                      <a16:creationId xmlns:a16="http://schemas.microsoft.com/office/drawing/2014/main" id="{ACE8671D-97C0-4560-B192-CBE83D777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77" y="2871"/>
                  <a:ext cx="351" cy="6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61" name="AutoShape 2185">
                  <a:extLst>
                    <a:ext uri="{FF2B5EF4-FFF2-40B4-BE49-F238E27FC236}">
                      <a16:creationId xmlns:a16="http://schemas.microsoft.com/office/drawing/2014/main" id="{E8EA0563-65B4-4F4E-92DA-5F6CC12586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359" y="2933"/>
                  <a:ext cx="351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62" name="AutoShape 2186">
                  <a:extLst>
                    <a:ext uri="{FF2B5EF4-FFF2-40B4-BE49-F238E27FC236}">
                      <a16:creationId xmlns:a16="http://schemas.microsoft.com/office/drawing/2014/main" id="{387EF28A-E8AF-406E-BF7F-2283341EE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579712">
                  <a:off x="3420" y="3022"/>
                  <a:ext cx="284" cy="6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63" name="AutoShape 2187">
                  <a:extLst>
                    <a:ext uri="{FF2B5EF4-FFF2-40B4-BE49-F238E27FC236}">
                      <a16:creationId xmlns:a16="http://schemas.microsoft.com/office/drawing/2014/main" id="{FBA0F67C-5509-4488-B5A9-2BEF3C1004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121364">
                  <a:off x="3603" y="2828"/>
                  <a:ext cx="321" cy="8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815" name="Group 2239">
            <a:extLst>
              <a:ext uri="{FF2B5EF4-FFF2-40B4-BE49-F238E27FC236}">
                <a16:creationId xmlns:a16="http://schemas.microsoft.com/office/drawing/2014/main" id="{3AE741B0-5B8C-466E-A2F3-AD09874C7D24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797425"/>
            <a:ext cx="984250" cy="1509713"/>
            <a:chOff x="3594" y="1886"/>
            <a:chExt cx="1360" cy="2087"/>
          </a:xfrm>
        </p:grpSpPr>
        <p:sp>
          <p:nvSpPr>
            <p:cNvPr id="26765" name="Oval 2189">
              <a:extLst>
                <a:ext uri="{FF2B5EF4-FFF2-40B4-BE49-F238E27FC236}">
                  <a16:creationId xmlns:a16="http://schemas.microsoft.com/office/drawing/2014/main" id="{091F460C-C117-45D1-932C-028677655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523"/>
              <a:ext cx="771" cy="81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6" name="AutoShape 2190">
              <a:extLst>
                <a:ext uri="{FF2B5EF4-FFF2-40B4-BE49-F238E27FC236}">
                  <a16:creationId xmlns:a16="http://schemas.microsoft.com/office/drawing/2014/main" id="{7868E812-E266-4DF0-9962-C22A8626F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568"/>
              <a:ext cx="273" cy="635"/>
            </a:xfrm>
            <a:prstGeom prst="moon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7" name="Oval 2191">
              <a:extLst>
                <a:ext uri="{FF2B5EF4-FFF2-40B4-BE49-F238E27FC236}">
                  <a16:creationId xmlns:a16="http://schemas.microsoft.com/office/drawing/2014/main" id="{4994E3D7-411D-4B41-9342-D5295C371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704"/>
              <a:ext cx="499" cy="49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8" name="AutoShape 2192">
              <a:extLst>
                <a:ext uri="{FF2B5EF4-FFF2-40B4-BE49-F238E27FC236}">
                  <a16:creationId xmlns:a16="http://schemas.microsoft.com/office/drawing/2014/main" id="{87D0A9ED-0F6A-471C-A202-0DA513B6F3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81" y="2614"/>
              <a:ext cx="273" cy="635"/>
            </a:xfrm>
            <a:prstGeom prst="moon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9" name="Oval 2193">
              <a:extLst>
                <a:ext uri="{FF2B5EF4-FFF2-40B4-BE49-F238E27FC236}">
                  <a16:creationId xmlns:a16="http://schemas.microsoft.com/office/drawing/2014/main" id="{FF4A6F8B-1B06-482F-A620-6142FD6BF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933"/>
              <a:ext cx="998" cy="10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0" name="Oval 2194">
              <a:extLst>
                <a:ext uri="{FF2B5EF4-FFF2-40B4-BE49-F238E27FC236}">
                  <a16:creationId xmlns:a16="http://schemas.microsoft.com/office/drawing/2014/main" id="{38F5D1D2-4BC5-4338-9C37-07069D11F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5" y="1886"/>
              <a:ext cx="998" cy="10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1" name="Oval 2195">
              <a:extLst>
                <a:ext uri="{FF2B5EF4-FFF2-40B4-BE49-F238E27FC236}">
                  <a16:creationId xmlns:a16="http://schemas.microsoft.com/office/drawing/2014/main" id="{51D601E4-7082-4722-AE71-754969102F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775" y="2492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2" name="Oval 2196">
              <a:extLst>
                <a:ext uri="{FF2B5EF4-FFF2-40B4-BE49-F238E27FC236}">
                  <a16:creationId xmlns:a16="http://schemas.microsoft.com/office/drawing/2014/main" id="{C4885363-7272-4266-A5F4-B23D1DCEBE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597" y="2492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3" name="Oval 2197">
              <a:extLst>
                <a:ext uri="{FF2B5EF4-FFF2-40B4-BE49-F238E27FC236}">
                  <a16:creationId xmlns:a16="http://schemas.microsoft.com/office/drawing/2014/main" id="{FF58294D-9C24-473C-97DE-A66976DBD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" y="2022"/>
              <a:ext cx="908" cy="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74" name="Group 2198">
              <a:extLst>
                <a:ext uri="{FF2B5EF4-FFF2-40B4-BE49-F238E27FC236}">
                  <a16:creationId xmlns:a16="http://schemas.microsoft.com/office/drawing/2014/main" id="{FC091C31-E6D0-41A9-A545-602942782B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8" y="2566"/>
              <a:ext cx="272" cy="726"/>
              <a:chOff x="2304" y="2251"/>
              <a:chExt cx="317" cy="726"/>
            </a:xfrm>
          </p:grpSpPr>
          <p:sp>
            <p:nvSpPr>
              <p:cNvPr id="26775" name="Oval 2199">
                <a:extLst>
                  <a:ext uri="{FF2B5EF4-FFF2-40B4-BE49-F238E27FC236}">
                    <a16:creationId xmlns:a16="http://schemas.microsoft.com/office/drawing/2014/main" id="{1D5FF90C-07E2-4E91-B441-FFDAC6AD0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76" name="Oval 2200">
                <a:extLst>
                  <a:ext uri="{FF2B5EF4-FFF2-40B4-BE49-F238E27FC236}">
                    <a16:creationId xmlns:a16="http://schemas.microsoft.com/office/drawing/2014/main" id="{B2CE231F-A635-462A-B263-FD4DE0B82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777" name="Oval 2201">
              <a:extLst>
                <a:ext uri="{FF2B5EF4-FFF2-40B4-BE49-F238E27FC236}">
                  <a16:creationId xmlns:a16="http://schemas.microsoft.com/office/drawing/2014/main" id="{81185B27-453B-4129-8D46-BB8C5F0D3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5" y="2022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8" name="Freeform 2202">
              <a:extLst>
                <a:ext uri="{FF2B5EF4-FFF2-40B4-BE49-F238E27FC236}">
                  <a16:creationId xmlns:a16="http://schemas.microsoft.com/office/drawing/2014/main" id="{A95824BF-2701-4215-A4E5-FF63C21FC56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210" y="2748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779" name="Group 2203">
              <a:extLst>
                <a:ext uri="{FF2B5EF4-FFF2-40B4-BE49-F238E27FC236}">
                  <a16:creationId xmlns:a16="http://schemas.microsoft.com/office/drawing/2014/main" id="{93962E65-7C12-463B-A50E-33D100418E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" y="2839"/>
              <a:ext cx="272" cy="90"/>
              <a:chOff x="2893" y="1933"/>
              <a:chExt cx="642" cy="228"/>
            </a:xfrm>
          </p:grpSpPr>
          <p:sp>
            <p:nvSpPr>
              <p:cNvPr id="26780" name="Freeform 2204">
                <a:extLst>
                  <a:ext uri="{FF2B5EF4-FFF2-40B4-BE49-F238E27FC236}">
                    <a16:creationId xmlns:a16="http://schemas.microsoft.com/office/drawing/2014/main" id="{86CC5BB3-85C7-4D9C-BC87-3D0B2CEB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81" name="Freeform 2205">
                <a:extLst>
                  <a:ext uri="{FF2B5EF4-FFF2-40B4-BE49-F238E27FC236}">
                    <a16:creationId xmlns:a16="http://schemas.microsoft.com/office/drawing/2014/main" id="{856FC753-CAFC-4891-9DBA-303D60206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6782" name="Oval 2206">
              <a:extLst>
                <a:ext uri="{FF2B5EF4-FFF2-40B4-BE49-F238E27FC236}">
                  <a16:creationId xmlns:a16="http://schemas.microsoft.com/office/drawing/2014/main" id="{889A69E4-2417-4E0C-BAA5-A96FFF273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" y="3065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83" name="Freeform 2207" descr="右上がり対角線 (太)">
              <a:extLst>
                <a:ext uri="{FF2B5EF4-FFF2-40B4-BE49-F238E27FC236}">
                  <a16:creationId xmlns:a16="http://schemas.microsoft.com/office/drawing/2014/main" id="{228270AC-0D4F-47B9-A9D4-30DCA57F3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" y="3065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pattFill prst="wdUpDiag">
              <a:fgClr>
                <a:srgbClr val="FFCCCC"/>
              </a:fgClr>
              <a:bgClr>
                <a:srgbClr val="CC99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84" name="Freeform 2208">
              <a:extLst>
                <a:ext uri="{FF2B5EF4-FFF2-40B4-BE49-F238E27FC236}">
                  <a16:creationId xmlns:a16="http://schemas.microsoft.com/office/drawing/2014/main" id="{05660659-B69D-41C1-BF6E-BF6FEBED9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4" y="3113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FF">
                    <a:gamma/>
                    <a:tint val="63529"/>
                    <a:invGamma/>
                  </a:srgbClr>
                </a:gs>
                <a:gs pos="100000">
                  <a:srgbClr val="CC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85" name="Freeform 2209">
              <a:extLst>
                <a:ext uri="{FF2B5EF4-FFF2-40B4-BE49-F238E27FC236}">
                  <a16:creationId xmlns:a16="http://schemas.microsoft.com/office/drawing/2014/main" id="{079EB327-75B5-4851-961E-149D24043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3065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86" name="Freeform 2210">
              <a:extLst>
                <a:ext uri="{FF2B5EF4-FFF2-40B4-BE49-F238E27FC236}">
                  <a16:creationId xmlns:a16="http://schemas.microsoft.com/office/drawing/2014/main" id="{F2C60DE7-2E73-4C55-A978-4F7C1341E2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299" y="3113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FF">
                    <a:gamma/>
                    <a:tint val="63529"/>
                    <a:invGamma/>
                  </a:srgbClr>
                </a:gs>
                <a:gs pos="100000">
                  <a:srgbClr val="CC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87" name="Freeform 2211">
              <a:extLst>
                <a:ext uri="{FF2B5EF4-FFF2-40B4-BE49-F238E27FC236}">
                  <a16:creationId xmlns:a16="http://schemas.microsoft.com/office/drawing/2014/main" id="{15171099-286C-482D-B2B0-7A65AE9AE8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274" y="3065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88" name="AutoShape 2212">
              <a:extLst>
                <a:ext uri="{FF2B5EF4-FFF2-40B4-BE49-F238E27FC236}">
                  <a16:creationId xmlns:a16="http://schemas.microsoft.com/office/drawing/2014/main" id="{7EC26046-6386-44E5-A913-977E98E9AE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03" y="2203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89" name="AutoShape 2213">
              <a:extLst>
                <a:ext uri="{FF2B5EF4-FFF2-40B4-BE49-F238E27FC236}">
                  <a16:creationId xmlns:a16="http://schemas.microsoft.com/office/drawing/2014/main" id="{98B3F051-C435-41EE-A14F-5FED181B16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56" y="2203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0" name="Freeform 2214">
              <a:extLst>
                <a:ext uri="{FF2B5EF4-FFF2-40B4-BE49-F238E27FC236}">
                  <a16:creationId xmlns:a16="http://schemas.microsoft.com/office/drawing/2014/main" id="{01AB30B9-CE49-4106-B3F2-FB608D44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" y="1912"/>
              <a:ext cx="650" cy="606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91" name="AutoShape 2215">
              <a:extLst>
                <a:ext uri="{FF2B5EF4-FFF2-40B4-BE49-F238E27FC236}">
                  <a16:creationId xmlns:a16="http://schemas.microsoft.com/office/drawing/2014/main" id="{0C188CCB-947D-43DB-9A65-ED99B3BCED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56" y="2341"/>
              <a:ext cx="91" cy="273"/>
            </a:xfrm>
            <a:prstGeom prst="moon">
              <a:avLst>
                <a:gd name="adj" fmla="val 878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2" name="AutoShape 2216">
              <a:extLst>
                <a:ext uri="{FF2B5EF4-FFF2-40B4-BE49-F238E27FC236}">
                  <a16:creationId xmlns:a16="http://schemas.microsoft.com/office/drawing/2014/main" id="{F13F7919-7F7C-4FEB-B4DA-65349BAD1E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02" y="2341"/>
              <a:ext cx="91" cy="273"/>
            </a:xfrm>
            <a:prstGeom prst="moon">
              <a:avLst>
                <a:gd name="adj" fmla="val 878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3" name="Oval 2217">
              <a:extLst>
                <a:ext uri="{FF2B5EF4-FFF2-40B4-BE49-F238E27FC236}">
                  <a16:creationId xmlns:a16="http://schemas.microsoft.com/office/drawing/2014/main" id="{13853353-993D-4130-9300-B4E1FB0C7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" y="2612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4" name="Oval 2218">
              <a:extLst>
                <a:ext uri="{FF2B5EF4-FFF2-40B4-BE49-F238E27FC236}">
                  <a16:creationId xmlns:a16="http://schemas.microsoft.com/office/drawing/2014/main" id="{3988F617-E25A-4BDB-A9FE-A9C5B5D85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0" y="2612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95" name="Group 2219">
              <a:extLst>
                <a:ext uri="{FF2B5EF4-FFF2-40B4-BE49-F238E27FC236}">
                  <a16:creationId xmlns:a16="http://schemas.microsoft.com/office/drawing/2014/main" id="{5CF729DA-EB1D-458E-90B6-4CB695F893CC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>
              <a:off x="3900" y="2427"/>
              <a:ext cx="68" cy="45"/>
              <a:chOff x="4526" y="2523"/>
              <a:chExt cx="91" cy="91"/>
            </a:xfrm>
          </p:grpSpPr>
          <p:sp>
            <p:nvSpPr>
              <p:cNvPr id="26796" name="AutoShape 2220">
                <a:extLst>
                  <a:ext uri="{FF2B5EF4-FFF2-40B4-BE49-F238E27FC236}">
                    <a16:creationId xmlns:a16="http://schemas.microsoft.com/office/drawing/2014/main" id="{7F1BBA63-B41F-4519-A173-2968FE730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97" name="AutoShape 2221">
                <a:extLst>
                  <a:ext uri="{FF2B5EF4-FFF2-40B4-BE49-F238E27FC236}">
                    <a16:creationId xmlns:a16="http://schemas.microsoft.com/office/drawing/2014/main" id="{EDCE9EE5-55BC-4BC4-AB40-8BC11287F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798" name="Group 2222">
              <a:extLst>
                <a:ext uri="{FF2B5EF4-FFF2-40B4-BE49-F238E27FC236}">
                  <a16:creationId xmlns:a16="http://schemas.microsoft.com/office/drawing/2014/main" id="{C5B441A1-924B-4FFF-9D2B-7D3E11CFBBB4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 flipH="1">
              <a:off x="4580" y="2427"/>
              <a:ext cx="68" cy="45"/>
              <a:chOff x="4526" y="2523"/>
              <a:chExt cx="91" cy="91"/>
            </a:xfrm>
          </p:grpSpPr>
          <p:sp>
            <p:nvSpPr>
              <p:cNvPr id="26799" name="AutoShape 2223">
                <a:extLst>
                  <a:ext uri="{FF2B5EF4-FFF2-40B4-BE49-F238E27FC236}">
                    <a16:creationId xmlns:a16="http://schemas.microsoft.com/office/drawing/2014/main" id="{18F75A77-908B-421B-B1F6-6721F473D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00" name="AutoShape 2224">
                <a:extLst>
                  <a:ext uri="{FF2B5EF4-FFF2-40B4-BE49-F238E27FC236}">
                    <a16:creationId xmlns:a16="http://schemas.microsoft.com/office/drawing/2014/main" id="{BA5E9E6C-C205-48ED-A9D8-6659C5009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801" name="AutoShape 2225">
              <a:extLst>
                <a:ext uri="{FF2B5EF4-FFF2-40B4-BE49-F238E27FC236}">
                  <a16:creationId xmlns:a16="http://schemas.microsoft.com/office/drawing/2014/main" id="{F5A2DCB4-DD14-441B-9329-B6CF1B9B3F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720489">
              <a:off x="4050" y="1950"/>
              <a:ext cx="120" cy="635"/>
            </a:xfrm>
            <a:prstGeom prst="moon">
              <a:avLst>
                <a:gd name="adj" fmla="val 2371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2" name="AutoShape 2226">
              <a:extLst>
                <a:ext uri="{FF2B5EF4-FFF2-40B4-BE49-F238E27FC236}">
                  <a16:creationId xmlns:a16="http://schemas.microsoft.com/office/drawing/2014/main" id="{ADCC37FB-6CBD-4F2A-9DCC-397B0C1007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720489">
              <a:off x="4013" y="1902"/>
              <a:ext cx="120" cy="635"/>
            </a:xfrm>
            <a:prstGeom prst="moon">
              <a:avLst>
                <a:gd name="adj" fmla="val 2371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3" name="Oval 2227">
              <a:extLst>
                <a:ext uri="{FF2B5EF4-FFF2-40B4-BE49-F238E27FC236}">
                  <a16:creationId xmlns:a16="http://schemas.microsoft.com/office/drawing/2014/main" id="{22E131D6-4512-477F-B009-F80FC97E5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2460"/>
              <a:ext cx="260" cy="1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4" name="Oval 2228">
              <a:extLst>
                <a:ext uri="{FF2B5EF4-FFF2-40B4-BE49-F238E27FC236}">
                  <a16:creationId xmlns:a16="http://schemas.microsoft.com/office/drawing/2014/main" id="{2E73ECD9-DAD7-488F-BFA9-95EDAD360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6" y="2460"/>
              <a:ext cx="260" cy="1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5" name="AutoShape 2229">
              <a:extLst>
                <a:ext uri="{FF2B5EF4-FFF2-40B4-BE49-F238E27FC236}">
                  <a16:creationId xmlns:a16="http://schemas.microsoft.com/office/drawing/2014/main" id="{6C47D156-B880-4561-BF55-EB02A79632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61" y="2348"/>
              <a:ext cx="77" cy="273"/>
            </a:xfrm>
            <a:prstGeom prst="moon">
              <a:avLst>
                <a:gd name="adj" fmla="val 1977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6" name="AutoShape 2230">
              <a:extLst>
                <a:ext uri="{FF2B5EF4-FFF2-40B4-BE49-F238E27FC236}">
                  <a16:creationId xmlns:a16="http://schemas.microsoft.com/office/drawing/2014/main" id="{BE0E2BC9-436B-4C49-9ED9-A375DCAA7D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07" y="2348"/>
              <a:ext cx="77" cy="273"/>
            </a:xfrm>
            <a:prstGeom prst="moon">
              <a:avLst>
                <a:gd name="adj" fmla="val 1977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07" name="Group 2231">
              <a:extLst>
                <a:ext uri="{FF2B5EF4-FFF2-40B4-BE49-F238E27FC236}">
                  <a16:creationId xmlns:a16="http://schemas.microsoft.com/office/drawing/2014/main" id="{87899936-37A7-4520-8EA3-521F4FD9A6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2" y="2462"/>
              <a:ext cx="91" cy="91"/>
              <a:chOff x="3982" y="2478"/>
              <a:chExt cx="91" cy="91"/>
            </a:xfrm>
          </p:grpSpPr>
          <p:sp>
            <p:nvSpPr>
              <p:cNvPr id="26808" name="Oval 2232">
                <a:extLst>
                  <a:ext uri="{FF2B5EF4-FFF2-40B4-BE49-F238E27FC236}">
                    <a16:creationId xmlns:a16="http://schemas.microsoft.com/office/drawing/2014/main" id="{B21B9951-ED05-409B-B52C-7BD58EED0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478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09" name="Oval 2233">
                <a:extLst>
                  <a:ext uri="{FF2B5EF4-FFF2-40B4-BE49-F238E27FC236}">
                    <a16:creationId xmlns:a16="http://schemas.microsoft.com/office/drawing/2014/main" id="{0E2996D9-524E-4844-BD83-3693D83EF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" y="2501"/>
                <a:ext cx="45" cy="45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10" name="Oval 2234">
                <a:extLst>
                  <a:ext uri="{FF2B5EF4-FFF2-40B4-BE49-F238E27FC236}">
                    <a16:creationId xmlns:a16="http://schemas.microsoft.com/office/drawing/2014/main" id="{E010FFCC-AF3A-40CE-BB64-496A79346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479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811" name="Group 2235">
              <a:extLst>
                <a:ext uri="{FF2B5EF4-FFF2-40B4-BE49-F238E27FC236}">
                  <a16:creationId xmlns:a16="http://schemas.microsoft.com/office/drawing/2014/main" id="{25AF0793-580B-49B6-9EDE-83D1C7D468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0" y="2462"/>
              <a:ext cx="91" cy="91"/>
              <a:chOff x="3982" y="2478"/>
              <a:chExt cx="91" cy="91"/>
            </a:xfrm>
          </p:grpSpPr>
          <p:sp>
            <p:nvSpPr>
              <p:cNvPr id="26812" name="Oval 2236">
                <a:extLst>
                  <a:ext uri="{FF2B5EF4-FFF2-40B4-BE49-F238E27FC236}">
                    <a16:creationId xmlns:a16="http://schemas.microsoft.com/office/drawing/2014/main" id="{D02798BB-0972-49AF-871D-6A9CA5D2A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478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13" name="Oval 2237">
                <a:extLst>
                  <a:ext uri="{FF2B5EF4-FFF2-40B4-BE49-F238E27FC236}">
                    <a16:creationId xmlns:a16="http://schemas.microsoft.com/office/drawing/2014/main" id="{5EF44A6E-7CDD-45D6-8480-09A6D1653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" y="2501"/>
                <a:ext cx="45" cy="45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14" name="Oval 2238">
                <a:extLst>
                  <a:ext uri="{FF2B5EF4-FFF2-40B4-BE49-F238E27FC236}">
                    <a16:creationId xmlns:a16="http://schemas.microsoft.com/office/drawing/2014/main" id="{E32E1AEB-AA06-47AC-8A86-4475018BA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479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51597A3-B154-464D-B5AA-C8BA4ECF95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営業マン</a:t>
            </a:r>
          </a:p>
        </p:txBody>
      </p: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35E2685B-5C4C-4930-808D-350C9FA8502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08050"/>
            <a:ext cx="1209675" cy="1512888"/>
            <a:chOff x="1351" y="1389"/>
            <a:chExt cx="1632" cy="2041"/>
          </a:xfrm>
        </p:grpSpPr>
        <p:sp>
          <p:nvSpPr>
            <p:cNvPr id="21537" name="Oval 33">
              <a:extLst>
                <a:ext uri="{FF2B5EF4-FFF2-40B4-BE49-F238E27FC236}">
                  <a16:creationId xmlns:a16="http://schemas.microsoft.com/office/drawing/2014/main" id="{B9A8FA28-39D4-4661-A3DC-6C6550FA5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8" name="Oval 34">
              <a:extLst>
                <a:ext uri="{FF2B5EF4-FFF2-40B4-BE49-F238E27FC236}">
                  <a16:creationId xmlns:a16="http://schemas.microsoft.com/office/drawing/2014/main" id="{F4F01BDF-8995-4E02-A22C-E8A56EB52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692CA825-73B4-45A3-981D-B5C08EA96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540" name="Group 36">
              <a:extLst>
                <a:ext uri="{FF2B5EF4-FFF2-40B4-BE49-F238E27FC236}">
                  <a16:creationId xmlns:a16="http://schemas.microsoft.com/office/drawing/2014/main" id="{22107068-C5FC-40D8-8EC9-89866D4FB0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272" cy="726"/>
              <a:chOff x="2304" y="2251"/>
              <a:chExt cx="317" cy="726"/>
            </a:xfrm>
          </p:grpSpPr>
          <p:sp>
            <p:nvSpPr>
              <p:cNvPr id="21541" name="Oval 37">
                <a:extLst>
                  <a:ext uri="{FF2B5EF4-FFF2-40B4-BE49-F238E27FC236}">
                    <a16:creationId xmlns:a16="http://schemas.microsoft.com/office/drawing/2014/main" id="{1D695AC4-E94E-41DC-AB70-334E6757B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2" name="Oval 38">
                <a:extLst>
                  <a:ext uri="{FF2B5EF4-FFF2-40B4-BE49-F238E27FC236}">
                    <a16:creationId xmlns:a16="http://schemas.microsoft.com/office/drawing/2014/main" id="{B9D2DEB8-10EA-4FA4-A8C9-4DBD63BBF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43" name="Group 39">
              <a:extLst>
                <a:ext uri="{FF2B5EF4-FFF2-40B4-BE49-F238E27FC236}">
                  <a16:creationId xmlns:a16="http://schemas.microsoft.com/office/drawing/2014/main" id="{234E8E3B-25D6-4463-89D5-84C462F335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1480"/>
              <a:ext cx="998" cy="998"/>
              <a:chOff x="2258" y="2024"/>
              <a:chExt cx="771" cy="771"/>
            </a:xfrm>
          </p:grpSpPr>
          <p:sp>
            <p:nvSpPr>
              <p:cNvPr id="21544" name="Oval 40">
                <a:extLst>
                  <a:ext uri="{FF2B5EF4-FFF2-40B4-BE49-F238E27FC236}">
                    <a16:creationId xmlns:a16="http://schemas.microsoft.com/office/drawing/2014/main" id="{4A609DDF-BBA5-4918-AC88-9568453E9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5" name="Oval 41">
                <a:extLst>
                  <a:ext uri="{FF2B5EF4-FFF2-40B4-BE49-F238E27FC236}">
                    <a16:creationId xmlns:a16="http://schemas.microsoft.com/office/drawing/2014/main" id="{369A106B-86F5-4BE8-8B1E-AB32815D4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6" name="Oval 42">
                <a:extLst>
                  <a:ext uri="{FF2B5EF4-FFF2-40B4-BE49-F238E27FC236}">
                    <a16:creationId xmlns:a16="http://schemas.microsoft.com/office/drawing/2014/main" id="{D5D64238-47EA-4AA5-9B4C-F4292360A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C4BEE1A0-6391-4E66-B5BD-66AADA70161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1E3EF93C-F1FF-4EEB-ADD9-F0A24E9CD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59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9" name="Freeform 45" descr="右上がり対角線 (反転)">
              <a:extLst>
                <a:ext uri="{FF2B5EF4-FFF2-40B4-BE49-F238E27FC236}">
                  <a16:creationId xmlns:a16="http://schemas.microsoft.com/office/drawing/2014/main" id="{7DDFBC32-42D3-4DE2-9389-F9C7062B3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659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 descr="右上がり対角線 (反転)">
              <a:extLst>
                <a:ext uri="{FF2B5EF4-FFF2-40B4-BE49-F238E27FC236}">
                  <a16:creationId xmlns:a16="http://schemas.microsoft.com/office/drawing/2014/main" id="{2AD372AC-DC91-429C-9E30-2E70406C6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840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AAE91F93-C192-4F25-87BE-04A688829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3784BAC0-5591-4168-ABB3-EA7A2E183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51EBD537-F5D6-49B2-A2A6-71873BC6406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404221CD-CAA7-46A2-9B22-4E07AF0824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555" name="Group 51">
              <a:extLst>
                <a:ext uri="{FF2B5EF4-FFF2-40B4-BE49-F238E27FC236}">
                  <a16:creationId xmlns:a16="http://schemas.microsoft.com/office/drawing/2014/main" id="{743682B7-7ED4-4FBC-B73A-CF6031356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888"/>
              <a:ext cx="91" cy="181"/>
              <a:chOff x="3347" y="2251"/>
              <a:chExt cx="91" cy="181"/>
            </a:xfrm>
          </p:grpSpPr>
          <p:sp>
            <p:nvSpPr>
              <p:cNvPr id="21556" name="Oval 52">
                <a:extLst>
                  <a:ext uri="{FF2B5EF4-FFF2-40B4-BE49-F238E27FC236}">
                    <a16:creationId xmlns:a16="http://schemas.microsoft.com/office/drawing/2014/main" id="{81DBBF68-D241-481D-9BCD-B291418A2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7" name="Oval 53">
                <a:extLst>
                  <a:ext uri="{FF2B5EF4-FFF2-40B4-BE49-F238E27FC236}">
                    <a16:creationId xmlns:a16="http://schemas.microsoft.com/office/drawing/2014/main" id="{312AF215-D32D-4338-81AF-2AA00DCF7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58" name="Group 54">
              <a:extLst>
                <a:ext uri="{FF2B5EF4-FFF2-40B4-BE49-F238E27FC236}">
                  <a16:creationId xmlns:a16="http://schemas.microsoft.com/office/drawing/2014/main" id="{3DDE7D4A-2467-45CA-9943-0CB1DD2F00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888"/>
              <a:ext cx="91" cy="181"/>
              <a:chOff x="3347" y="2251"/>
              <a:chExt cx="91" cy="181"/>
            </a:xfrm>
          </p:grpSpPr>
          <p:sp>
            <p:nvSpPr>
              <p:cNvPr id="21559" name="Oval 55">
                <a:extLst>
                  <a:ext uri="{FF2B5EF4-FFF2-40B4-BE49-F238E27FC236}">
                    <a16:creationId xmlns:a16="http://schemas.microsoft.com/office/drawing/2014/main" id="{47FEA62E-D0EA-43B4-9BF7-94E35C045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0" name="Oval 56">
                <a:extLst>
                  <a:ext uri="{FF2B5EF4-FFF2-40B4-BE49-F238E27FC236}">
                    <a16:creationId xmlns:a16="http://schemas.microsoft.com/office/drawing/2014/main" id="{21349D22-DC2E-44BE-BB57-A79AA4403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F1E1E79E-E455-410A-A5AD-66FD6B95F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5580B6B2-1D0F-442F-B169-2279BDB8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563" name="Group 59">
              <a:extLst>
                <a:ext uri="{FF2B5EF4-FFF2-40B4-BE49-F238E27FC236}">
                  <a16:creationId xmlns:a16="http://schemas.microsoft.com/office/drawing/2014/main" id="{38FA7288-2850-49A9-B958-17253C521C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2206"/>
              <a:ext cx="408" cy="182"/>
              <a:chOff x="2893" y="1933"/>
              <a:chExt cx="642" cy="228"/>
            </a:xfrm>
          </p:grpSpPr>
          <p:sp>
            <p:nvSpPr>
              <p:cNvPr id="21564" name="Freeform 60">
                <a:extLst>
                  <a:ext uri="{FF2B5EF4-FFF2-40B4-BE49-F238E27FC236}">
                    <a16:creationId xmlns:a16="http://schemas.microsoft.com/office/drawing/2014/main" id="{8082AC79-59C0-4D70-A340-9D0196D8C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65" name="Freeform 61">
                <a:extLst>
                  <a:ext uri="{FF2B5EF4-FFF2-40B4-BE49-F238E27FC236}">
                    <a16:creationId xmlns:a16="http://schemas.microsoft.com/office/drawing/2014/main" id="{DB740478-CB27-46C4-BF4E-DEFB12F7C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566" name="Oval 62">
              <a:extLst>
                <a:ext uri="{FF2B5EF4-FFF2-40B4-BE49-F238E27FC236}">
                  <a16:creationId xmlns:a16="http://schemas.microsoft.com/office/drawing/2014/main" id="{0F9B6332-6FFC-4280-9F5E-725424323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025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1" name="Group 97">
            <a:extLst>
              <a:ext uri="{FF2B5EF4-FFF2-40B4-BE49-F238E27FC236}">
                <a16:creationId xmlns:a16="http://schemas.microsoft.com/office/drawing/2014/main" id="{8153D24C-FE23-45B5-85C1-8A4B77367F46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908050"/>
            <a:ext cx="1209675" cy="1512888"/>
            <a:chOff x="2531" y="1933"/>
            <a:chExt cx="1632" cy="2041"/>
          </a:xfrm>
        </p:grpSpPr>
        <p:sp>
          <p:nvSpPr>
            <p:cNvPr id="21602" name="Oval 98">
              <a:extLst>
                <a:ext uri="{FF2B5EF4-FFF2-40B4-BE49-F238E27FC236}">
                  <a16:creationId xmlns:a16="http://schemas.microsoft.com/office/drawing/2014/main" id="{7DE1BFB1-D9FC-4F5C-899C-F45687070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3" name="Oval 99">
              <a:extLst>
                <a:ext uri="{FF2B5EF4-FFF2-40B4-BE49-F238E27FC236}">
                  <a16:creationId xmlns:a16="http://schemas.microsoft.com/office/drawing/2014/main" id="{2CA81E5E-03B5-43E9-8505-BC6B92F42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4" name="Freeform 100">
              <a:extLst>
                <a:ext uri="{FF2B5EF4-FFF2-40B4-BE49-F238E27FC236}">
                  <a16:creationId xmlns:a16="http://schemas.microsoft.com/office/drawing/2014/main" id="{EAABD4B1-CF2D-4AE7-AA0F-81FE7F69B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605" name="Group 101">
              <a:extLst>
                <a:ext uri="{FF2B5EF4-FFF2-40B4-BE49-F238E27FC236}">
                  <a16:creationId xmlns:a16="http://schemas.microsoft.com/office/drawing/2014/main" id="{9B10A457-6772-448B-BA96-D89BDBA2D9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2568"/>
              <a:ext cx="272" cy="726"/>
              <a:chOff x="2304" y="2251"/>
              <a:chExt cx="317" cy="726"/>
            </a:xfrm>
          </p:grpSpPr>
          <p:sp>
            <p:nvSpPr>
              <p:cNvPr id="21606" name="Oval 102">
                <a:extLst>
                  <a:ext uri="{FF2B5EF4-FFF2-40B4-BE49-F238E27FC236}">
                    <a16:creationId xmlns:a16="http://schemas.microsoft.com/office/drawing/2014/main" id="{286C80FC-BEE3-4DF0-8AA3-8C1522652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7" name="Oval 103">
                <a:extLst>
                  <a:ext uri="{FF2B5EF4-FFF2-40B4-BE49-F238E27FC236}">
                    <a16:creationId xmlns:a16="http://schemas.microsoft.com/office/drawing/2014/main" id="{5CC2EC96-68CC-4261-A738-B93FE105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08" name="Group 104">
              <a:extLst>
                <a:ext uri="{FF2B5EF4-FFF2-40B4-BE49-F238E27FC236}">
                  <a16:creationId xmlns:a16="http://schemas.microsoft.com/office/drawing/2014/main" id="{15E1468B-4A64-4A86-A2E7-58DB5C3B36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2024"/>
              <a:ext cx="998" cy="998"/>
              <a:chOff x="2258" y="2024"/>
              <a:chExt cx="771" cy="771"/>
            </a:xfrm>
          </p:grpSpPr>
          <p:sp>
            <p:nvSpPr>
              <p:cNvPr id="21609" name="Oval 105">
                <a:extLst>
                  <a:ext uri="{FF2B5EF4-FFF2-40B4-BE49-F238E27FC236}">
                    <a16:creationId xmlns:a16="http://schemas.microsoft.com/office/drawing/2014/main" id="{78DEB87F-4DD0-4557-9413-32970E8E1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0" name="Oval 106">
                <a:extLst>
                  <a:ext uri="{FF2B5EF4-FFF2-40B4-BE49-F238E27FC236}">
                    <a16:creationId xmlns:a16="http://schemas.microsoft.com/office/drawing/2014/main" id="{152F5AE0-4D60-4DEF-874F-10CCF58AA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1" name="Oval 107">
                <a:extLst>
                  <a:ext uri="{FF2B5EF4-FFF2-40B4-BE49-F238E27FC236}">
                    <a16:creationId xmlns:a16="http://schemas.microsoft.com/office/drawing/2014/main" id="{FF04AA74-CDC3-4FA4-819F-430C12906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12" name="Freeform 108">
              <a:extLst>
                <a:ext uri="{FF2B5EF4-FFF2-40B4-BE49-F238E27FC236}">
                  <a16:creationId xmlns:a16="http://schemas.microsoft.com/office/drawing/2014/main" id="{E13274C8-309B-4F89-B1FC-906930E1FA0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3" name="Rectangle 109">
              <a:extLst>
                <a:ext uri="{FF2B5EF4-FFF2-40B4-BE49-F238E27FC236}">
                  <a16:creationId xmlns:a16="http://schemas.microsoft.com/office/drawing/2014/main" id="{DE66E7AC-BA5A-4966-9D74-FEA5BCBBD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203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4" name="Freeform 110" descr="右上がり対角線 (反転)">
              <a:extLst>
                <a:ext uri="{FF2B5EF4-FFF2-40B4-BE49-F238E27FC236}">
                  <a16:creationId xmlns:a16="http://schemas.microsoft.com/office/drawing/2014/main" id="{9D364AFB-EF3E-44B7-94CF-8532C3A6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5" name="Freeform 111" descr="右上がり対角線 (反転)">
              <a:extLst>
                <a:ext uri="{FF2B5EF4-FFF2-40B4-BE49-F238E27FC236}">
                  <a16:creationId xmlns:a16="http://schemas.microsoft.com/office/drawing/2014/main" id="{0E91EE03-B4BA-4119-9524-73001009C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6" name="Freeform 112">
              <a:extLst>
                <a:ext uri="{FF2B5EF4-FFF2-40B4-BE49-F238E27FC236}">
                  <a16:creationId xmlns:a16="http://schemas.microsoft.com/office/drawing/2014/main" id="{D20B20BE-A378-4039-BF9D-70D4BED4B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7" name="Freeform 113">
              <a:extLst>
                <a:ext uri="{FF2B5EF4-FFF2-40B4-BE49-F238E27FC236}">
                  <a16:creationId xmlns:a16="http://schemas.microsoft.com/office/drawing/2014/main" id="{7790F572-F9B9-4480-8E50-FB01EBA53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8" name="Freeform 114">
              <a:extLst>
                <a:ext uri="{FF2B5EF4-FFF2-40B4-BE49-F238E27FC236}">
                  <a16:creationId xmlns:a16="http://schemas.microsoft.com/office/drawing/2014/main" id="{4A2651DF-FEE5-41D9-8F8B-A4510201836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9" name="Freeform 115">
              <a:extLst>
                <a:ext uri="{FF2B5EF4-FFF2-40B4-BE49-F238E27FC236}">
                  <a16:creationId xmlns:a16="http://schemas.microsoft.com/office/drawing/2014/main" id="{5B63F3F6-A146-4E67-B133-E32C4D90DD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0" name="Freeform 116">
              <a:extLst>
                <a:ext uri="{FF2B5EF4-FFF2-40B4-BE49-F238E27FC236}">
                  <a16:creationId xmlns:a16="http://schemas.microsoft.com/office/drawing/2014/main" id="{7E811E12-ED9E-4FC8-932B-55D40CAD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1" name="Freeform 117">
              <a:extLst>
                <a:ext uri="{FF2B5EF4-FFF2-40B4-BE49-F238E27FC236}">
                  <a16:creationId xmlns:a16="http://schemas.microsoft.com/office/drawing/2014/main" id="{ED622742-9B7C-4A1A-A565-595FE83C5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622" name="Group 118">
              <a:extLst>
                <a:ext uri="{FF2B5EF4-FFF2-40B4-BE49-F238E27FC236}">
                  <a16:creationId xmlns:a16="http://schemas.microsoft.com/office/drawing/2014/main" id="{BAA108E1-E429-4E44-BDB4-FC755A925B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3" y="2750"/>
              <a:ext cx="408" cy="182"/>
              <a:chOff x="2893" y="1933"/>
              <a:chExt cx="642" cy="228"/>
            </a:xfrm>
          </p:grpSpPr>
          <p:sp>
            <p:nvSpPr>
              <p:cNvPr id="21623" name="Freeform 119">
                <a:extLst>
                  <a:ext uri="{FF2B5EF4-FFF2-40B4-BE49-F238E27FC236}">
                    <a16:creationId xmlns:a16="http://schemas.microsoft.com/office/drawing/2014/main" id="{22276740-4E7D-4CE2-8590-483194431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24" name="Freeform 120">
                <a:extLst>
                  <a:ext uri="{FF2B5EF4-FFF2-40B4-BE49-F238E27FC236}">
                    <a16:creationId xmlns:a16="http://schemas.microsoft.com/office/drawing/2014/main" id="{7F654652-3738-4BF9-B1E7-C342D1989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625" name="Oval 121">
              <a:extLst>
                <a:ext uri="{FF2B5EF4-FFF2-40B4-BE49-F238E27FC236}">
                  <a16:creationId xmlns:a16="http://schemas.microsoft.com/office/drawing/2014/main" id="{A843420D-15B2-4F86-B6FA-0971CEF54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569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6" name="AutoShape 122">
              <a:extLst>
                <a:ext uri="{FF2B5EF4-FFF2-40B4-BE49-F238E27FC236}">
                  <a16:creationId xmlns:a16="http://schemas.microsoft.com/office/drawing/2014/main" id="{2FA37371-7E2C-42DA-9387-5C44A9B5D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7" name="AutoShape 123">
              <a:extLst>
                <a:ext uri="{FF2B5EF4-FFF2-40B4-BE49-F238E27FC236}">
                  <a16:creationId xmlns:a16="http://schemas.microsoft.com/office/drawing/2014/main" id="{B1B24C9C-EBA0-429B-A351-5D278FCE7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28" name="Group 124">
            <a:extLst>
              <a:ext uri="{FF2B5EF4-FFF2-40B4-BE49-F238E27FC236}">
                <a16:creationId xmlns:a16="http://schemas.microsoft.com/office/drawing/2014/main" id="{6A68F85A-0982-41CF-87AF-45CB8AB4721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52500"/>
            <a:ext cx="1512888" cy="1504950"/>
            <a:chOff x="3453" y="1842"/>
            <a:chExt cx="2116" cy="2106"/>
          </a:xfrm>
        </p:grpSpPr>
        <p:sp>
          <p:nvSpPr>
            <p:cNvPr id="21629" name="Oval 125">
              <a:extLst>
                <a:ext uri="{FF2B5EF4-FFF2-40B4-BE49-F238E27FC236}">
                  <a16:creationId xmlns:a16="http://schemas.microsoft.com/office/drawing/2014/main" id="{A9D785C1-9863-4BF5-BBAD-568FE91F5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1842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0" name="Oval 126">
              <a:extLst>
                <a:ext uri="{FF2B5EF4-FFF2-40B4-BE49-F238E27FC236}">
                  <a16:creationId xmlns:a16="http://schemas.microsoft.com/office/drawing/2014/main" id="{490998A5-14B1-49B8-A5AC-90C7F0CC8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842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1" name="Freeform 127">
              <a:extLst>
                <a:ext uri="{FF2B5EF4-FFF2-40B4-BE49-F238E27FC236}">
                  <a16:creationId xmlns:a16="http://schemas.microsoft.com/office/drawing/2014/main" id="{BF446528-6C10-4010-A082-77EA873FC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632" name="Group 128">
              <a:extLst>
                <a:ext uri="{FF2B5EF4-FFF2-40B4-BE49-F238E27FC236}">
                  <a16:creationId xmlns:a16="http://schemas.microsoft.com/office/drawing/2014/main" id="{AC6D9951-A809-4DEB-8B06-766F154AD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477"/>
              <a:ext cx="272" cy="726"/>
              <a:chOff x="2304" y="2251"/>
              <a:chExt cx="317" cy="726"/>
            </a:xfrm>
          </p:grpSpPr>
          <p:sp>
            <p:nvSpPr>
              <p:cNvPr id="21633" name="Oval 129">
                <a:extLst>
                  <a:ext uri="{FF2B5EF4-FFF2-40B4-BE49-F238E27FC236}">
                    <a16:creationId xmlns:a16="http://schemas.microsoft.com/office/drawing/2014/main" id="{72BFF8CA-0DF6-47F5-9D34-88C9D1406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4" name="Oval 130">
                <a:extLst>
                  <a:ext uri="{FF2B5EF4-FFF2-40B4-BE49-F238E27FC236}">
                    <a16:creationId xmlns:a16="http://schemas.microsoft.com/office/drawing/2014/main" id="{C72A9B6F-2197-4E6F-A82D-1A68C18C7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35" name="Group 131">
              <a:extLst>
                <a:ext uri="{FF2B5EF4-FFF2-40B4-BE49-F238E27FC236}">
                  <a16:creationId xmlns:a16="http://schemas.microsoft.com/office/drawing/2014/main" id="{53FFAE95-251D-46EB-A675-BB7591B675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4" y="1933"/>
              <a:ext cx="998" cy="998"/>
              <a:chOff x="2258" y="2024"/>
              <a:chExt cx="771" cy="771"/>
            </a:xfrm>
          </p:grpSpPr>
          <p:sp>
            <p:nvSpPr>
              <p:cNvPr id="21636" name="Oval 132">
                <a:extLst>
                  <a:ext uri="{FF2B5EF4-FFF2-40B4-BE49-F238E27FC236}">
                    <a16:creationId xmlns:a16="http://schemas.microsoft.com/office/drawing/2014/main" id="{47196ACF-AEE3-42BA-8203-312D618CA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7" name="Oval 133">
                <a:extLst>
                  <a:ext uri="{FF2B5EF4-FFF2-40B4-BE49-F238E27FC236}">
                    <a16:creationId xmlns:a16="http://schemas.microsoft.com/office/drawing/2014/main" id="{327E09C9-60C2-4287-A0E1-26E5887EE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8" name="Oval 134">
                <a:extLst>
                  <a:ext uri="{FF2B5EF4-FFF2-40B4-BE49-F238E27FC236}">
                    <a16:creationId xmlns:a16="http://schemas.microsoft.com/office/drawing/2014/main" id="{4347C723-07BF-41DF-BF9B-BB7341E6B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39" name="Freeform 135">
              <a:extLst>
                <a:ext uri="{FF2B5EF4-FFF2-40B4-BE49-F238E27FC236}">
                  <a16:creationId xmlns:a16="http://schemas.microsoft.com/office/drawing/2014/main" id="{6DBE97D6-D900-4636-BB3B-778B4A73FBC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0" name="Rectangle 136">
              <a:extLst>
                <a:ext uri="{FF2B5EF4-FFF2-40B4-BE49-F238E27FC236}">
                  <a16:creationId xmlns:a16="http://schemas.microsoft.com/office/drawing/2014/main" id="{E87BD9F1-E744-4F49-BDD3-7BF1BD888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112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41" name="Freeform 137" descr="右上がり対角線 (反転)">
              <a:extLst>
                <a:ext uri="{FF2B5EF4-FFF2-40B4-BE49-F238E27FC236}">
                  <a16:creationId xmlns:a16="http://schemas.microsoft.com/office/drawing/2014/main" id="{6451E7F6-8DFB-4039-9330-12783EDAA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311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2" name="Freeform 138" descr="右上がり対角線 (反転)">
              <a:extLst>
                <a:ext uri="{FF2B5EF4-FFF2-40B4-BE49-F238E27FC236}">
                  <a16:creationId xmlns:a16="http://schemas.microsoft.com/office/drawing/2014/main" id="{37FC1C8B-84FE-4433-B3DC-899505639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29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3" name="Freeform 139">
              <a:extLst>
                <a:ext uri="{FF2B5EF4-FFF2-40B4-BE49-F238E27FC236}">
                  <a16:creationId xmlns:a16="http://schemas.microsoft.com/office/drawing/2014/main" id="{686DEC49-96C3-459F-A3E8-403739142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4" name="Freeform 140">
              <a:extLst>
                <a:ext uri="{FF2B5EF4-FFF2-40B4-BE49-F238E27FC236}">
                  <a16:creationId xmlns:a16="http://schemas.microsoft.com/office/drawing/2014/main" id="{A6738E2F-75E9-4F9D-A880-D96A40592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5" name="Freeform 141">
              <a:extLst>
                <a:ext uri="{FF2B5EF4-FFF2-40B4-BE49-F238E27FC236}">
                  <a16:creationId xmlns:a16="http://schemas.microsoft.com/office/drawing/2014/main" id="{C741F249-C0B7-48EE-A326-7659083DB0E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6" name="Freeform 142">
              <a:extLst>
                <a:ext uri="{FF2B5EF4-FFF2-40B4-BE49-F238E27FC236}">
                  <a16:creationId xmlns:a16="http://schemas.microsoft.com/office/drawing/2014/main" id="{6DEA37AA-7D32-465F-BA41-7633430C77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7" name="AutoShape 143">
              <a:extLst>
                <a:ext uri="{FF2B5EF4-FFF2-40B4-BE49-F238E27FC236}">
                  <a16:creationId xmlns:a16="http://schemas.microsoft.com/office/drawing/2014/main" id="{6AC7A520-B7EC-41BB-A29E-09BB051D48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97" y="2995"/>
              <a:ext cx="362" cy="9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48" name="Oval 144">
              <a:extLst>
                <a:ext uri="{FF2B5EF4-FFF2-40B4-BE49-F238E27FC236}">
                  <a16:creationId xmlns:a16="http://schemas.microsoft.com/office/drawing/2014/main" id="{75701E2A-EF8B-45C1-816D-857338A079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15" y="2960"/>
              <a:ext cx="362" cy="362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49" name="AutoShape 145">
              <a:extLst>
                <a:ext uri="{FF2B5EF4-FFF2-40B4-BE49-F238E27FC236}">
                  <a16:creationId xmlns:a16="http://schemas.microsoft.com/office/drawing/2014/main" id="{5FB89856-40B2-45A7-BACF-5980E39AB6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28" y="2915"/>
              <a:ext cx="317" cy="364"/>
            </a:xfrm>
            <a:prstGeom prst="roundRect">
              <a:avLst>
                <a:gd name="adj" fmla="val 42273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0" name="AutoShape 146">
              <a:extLst>
                <a:ext uri="{FF2B5EF4-FFF2-40B4-BE49-F238E27FC236}">
                  <a16:creationId xmlns:a16="http://schemas.microsoft.com/office/drawing/2014/main" id="{1950A7A9-3937-424C-9B17-3D4F15CFD7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72328">
              <a:off x="3494" y="2677"/>
              <a:ext cx="36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1" name="Oval 147">
              <a:extLst>
                <a:ext uri="{FF2B5EF4-FFF2-40B4-BE49-F238E27FC236}">
                  <a16:creationId xmlns:a16="http://schemas.microsoft.com/office/drawing/2014/main" id="{3A3BC18C-38BA-4264-BDB7-9B6B66C909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562" y="2789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2" name="Oval 148">
              <a:extLst>
                <a:ext uri="{FF2B5EF4-FFF2-40B4-BE49-F238E27FC236}">
                  <a16:creationId xmlns:a16="http://schemas.microsoft.com/office/drawing/2014/main" id="{ECC6DC87-A167-4C44-B88C-0A2CE19C30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584" y="2878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3" name="AutoShape 149">
              <a:extLst>
                <a:ext uri="{FF2B5EF4-FFF2-40B4-BE49-F238E27FC236}">
                  <a16:creationId xmlns:a16="http://schemas.microsoft.com/office/drawing/2014/main" id="{48C95C6D-2C8B-43E4-84B1-B1140CB028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17" y="2917"/>
              <a:ext cx="317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4" name="AutoShape 150">
              <a:extLst>
                <a:ext uri="{FF2B5EF4-FFF2-40B4-BE49-F238E27FC236}">
                  <a16:creationId xmlns:a16="http://schemas.microsoft.com/office/drawing/2014/main" id="{FBFC5075-9362-411D-AE09-672AD50FF8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28089">
              <a:off x="3473" y="2016"/>
              <a:ext cx="57" cy="11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5" name="AutoShape 151">
              <a:extLst>
                <a:ext uri="{FF2B5EF4-FFF2-40B4-BE49-F238E27FC236}">
                  <a16:creationId xmlns:a16="http://schemas.microsoft.com/office/drawing/2014/main" id="{A4B2C40F-77D0-4B54-8599-C12B173427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453" y="2825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6" name="AutoShape 152">
              <a:extLst>
                <a:ext uri="{FF2B5EF4-FFF2-40B4-BE49-F238E27FC236}">
                  <a16:creationId xmlns:a16="http://schemas.microsoft.com/office/drawing/2014/main" id="{0F59A52F-0865-473E-A683-86C8B1E57B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475" y="2913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7" name="AutoShape 153">
              <a:extLst>
                <a:ext uri="{FF2B5EF4-FFF2-40B4-BE49-F238E27FC236}">
                  <a16:creationId xmlns:a16="http://schemas.microsoft.com/office/drawing/2014/main" id="{F03D1586-5766-4A77-BDA7-DFCD93217F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497" y="3000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8" name="AutoShape 154">
              <a:extLst>
                <a:ext uri="{FF2B5EF4-FFF2-40B4-BE49-F238E27FC236}">
                  <a16:creationId xmlns:a16="http://schemas.microsoft.com/office/drawing/2014/main" id="{04E04019-1D52-42A9-B01E-A9D9F9D6F1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564" y="3083"/>
              <a:ext cx="18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659" name="Group 155">
              <a:extLst>
                <a:ext uri="{FF2B5EF4-FFF2-40B4-BE49-F238E27FC236}">
                  <a16:creationId xmlns:a16="http://schemas.microsoft.com/office/drawing/2014/main" id="{4BC15949-C2CA-4213-8011-442AFF23C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6" y="2341"/>
              <a:ext cx="91" cy="181"/>
              <a:chOff x="3347" y="2251"/>
              <a:chExt cx="91" cy="181"/>
            </a:xfrm>
          </p:grpSpPr>
          <p:sp>
            <p:nvSpPr>
              <p:cNvPr id="21660" name="Oval 156">
                <a:extLst>
                  <a:ext uri="{FF2B5EF4-FFF2-40B4-BE49-F238E27FC236}">
                    <a16:creationId xmlns:a16="http://schemas.microsoft.com/office/drawing/2014/main" id="{21700A41-6024-4DDA-8704-461258DA0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1" name="Oval 157">
                <a:extLst>
                  <a:ext uri="{FF2B5EF4-FFF2-40B4-BE49-F238E27FC236}">
                    <a16:creationId xmlns:a16="http://schemas.microsoft.com/office/drawing/2014/main" id="{C5DEE963-A258-4C79-A57F-68D24DB4B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62" name="Group 158">
              <a:extLst>
                <a:ext uri="{FF2B5EF4-FFF2-40B4-BE49-F238E27FC236}">
                  <a16:creationId xmlns:a16="http://schemas.microsoft.com/office/drawing/2014/main" id="{2B274288-07ED-4A1F-8C8C-D88D04B58F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2341"/>
              <a:ext cx="91" cy="181"/>
              <a:chOff x="3347" y="2251"/>
              <a:chExt cx="91" cy="181"/>
            </a:xfrm>
          </p:grpSpPr>
          <p:sp>
            <p:nvSpPr>
              <p:cNvPr id="21663" name="Oval 159">
                <a:extLst>
                  <a:ext uri="{FF2B5EF4-FFF2-40B4-BE49-F238E27FC236}">
                    <a16:creationId xmlns:a16="http://schemas.microsoft.com/office/drawing/2014/main" id="{4BA3F212-F033-41E9-9952-CF909E455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4" name="Oval 160">
                <a:extLst>
                  <a:ext uri="{FF2B5EF4-FFF2-40B4-BE49-F238E27FC236}">
                    <a16:creationId xmlns:a16="http://schemas.microsoft.com/office/drawing/2014/main" id="{5CB27B4B-3493-4413-A832-DFD7A253D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65" name="Freeform 161">
              <a:extLst>
                <a:ext uri="{FF2B5EF4-FFF2-40B4-BE49-F238E27FC236}">
                  <a16:creationId xmlns:a16="http://schemas.microsoft.com/office/drawing/2014/main" id="{EABEE979-AC40-4D7B-8E33-4D3D0422F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220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6" name="Freeform 162">
              <a:extLst>
                <a:ext uri="{FF2B5EF4-FFF2-40B4-BE49-F238E27FC236}">
                  <a16:creationId xmlns:a16="http://schemas.microsoft.com/office/drawing/2014/main" id="{B3A283DC-DD81-4121-B286-C5BF79278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" y="220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667" name="Group 163">
              <a:extLst>
                <a:ext uri="{FF2B5EF4-FFF2-40B4-BE49-F238E27FC236}">
                  <a16:creationId xmlns:a16="http://schemas.microsoft.com/office/drawing/2014/main" id="{01E77ED7-8513-4979-9084-DF0EF1BEC0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9" y="2659"/>
              <a:ext cx="408" cy="182"/>
              <a:chOff x="2893" y="1933"/>
              <a:chExt cx="642" cy="228"/>
            </a:xfrm>
          </p:grpSpPr>
          <p:sp>
            <p:nvSpPr>
              <p:cNvPr id="21668" name="Freeform 164">
                <a:extLst>
                  <a:ext uri="{FF2B5EF4-FFF2-40B4-BE49-F238E27FC236}">
                    <a16:creationId xmlns:a16="http://schemas.microsoft.com/office/drawing/2014/main" id="{6E2AEF1E-9AEF-43A8-9559-86442A4A4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69" name="Freeform 165">
                <a:extLst>
                  <a:ext uri="{FF2B5EF4-FFF2-40B4-BE49-F238E27FC236}">
                    <a16:creationId xmlns:a16="http://schemas.microsoft.com/office/drawing/2014/main" id="{069228B4-E820-4D07-A47E-B145FA6DE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670" name="Oval 166">
              <a:extLst>
                <a:ext uri="{FF2B5EF4-FFF2-40B4-BE49-F238E27FC236}">
                  <a16:creationId xmlns:a16="http://schemas.microsoft.com/office/drawing/2014/main" id="{8482B942-0CFD-4F81-9745-5BD66DE2B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478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671" name="Group 167">
              <a:extLst>
                <a:ext uri="{FF2B5EF4-FFF2-40B4-BE49-F238E27FC236}">
                  <a16:creationId xmlns:a16="http://schemas.microsoft.com/office/drawing/2014/main" id="{6B1D37F1-0CBF-4D96-AF70-D750BE64348D}"/>
                </a:ext>
              </a:extLst>
            </p:cNvPr>
            <p:cNvGrpSpPr>
              <a:grpSpLocks/>
            </p:cNvGrpSpPr>
            <p:nvPr/>
          </p:nvGrpSpPr>
          <p:grpSpPr bwMode="auto">
            <a:xfrm rot="-795305">
              <a:off x="3678" y="3353"/>
              <a:ext cx="45" cy="182"/>
              <a:chOff x="3483" y="3385"/>
              <a:chExt cx="56" cy="227"/>
            </a:xfrm>
          </p:grpSpPr>
          <p:grpSp>
            <p:nvGrpSpPr>
              <p:cNvPr id="21672" name="Group 168">
                <a:extLst>
                  <a:ext uri="{FF2B5EF4-FFF2-40B4-BE49-F238E27FC236}">
                    <a16:creationId xmlns:a16="http://schemas.microsoft.com/office/drawing/2014/main" id="{F1FBF588-63CC-472F-ABC6-F98086AE26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3385"/>
                <a:ext cx="56" cy="91"/>
                <a:chOff x="3472" y="3385"/>
                <a:chExt cx="56" cy="91"/>
              </a:xfrm>
            </p:grpSpPr>
            <p:sp>
              <p:nvSpPr>
                <p:cNvPr id="21673" name="Oval 169">
                  <a:extLst>
                    <a:ext uri="{FF2B5EF4-FFF2-40B4-BE49-F238E27FC236}">
                      <a16:creationId xmlns:a16="http://schemas.microsoft.com/office/drawing/2014/main" id="{D66A60B3-EB5B-4B56-BC10-8ABC7E60B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385"/>
                  <a:ext cx="45" cy="90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74" name="Oval 170">
                  <a:extLst>
                    <a:ext uri="{FF2B5EF4-FFF2-40B4-BE49-F238E27FC236}">
                      <a16:creationId xmlns:a16="http://schemas.microsoft.com/office/drawing/2014/main" id="{A7E868BB-039D-4F1B-9681-07B68F6031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2" y="3386"/>
                  <a:ext cx="45" cy="9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75" name="Group 171">
                <a:extLst>
                  <a:ext uri="{FF2B5EF4-FFF2-40B4-BE49-F238E27FC236}">
                    <a16:creationId xmlns:a16="http://schemas.microsoft.com/office/drawing/2014/main" id="{811565CA-2DD6-4C20-A204-66D8E7C907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3521"/>
                <a:ext cx="56" cy="91"/>
                <a:chOff x="3472" y="3385"/>
                <a:chExt cx="56" cy="91"/>
              </a:xfrm>
            </p:grpSpPr>
            <p:sp>
              <p:nvSpPr>
                <p:cNvPr id="21676" name="Oval 172">
                  <a:extLst>
                    <a:ext uri="{FF2B5EF4-FFF2-40B4-BE49-F238E27FC236}">
                      <a16:creationId xmlns:a16="http://schemas.microsoft.com/office/drawing/2014/main" id="{2237A215-F4CE-4828-A59A-AEAE0B5A3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385"/>
                  <a:ext cx="45" cy="90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77" name="Oval 173">
                  <a:extLst>
                    <a:ext uri="{FF2B5EF4-FFF2-40B4-BE49-F238E27FC236}">
                      <a16:creationId xmlns:a16="http://schemas.microsoft.com/office/drawing/2014/main" id="{BD9822D3-7E21-4665-A790-B71CFFFAF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2" y="3386"/>
                  <a:ext cx="45" cy="9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729" name="Group 225">
            <a:extLst>
              <a:ext uri="{FF2B5EF4-FFF2-40B4-BE49-F238E27FC236}">
                <a16:creationId xmlns:a16="http://schemas.microsoft.com/office/drawing/2014/main" id="{16F13972-FF27-4200-A268-3A2C87EC4AEC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08050"/>
            <a:ext cx="1209675" cy="1512888"/>
            <a:chOff x="2531" y="1933"/>
            <a:chExt cx="1632" cy="2041"/>
          </a:xfrm>
        </p:grpSpPr>
        <p:sp>
          <p:nvSpPr>
            <p:cNvPr id="21730" name="Oval 226">
              <a:extLst>
                <a:ext uri="{FF2B5EF4-FFF2-40B4-BE49-F238E27FC236}">
                  <a16:creationId xmlns:a16="http://schemas.microsoft.com/office/drawing/2014/main" id="{C0A36C21-3676-4E03-9E08-321D4F3A8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31" name="Oval 227">
              <a:extLst>
                <a:ext uri="{FF2B5EF4-FFF2-40B4-BE49-F238E27FC236}">
                  <a16:creationId xmlns:a16="http://schemas.microsoft.com/office/drawing/2014/main" id="{352971FF-8A60-44F1-BA3D-0EA0F79B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32" name="Freeform 228">
              <a:extLst>
                <a:ext uri="{FF2B5EF4-FFF2-40B4-BE49-F238E27FC236}">
                  <a16:creationId xmlns:a16="http://schemas.microsoft.com/office/drawing/2014/main" id="{B59195C4-994B-4C99-B75A-F35289BF1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733" name="Group 229">
              <a:extLst>
                <a:ext uri="{FF2B5EF4-FFF2-40B4-BE49-F238E27FC236}">
                  <a16:creationId xmlns:a16="http://schemas.microsoft.com/office/drawing/2014/main" id="{069BF832-511F-4127-9B62-FC866392A5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2568"/>
              <a:ext cx="272" cy="726"/>
              <a:chOff x="2304" y="2251"/>
              <a:chExt cx="317" cy="726"/>
            </a:xfrm>
          </p:grpSpPr>
          <p:sp>
            <p:nvSpPr>
              <p:cNvPr id="21734" name="Oval 230">
                <a:extLst>
                  <a:ext uri="{FF2B5EF4-FFF2-40B4-BE49-F238E27FC236}">
                    <a16:creationId xmlns:a16="http://schemas.microsoft.com/office/drawing/2014/main" id="{539A4628-1A59-449C-8637-3935B02AD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5" name="Oval 231">
                <a:extLst>
                  <a:ext uri="{FF2B5EF4-FFF2-40B4-BE49-F238E27FC236}">
                    <a16:creationId xmlns:a16="http://schemas.microsoft.com/office/drawing/2014/main" id="{B73ABD70-7E39-40D8-BDC7-2F34E8F50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736" name="Group 232">
              <a:extLst>
                <a:ext uri="{FF2B5EF4-FFF2-40B4-BE49-F238E27FC236}">
                  <a16:creationId xmlns:a16="http://schemas.microsoft.com/office/drawing/2014/main" id="{611D2AA2-E76B-4D40-B59E-74CBBC9C38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2024"/>
              <a:ext cx="998" cy="998"/>
              <a:chOff x="2258" y="2024"/>
              <a:chExt cx="771" cy="771"/>
            </a:xfrm>
          </p:grpSpPr>
          <p:sp>
            <p:nvSpPr>
              <p:cNvPr id="21737" name="Oval 233">
                <a:extLst>
                  <a:ext uri="{FF2B5EF4-FFF2-40B4-BE49-F238E27FC236}">
                    <a16:creationId xmlns:a16="http://schemas.microsoft.com/office/drawing/2014/main" id="{184A91B0-D263-4821-BA77-ED1540654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8" name="Oval 234">
                <a:extLst>
                  <a:ext uri="{FF2B5EF4-FFF2-40B4-BE49-F238E27FC236}">
                    <a16:creationId xmlns:a16="http://schemas.microsoft.com/office/drawing/2014/main" id="{569D2662-F503-4C57-BB80-1A67D0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9" name="Oval 235">
                <a:extLst>
                  <a:ext uri="{FF2B5EF4-FFF2-40B4-BE49-F238E27FC236}">
                    <a16:creationId xmlns:a16="http://schemas.microsoft.com/office/drawing/2014/main" id="{1483D904-1B0F-42A4-B002-5171C03B0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40" name="Freeform 236">
              <a:extLst>
                <a:ext uri="{FF2B5EF4-FFF2-40B4-BE49-F238E27FC236}">
                  <a16:creationId xmlns:a16="http://schemas.microsoft.com/office/drawing/2014/main" id="{2B916EDE-4F84-4274-B7B3-9B57D5218CB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1" name="Rectangle 237">
              <a:extLst>
                <a:ext uri="{FF2B5EF4-FFF2-40B4-BE49-F238E27FC236}">
                  <a16:creationId xmlns:a16="http://schemas.microsoft.com/office/drawing/2014/main" id="{21EF4CAB-BA48-4903-B9E7-0593E172C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203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2" name="Freeform 238" descr="右上がり対角線 (反転)">
              <a:extLst>
                <a:ext uri="{FF2B5EF4-FFF2-40B4-BE49-F238E27FC236}">
                  <a16:creationId xmlns:a16="http://schemas.microsoft.com/office/drawing/2014/main" id="{30284EB4-945E-4E88-AD43-CA47BB7DB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3" name="Freeform 239" descr="右上がり対角線 (反転)">
              <a:extLst>
                <a:ext uri="{FF2B5EF4-FFF2-40B4-BE49-F238E27FC236}">
                  <a16:creationId xmlns:a16="http://schemas.microsoft.com/office/drawing/2014/main" id="{4DBE23AF-A0BA-4271-99F2-2DBD104D1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4" name="Freeform 240">
              <a:extLst>
                <a:ext uri="{FF2B5EF4-FFF2-40B4-BE49-F238E27FC236}">
                  <a16:creationId xmlns:a16="http://schemas.microsoft.com/office/drawing/2014/main" id="{8DBE0A36-37F2-4FE1-AD41-09D84BD9C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5" name="Freeform 241">
              <a:extLst>
                <a:ext uri="{FF2B5EF4-FFF2-40B4-BE49-F238E27FC236}">
                  <a16:creationId xmlns:a16="http://schemas.microsoft.com/office/drawing/2014/main" id="{49B74615-E68D-4C23-A3D0-E8602934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6" name="Freeform 242">
              <a:extLst>
                <a:ext uri="{FF2B5EF4-FFF2-40B4-BE49-F238E27FC236}">
                  <a16:creationId xmlns:a16="http://schemas.microsoft.com/office/drawing/2014/main" id="{C6416BF1-36D4-401C-89F1-9A634A2AA2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7" name="Freeform 243">
              <a:extLst>
                <a:ext uri="{FF2B5EF4-FFF2-40B4-BE49-F238E27FC236}">
                  <a16:creationId xmlns:a16="http://schemas.microsoft.com/office/drawing/2014/main" id="{6B4C40FC-2DC4-444C-9218-E7C39F17A5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8" name="Freeform 244">
              <a:extLst>
                <a:ext uri="{FF2B5EF4-FFF2-40B4-BE49-F238E27FC236}">
                  <a16:creationId xmlns:a16="http://schemas.microsoft.com/office/drawing/2014/main" id="{3E2B1274-1234-49E4-8251-5AC5713C2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9" name="Freeform 245">
              <a:extLst>
                <a:ext uri="{FF2B5EF4-FFF2-40B4-BE49-F238E27FC236}">
                  <a16:creationId xmlns:a16="http://schemas.microsoft.com/office/drawing/2014/main" id="{CA382A96-A2DE-43FD-B168-8D43229E4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750" name="Group 246">
              <a:extLst>
                <a:ext uri="{FF2B5EF4-FFF2-40B4-BE49-F238E27FC236}">
                  <a16:creationId xmlns:a16="http://schemas.microsoft.com/office/drawing/2014/main" id="{A2345CB1-E467-4A61-9FFA-534A2F853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3" y="2750"/>
              <a:ext cx="408" cy="182"/>
              <a:chOff x="2893" y="1933"/>
              <a:chExt cx="642" cy="228"/>
            </a:xfrm>
          </p:grpSpPr>
          <p:sp>
            <p:nvSpPr>
              <p:cNvPr id="21751" name="Freeform 247">
                <a:extLst>
                  <a:ext uri="{FF2B5EF4-FFF2-40B4-BE49-F238E27FC236}">
                    <a16:creationId xmlns:a16="http://schemas.microsoft.com/office/drawing/2014/main" id="{45B646C1-3018-4A62-B57D-BA81A8AE0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2" name="Freeform 248">
                <a:extLst>
                  <a:ext uri="{FF2B5EF4-FFF2-40B4-BE49-F238E27FC236}">
                    <a16:creationId xmlns:a16="http://schemas.microsoft.com/office/drawing/2014/main" id="{CA2FFA07-3B69-44F2-8EDD-C30215251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753" name="Oval 249">
              <a:extLst>
                <a:ext uri="{FF2B5EF4-FFF2-40B4-BE49-F238E27FC236}">
                  <a16:creationId xmlns:a16="http://schemas.microsoft.com/office/drawing/2014/main" id="{6D8FD05B-E6B5-4CEF-8654-5CE8369A2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569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54" name="AutoShape 250">
              <a:extLst>
                <a:ext uri="{FF2B5EF4-FFF2-40B4-BE49-F238E27FC236}">
                  <a16:creationId xmlns:a16="http://schemas.microsoft.com/office/drawing/2014/main" id="{0ED67B08-9EB4-41C1-AB2A-78E2A20C2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55" name="AutoShape 251">
              <a:extLst>
                <a:ext uri="{FF2B5EF4-FFF2-40B4-BE49-F238E27FC236}">
                  <a16:creationId xmlns:a16="http://schemas.microsoft.com/office/drawing/2014/main" id="{9E298E53-D61C-47A7-B274-679FEA84F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756" name="Group 252">
            <a:extLst>
              <a:ext uri="{FF2B5EF4-FFF2-40B4-BE49-F238E27FC236}">
                <a16:creationId xmlns:a16="http://schemas.microsoft.com/office/drawing/2014/main" id="{9BAE7A9D-BD4A-44C0-86F2-2687785C866F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1412875"/>
            <a:ext cx="266700" cy="1008063"/>
            <a:chOff x="2247" y="2483"/>
            <a:chExt cx="168" cy="635"/>
          </a:xfrm>
        </p:grpSpPr>
        <p:sp>
          <p:nvSpPr>
            <p:cNvPr id="21697" name="AutoShape 193">
              <a:extLst>
                <a:ext uri="{FF2B5EF4-FFF2-40B4-BE49-F238E27FC236}">
                  <a16:creationId xmlns:a16="http://schemas.microsoft.com/office/drawing/2014/main" id="{80D02546-826D-42D2-9E87-CD68C535C1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0" y="2689"/>
              <a:ext cx="163" cy="4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98" name="Oval 194">
              <a:extLst>
                <a:ext uri="{FF2B5EF4-FFF2-40B4-BE49-F238E27FC236}">
                  <a16:creationId xmlns:a16="http://schemas.microsoft.com/office/drawing/2014/main" id="{02FC67E7-ABA5-4756-BFC0-1C269833C6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2" y="2669"/>
              <a:ext cx="163" cy="16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99" name="AutoShape 195">
              <a:extLst>
                <a:ext uri="{FF2B5EF4-FFF2-40B4-BE49-F238E27FC236}">
                  <a16:creationId xmlns:a16="http://schemas.microsoft.com/office/drawing/2014/main" id="{0661A061-8FED-4181-A202-ACD9995497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64" y="2649"/>
              <a:ext cx="143" cy="164"/>
            </a:xfrm>
            <a:prstGeom prst="roundRect">
              <a:avLst>
                <a:gd name="adj" fmla="val 42273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0" name="AutoShape 196">
              <a:extLst>
                <a:ext uri="{FF2B5EF4-FFF2-40B4-BE49-F238E27FC236}">
                  <a16:creationId xmlns:a16="http://schemas.microsoft.com/office/drawing/2014/main" id="{789923B5-137A-4440-9986-2E6CABF867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158076">
              <a:off x="2253" y="2534"/>
              <a:ext cx="163" cy="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1" name="Oval 197">
              <a:extLst>
                <a:ext uri="{FF2B5EF4-FFF2-40B4-BE49-F238E27FC236}">
                  <a16:creationId xmlns:a16="http://schemas.microsoft.com/office/drawing/2014/main" id="{771B509E-AA66-4CA2-944C-DFFE9EF2AD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5" y="2586"/>
              <a:ext cx="143" cy="123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2" name="Oval 198">
              <a:extLst>
                <a:ext uri="{FF2B5EF4-FFF2-40B4-BE49-F238E27FC236}">
                  <a16:creationId xmlns:a16="http://schemas.microsoft.com/office/drawing/2014/main" id="{7A6D49C0-D567-4FE6-B537-A224983D50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4" y="2628"/>
              <a:ext cx="143" cy="123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3" name="AutoShape 199">
              <a:extLst>
                <a:ext uri="{FF2B5EF4-FFF2-40B4-BE49-F238E27FC236}">
                  <a16:creationId xmlns:a16="http://schemas.microsoft.com/office/drawing/2014/main" id="{2D3908E5-1D2F-4E18-AB81-C862CEE55F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64" y="2649"/>
              <a:ext cx="143" cy="1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5" name="AutoShape 201">
              <a:extLst>
                <a:ext uri="{FF2B5EF4-FFF2-40B4-BE49-F238E27FC236}">
                  <a16:creationId xmlns:a16="http://schemas.microsoft.com/office/drawing/2014/main" id="{BDE04949-C3D4-48BF-9988-C9886E9847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8" y="2585"/>
              <a:ext cx="102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6" name="AutoShape 202">
              <a:extLst>
                <a:ext uri="{FF2B5EF4-FFF2-40B4-BE49-F238E27FC236}">
                  <a16:creationId xmlns:a16="http://schemas.microsoft.com/office/drawing/2014/main" id="{973B1E49-1459-4767-8BB2-A0929D1EF5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8" y="2626"/>
              <a:ext cx="102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7" name="AutoShape 203">
              <a:extLst>
                <a:ext uri="{FF2B5EF4-FFF2-40B4-BE49-F238E27FC236}">
                  <a16:creationId xmlns:a16="http://schemas.microsoft.com/office/drawing/2014/main" id="{891B961F-1966-4AE2-BE62-DDD8D1E377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57" y="2667"/>
              <a:ext cx="102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8" name="AutoShape 204">
              <a:extLst>
                <a:ext uri="{FF2B5EF4-FFF2-40B4-BE49-F238E27FC236}">
                  <a16:creationId xmlns:a16="http://schemas.microsoft.com/office/drawing/2014/main" id="{CA2A80E1-C725-4CE6-BA16-45C19E6881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28">
              <a:off x="2277" y="2709"/>
              <a:ext cx="82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>
                    <a:gamma/>
                    <a:tint val="34902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721" name="Group 217">
              <a:extLst>
                <a:ext uri="{FF2B5EF4-FFF2-40B4-BE49-F238E27FC236}">
                  <a16:creationId xmlns:a16="http://schemas.microsoft.com/office/drawing/2014/main" id="{1FA868EA-4554-442C-84E3-6FE41D333F78}"/>
                </a:ext>
              </a:extLst>
            </p:cNvPr>
            <p:cNvGrpSpPr>
              <a:grpSpLocks/>
            </p:cNvGrpSpPr>
            <p:nvPr/>
          </p:nvGrpSpPr>
          <p:grpSpPr bwMode="auto">
            <a:xfrm rot="104695">
              <a:off x="2247" y="2830"/>
              <a:ext cx="21" cy="82"/>
              <a:chOff x="3483" y="3385"/>
              <a:chExt cx="56" cy="227"/>
            </a:xfrm>
          </p:grpSpPr>
          <p:grpSp>
            <p:nvGrpSpPr>
              <p:cNvPr id="21722" name="Group 218">
                <a:extLst>
                  <a:ext uri="{FF2B5EF4-FFF2-40B4-BE49-F238E27FC236}">
                    <a16:creationId xmlns:a16="http://schemas.microsoft.com/office/drawing/2014/main" id="{F66D64EA-385C-44BA-9C3F-DDEB48EDE0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3385"/>
                <a:ext cx="56" cy="91"/>
                <a:chOff x="3472" y="3385"/>
                <a:chExt cx="56" cy="91"/>
              </a:xfrm>
            </p:grpSpPr>
            <p:sp>
              <p:nvSpPr>
                <p:cNvPr id="21723" name="Oval 219">
                  <a:extLst>
                    <a:ext uri="{FF2B5EF4-FFF2-40B4-BE49-F238E27FC236}">
                      <a16:creationId xmlns:a16="http://schemas.microsoft.com/office/drawing/2014/main" id="{FA89209C-6FB7-4446-A8F7-6D7700BBA9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385"/>
                  <a:ext cx="45" cy="90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24" name="Oval 220">
                  <a:extLst>
                    <a:ext uri="{FF2B5EF4-FFF2-40B4-BE49-F238E27FC236}">
                      <a16:creationId xmlns:a16="http://schemas.microsoft.com/office/drawing/2014/main" id="{9804F389-4382-483A-A30A-89F7E3D46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2" y="3386"/>
                  <a:ext cx="45" cy="9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25" name="Group 221">
                <a:extLst>
                  <a:ext uri="{FF2B5EF4-FFF2-40B4-BE49-F238E27FC236}">
                    <a16:creationId xmlns:a16="http://schemas.microsoft.com/office/drawing/2014/main" id="{18C5E1F4-D056-4901-99A4-38D02366AE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3521"/>
                <a:ext cx="56" cy="91"/>
                <a:chOff x="3472" y="3385"/>
                <a:chExt cx="56" cy="91"/>
              </a:xfrm>
            </p:grpSpPr>
            <p:sp>
              <p:nvSpPr>
                <p:cNvPr id="21726" name="Oval 222">
                  <a:extLst>
                    <a:ext uri="{FF2B5EF4-FFF2-40B4-BE49-F238E27FC236}">
                      <a16:creationId xmlns:a16="http://schemas.microsoft.com/office/drawing/2014/main" id="{B3E55DE0-BA68-40BF-AE91-345975CE00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385"/>
                  <a:ext cx="45" cy="90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27" name="Oval 223">
                  <a:extLst>
                    <a:ext uri="{FF2B5EF4-FFF2-40B4-BE49-F238E27FC236}">
                      <a16:creationId xmlns:a16="http://schemas.microsoft.com/office/drawing/2014/main" id="{5D64CAB5-7B4F-41C5-8942-778407715A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2" y="3386"/>
                  <a:ext cx="45" cy="9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827" name="Group 323">
            <a:extLst>
              <a:ext uri="{FF2B5EF4-FFF2-40B4-BE49-F238E27FC236}">
                <a16:creationId xmlns:a16="http://schemas.microsoft.com/office/drawing/2014/main" id="{D99CB40F-90EA-427D-ACF4-5AB5291A81A8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908050"/>
            <a:ext cx="1208088" cy="1511300"/>
            <a:chOff x="1986" y="1933"/>
            <a:chExt cx="1632" cy="2041"/>
          </a:xfrm>
        </p:grpSpPr>
        <p:sp>
          <p:nvSpPr>
            <p:cNvPr id="21788" name="Oval 284">
              <a:extLst>
                <a:ext uri="{FF2B5EF4-FFF2-40B4-BE49-F238E27FC236}">
                  <a16:creationId xmlns:a16="http://schemas.microsoft.com/office/drawing/2014/main" id="{706374B2-04D3-474C-BA1B-D9D21F00B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89" name="Oval 285">
              <a:extLst>
                <a:ext uri="{FF2B5EF4-FFF2-40B4-BE49-F238E27FC236}">
                  <a16:creationId xmlns:a16="http://schemas.microsoft.com/office/drawing/2014/main" id="{A8F2E09A-A41C-4E32-A4C3-0CD97AB83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0" name="Freeform 286">
              <a:extLst>
                <a:ext uri="{FF2B5EF4-FFF2-40B4-BE49-F238E27FC236}">
                  <a16:creationId xmlns:a16="http://schemas.microsoft.com/office/drawing/2014/main" id="{6AC2A8D5-00CD-45A5-A7D4-AE651CE0C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791" name="Group 287">
              <a:extLst>
                <a:ext uri="{FF2B5EF4-FFF2-40B4-BE49-F238E27FC236}">
                  <a16:creationId xmlns:a16="http://schemas.microsoft.com/office/drawing/2014/main" id="{BA1F9F3D-1DDD-42F4-8D8A-2A536E0ED4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568"/>
              <a:ext cx="272" cy="726"/>
              <a:chOff x="2304" y="2251"/>
              <a:chExt cx="317" cy="726"/>
            </a:xfrm>
          </p:grpSpPr>
          <p:sp>
            <p:nvSpPr>
              <p:cNvPr id="21792" name="Oval 288">
                <a:extLst>
                  <a:ext uri="{FF2B5EF4-FFF2-40B4-BE49-F238E27FC236}">
                    <a16:creationId xmlns:a16="http://schemas.microsoft.com/office/drawing/2014/main" id="{D6D74DFC-598C-43AF-99F2-174FA2A52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3" name="Oval 289">
                <a:extLst>
                  <a:ext uri="{FF2B5EF4-FFF2-40B4-BE49-F238E27FC236}">
                    <a16:creationId xmlns:a16="http://schemas.microsoft.com/office/drawing/2014/main" id="{25B681F4-94A3-4B6A-BF60-CC02A6B07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794" name="Group 290">
              <a:extLst>
                <a:ext uri="{FF2B5EF4-FFF2-40B4-BE49-F238E27FC236}">
                  <a16:creationId xmlns:a16="http://schemas.microsoft.com/office/drawing/2014/main" id="{162E10CE-8C8F-4951-A36C-FA26957A11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2024"/>
              <a:ext cx="998" cy="998"/>
              <a:chOff x="2258" y="2024"/>
              <a:chExt cx="771" cy="771"/>
            </a:xfrm>
          </p:grpSpPr>
          <p:sp>
            <p:nvSpPr>
              <p:cNvPr id="21795" name="Oval 291">
                <a:extLst>
                  <a:ext uri="{FF2B5EF4-FFF2-40B4-BE49-F238E27FC236}">
                    <a16:creationId xmlns:a16="http://schemas.microsoft.com/office/drawing/2014/main" id="{095299BA-3C6C-434B-B9F9-D8A6B93CE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6" name="Oval 292">
                <a:extLst>
                  <a:ext uri="{FF2B5EF4-FFF2-40B4-BE49-F238E27FC236}">
                    <a16:creationId xmlns:a16="http://schemas.microsoft.com/office/drawing/2014/main" id="{FE3D1448-9F70-4E8F-B8F5-F80E31A9D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7" name="Oval 293">
                <a:extLst>
                  <a:ext uri="{FF2B5EF4-FFF2-40B4-BE49-F238E27FC236}">
                    <a16:creationId xmlns:a16="http://schemas.microsoft.com/office/drawing/2014/main" id="{8F6218E2-A8EE-4546-A9AE-2CE98E1CE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98" name="Freeform 294">
              <a:extLst>
                <a:ext uri="{FF2B5EF4-FFF2-40B4-BE49-F238E27FC236}">
                  <a16:creationId xmlns:a16="http://schemas.microsoft.com/office/drawing/2014/main" id="{81C9B4EE-356E-4540-9263-7CE151E428D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02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99" name="Rectangle 295">
              <a:extLst>
                <a:ext uri="{FF2B5EF4-FFF2-40B4-BE49-F238E27FC236}">
                  <a16:creationId xmlns:a16="http://schemas.microsoft.com/office/drawing/2014/main" id="{2C880CF3-3946-479E-8B1E-FF2862E91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203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0" name="Freeform 296" descr="右上がり対角線 (反転)">
              <a:extLst>
                <a:ext uri="{FF2B5EF4-FFF2-40B4-BE49-F238E27FC236}">
                  <a16:creationId xmlns:a16="http://schemas.microsoft.com/office/drawing/2014/main" id="{E73E0C5E-27E6-4111-85FA-849EA8B1E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1" name="Freeform 297" descr="右上がり対角線 (反転)">
              <a:extLst>
                <a:ext uri="{FF2B5EF4-FFF2-40B4-BE49-F238E27FC236}">
                  <a16:creationId xmlns:a16="http://schemas.microsoft.com/office/drawing/2014/main" id="{275D1478-64FD-4D53-8D5E-39D4936CF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2" name="Freeform 298">
              <a:extLst>
                <a:ext uri="{FF2B5EF4-FFF2-40B4-BE49-F238E27FC236}">
                  <a16:creationId xmlns:a16="http://schemas.microsoft.com/office/drawing/2014/main" id="{B97F31F7-F98E-41DE-BC07-80C8B526C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3" name="Freeform 299">
              <a:extLst>
                <a:ext uri="{FF2B5EF4-FFF2-40B4-BE49-F238E27FC236}">
                  <a16:creationId xmlns:a16="http://schemas.microsoft.com/office/drawing/2014/main" id="{87108B6B-9D96-44E0-98B4-FE0B022B3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4" name="Freeform 300">
              <a:extLst>
                <a:ext uri="{FF2B5EF4-FFF2-40B4-BE49-F238E27FC236}">
                  <a16:creationId xmlns:a16="http://schemas.microsoft.com/office/drawing/2014/main" id="{CF4CCDC1-F56E-4FED-8508-8E93244F9D9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02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5" name="Freeform 301">
              <a:extLst>
                <a:ext uri="{FF2B5EF4-FFF2-40B4-BE49-F238E27FC236}">
                  <a16:creationId xmlns:a16="http://schemas.microsoft.com/office/drawing/2014/main" id="{9A300E43-FA52-455D-8D04-B5A28D0DCB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02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12" name="Freeform 308">
              <a:extLst>
                <a:ext uri="{FF2B5EF4-FFF2-40B4-BE49-F238E27FC236}">
                  <a16:creationId xmlns:a16="http://schemas.microsoft.com/office/drawing/2014/main" id="{8F534C10-EC00-4924-A708-777B9687C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2296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13" name="Freeform 309">
              <a:extLst>
                <a:ext uri="{FF2B5EF4-FFF2-40B4-BE49-F238E27FC236}">
                  <a16:creationId xmlns:a16="http://schemas.microsoft.com/office/drawing/2014/main" id="{DDA02B8D-52B4-4819-BB46-5110B90A6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" y="2296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17" name="Oval 313">
              <a:extLst>
                <a:ext uri="{FF2B5EF4-FFF2-40B4-BE49-F238E27FC236}">
                  <a16:creationId xmlns:a16="http://schemas.microsoft.com/office/drawing/2014/main" id="{1BA2C517-49AD-4F9A-8FFD-CB289AFDB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569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822" name="Group 318">
              <a:extLst>
                <a:ext uri="{FF2B5EF4-FFF2-40B4-BE49-F238E27FC236}">
                  <a16:creationId xmlns:a16="http://schemas.microsoft.com/office/drawing/2014/main" id="{75322C33-3DB5-4369-8F9B-C52F54B48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2069"/>
              <a:ext cx="136" cy="226"/>
              <a:chOff x="1306" y="2478"/>
              <a:chExt cx="318" cy="498"/>
            </a:xfrm>
          </p:grpSpPr>
          <p:sp>
            <p:nvSpPr>
              <p:cNvPr id="21818" name="Rectangle 314">
                <a:extLst>
                  <a:ext uri="{FF2B5EF4-FFF2-40B4-BE49-F238E27FC236}">
                    <a16:creationId xmlns:a16="http://schemas.microsoft.com/office/drawing/2014/main" id="{33D68B03-75E7-46E5-9F08-EC55A437E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478"/>
                <a:ext cx="45" cy="498"/>
              </a:xfrm>
              <a:prstGeom prst="rect">
                <a:avLst/>
              </a:prstGeom>
              <a:solidFill>
                <a:srgbClr val="33330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19" name="Rectangle 315">
                <a:extLst>
                  <a:ext uri="{FF2B5EF4-FFF2-40B4-BE49-F238E27FC236}">
                    <a16:creationId xmlns:a16="http://schemas.microsoft.com/office/drawing/2014/main" id="{8AB589B3-0C88-4097-B2F1-959588DB6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478"/>
                <a:ext cx="45" cy="453"/>
              </a:xfrm>
              <a:prstGeom prst="rect">
                <a:avLst/>
              </a:prstGeom>
              <a:solidFill>
                <a:srgbClr val="33330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20" name="Rectangle 316">
                <a:extLst>
                  <a:ext uri="{FF2B5EF4-FFF2-40B4-BE49-F238E27FC236}">
                    <a16:creationId xmlns:a16="http://schemas.microsoft.com/office/drawing/2014/main" id="{7F2BEB69-3DE7-4A06-A0FF-A8ECF6C1B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6" cy="408"/>
              </a:xfrm>
              <a:prstGeom prst="rect">
                <a:avLst/>
              </a:prstGeom>
              <a:solidFill>
                <a:srgbClr val="33330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824" name="Freeform 320">
              <a:extLst>
                <a:ext uri="{FF2B5EF4-FFF2-40B4-BE49-F238E27FC236}">
                  <a16:creationId xmlns:a16="http://schemas.microsoft.com/office/drawing/2014/main" id="{B70068D7-440F-4980-BB4A-847B59504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2832"/>
              <a:ext cx="319" cy="54"/>
            </a:xfrm>
            <a:custGeom>
              <a:avLst/>
              <a:gdLst>
                <a:gd name="T0" fmla="*/ 159 w 319"/>
                <a:gd name="T1" fmla="*/ 54 h 54"/>
                <a:gd name="T2" fmla="*/ 23 w 319"/>
                <a:gd name="T3" fmla="*/ 8 h 54"/>
                <a:gd name="T4" fmla="*/ 296 w 319"/>
                <a:gd name="T5" fmla="*/ 8 h 54"/>
                <a:gd name="T6" fmla="*/ 159 w 319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54">
                  <a:moveTo>
                    <a:pt x="159" y="54"/>
                  </a:moveTo>
                  <a:cubicBezTo>
                    <a:pt x="114" y="54"/>
                    <a:pt x="0" y="16"/>
                    <a:pt x="23" y="8"/>
                  </a:cubicBezTo>
                  <a:cubicBezTo>
                    <a:pt x="46" y="0"/>
                    <a:pt x="273" y="0"/>
                    <a:pt x="296" y="8"/>
                  </a:cubicBezTo>
                  <a:cubicBezTo>
                    <a:pt x="319" y="16"/>
                    <a:pt x="204" y="54"/>
                    <a:pt x="159" y="54"/>
                  </a:cubicBez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25" name="Oval 321">
              <a:extLst>
                <a:ext uri="{FF2B5EF4-FFF2-40B4-BE49-F238E27FC236}">
                  <a16:creationId xmlns:a16="http://schemas.microsoft.com/office/drawing/2014/main" id="{CCE99B7A-54A1-4840-A4B5-D4918D981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478"/>
              <a:ext cx="227" cy="4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26" name="Oval 322">
              <a:extLst>
                <a:ext uri="{FF2B5EF4-FFF2-40B4-BE49-F238E27FC236}">
                  <a16:creationId xmlns:a16="http://schemas.microsoft.com/office/drawing/2014/main" id="{7373E5D0-7C3D-46D2-A1C7-7F8404E04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478"/>
              <a:ext cx="227" cy="4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931" name="Group 427">
            <a:extLst>
              <a:ext uri="{FF2B5EF4-FFF2-40B4-BE49-F238E27FC236}">
                <a16:creationId xmlns:a16="http://schemas.microsoft.com/office/drawing/2014/main" id="{E034B102-076B-4DEB-970B-A51F90028DF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852738"/>
            <a:ext cx="1570038" cy="1584325"/>
            <a:chOff x="262" y="1797"/>
            <a:chExt cx="989" cy="998"/>
          </a:xfrm>
        </p:grpSpPr>
        <p:grpSp>
          <p:nvGrpSpPr>
            <p:cNvPr id="21900" name="Group 396">
              <a:extLst>
                <a:ext uri="{FF2B5EF4-FFF2-40B4-BE49-F238E27FC236}">
                  <a16:creationId xmlns:a16="http://schemas.microsoft.com/office/drawing/2014/main" id="{D45D6BF8-71FB-4681-87B4-796A2F755C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797"/>
              <a:ext cx="762" cy="953"/>
              <a:chOff x="1351" y="1389"/>
              <a:chExt cx="1632" cy="2041"/>
            </a:xfrm>
          </p:grpSpPr>
          <p:sp>
            <p:nvSpPr>
              <p:cNvPr id="21901" name="Oval 397">
                <a:extLst>
                  <a:ext uri="{FF2B5EF4-FFF2-40B4-BE49-F238E27FC236}">
                    <a16:creationId xmlns:a16="http://schemas.microsoft.com/office/drawing/2014/main" id="{FB6D326D-5A71-4A7A-ABEC-082D53F8A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89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02" name="Oval 398">
                <a:extLst>
                  <a:ext uri="{FF2B5EF4-FFF2-40B4-BE49-F238E27FC236}">
                    <a16:creationId xmlns:a16="http://schemas.microsoft.com/office/drawing/2014/main" id="{3AB8EE58-A317-4BEF-B3CF-2568B10D7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389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03" name="Freeform 399">
                <a:extLst>
                  <a:ext uri="{FF2B5EF4-FFF2-40B4-BE49-F238E27FC236}">
                    <a16:creationId xmlns:a16="http://schemas.microsoft.com/office/drawing/2014/main" id="{C95176A0-6852-4AB1-8FE4-D96897A80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" y="2523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04" name="Group 400">
                <a:extLst>
                  <a:ext uri="{FF2B5EF4-FFF2-40B4-BE49-F238E27FC236}">
                    <a16:creationId xmlns:a16="http://schemas.microsoft.com/office/drawing/2014/main" id="{BC3EEC39-5349-49A0-90A8-D63DFD5F4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2024"/>
                <a:ext cx="272" cy="726"/>
                <a:chOff x="2304" y="2251"/>
                <a:chExt cx="317" cy="726"/>
              </a:xfrm>
            </p:grpSpPr>
            <p:sp>
              <p:nvSpPr>
                <p:cNvPr id="21905" name="Oval 401">
                  <a:extLst>
                    <a:ext uri="{FF2B5EF4-FFF2-40B4-BE49-F238E27FC236}">
                      <a16:creationId xmlns:a16="http://schemas.microsoft.com/office/drawing/2014/main" id="{DDDA9F1F-9195-4A9A-A9CC-BFB69529BF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06" name="Oval 402">
                  <a:extLst>
                    <a:ext uri="{FF2B5EF4-FFF2-40B4-BE49-F238E27FC236}">
                      <a16:creationId xmlns:a16="http://schemas.microsoft.com/office/drawing/2014/main" id="{05AC866F-4F18-49AA-B28B-C1A52C38B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07" name="Group 403">
                <a:extLst>
                  <a:ext uri="{FF2B5EF4-FFF2-40B4-BE49-F238E27FC236}">
                    <a16:creationId xmlns:a16="http://schemas.microsoft.com/office/drawing/2014/main" id="{5A760C87-16CF-43DE-8BC4-68C81C4243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8" y="1480"/>
                <a:ext cx="998" cy="998"/>
                <a:chOff x="2258" y="2024"/>
                <a:chExt cx="771" cy="771"/>
              </a:xfrm>
            </p:grpSpPr>
            <p:sp>
              <p:nvSpPr>
                <p:cNvPr id="21908" name="Oval 404">
                  <a:extLst>
                    <a:ext uri="{FF2B5EF4-FFF2-40B4-BE49-F238E27FC236}">
                      <a16:creationId xmlns:a16="http://schemas.microsoft.com/office/drawing/2014/main" id="{963CAA6F-CEC7-4C94-B182-E704F5BA7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09" name="Oval 405">
                  <a:extLst>
                    <a:ext uri="{FF2B5EF4-FFF2-40B4-BE49-F238E27FC236}">
                      <a16:creationId xmlns:a16="http://schemas.microsoft.com/office/drawing/2014/main" id="{069B94B6-2AAE-40E9-9880-4069D8E1F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10" name="Oval 406">
                  <a:extLst>
                    <a:ext uri="{FF2B5EF4-FFF2-40B4-BE49-F238E27FC236}">
                      <a16:creationId xmlns:a16="http://schemas.microsoft.com/office/drawing/2014/main" id="{1F6DF421-606E-404D-B5A3-61FBBA9DA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911" name="Freeform 407">
                <a:extLst>
                  <a:ext uri="{FF2B5EF4-FFF2-40B4-BE49-F238E27FC236}">
                    <a16:creationId xmlns:a16="http://schemas.microsoft.com/office/drawing/2014/main" id="{069CE0DE-8D25-4C79-A9F0-B454570E225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523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2" name="Rectangle 408">
                <a:extLst>
                  <a:ext uri="{FF2B5EF4-FFF2-40B4-BE49-F238E27FC236}">
                    <a16:creationId xmlns:a16="http://schemas.microsoft.com/office/drawing/2014/main" id="{5E999946-315F-4BC3-9A99-9DE3D8765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659"/>
                <a:ext cx="453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13" name="Freeform 409" descr="右上がり対角線 (反転)">
                <a:extLst>
                  <a:ext uri="{FF2B5EF4-FFF2-40B4-BE49-F238E27FC236}">
                    <a16:creationId xmlns:a16="http://schemas.microsoft.com/office/drawing/2014/main" id="{2384B221-C7D8-4F11-9AD3-2786F315A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4" name="Freeform 410" descr="右上がり対角線 (反転)">
                <a:extLst>
                  <a:ext uri="{FF2B5EF4-FFF2-40B4-BE49-F238E27FC236}">
                    <a16:creationId xmlns:a16="http://schemas.microsoft.com/office/drawing/2014/main" id="{8D8AF645-23FA-4B20-8B18-FAC7A17AE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2840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5" name="Freeform 411">
                <a:extLst>
                  <a:ext uri="{FF2B5EF4-FFF2-40B4-BE49-F238E27FC236}">
                    <a16:creationId xmlns:a16="http://schemas.microsoft.com/office/drawing/2014/main" id="{599BB51E-3AEB-4618-A558-B6EC58B1B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" y="2478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6" name="Freeform 412">
                <a:extLst>
                  <a:ext uri="{FF2B5EF4-FFF2-40B4-BE49-F238E27FC236}">
                    <a16:creationId xmlns:a16="http://schemas.microsoft.com/office/drawing/2014/main" id="{EE517A4D-8A8A-4672-AD43-4F6E06F6D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523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000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7" name="Freeform 413">
                <a:extLst>
                  <a:ext uri="{FF2B5EF4-FFF2-40B4-BE49-F238E27FC236}">
                    <a16:creationId xmlns:a16="http://schemas.microsoft.com/office/drawing/2014/main" id="{97EEDCC2-DE11-47C8-BC44-6DC0BCD7660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478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8" name="Freeform 414">
                <a:extLst>
                  <a:ext uri="{FF2B5EF4-FFF2-40B4-BE49-F238E27FC236}">
                    <a16:creationId xmlns:a16="http://schemas.microsoft.com/office/drawing/2014/main" id="{234DB715-3EE5-4F83-AB14-1FE2AD56F5F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523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000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19" name="Group 415">
                <a:extLst>
                  <a:ext uri="{FF2B5EF4-FFF2-40B4-BE49-F238E27FC236}">
                    <a16:creationId xmlns:a16="http://schemas.microsoft.com/office/drawing/2014/main" id="{3726D598-D528-4558-AA73-782A1513AD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0" y="1888"/>
                <a:ext cx="91" cy="181"/>
                <a:chOff x="3347" y="2251"/>
                <a:chExt cx="91" cy="181"/>
              </a:xfrm>
            </p:grpSpPr>
            <p:sp>
              <p:nvSpPr>
                <p:cNvPr id="21920" name="Oval 416">
                  <a:extLst>
                    <a:ext uri="{FF2B5EF4-FFF2-40B4-BE49-F238E27FC236}">
                      <a16:creationId xmlns:a16="http://schemas.microsoft.com/office/drawing/2014/main" id="{151A3454-5D73-4FD5-B679-AFBBC4E7F8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21" name="Oval 417">
                  <a:extLst>
                    <a:ext uri="{FF2B5EF4-FFF2-40B4-BE49-F238E27FC236}">
                      <a16:creationId xmlns:a16="http://schemas.microsoft.com/office/drawing/2014/main" id="{DF7ABA4C-D37B-4CB3-9B37-58C5D25D7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22" name="Group 418">
                <a:extLst>
                  <a:ext uri="{FF2B5EF4-FFF2-40B4-BE49-F238E27FC236}">
                    <a16:creationId xmlns:a16="http://schemas.microsoft.com/office/drawing/2014/main" id="{5A4C49F0-D867-419A-B6E4-B520DA72F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3" y="1888"/>
                <a:ext cx="91" cy="181"/>
                <a:chOff x="3347" y="2251"/>
                <a:chExt cx="91" cy="181"/>
              </a:xfrm>
            </p:grpSpPr>
            <p:sp>
              <p:nvSpPr>
                <p:cNvPr id="21923" name="Oval 419">
                  <a:extLst>
                    <a:ext uri="{FF2B5EF4-FFF2-40B4-BE49-F238E27FC236}">
                      <a16:creationId xmlns:a16="http://schemas.microsoft.com/office/drawing/2014/main" id="{EDBCDC10-2BBD-4537-B70B-11D5D4103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24" name="Oval 420">
                  <a:extLst>
                    <a:ext uri="{FF2B5EF4-FFF2-40B4-BE49-F238E27FC236}">
                      <a16:creationId xmlns:a16="http://schemas.microsoft.com/office/drawing/2014/main" id="{B51263F3-3A0D-4345-A460-2E67C43791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925" name="Freeform 421">
                <a:extLst>
                  <a:ext uri="{FF2B5EF4-FFF2-40B4-BE49-F238E27FC236}">
                    <a16:creationId xmlns:a16="http://schemas.microsoft.com/office/drawing/2014/main" id="{523CAA08-615A-4693-8F8D-3D5F79435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1752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26" name="Freeform 422">
                <a:extLst>
                  <a:ext uri="{FF2B5EF4-FFF2-40B4-BE49-F238E27FC236}">
                    <a16:creationId xmlns:a16="http://schemas.microsoft.com/office/drawing/2014/main" id="{BF640339-6CC3-48C3-B011-C6870E89D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7" y="1752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27" name="Group 423">
                <a:extLst>
                  <a:ext uri="{FF2B5EF4-FFF2-40B4-BE49-F238E27FC236}">
                    <a16:creationId xmlns:a16="http://schemas.microsoft.com/office/drawing/2014/main" id="{EF8DED6C-4711-4FE6-BABC-BFEE5A8CD1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3" y="2206"/>
                <a:ext cx="408" cy="182"/>
                <a:chOff x="2893" y="1933"/>
                <a:chExt cx="642" cy="228"/>
              </a:xfrm>
            </p:grpSpPr>
            <p:sp>
              <p:nvSpPr>
                <p:cNvPr id="21928" name="Freeform 424">
                  <a:extLst>
                    <a:ext uri="{FF2B5EF4-FFF2-40B4-BE49-F238E27FC236}">
                      <a16:creationId xmlns:a16="http://schemas.microsoft.com/office/drawing/2014/main" id="{FD92831D-F11A-4475-AA48-AD71391A0E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29" name="Freeform 425">
                  <a:extLst>
                    <a:ext uri="{FF2B5EF4-FFF2-40B4-BE49-F238E27FC236}">
                      <a16:creationId xmlns:a16="http://schemas.microsoft.com/office/drawing/2014/main" id="{7F20DAC2-84C9-4D77-B633-B4A83A236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930" name="Oval 426">
                <a:extLst>
                  <a:ext uri="{FF2B5EF4-FFF2-40B4-BE49-F238E27FC236}">
                    <a16:creationId xmlns:a16="http://schemas.microsoft.com/office/drawing/2014/main" id="{7C8C3997-576B-49A3-AF2C-795152B9D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25"/>
                <a:ext cx="90" cy="13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899" name="Group 395">
              <a:extLst>
                <a:ext uri="{FF2B5EF4-FFF2-40B4-BE49-F238E27FC236}">
                  <a16:creationId xmlns:a16="http://schemas.microsoft.com/office/drawing/2014/main" id="{A73933E2-F8B4-4BE2-BBCF-563363F5D3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205"/>
              <a:ext cx="347" cy="590"/>
              <a:chOff x="1256" y="2200"/>
              <a:chExt cx="347" cy="590"/>
            </a:xfrm>
          </p:grpSpPr>
          <p:sp>
            <p:nvSpPr>
              <p:cNvPr id="21880" name="AutoShape 376">
                <a:extLst>
                  <a:ext uri="{FF2B5EF4-FFF2-40B4-BE49-F238E27FC236}">
                    <a16:creationId xmlns:a16="http://schemas.microsoft.com/office/drawing/2014/main" id="{060813CD-03B9-41EF-80F8-07EACB67A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40" y="2361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81" name="Oval 377">
                <a:extLst>
                  <a:ext uri="{FF2B5EF4-FFF2-40B4-BE49-F238E27FC236}">
                    <a16:creationId xmlns:a16="http://schemas.microsoft.com/office/drawing/2014/main" id="{95F3A5E7-7542-49F3-9CDB-477DD55B0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3" y="2345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82" name="AutoShape 378">
                <a:extLst>
                  <a:ext uri="{FF2B5EF4-FFF2-40B4-BE49-F238E27FC236}">
                    <a16:creationId xmlns:a16="http://schemas.microsoft.com/office/drawing/2014/main" id="{5578B307-D5FE-4072-B603-6893D0AE3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9" y="2325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883" name="Group 379">
                <a:extLst>
                  <a:ext uri="{FF2B5EF4-FFF2-40B4-BE49-F238E27FC236}">
                    <a16:creationId xmlns:a16="http://schemas.microsoft.com/office/drawing/2014/main" id="{172C9B5A-27E3-4F21-9290-D159A594EC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95305">
                <a:off x="1431" y="2522"/>
                <a:ext cx="21" cy="82"/>
                <a:chOff x="3483" y="3385"/>
                <a:chExt cx="56" cy="227"/>
              </a:xfrm>
            </p:grpSpPr>
            <p:grpSp>
              <p:nvGrpSpPr>
                <p:cNvPr id="21884" name="Group 380">
                  <a:extLst>
                    <a:ext uri="{FF2B5EF4-FFF2-40B4-BE49-F238E27FC236}">
                      <a16:creationId xmlns:a16="http://schemas.microsoft.com/office/drawing/2014/main" id="{23BA0720-CBF1-4A20-ADA3-FD6112575D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385"/>
                  <a:ext cx="56" cy="91"/>
                  <a:chOff x="3472" y="3385"/>
                  <a:chExt cx="56" cy="91"/>
                </a:xfrm>
              </p:grpSpPr>
              <p:sp>
                <p:nvSpPr>
                  <p:cNvPr id="21885" name="Oval 381">
                    <a:extLst>
                      <a:ext uri="{FF2B5EF4-FFF2-40B4-BE49-F238E27FC236}">
                        <a16:creationId xmlns:a16="http://schemas.microsoft.com/office/drawing/2014/main" id="{6484DE5A-BA33-46E0-8529-C5A8A0085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6" name="Oval 382">
                    <a:extLst>
                      <a:ext uri="{FF2B5EF4-FFF2-40B4-BE49-F238E27FC236}">
                        <a16:creationId xmlns:a16="http://schemas.microsoft.com/office/drawing/2014/main" id="{6B5AD661-F276-4521-8BB7-B832C31380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887" name="Group 383">
                  <a:extLst>
                    <a:ext uri="{FF2B5EF4-FFF2-40B4-BE49-F238E27FC236}">
                      <a16:creationId xmlns:a16="http://schemas.microsoft.com/office/drawing/2014/main" id="{72438357-69C1-44A1-A8D6-E3921D833B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521"/>
                  <a:ext cx="56" cy="91"/>
                  <a:chOff x="3472" y="3385"/>
                  <a:chExt cx="56" cy="91"/>
                </a:xfrm>
              </p:grpSpPr>
              <p:sp>
                <p:nvSpPr>
                  <p:cNvPr id="21888" name="Oval 384">
                    <a:extLst>
                      <a:ext uri="{FF2B5EF4-FFF2-40B4-BE49-F238E27FC236}">
                        <a16:creationId xmlns:a16="http://schemas.microsoft.com/office/drawing/2014/main" id="{38E0974D-0DA5-46E5-8CA3-456436DD1B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9" name="Oval 385">
                    <a:extLst>
                      <a:ext uri="{FF2B5EF4-FFF2-40B4-BE49-F238E27FC236}">
                        <a16:creationId xmlns:a16="http://schemas.microsoft.com/office/drawing/2014/main" id="{3250AC7A-3707-41A1-A9EB-E8B8BF358B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1890" name="Group 386">
                <a:extLst>
                  <a:ext uri="{FF2B5EF4-FFF2-40B4-BE49-F238E27FC236}">
                    <a16:creationId xmlns:a16="http://schemas.microsoft.com/office/drawing/2014/main" id="{B6D97D05-E62E-45D0-9305-5893B341B1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1256" y="2200"/>
                <a:ext cx="296" cy="247"/>
                <a:chOff x="2448" y="2167"/>
                <a:chExt cx="296" cy="247"/>
              </a:xfrm>
            </p:grpSpPr>
            <p:sp>
              <p:nvSpPr>
                <p:cNvPr id="21891" name="AutoShape 387">
                  <a:extLst>
                    <a:ext uri="{FF2B5EF4-FFF2-40B4-BE49-F238E27FC236}">
                      <a16:creationId xmlns:a16="http://schemas.microsoft.com/office/drawing/2014/main" id="{8CDE961A-A675-4F68-8113-E5A594750F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2" name="Oval 388">
                  <a:extLst>
                    <a:ext uri="{FF2B5EF4-FFF2-40B4-BE49-F238E27FC236}">
                      <a16:creationId xmlns:a16="http://schemas.microsoft.com/office/drawing/2014/main" id="{76B5F124-EE58-4E62-A718-90C21950A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3" name="Oval 389">
                  <a:extLst>
                    <a:ext uri="{FF2B5EF4-FFF2-40B4-BE49-F238E27FC236}">
                      <a16:creationId xmlns:a16="http://schemas.microsoft.com/office/drawing/2014/main" id="{48673E8E-4BBC-4B21-81B9-0AAEE4B445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4" name="AutoShape 390">
                  <a:extLst>
                    <a:ext uri="{FF2B5EF4-FFF2-40B4-BE49-F238E27FC236}">
                      <a16:creationId xmlns:a16="http://schemas.microsoft.com/office/drawing/2014/main" id="{66E46423-58DB-4252-B246-35361EBCE4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5" name="AutoShape 391">
                  <a:extLst>
                    <a:ext uri="{FF2B5EF4-FFF2-40B4-BE49-F238E27FC236}">
                      <a16:creationId xmlns:a16="http://schemas.microsoft.com/office/drawing/2014/main" id="{6C6AA687-291A-4E65-AB78-9E63C7B1E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6" name="AutoShape 392">
                  <a:extLst>
                    <a:ext uri="{FF2B5EF4-FFF2-40B4-BE49-F238E27FC236}">
                      <a16:creationId xmlns:a16="http://schemas.microsoft.com/office/drawing/2014/main" id="{7DCB9232-6FDD-43F4-9137-06B0A01817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7" name="AutoShape 393">
                  <a:extLst>
                    <a:ext uri="{FF2B5EF4-FFF2-40B4-BE49-F238E27FC236}">
                      <a16:creationId xmlns:a16="http://schemas.microsoft.com/office/drawing/2014/main" id="{D734BE9D-4638-4934-B4D0-A957D48D71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8" name="AutoShape 394">
                  <a:extLst>
                    <a:ext uri="{FF2B5EF4-FFF2-40B4-BE49-F238E27FC236}">
                      <a16:creationId xmlns:a16="http://schemas.microsoft.com/office/drawing/2014/main" id="{F6AAC4DB-B857-4F2E-AF7B-8A5312D113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004" name="Group 500">
            <a:extLst>
              <a:ext uri="{FF2B5EF4-FFF2-40B4-BE49-F238E27FC236}">
                <a16:creationId xmlns:a16="http://schemas.microsoft.com/office/drawing/2014/main" id="{837FA6B0-F6C1-430A-A173-E47B0463F5C0}"/>
              </a:ext>
            </a:extLst>
          </p:cNvPr>
          <p:cNvGrpSpPr>
            <a:grpSpLocks/>
          </p:cNvGrpSpPr>
          <p:nvPr/>
        </p:nvGrpSpPr>
        <p:grpSpPr bwMode="auto">
          <a:xfrm>
            <a:off x="2027238" y="2852738"/>
            <a:ext cx="2062162" cy="1584325"/>
            <a:chOff x="1306" y="1797"/>
            <a:chExt cx="1299" cy="998"/>
          </a:xfrm>
        </p:grpSpPr>
        <p:grpSp>
          <p:nvGrpSpPr>
            <p:cNvPr id="21933" name="Group 429">
              <a:extLst>
                <a:ext uri="{FF2B5EF4-FFF2-40B4-BE49-F238E27FC236}">
                  <a16:creationId xmlns:a16="http://schemas.microsoft.com/office/drawing/2014/main" id="{656422FD-BC67-4F03-BF14-2B286AE373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797"/>
              <a:ext cx="762" cy="953"/>
              <a:chOff x="1351" y="1389"/>
              <a:chExt cx="1632" cy="2041"/>
            </a:xfrm>
          </p:grpSpPr>
          <p:sp>
            <p:nvSpPr>
              <p:cNvPr id="21934" name="Oval 430">
                <a:extLst>
                  <a:ext uri="{FF2B5EF4-FFF2-40B4-BE49-F238E27FC236}">
                    <a16:creationId xmlns:a16="http://schemas.microsoft.com/office/drawing/2014/main" id="{1CF611E2-E6FD-4BA8-B83C-B726678CD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89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5" name="Oval 431">
                <a:extLst>
                  <a:ext uri="{FF2B5EF4-FFF2-40B4-BE49-F238E27FC236}">
                    <a16:creationId xmlns:a16="http://schemas.microsoft.com/office/drawing/2014/main" id="{10AEAA15-6488-493F-BC42-708911430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389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6" name="Freeform 432">
                <a:extLst>
                  <a:ext uri="{FF2B5EF4-FFF2-40B4-BE49-F238E27FC236}">
                    <a16:creationId xmlns:a16="http://schemas.microsoft.com/office/drawing/2014/main" id="{86F34E40-CA78-45EE-957B-C2C9EFB74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" y="2523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37" name="Group 433">
                <a:extLst>
                  <a:ext uri="{FF2B5EF4-FFF2-40B4-BE49-F238E27FC236}">
                    <a16:creationId xmlns:a16="http://schemas.microsoft.com/office/drawing/2014/main" id="{F5943253-66BB-4FD2-89F6-E7DA3F9CE2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2024"/>
                <a:ext cx="272" cy="726"/>
                <a:chOff x="2304" y="2251"/>
                <a:chExt cx="317" cy="726"/>
              </a:xfrm>
            </p:grpSpPr>
            <p:sp>
              <p:nvSpPr>
                <p:cNvPr id="21938" name="Oval 434">
                  <a:extLst>
                    <a:ext uri="{FF2B5EF4-FFF2-40B4-BE49-F238E27FC236}">
                      <a16:creationId xmlns:a16="http://schemas.microsoft.com/office/drawing/2014/main" id="{697077C6-73A6-4869-9888-7EEEC3C4E8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39" name="Oval 435">
                  <a:extLst>
                    <a:ext uri="{FF2B5EF4-FFF2-40B4-BE49-F238E27FC236}">
                      <a16:creationId xmlns:a16="http://schemas.microsoft.com/office/drawing/2014/main" id="{820FDF01-07CF-40FB-974F-C4558B07F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40" name="Group 436">
                <a:extLst>
                  <a:ext uri="{FF2B5EF4-FFF2-40B4-BE49-F238E27FC236}">
                    <a16:creationId xmlns:a16="http://schemas.microsoft.com/office/drawing/2014/main" id="{ACCC6CA3-1AD0-4033-BDC7-2BB9F3713D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8" y="1480"/>
                <a:ext cx="998" cy="998"/>
                <a:chOff x="2258" y="2024"/>
                <a:chExt cx="771" cy="771"/>
              </a:xfrm>
            </p:grpSpPr>
            <p:sp>
              <p:nvSpPr>
                <p:cNvPr id="21941" name="Oval 437">
                  <a:extLst>
                    <a:ext uri="{FF2B5EF4-FFF2-40B4-BE49-F238E27FC236}">
                      <a16:creationId xmlns:a16="http://schemas.microsoft.com/office/drawing/2014/main" id="{B7544246-FA95-4994-9409-9AD4E2D088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42" name="Oval 438">
                  <a:extLst>
                    <a:ext uri="{FF2B5EF4-FFF2-40B4-BE49-F238E27FC236}">
                      <a16:creationId xmlns:a16="http://schemas.microsoft.com/office/drawing/2014/main" id="{80BC7C11-77F7-4F9B-9C2D-E47D58F81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43" name="Oval 439">
                  <a:extLst>
                    <a:ext uri="{FF2B5EF4-FFF2-40B4-BE49-F238E27FC236}">
                      <a16:creationId xmlns:a16="http://schemas.microsoft.com/office/drawing/2014/main" id="{38E859D6-5476-4E09-8BBE-690A5585B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944" name="Freeform 440">
                <a:extLst>
                  <a:ext uri="{FF2B5EF4-FFF2-40B4-BE49-F238E27FC236}">
                    <a16:creationId xmlns:a16="http://schemas.microsoft.com/office/drawing/2014/main" id="{64AC1891-1C03-4491-AE8D-AE583340A58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523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45" name="Rectangle 441">
                <a:extLst>
                  <a:ext uri="{FF2B5EF4-FFF2-40B4-BE49-F238E27FC236}">
                    <a16:creationId xmlns:a16="http://schemas.microsoft.com/office/drawing/2014/main" id="{265877EE-56BA-424D-9BC4-84EB3803A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659"/>
                <a:ext cx="453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6" name="Freeform 442" descr="右上がり対角線 (反転)">
                <a:extLst>
                  <a:ext uri="{FF2B5EF4-FFF2-40B4-BE49-F238E27FC236}">
                    <a16:creationId xmlns:a16="http://schemas.microsoft.com/office/drawing/2014/main" id="{01B5B196-BA56-4628-ACA1-A503567AE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47" name="Freeform 443" descr="右上がり対角線 (反転)">
                <a:extLst>
                  <a:ext uri="{FF2B5EF4-FFF2-40B4-BE49-F238E27FC236}">
                    <a16:creationId xmlns:a16="http://schemas.microsoft.com/office/drawing/2014/main" id="{D0D77ADA-8948-47FC-8DBB-FD8F9AA1E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2840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48" name="Freeform 444">
                <a:extLst>
                  <a:ext uri="{FF2B5EF4-FFF2-40B4-BE49-F238E27FC236}">
                    <a16:creationId xmlns:a16="http://schemas.microsoft.com/office/drawing/2014/main" id="{B586D690-C0EE-4F6C-93F3-52573AE2F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" y="2478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49" name="Freeform 445">
                <a:extLst>
                  <a:ext uri="{FF2B5EF4-FFF2-40B4-BE49-F238E27FC236}">
                    <a16:creationId xmlns:a16="http://schemas.microsoft.com/office/drawing/2014/main" id="{92DF8A27-4AD4-4A11-B6A8-4D8AAF9CC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523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000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50" name="Freeform 446">
                <a:extLst>
                  <a:ext uri="{FF2B5EF4-FFF2-40B4-BE49-F238E27FC236}">
                    <a16:creationId xmlns:a16="http://schemas.microsoft.com/office/drawing/2014/main" id="{99B0DF12-68AF-4DF8-940A-37EAEBCB5A5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478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51" name="Freeform 447">
                <a:extLst>
                  <a:ext uri="{FF2B5EF4-FFF2-40B4-BE49-F238E27FC236}">
                    <a16:creationId xmlns:a16="http://schemas.microsoft.com/office/drawing/2014/main" id="{48F06D81-50E4-4D6F-800B-C767784F77C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7" y="2523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000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52" name="Group 448">
                <a:extLst>
                  <a:ext uri="{FF2B5EF4-FFF2-40B4-BE49-F238E27FC236}">
                    <a16:creationId xmlns:a16="http://schemas.microsoft.com/office/drawing/2014/main" id="{B245090B-6D81-422E-9BE1-3738286754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0" y="1888"/>
                <a:ext cx="91" cy="181"/>
                <a:chOff x="3347" y="2251"/>
                <a:chExt cx="91" cy="181"/>
              </a:xfrm>
            </p:grpSpPr>
            <p:sp>
              <p:nvSpPr>
                <p:cNvPr id="21953" name="Oval 449">
                  <a:extLst>
                    <a:ext uri="{FF2B5EF4-FFF2-40B4-BE49-F238E27FC236}">
                      <a16:creationId xmlns:a16="http://schemas.microsoft.com/office/drawing/2014/main" id="{4AA8D9C1-12A8-4CCF-9A68-3E5B7F1B36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54" name="Oval 450">
                  <a:extLst>
                    <a:ext uri="{FF2B5EF4-FFF2-40B4-BE49-F238E27FC236}">
                      <a16:creationId xmlns:a16="http://schemas.microsoft.com/office/drawing/2014/main" id="{A39EB18C-638F-4BB8-8E34-816DF541BB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55" name="Group 451">
                <a:extLst>
                  <a:ext uri="{FF2B5EF4-FFF2-40B4-BE49-F238E27FC236}">
                    <a16:creationId xmlns:a16="http://schemas.microsoft.com/office/drawing/2014/main" id="{D677E9E3-0A36-4FA6-A821-365470AF7E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3" y="1888"/>
                <a:ext cx="91" cy="181"/>
                <a:chOff x="3347" y="2251"/>
                <a:chExt cx="91" cy="181"/>
              </a:xfrm>
            </p:grpSpPr>
            <p:sp>
              <p:nvSpPr>
                <p:cNvPr id="21956" name="Oval 452">
                  <a:extLst>
                    <a:ext uri="{FF2B5EF4-FFF2-40B4-BE49-F238E27FC236}">
                      <a16:creationId xmlns:a16="http://schemas.microsoft.com/office/drawing/2014/main" id="{FDAEBD1F-72CC-4C44-9E63-7FAFD05AC5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57" name="Oval 453">
                  <a:extLst>
                    <a:ext uri="{FF2B5EF4-FFF2-40B4-BE49-F238E27FC236}">
                      <a16:creationId xmlns:a16="http://schemas.microsoft.com/office/drawing/2014/main" id="{17140EDF-66F0-4CD5-8526-9D8284E1E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958" name="Freeform 454">
                <a:extLst>
                  <a:ext uri="{FF2B5EF4-FFF2-40B4-BE49-F238E27FC236}">
                    <a16:creationId xmlns:a16="http://schemas.microsoft.com/office/drawing/2014/main" id="{FBBA4613-1EC1-4579-B835-4061AA9AA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1752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59" name="Freeform 455">
                <a:extLst>
                  <a:ext uri="{FF2B5EF4-FFF2-40B4-BE49-F238E27FC236}">
                    <a16:creationId xmlns:a16="http://schemas.microsoft.com/office/drawing/2014/main" id="{F20CD90B-8169-42AD-9979-220D79770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7" y="1752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960" name="Group 456">
                <a:extLst>
                  <a:ext uri="{FF2B5EF4-FFF2-40B4-BE49-F238E27FC236}">
                    <a16:creationId xmlns:a16="http://schemas.microsoft.com/office/drawing/2014/main" id="{E44570C3-D846-4367-8002-FBDF6CEE8C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3" y="2206"/>
                <a:ext cx="408" cy="182"/>
                <a:chOff x="2893" y="1933"/>
                <a:chExt cx="642" cy="228"/>
              </a:xfrm>
            </p:grpSpPr>
            <p:sp>
              <p:nvSpPr>
                <p:cNvPr id="21961" name="Freeform 457">
                  <a:extLst>
                    <a:ext uri="{FF2B5EF4-FFF2-40B4-BE49-F238E27FC236}">
                      <a16:creationId xmlns:a16="http://schemas.microsoft.com/office/drawing/2014/main" id="{35C93D63-EEEF-4708-B482-59F131CEC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62" name="Freeform 458">
                  <a:extLst>
                    <a:ext uri="{FF2B5EF4-FFF2-40B4-BE49-F238E27FC236}">
                      <a16:creationId xmlns:a16="http://schemas.microsoft.com/office/drawing/2014/main" id="{C50C6D01-8A0F-495C-B923-A1B787E57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963" name="Oval 459">
                <a:extLst>
                  <a:ext uri="{FF2B5EF4-FFF2-40B4-BE49-F238E27FC236}">
                    <a16:creationId xmlns:a16="http://schemas.microsoft.com/office/drawing/2014/main" id="{2A00877B-BDFB-4109-8372-23A1E6051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25"/>
                <a:ext cx="90" cy="13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964" name="Group 460">
              <a:extLst>
                <a:ext uri="{FF2B5EF4-FFF2-40B4-BE49-F238E27FC236}">
                  <a16:creationId xmlns:a16="http://schemas.microsoft.com/office/drawing/2014/main" id="{0CDDCC08-2A55-4B0A-AD99-005AEE31B5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2205"/>
              <a:ext cx="347" cy="590"/>
              <a:chOff x="1256" y="2200"/>
              <a:chExt cx="347" cy="590"/>
            </a:xfrm>
          </p:grpSpPr>
          <p:sp>
            <p:nvSpPr>
              <p:cNvPr id="21965" name="AutoShape 461">
                <a:extLst>
                  <a:ext uri="{FF2B5EF4-FFF2-40B4-BE49-F238E27FC236}">
                    <a16:creationId xmlns:a16="http://schemas.microsoft.com/office/drawing/2014/main" id="{DD9AA526-BF04-4BB8-8C5B-03566745E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40" y="2361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66" name="Oval 462">
                <a:extLst>
                  <a:ext uri="{FF2B5EF4-FFF2-40B4-BE49-F238E27FC236}">
                    <a16:creationId xmlns:a16="http://schemas.microsoft.com/office/drawing/2014/main" id="{3184F922-8985-4A15-A8BF-38DB199EF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3" y="2345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67" name="AutoShape 463">
                <a:extLst>
                  <a:ext uri="{FF2B5EF4-FFF2-40B4-BE49-F238E27FC236}">
                    <a16:creationId xmlns:a16="http://schemas.microsoft.com/office/drawing/2014/main" id="{505D8AB3-86E5-476C-9DF6-8E4FC9EF0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9" y="2325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968" name="Group 464">
                <a:extLst>
                  <a:ext uri="{FF2B5EF4-FFF2-40B4-BE49-F238E27FC236}">
                    <a16:creationId xmlns:a16="http://schemas.microsoft.com/office/drawing/2014/main" id="{16F43216-6051-47B6-BD81-CB3296A850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95305">
                <a:off x="1431" y="2522"/>
                <a:ext cx="21" cy="82"/>
                <a:chOff x="3483" y="3385"/>
                <a:chExt cx="56" cy="227"/>
              </a:xfrm>
            </p:grpSpPr>
            <p:grpSp>
              <p:nvGrpSpPr>
                <p:cNvPr id="21969" name="Group 465">
                  <a:extLst>
                    <a:ext uri="{FF2B5EF4-FFF2-40B4-BE49-F238E27FC236}">
                      <a16:creationId xmlns:a16="http://schemas.microsoft.com/office/drawing/2014/main" id="{71D3FC2B-3EEE-48F1-B18C-91A1B48195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385"/>
                  <a:ext cx="56" cy="91"/>
                  <a:chOff x="3472" y="3385"/>
                  <a:chExt cx="56" cy="91"/>
                </a:xfrm>
              </p:grpSpPr>
              <p:sp>
                <p:nvSpPr>
                  <p:cNvPr id="21970" name="Oval 466">
                    <a:extLst>
                      <a:ext uri="{FF2B5EF4-FFF2-40B4-BE49-F238E27FC236}">
                        <a16:creationId xmlns:a16="http://schemas.microsoft.com/office/drawing/2014/main" id="{1A4A0762-C1B1-42A0-91AB-74ADF5B80C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71" name="Oval 467">
                    <a:extLst>
                      <a:ext uri="{FF2B5EF4-FFF2-40B4-BE49-F238E27FC236}">
                        <a16:creationId xmlns:a16="http://schemas.microsoft.com/office/drawing/2014/main" id="{48D1382D-30B5-484B-917B-7DFC3303B0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972" name="Group 468">
                  <a:extLst>
                    <a:ext uri="{FF2B5EF4-FFF2-40B4-BE49-F238E27FC236}">
                      <a16:creationId xmlns:a16="http://schemas.microsoft.com/office/drawing/2014/main" id="{15644EE3-0966-4326-8E34-74FA39CF2D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521"/>
                  <a:ext cx="56" cy="91"/>
                  <a:chOff x="3472" y="3385"/>
                  <a:chExt cx="56" cy="91"/>
                </a:xfrm>
              </p:grpSpPr>
              <p:sp>
                <p:nvSpPr>
                  <p:cNvPr id="21973" name="Oval 469">
                    <a:extLst>
                      <a:ext uri="{FF2B5EF4-FFF2-40B4-BE49-F238E27FC236}">
                        <a16:creationId xmlns:a16="http://schemas.microsoft.com/office/drawing/2014/main" id="{34F14283-7F0D-4ACA-A1F8-44431D9BE7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74" name="Oval 470">
                    <a:extLst>
                      <a:ext uri="{FF2B5EF4-FFF2-40B4-BE49-F238E27FC236}">
                        <a16:creationId xmlns:a16="http://schemas.microsoft.com/office/drawing/2014/main" id="{ACDB0C99-A5AB-49A6-8926-18BBA0DD5A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1975" name="Group 471">
                <a:extLst>
                  <a:ext uri="{FF2B5EF4-FFF2-40B4-BE49-F238E27FC236}">
                    <a16:creationId xmlns:a16="http://schemas.microsoft.com/office/drawing/2014/main" id="{FE88380C-165C-4220-B4C9-64074650B5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1256" y="2200"/>
                <a:ext cx="296" cy="247"/>
                <a:chOff x="2448" y="2167"/>
                <a:chExt cx="296" cy="247"/>
              </a:xfrm>
            </p:grpSpPr>
            <p:sp>
              <p:nvSpPr>
                <p:cNvPr id="21976" name="AutoShape 472">
                  <a:extLst>
                    <a:ext uri="{FF2B5EF4-FFF2-40B4-BE49-F238E27FC236}">
                      <a16:creationId xmlns:a16="http://schemas.microsoft.com/office/drawing/2014/main" id="{3A536712-2E57-4870-99B6-92DD86D49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77" name="Oval 473">
                  <a:extLst>
                    <a:ext uri="{FF2B5EF4-FFF2-40B4-BE49-F238E27FC236}">
                      <a16:creationId xmlns:a16="http://schemas.microsoft.com/office/drawing/2014/main" id="{749A48CC-BD6D-4486-A74D-4D43F2439C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78" name="Oval 474">
                  <a:extLst>
                    <a:ext uri="{FF2B5EF4-FFF2-40B4-BE49-F238E27FC236}">
                      <a16:creationId xmlns:a16="http://schemas.microsoft.com/office/drawing/2014/main" id="{E1818561-3276-47DB-AB64-FFF9781C6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79" name="AutoShape 475">
                  <a:extLst>
                    <a:ext uri="{FF2B5EF4-FFF2-40B4-BE49-F238E27FC236}">
                      <a16:creationId xmlns:a16="http://schemas.microsoft.com/office/drawing/2014/main" id="{EDE2C4CF-EF5F-4120-871D-091BA278A9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80" name="AutoShape 476">
                  <a:extLst>
                    <a:ext uri="{FF2B5EF4-FFF2-40B4-BE49-F238E27FC236}">
                      <a16:creationId xmlns:a16="http://schemas.microsoft.com/office/drawing/2014/main" id="{A43BF863-60CD-413F-82DE-7E5D4A8848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81" name="AutoShape 477">
                  <a:extLst>
                    <a:ext uri="{FF2B5EF4-FFF2-40B4-BE49-F238E27FC236}">
                      <a16:creationId xmlns:a16="http://schemas.microsoft.com/office/drawing/2014/main" id="{AB7E9572-B6D2-4E64-8317-F3EDC9C51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82" name="AutoShape 478">
                  <a:extLst>
                    <a:ext uri="{FF2B5EF4-FFF2-40B4-BE49-F238E27FC236}">
                      <a16:creationId xmlns:a16="http://schemas.microsoft.com/office/drawing/2014/main" id="{D68B0C5E-2728-4A33-BBB7-D4D02DDF3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83" name="AutoShape 479">
                  <a:extLst>
                    <a:ext uri="{FF2B5EF4-FFF2-40B4-BE49-F238E27FC236}">
                      <a16:creationId xmlns:a16="http://schemas.microsoft.com/office/drawing/2014/main" id="{945992D4-EA74-4400-9913-03BEBFA51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984" name="Group 480">
              <a:extLst>
                <a:ext uri="{FF2B5EF4-FFF2-40B4-BE49-F238E27FC236}">
                  <a16:creationId xmlns:a16="http://schemas.microsoft.com/office/drawing/2014/main" id="{E6C47512-D888-4202-A7D7-A42BF2B666D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258" y="2205"/>
              <a:ext cx="347" cy="590"/>
              <a:chOff x="1256" y="2200"/>
              <a:chExt cx="347" cy="590"/>
            </a:xfrm>
          </p:grpSpPr>
          <p:sp>
            <p:nvSpPr>
              <p:cNvPr id="21985" name="AutoShape 481">
                <a:extLst>
                  <a:ext uri="{FF2B5EF4-FFF2-40B4-BE49-F238E27FC236}">
                    <a16:creationId xmlns:a16="http://schemas.microsoft.com/office/drawing/2014/main" id="{753BE67C-57B0-4FF4-B22A-B5F849B4D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40" y="2361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86" name="Oval 482">
                <a:extLst>
                  <a:ext uri="{FF2B5EF4-FFF2-40B4-BE49-F238E27FC236}">
                    <a16:creationId xmlns:a16="http://schemas.microsoft.com/office/drawing/2014/main" id="{66513FCB-DE88-444D-B4AA-3B4C26D0F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3" y="2345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87" name="AutoShape 483">
                <a:extLst>
                  <a:ext uri="{FF2B5EF4-FFF2-40B4-BE49-F238E27FC236}">
                    <a16:creationId xmlns:a16="http://schemas.microsoft.com/office/drawing/2014/main" id="{CDFCBB34-E4C6-4AE1-AD5F-EDE8154E9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09" y="2325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988" name="Group 484">
                <a:extLst>
                  <a:ext uri="{FF2B5EF4-FFF2-40B4-BE49-F238E27FC236}">
                    <a16:creationId xmlns:a16="http://schemas.microsoft.com/office/drawing/2014/main" id="{5C8EBB7B-5B05-4E99-8BFA-6ADB8C1758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95305">
                <a:off x="1431" y="2522"/>
                <a:ext cx="21" cy="82"/>
                <a:chOff x="3483" y="3385"/>
                <a:chExt cx="56" cy="227"/>
              </a:xfrm>
            </p:grpSpPr>
            <p:grpSp>
              <p:nvGrpSpPr>
                <p:cNvPr id="21989" name="Group 485">
                  <a:extLst>
                    <a:ext uri="{FF2B5EF4-FFF2-40B4-BE49-F238E27FC236}">
                      <a16:creationId xmlns:a16="http://schemas.microsoft.com/office/drawing/2014/main" id="{C7464A8F-0197-467B-8FD3-6F5A477F5A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385"/>
                  <a:ext cx="56" cy="91"/>
                  <a:chOff x="3472" y="3385"/>
                  <a:chExt cx="56" cy="91"/>
                </a:xfrm>
              </p:grpSpPr>
              <p:sp>
                <p:nvSpPr>
                  <p:cNvPr id="21990" name="Oval 486">
                    <a:extLst>
                      <a:ext uri="{FF2B5EF4-FFF2-40B4-BE49-F238E27FC236}">
                        <a16:creationId xmlns:a16="http://schemas.microsoft.com/office/drawing/2014/main" id="{6EFBE5BE-71D8-4AB1-8041-31CC01F167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91" name="Oval 487">
                    <a:extLst>
                      <a:ext uri="{FF2B5EF4-FFF2-40B4-BE49-F238E27FC236}">
                        <a16:creationId xmlns:a16="http://schemas.microsoft.com/office/drawing/2014/main" id="{85662FB5-05E9-4E7C-A1B4-33E24F5B08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992" name="Group 488">
                  <a:extLst>
                    <a:ext uri="{FF2B5EF4-FFF2-40B4-BE49-F238E27FC236}">
                      <a16:creationId xmlns:a16="http://schemas.microsoft.com/office/drawing/2014/main" id="{07F460B9-CFFE-4A49-9D97-22837505FE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521"/>
                  <a:ext cx="56" cy="91"/>
                  <a:chOff x="3472" y="3385"/>
                  <a:chExt cx="56" cy="91"/>
                </a:xfrm>
              </p:grpSpPr>
              <p:sp>
                <p:nvSpPr>
                  <p:cNvPr id="21993" name="Oval 489">
                    <a:extLst>
                      <a:ext uri="{FF2B5EF4-FFF2-40B4-BE49-F238E27FC236}">
                        <a16:creationId xmlns:a16="http://schemas.microsoft.com/office/drawing/2014/main" id="{F1120155-C91E-4D08-A39B-F1AAFC3ACE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94" name="Oval 490">
                    <a:extLst>
                      <a:ext uri="{FF2B5EF4-FFF2-40B4-BE49-F238E27FC236}">
                        <a16:creationId xmlns:a16="http://schemas.microsoft.com/office/drawing/2014/main" id="{76B062CE-6384-453D-8FB7-1EA310496E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1995" name="Group 491">
                <a:extLst>
                  <a:ext uri="{FF2B5EF4-FFF2-40B4-BE49-F238E27FC236}">
                    <a16:creationId xmlns:a16="http://schemas.microsoft.com/office/drawing/2014/main" id="{DD3A6622-1FAF-423D-B944-05A313F17E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1256" y="2200"/>
                <a:ext cx="296" cy="247"/>
                <a:chOff x="2448" y="2167"/>
                <a:chExt cx="296" cy="247"/>
              </a:xfrm>
            </p:grpSpPr>
            <p:sp>
              <p:nvSpPr>
                <p:cNvPr id="21996" name="AutoShape 492">
                  <a:extLst>
                    <a:ext uri="{FF2B5EF4-FFF2-40B4-BE49-F238E27FC236}">
                      <a16:creationId xmlns:a16="http://schemas.microsoft.com/office/drawing/2014/main" id="{C7E623A5-5F68-4202-9312-9ACBD1F08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97" name="Oval 493">
                  <a:extLst>
                    <a:ext uri="{FF2B5EF4-FFF2-40B4-BE49-F238E27FC236}">
                      <a16:creationId xmlns:a16="http://schemas.microsoft.com/office/drawing/2014/main" id="{6AFA33AF-559B-4B44-8F7C-9C4FC50676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98" name="Oval 494">
                  <a:extLst>
                    <a:ext uri="{FF2B5EF4-FFF2-40B4-BE49-F238E27FC236}">
                      <a16:creationId xmlns:a16="http://schemas.microsoft.com/office/drawing/2014/main" id="{4F4546FF-DF33-4B8E-96AA-A4052AEEC1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99" name="AutoShape 495">
                  <a:extLst>
                    <a:ext uri="{FF2B5EF4-FFF2-40B4-BE49-F238E27FC236}">
                      <a16:creationId xmlns:a16="http://schemas.microsoft.com/office/drawing/2014/main" id="{EA476611-5FCA-4A8E-AB7A-CB86B0B48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00" name="AutoShape 496">
                  <a:extLst>
                    <a:ext uri="{FF2B5EF4-FFF2-40B4-BE49-F238E27FC236}">
                      <a16:creationId xmlns:a16="http://schemas.microsoft.com/office/drawing/2014/main" id="{E4E1167D-9062-402C-9B41-420314BD6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01" name="AutoShape 497">
                  <a:extLst>
                    <a:ext uri="{FF2B5EF4-FFF2-40B4-BE49-F238E27FC236}">
                      <a16:creationId xmlns:a16="http://schemas.microsoft.com/office/drawing/2014/main" id="{4EABA614-C9BF-4AF9-B26F-D4CA9430D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02" name="AutoShape 498">
                  <a:extLst>
                    <a:ext uri="{FF2B5EF4-FFF2-40B4-BE49-F238E27FC236}">
                      <a16:creationId xmlns:a16="http://schemas.microsoft.com/office/drawing/2014/main" id="{240A442A-A883-40DE-A230-7C6534151C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03" name="AutoShape 499">
                  <a:extLst>
                    <a:ext uri="{FF2B5EF4-FFF2-40B4-BE49-F238E27FC236}">
                      <a16:creationId xmlns:a16="http://schemas.microsoft.com/office/drawing/2014/main" id="{0295061B-74C0-4968-B65B-71C5A3B13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169" name="Group 665">
            <a:extLst>
              <a:ext uri="{FF2B5EF4-FFF2-40B4-BE49-F238E27FC236}">
                <a16:creationId xmlns:a16="http://schemas.microsoft.com/office/drawing/2014/main" id="{F6F57FD7-DBB0-4076-B7FE-79B2E6519D58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2781300"/>
            <a:ext cx="1733550" cy="1617663"/>
            <a:chOff x="2437" y="2976"/>
            <a:chExt cx="1092" cy="1019"/>
          </a:xfrm>
        </p:grpSpPr>
        <p:grpSp>
          <p:nvGrpSpPr>
            <p:cNvPr id="22123" name="Group 619">
              <a:extLst>
                <a:ext uri="{FF2B5EF4-FFF2-40B4-BE49-F238E27FC236}">
                  <a16:creationId xmlns:a16="http://schemas.microsoft.com/office/drawing/2014/main" id="{1F057EFE-1847-45BD-BF0F-716E774F95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2976"/>
              <a:ext cx="817" cy="998"/>
              <a:chOff x="2712" y="2976"/>
              <a:chExt cx="817" cy="998"/>
            </a:xfrm>
          </p:grpSpPr>
          <p:grpSp>
            <p:nvGrpSpPr>
              <p:cNvPr id="22078" name="Group 574">
                <a:extLst>
                  <a:ext uri="{FF2B5EF4-FFF2-40B4-BE49-F238E27FC236}">
                    <a16:creationId xmlns:a16="http://schemas.microsoft.com/office/drawing/2014/main" id="{6161B5F9-8CC8-4637-8794-2F4CFEA06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3" y="2976"/>
                <a:ext cx="454" cy="408"/>
                <a:chOff x="4617" y="1933"/>
                <a:chExt cx="998" cy="862"/>
              </a:xfrm>
            </p:grpSpPr>
            <p:sp>
              <p:nvSpPr>
                <p:cNvPr id="22079" name="Oval 575">
                  <a:extLst>
                    <a:ext uri="{FF2B5EF4-FFF2-40B4-BE49-F238E27FC236}">
                      <a16:creationId xmlns:a16="http://schemas.microsoft.com/office/drawing/2014/main" id="{DAD15920-0AD8-4E68-BC6B-1507372A84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4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80" name="Oval 576">
                  <a:extLst>
                    <a:ext uri="{FF2B5EF4-FFF2-40B4-BE49-F238E27FC236}">
                      <a16:creationId xmlns:a16="http://schemas.microsoft.com/office/drawing/2014/main" id="{9932F347-DA2B-4A58-958B-D63F1A3A1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081" name="Freeform 577">
                <a:extLst>
                  <a:ext uri="{FF2B5EF4-FFF2-40B4-BE49-F238E27FC236}">
                    <a16:creationId xmlns:a16="http://schemas.microsoft.com/office/drawing/2014/main" id="{0FBB8BFE-F858-4A27-A67B-C9079EA58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3520"/>
                <a:ext cx="409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082" name="Group 578">
                <a:extLst>
                  <a:ext uri="{FF2B5EF4-FFF2-40B4-BE49-F238E27FC236}">
                    <a16:creationId xmlns:a16="http://schemas.microsoft.com/office/drawing/2014/main" id="{E4223EBB-C07C-4766-AE79-D1795F2EBA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2" y="3271"/>
                <a:ext cx="137" cy="363"/>
                <a:chOff x="2304" y="2251"/>
                <a:chExt cx="317" cy="726"/>
              </a:xfrm>
            </p:grpSpPr>
            <p:sp>
              <p:nvSpPr>
                <p:cNvPr id="22083" name="Oval 579">
                  <a:extLst>
                    <a:ext uri="{FF2B5EF4-FFF2-40B4-BE49-F238E27FC236}">
                      <a16:creationId xmlns:a16="http://schemas.microsoft.com/office/drawing/2014/main" id="{23DB54A2-4B44-4B8A-8660-6252D78597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84" name="Oval 580">
                  <a:extLst>
                    <a:ext uri="{FF2B5EF4-FFF2-40B4-BE49-F238E27FC236}">
                      <a16:creationId xmlns:a16="http://schemas.microsoft.com/office/drawing/2014/main" id="{A33C5588-ADC6-43F9-8556-AEC7E73FD7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085" name="Group 581">
                <a:extLst>
                  <a:ext uri="{FF2B5EF4-FFF2-40B4-BE49-F238E27FC236}">
                    <a16:creationId xmlns:a16="http://schemas.microsoft.com/office/drawing/2014/main" id="{0B1B4BFA-0D33-4FA2-8CDA-3479A245BA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3" y="3044"/>
                <a:ext cx="454" cy="454"/>
                <a:chOff x="2258" y="2024"/>
                <a:chExt cx="771" cy="771"/>
              </a:xfrm>
            </p:grpSpPr>
            <p:sp>
              <p:nvSpPr>
                <p:cNvPr id="22086" name="Oval 582">
                  <a:extLst>
                    <a:ext uri="{FF2B5EF4-FFF2-40B4-BE49-F238E27FC236}">
                      <a16:creationId xmlns:a16="http://schemas.microsoft.com/office/drawing/2014/main" id="{DF92E6B4-CE89-4682-9EE3-3A5F0E1D5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87" name="Oval 583">
                  <a:extLst>
                    <a:ext uri="{FF2B5EF4-FFF2-40B4-BE49-F238E27FC236}">
                      <a16:creationId xmlns:a16="http://schemas.microsoft.com/office/drawing/2014/main" id="{F7FF96E7-4D1B-47E7-AFB6-C3397228FF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88" name="Oval 584">
                  <a:extLst>
                    <a:ext uri="{FF2B5EF4-FFF2-40B4-BE49-F238E27FC236}">
                      <a16:creationId xmlns:a16="http://schemas.microsoft.com/office/drawing/2014/main" id="{2ECAE3B1-46E2-442C-BCC7-A52C096E6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089" name="Freeform 585">
                <a:extLst>
                  <a:ext uri="{FF2B5EF4-FFF2-40B4-BE49-F238E27FC236}">
                    <a16:creationId xmlns:a16="http://schemas.microsoft.com/office/drawing/2014/main" id="{2EA20415-6BB9-4E75-8B3D-CD7280CF52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520"/>
                <a:ext cx="408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0" name="Rectangle 586">
                <a:extLst>
                  <a:ext uri="{FF2B5EF4-FFF2-40B4-BE49-F238E27FC236}">
                    <a16:creationId xmlns:a16="http://schemas.microsoft.com/office/drawing/2014/main" id="{A6E5CFBD-E585-4551-89CA-8202C679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3588"/>
                <a:ext cx="227" cy="2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91" name="Freeform 587" descr="うろこ">
                <a:extLst>
                  <a:ext uri="{FF2B5EF4-FFF2-40B4-BE49-F238E27FC236}">
                    <a16:creationId xmlns:a16="http://schemas.microsoft.com/office/drawing/2014/main" id="{5F1DBB64-150D-4C78-B68F-EDDA9E68B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588"/>
                <a:ext cx="91" cy="9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2" name="Freeform 588" descr="うろこ">
                <a:extLst>
                  <a:ext uri="{FF2B5EF4-FFF2-40B4-BE49-F238E27FC236}">
                    <a16:creationId xmlns:a16="http://schemas.microsoft.com/office/drawing/2014/main" id="{938B6B14-F1AB-4CFE-99A9-AC82595AA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3679"/>
                <a:ext cx="137" cy="295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3" name="Freeform 589">
                <a:extLst>
                  <a:ext uri="{FF2B5EF4-FFF2-40B4-BE49-F238E27FC236}">
                    <a16:creationId xmlns:a16="http://schemas.microsoft.com/office/drawing/2014/main" id="{213B69FC-1070-40AB-B405-D1EDAA7EE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498"/>
                <a:ext cx="137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4" name="Freeform 590">
                <a:extLst>
                  <a:ext uri="{FF2B5EF4-FFF2-40B4-BE49-F238E27FC236}">
                    <a16:creationId xmlns:a16="http://schemas.microsoft.com/office/drawing/2014/main" id="{484C618C-9E07-4661-85E1-F9F52E61E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6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5" name="Freeform 591">
                <a:extLst>
                  <a:ext uri="{FF2B5EF4-FFF2-40B4-BE49-F238E27FC236}">
                    <a16:creationId xmlns:a16="http://schemas.microsoft.com/office/drawing/2014/main" id="{CCC7433A-A9F1-4A55-9E53-E1CA630AB36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498"/>
                <a:ext cx="136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6" name="Freeform 592">
                <a:extLst>
                  <a:ext uri="{FF2B5EF4-FFF2-40B4-BE49-F238E27FC236}">
                    <a16:creationId xmlns:a16="http://schemas.microsoft.com/office/drawing/2014/main" id="{1310EA0C-148C-48B9-975E-0DCAA04A5A9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097" name="Group 593">
                <a:extLst>
                  <a:ext uri="{FF2B5EF4-FFF2-40B4-BE49-F238E27FC236}">
                    <a16:creationId xmlns:a16="http://schemas.microsoft.com/office/drawing/2014/main" id="{DE95817B-521D-4578-B210-09190A242E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2" y="3407"/>
                <a:ext cx="137" cy="31"/>
                <a:chOff x="2893" y="1933"/>
                <a:chExt cx="642" cy="228"/>
              </a:xfrm>
            </p:grpSpPr>
            <p:sp>
              <p:nvSpPr>
                <p:cNvPr id="22098" name="Freeform 594">
                  <a:extLst>
                    <a:ext uri="{FF2B5EF4-FFF2-40B4-BE49-F238E27FC236}">
                      <a16:creationId xmlns:a16="http://schemas.microsoft.com/office/drawing/2014/main" id="{0457F701-FD7E-41CA-B733-E0FFF2312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99" name="Freeform 595">
                  <a:extLst>
                    <a:ext uri="{FF2B5EF4-FFF2-40B4-BE49-F238E27FC236}">
                      <a16:creationId xmlns:a16="http://schemas.microsoft.com/office/drawing/2014/main" id="{C0CF8B69-178A-48E0-8278-2FEF20126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100" name="Oval 596">
                <a:extLst>
                  <a:ext uri="{FF2B5EF4-FFF2-40B4-BE49-F238E27FC236}">
                    <a16:creationId xmlns:a16="http://schemas.microsoft.com/office/drawing/2014/main" id="{E9709E6E-2A2D-4A7B-942B-9AFFC65E9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8"/>
                <a:ext cx="91" cy="13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101" name="Group 597">
                <a:extLst>
                  <a:ext uri="{FF2B5EF4-FFF2-40B4-BE49-F238E27FC236}">
                    <a16:creationId xmlns:a16="http://schemas.microsoft.com/office/drawing/2014/main" id="{DF5995D1-37B2-4A2A-B6A7-D860A8977A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7" y="2999"/>
                <a:ext cx="129" cy="136"/>
                <a:chOff x="4919" y="2024"/>
                <a:chExt cx="362" cy="272"/>
              </a:xfrm>
            </p:grpSpPr>
            <p:sp>
              <p:nvSpPr>
                <p:cNvPr id="22102" name="AutoShape 598">
                  <a:extLst>
                    <a:ext uri="{FF2B5EF4-FFF2-40B4-BE49-F238E27FC236}">
                      <a16:creationId xmlns:a16="http://schemas.microsoft.com/office/drawing/2014/main" id="{11FECED6-78A2-4826-8482-0665140DE0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03" name="AutoShape 599">
                  <a:extLst>
                    <a:ext uri="{FF2B5EF4-FFF2-40B4-BE49-F238E27FC236}">
                      <a16:creationId xmlns:a16="http://schemas.microsoft.com/office/drawing/2014/main" id="{5C0D96F7-7EF2-45D0-B63F-3CAA49C10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04" name="AutoShape 600">
                  <a:extLst>
                    <a:ext uri="{FF2B5EF4-FFF2-40B4-BE49-F238E27FC236}">
                      <a16:creationId xmlns:a16="http://schemas.microsoft.com/office/drawing/2014/main" id="{E70B033B-D88C-4A54-9E92-C57A3BA759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05" name="AutoShape 601">
                  <a:extLst>
                    <a:ext uri="{FF2B5EF4-FFF2-40B4-BE49-F238E27FC236}">
                      <a16:creationId xmlns:a16="http://schemas.microsoft.com/office/drawing/2014/main" id="{DB9C3A36-A195-496B-916F-6AC18AC8C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06" name="Group 602">
                <a:extLst>
                  <a:ext uri="{FF2B5EF4-FFF2-40B4-BE49-F238E27FC236}">
                    <a16:creationId xmlns:a16="http://schemas.microsoft.com/office/drawing/2014/main" id="{EE41BB23-7CA5-4310-8FAA-DE03B58F6B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2999"/>
                <a:ext cx="128" cy="136"/>
                <a:chOff x="4919" y="2024"/>
                <a:chExt cx="362" cy="272"/>
              </a:xfrm>
            </p:grpSpPr>
            <p:sp>
              <p:nvSpPr>
                <p:cNvPr id="22107" name="AutoShape 603">
                  <a:extLst>
                    <a:ext uri="{FF2B5EF4-FFF2-40B4-BE49-F238E27FC236}">
                      <a16:creationId xmlns:a16="http://schemas.microsoft.com/office/drawing/2014/main" id="{55782034-24C2-4FCA-82B3-111FEF8CD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08" name="AutoShape 604">
                  <a:extLst>
                    <a:ext uri="{FF2B5EF4-FFF2-40B4-BE49-F238E27FC236}">
                      <a16:creationId xmlns:a16="http://schemas.microsoft.com/office/drawing/2014/main" id="{A3513F6B-FEC5-4DE9-9A55-6DD7BA472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09" name="AutoShape 605">
                  <a:extLst>
                    <a:ext uri="{FF2B5EF4-FFF2-40B4-BE49-F238E27FC236}">
                      <a16:creationId xmlns:a16="http://schemas.microsoft.com/office/drawing/2014/main" id="{382AE989-08C7-4CCA-94B3-F06DC5F01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10" name="AutoShape 606">
                  <a:extLst>
                    <a:ext uri="{FF2B5EF4-FFF2-40B4-BE49-F238E27FC236}">
                      <a16:creationId xmlns:a16="http://schemas.microsoft.com/office/drawing/2014/main" id="{617421A8-E632-4897-A7AB-C99A50EEEC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111" name="AutoShape 607">
                <a:extLst>
                  <a:ext uri="{FF2B5EF4-FFF2-40B4-BE49-F238E27FC236}">
                    <a16:creationId xmlns:a16="http://schemas.microsoft.com/office/drawing/2014/main" id="{99C83C8E-EBAD-488E-9B16-B0E4E6666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1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2" name="AutoShape 608">
                <a:extLst>
                  <a:ext uri="{FF2B5EF4-FFF2-40B4-BE49-F238E27FC236}">
                    <a16:creationId xmlns:a16="http://schemas.microsoft.com/office/drawing/2014/main" id="{933625F8-E5E5-45FB-B802-CA67601B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183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122" name="Group 618">
                <a:extLst>
                  <a:ext uri="{FF2B5EF4-FFF2-40B4-BE49-F238E27FC236}">
                    <a16:creationId xmlns:a16="http://schemas.microsoft.com/office/drawing/2014/main" id="{3FBF42A1-A2B2-42DB-8632-F1F31017A2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3215"/>
                <a:ext cx="273" cy="68"/>
                <a:chOff x="2984" y="3203"/>
                <a:chExt cx="273" cy="90"/>
              </a:xfrm>
            </p:grpSpPr>
            <p:sp>
              <p:nvSpPr>
                <p:cNvPr id="22113" name="Oval 609">
                  <a:extLst>
                    <a:ext uri="{FF2B5EF4-FFF2-40B4-BE49-F238E27FC236}">
                      <a16:creationId xmlns:a16="http://schemas.microsoft.com/office/drawing/2014/main" id="{ECC13C3B-3719-4BEB-AC74-B72F5506E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3203"/>
                  <a:ext cx="91" cy="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14" name="Oval 610">
                  <a:extLst>
                    <a:ext uri="{FF2B5EF4-FFF2-40B4-BE49-F238E27FC236}">
                      <a16:creationId xmlns:a16="http://schemas.microsoft.com/office/drawing/2014/main" id="{8DB796F4-0A45-4164-8879-F910F2B510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6" y="3203"/>
                  <a:ext cx="91" cy="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15" name="AutoShape 611">
                  <a:extLst>
                    <a:ext uri="{FF2B5EF4-FFF2-40B4-BE49-F238E27FC236}">
                      <a16:creationId xmlns:a16="http://schemas.microsoft.com/office/drawing/2014/main" id="{22D28C7D-F403-47FD-9ED5-A84892DBD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3203"/>
                  <a:ext cx="91" cy="90"/>
                </a:xfrm>
                <a:custGeom>
                  <a:avLst/>
                  <a:gdLst>
                    <a:gd name="G0" fmla="+- 9605 0 0"/>
                    <a:gd name="G1" fmla="+- -11442574 0 0"/>
                    <a:gd name="G2" fmla="+- 0 0 -11442574"/>
                    <a:gd name="T0" fmla="*/ 0 256 1"/>
                    <a:gd name="T1" fmla="*/ 180 256 1"/>
                    <a:gd name="G3" fmla="+- -11442574 T0 T1"/>
                    <a:gd name="T2" fmla="*/ 0 256 1"/>
                    <a:gd name="T3" fmla="*/ 90 256 1"/>
                    <a:gd name="G4" fmla="+- -11442574 T2 T3"/>
                    <a:gd name="G5" fmla="*/ G4 2 1"/>
                    <a:gd name="T4" fmla="*/ 90 256 1"/>
                    <a:gd name="T5" fmla="*/ 0 256 1"/>
                    <a:gd name="G6" fmla="+- -11442574 T4 T5"/>
                    <a:gd name="G7" fmla="*/ G6 2 1"/>
                    <a:gd name="G8" fmla="abs -1144257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05"/>
                    <a:gd name="G18" fmla="*/ 9605 1 2"/>
                    <a:gd name="G19" fmla="+- G18 5400 0"/>
                    <a:gd name="G20" fmla="cos G19 -11442574"/>
                    <a:gd name="G21" fmla="sin G19 -11442574"/>
                    <a:gd name="G22" fmla="+- G20 10800 0"/>
                    <a:gd name="G23" fmla="+- G21 10800 0"/>
                    <a:gd name="G24" fmla="+- 10800 0 G20"/>
                    <a:gd name="G25" fmla="+- 9605 10800 0"/>
                    <a:gd name="G26" fmla="?: G9 G17 G25"/>
                    <a:gd name="G27" fmla="?: G9 0 21600"/>
                    <a:gd name="G28" fmla="cos 10800 -11442574"/>
                    <a:gd name="G29" fmla="sin 10800 -11442574"/>
                    <a:gd name="G30" fmla="sin 9605 -1144257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42574 G34 0"/>
                    <a:gd name="G36" fmla="?: G6 G35 G31"/>
                    <a:gd name="G37" fmla="+- 21600 0 G36"/>
                    <a:gd name="G38" fmla="?: G4 0 G33"/>
                    <a:gd name="G39" fmla="?: -1144257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42 w 21600"/>
                    <a:gd name="T15" fmla="*/ 9839 h 21600"/>
                    <a:gd name="T16" fmla="*/ 10800 w 21600"/>
                    <a:gd name="T17" fmla="*/ 1195 h 21600"/>
                    <a:gd name="T18" fmla="*/ 20958 w 21600"/>
                    <a:gd name="T19" fmla="*/ 983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237" y="9896"/>
                      </a:moveTo>
                      <a:cubicBezTo>
                        <a:pt x="1703" y="4963"/>
                        <a:pt x="5845" y="1195"/>
                        <a:pt x="10800" y="1195"/>
                      </a:cubicBezTo>
                      <a:cubicBezTo>
                        <a:pt x="15754" y="1195"/>
                        <a:pt x="19896" y="4963"/>
                        <a:pt x="20362" y="9896"/>
                      </a:cubicBezTo>
                      <a:lnTo>
                        <a:pt x="21552" y="9783"/>
                      </a:lnTo>
                      <a:cubicBezTo>
                        <a:pt x="21027" y="4237"/>
                        <a:pt x="16370" y="0"/>
                        <a:pt x="10799" y="0"/>
                      </a:cubicBezTo>
                      <a:cubicBezTo>
                        <a:pt x="5229" y="0"/>
                        <a:pt x="572" y="4237"/>
                        <a:pt x="47" y="97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16" name="AutoShape 612">
                  <a:extLst>
                    <a:ext uri="{FF2B5EF4-FFF2-40B4-BE49-F238E27FC236}">
                      <a16:creationId xmlns:a16="http://schemas.microsoft.com/office/drawing/2014/main" id="{2098C925-ACA9-4479-80D8-D99B77B10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6" y="3203"/>
                  <a:ext cx="91" cy="90"/>
                </a:xfrm>
                <a:custGeom>
                  <a:avLst/>
                  <a:gdLst>
                    <a:gd name="G0" fmla="+- 9605 0 0"/>
                    <a:gd name="G1" fmla="+- -11442574 0 0"/>
                    <a:gd name="G2" fmla="+- 0 0 -11442574"/>
                    <a:gd name="T0" fmla="*/ 0 256 1"/>
                    <a:gd name="T1" fmla="*/ 180 256 1"/>
                    <a:gd name="G3" fmla="+- -11442574 T0 T1"/>
                    <a:gd name="T2" fmla="*/ 0 256 1"/>
                    <a:gd name="T3" fmla="*/ 90 256 1"/>
                    <a:gd name="G4" fmla="+- -11442574 T2 T3"/>
                    <a:gd name="G5" fmla="*/ G4 2 1"/>
                    <a:gd name="T4" fmla="*/ 90 256 1"/>
                    <a:gd name="T5" fmla="*/ 0 256 1"/>
                    <a:gd name="G6" fmla="+- -11442574 T4 T5"/>
                    <a:gd name="G7" fmla="*/ G6 2 1"/>
                    <a:gd name="G8" fmla="abs -1144257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05"/>
                    <a:gd name="G18" fmla="*/ 9605 1 2"/>
                    <a:gd name="G19" fmla="+- G18 5400 0"/>
                    <a:gd name="G20" fmla="cos G19 -11442574"/>
                    <a:gd name="G21" fmla="sin G19 -11442574"/>
                    <a:gd name="G22" fmla="+- G20 10800 0"/>
                    <a:gd name="G23" fmla="+- G21 10800 0"/>
                    <a:gd name="G24" fmla="+- 10800 0 G20"/>
                    <a:gd name="G25" fmla="+- 9605 10800 0"/>
                    <a:gd name="G26" fmla="?: G9 G17 G25"/>
                    <a:gd name="G27" fmla="?: G9 0 21600"/>
                    <a:gd name="G28" fmla="cos 10800 -11442574"/>
                    <a:gd name="G29" fmla="sin 10800 -11442574"/>
                    <a:gd name="G30" fmla="sin 9605 -1144257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42574 G34 0"/>
                    <a:gd name="G36" fmla="?: G6 G35 G31"/>
                    <a:gd name="G37" fmla="+- 21600 0 G36"/>
                    <a:gd name="G38" fmla="?: G4 0 G33"/>
                    <a:gd name="G39" fmla="?: -1144257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42 w 21600"/>
                    <a:gd name="T15" fmla="*/ 9839 h 21600"/>
                    <a:gd name="T16" fmla="*/ 10800 w 21600"/>
                    <a:gd name="T17" fmla="*/ 1195 h 21600"/>
                    <a:gd name="T18" fmla="*/ 20958 w 21600"/>
                    <a:gd name="T19" fmla="*/ 983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237" y="9896"/>
                      </a:moveTo>
                      <a:cubicBezTo>
                        <a:pt x="1703" y="4963"/>
                        <a:pt x="5845" y="1195"/>
                        <a:pt x="10800" y="1195"/>
                      </a:cubicBezTo>
                      <a:cubicBezTo>
                        <a:pt x="15754" y="1195"/>
                        <a:pt x="19896" y="4963"/>
                        <a:pt x="20362" y="9896"/>
                      </a:cubicBezTo>
                      <a:lnTo>
                        <a:pt x="21552" y="9783"/>
                      </a:lnTo>
                      <a:cubicBezTo>
                        <a:pt x="21027" y="4237"/>
                        <a:pt x="16370" y="0"/>
                        <a:pt x="10799" y="0"/>
                      </a:cubicBezTo>
                      <a:cubicBezTo>
                        <a:pt x="5229" y="0"/>
                        <a:pt x="572" y="4237"/>
                        <a:pt x="47" y="97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117" name="Oval 613">
                <a:extLst>
                  <a:ext uri="{FF2B5EF4-FFF2-40B4-BE49-F238E27FC236}">
                    <a16:creationId xmlns:a16="http://schemas.microsoft.com/office/drawing/2014/main" id="{B5ADCD2E-0460-4F10-B6FA-73277271E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2" y="3226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8" name="Oval 614">
                <a:extLst>
                  <a:ext uri="{FF2B5EF4-FFF2-40B4-BE49-F238E27FC236}">
                    <a16:creationId xmlns:a16="http://schemas.microsoft.com/office/drawing/2014/main" id="{27F08273-BE32-47DD-9B5F-7BE7FE73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3226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9" name="Oval 615">
                <a:extLst>
                  <a:ext uri="{FF2B5EF4-FFF2-40B4-BE49-F238E27FC236}">
                    <a16:creationId xmlns:a16="http://schemas.microsoft.com/office/drawing/2014/main" id="{6F0CE58D-180D-48C3-91DF-BEFB8DD22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3229"/>
                <a:ext cx="22" cy="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0" name="Oval 616">
                <a:extLst>
                  <a:ext uri="{FF2B5EF4-FFF2-40B4-BE49-F238E27FC236}">
                    <a16:creationId xmlns:a16="http://schemas.microsoft.com/office/drawing/2014/main" id="{558C0659-3329-4B53-A5C7-4A73BC617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5" y="3228"/>
                <a:ext cx="23" cy="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121" name="Group 617">
              <a:extLst>
                <a:ext uri="{FF2B5EF4-FFF2-40B4-BE49-F238E27FC236}">
                  <a16:creationId xmlns:a16="http://schemas.microsoft.com/office/drawing/2014/main" id="{37688C2C-5B01-4BB1-A7D5-DA16D98453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7" y="3405"/>
              <a:ext cx="347" cy="590"/>
              <a:chOff x="2437" y="3405"/>
              <a:chExt cx="347" cy="590"/>
            </a:xfrm>
          </p:grpSpPr>
          <p:sp>
            <p:nvSpPr>
              <p:cNvPr id="21847" name="AutoShape 343">
                <a:extLst>
                  <a:ext uri="{FF2B5EF4-FFF2-40B4-BE49-F238E27FC236}">
                    <a16:creationId xmlns:a16="http://schemas.microsoft.com/office/drawing/2014/main" id="{59D77113-CD7D-4D85-9299-612726777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621" y="3566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8" name="Oval 344">
                <a:extLst>
                  <a:ext uri="{FF2B5EF4-FFF2-40B4-BE49-F238E27FC236}">
                    <a16:creationId xmlns:a16="http://schemas.microsoft.com/office/drawing/2014/main" id="{C77AB25F-483D-4EB2-BFB3-3E78B5DE0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584" y="3550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9" name="AutoShape 345">
                <a:extLst>
                  <a:ext uri="{FF2B5EF4-FFF2-40B4-BE49-F238E27FC236}">
                    <a16:creationId xmlns:a16="http://schemas.microsoft.com/office/drawing/2014/main" id="{7E381F76-6BE4-43A0-92B8-63F1595A0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590" y="3530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879" name="Group 375">
                <a:extLst>
                  <a:ext uri="{FF2B5EF4-FFF2-40B4-BE49-F238E27FC236}">
                    <a16:creationId xmlns:a16="http://schemas.microsoft.com/office/drawing/2014/main" id="{ECE2264F-5A1D-4F79-8624-7D071FFF29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2437" y="3405"/>
                <a:ext cx="296" cy="247"/>
                <a:chOff x="2448" y="2167"/>
                <a:chExt cx="296" cy="247"/>
              </a:xfrm>
            </p:grpSpPr>
            <p:sp>
              <p:nvSpPr>
                <p:cNvPr id="21850" name="AutoShape 346">
                  <a:extLst>
                    <a:ext uri="{FF2B5EF4-FFF2-40B4-BE49-F238E27FC236}">
                      <a16:creationId xmlns:a16="http://schemas.microsoft.com/office/drawing/2014/main" id="{253DE433-40F2-4E6F-B563-629F36B48E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1" name="Oval 347">
                  <a:extLst>
                    <a:ext uri="{FF2B5EF4-FFF2-40B4-BE49-F238E27FC236}">
                      <a16:creationId xmlns:a16="http://schemas.microsoft.com/office/drawing/2014/main" id="{70FF15AF-F89C-4FC3-AE89-E8242AB222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2" name="Oval 348">
                  <a:extLst>
                    <a:ext uri="{FF2B5EF4-FFF2-40B4-BE49-F238E27FC236}">
                      <a16:creationId xmlns:a16="http://schemas.microsoft.com/office/drawing/2014/main" id="{27144A31-0B3D-4E24-921E-71A4A983F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5" name="AutoShape 351">
                  <a:extLst>
                    <a:ext uri="{FF2B5EF4-FFF2-40B4-BE49-F238E27FC236}">
                      <a16:creationId xmlns:a16="http://schemas.microsoft.com/office/drawing/2014/main" id="{823F8089-D467-4AC6-9AA9-CAD4402298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6" name="AutoShape 352">
                  <a:extLst>
                    <a:ext uri="{FF2B5EF4-FFF2-40B4-BE49-F238E27FC236}">
                      <a16:creationId xmlns:a16="http://schemas.microsoft.com/office/drawing/2014/main" id="{8E9A94CA-1C3D-4402-8E1E-465ECAC094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7" name="AutoShape 353">
                  <a:extLst>
                    <a:ext uri="{FF2B5EF4-FFF2-40B4-BE49-F238E27FC236}">
                      <a16:creationId xmlns:a16="http://schemas.microsoft.com/office/drawing/2014/main" id="{367770A6-1757-4BFD-B9AA-D2482F29A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8" name="AutoShape 354">
                  <a:extLst>
                    <a:ext uri="{FF2B5EF4-FFF2-40B4-BE49-F238E27FC236}">
                      <a16:creationId xmlns:a16="http://schemas.microsoft.com/office/drawing/2014/main" id="{91DD167D-65AB-49AA-8D85-FC24FF35A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3" name="AutoShape 349">
                  <a:extLst>
                    <a:ext uri="{FF2B5EF4-FFF2-40B4-BE49-F238E27FC236}">
                      <a16:creationId xmlns:a16="http://schemas.microsoft.com/office/drawing/2014/main" id="{1A8B88A9-F229-4A5B-9D94-995B8D1FB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124" name="Group 620">
            <a:extLst>
              <a:ext uri="{FF2B5EF4-FFF2-40B4-BE49-F238E27FC236}">
                <a16:creationId xmlns:a16="http://schemas.microsoft.com/office/drawing/2014/main" id="{C567FD23-9B03-4D6C-9E66-A31000AE3DEE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781300"/>
            <a:ext cx="1296987" cy="1584325"/>
            <a:chOff x="2712" y="2976"/>
            <a:chExt cx="817" cy="998"/>
          </a:xfrm>
        </p:grpSpPr>
        <p:grpSp>
          <p:nvGrpSpPr>
            <p:cNvPr id="22125" name="Group 621">
              <a:extLst>
                <a:ext uri="{FF2B5EF4-FFF2-40B4-BE49-F238E27FC236}">
                  <a16:creationId xmlns:a16="http://schemas.microsoft.com/office/drawing/2014/main" id="{DF7AA39C-5B7B-48A8-B75E-1050FF425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976"/>
              <a:ext cx="454" cy="408"/>
              <a:chOff x="4617" y="1933"/>
              <a:chExt cx="998" cy="862"/>
            </a:xfrm>
          </p:grpSpPr>
          <p:sp>
            <p:nvSpPr>
              <p:cNvPr id="22126" name="Oval 622">
                <a:extLst>
                  <a:ext uri="{FF2B5EF4-FFF2-40B4-BE49-F238E27FC236}">
                    <a16:creationId xmlns:a16="http://schemas.microsoft.com/office/drawing/2014/main" id="{6C7209E7-38B3-49C8-8330-E0A4234A2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7" name="Oval 623">
                <a:extLst>
                  <a:ext uri="{FF2B5EF4-FFF2-40B4-BE49-F238E27FC236}">
                    <a16:creationId xmlns:a16="http://schemas.microsoft.com/office/drawing/2014/main" id="{704F05C9-6914-48E6-B596-21BF05D99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128" name="Freeform 624">
              <a:extLst>
                <a:ext uri="{FF2B5EF4-FFF2-40B4-BE49-F238E27FC236}">
                  <a16:creationId xmlns:a16="http://schemas.microsoft.com/office/drawing/2014/main" id="{2A358604-96F4-4408-A985-9B596E151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3520"/>
              <a:ext cx="409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129" name="Group 625">
              <a:extLst>
                <a:ext uri="{FF2B5EF4-FFF2-40B4-BE49-F238E27FC236}">
                  <a16:creationId xmlns:a16="http://schemas.microsoft.com/office/drawing/2014/main" id="{CDC31256-9167-41D6-A9F7-80FA7B4AE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2" y="3271"/>
              <a:ext cx="137" cy="363"/>
              <a:chOff x="2304" y="2251"/>
              <a:chExt cx="317" cy="726"/>
            </a:xfrm>
          </p:grpSpPr>
          <p:sp>
            <p:nvSpPr>
              <p:cNvPr id="22130" name="Oval 626">
                <a:extLst>
                  <a:ext uri="{FF2B5EF4-FFF2-40B4-BE49-F238E27FC236}">
                    <a16:creationId xmlns:a16="http://schemas.microsoft.com/office/drawing/2014/main" id="{50395C5D-B5CD-407E-A160-1C22B0E1E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1" name="Oval 627">
                <a:extLst>
                  <a:ext uri="{FF2B5EF4-FFF2-40B4-BE49-F238E27FC236}">
                    <a16:creationId xmlns:a16="http://schemas.microsoft.com/office/drawing/2014/main" id="{15CF862A-73D2-45AA-9BDD-495560A00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132" name="Group 628">
              <a:extLst>
                <a:ext uri="{FF2B5EF4-FFF2-40B4-BE49-F238E27FC236}">
                  <a16:creationId xmlns:a16="http://schemas.microsoft.com/office/drawing/2014/main" id="{A5DFB8A6-B59C-4392-B9EA-2FA374F79E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044"/>
              <a:ext cx="454" cy="454"/>
              <a:chOff x="2258" y="2024"/>
              <a:chExt cx="771" cy="771"/>
            </a:xfrm>
          </p:grpSpPr>
          <p:sp>
            <p:nvSpPr>
              <p:cNvPr id="22133" name="Oval 629">
                <a:extLst>
                  <a:ext uri="{FF2B5EF4-FFF2-40B4-BE49-F238E27FC236}">
                    <a16:creationId xmlns:a16="http://schemas.microsoft.com/office/drawing/2014/main" id="{032FFD8D-7EFC-4C87-91AA-BA4D0A600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4" name="Oval 630">
                <a:extLst>
                  <a:ext uri="{FF2B5EF4-FFF2-40B4-BE49-F238E27FC236}">
                    <a16:creationId xmlns:a16="http://schemas.microsoft.com/office/drawing/2014/main" id="{34904E2A-ADE8-45B2-B646-ACF467A01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5" name="Oval 631">
                <a:extLst>
                  <a:ext uri="{FF2B5EF4-FFF2-40B4-BE49-F238E27FC236}">
                    <a16:creationId xmlns:a16="http://schemas.microsoft.com/office/drawing/2014/main" id="{287A7ECB-BB2F-4A93-9ED9-F0A6BE3A9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136" name="Freeform 632">
              <a:extLst>
                <a:ext uri="{FF2B5EF4-FFF2-40B4-BE49-F238E27FC236}">
                  <a16:creationId xmlns:a16="http://schemas.microsoft.com/office/drawing/2014/main" id="{8F264854-F0FC-466C-833E-5AA58249472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1" y="3520"/>
              <a:ext cx="408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7" name="Rectangle 633">
              <a:extLst>
                <a:ext uri="{FF2B5EF4-FFF2-40B4-BE49-F238E27FC236}">
                  <a16:creationId xmlns:a16="http://schemas.microsoft.com/office/drawing/2014/main" id="{201597D1-CC9E-4021-91DF-8481232B3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3588"/>
              <a:ext cx="2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38" name="Freeform 634" descr="うろこ">
              <a:extLst>
                <a:ext uri="{FF2B5EF4-FFF2-40B4-BE49-F238E27FC236}">
                  <a16:creationId xmlns:a16="http://schemas.microsoft.com/office/drawing/2014/main" id="{F70D6C57-B7F3-4DE3-9E40-9D2FD35B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588"/>
              <a:ext cx="91" cy="9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9" name="Freeform 635" descr="うろこ">
              <a:extLst>
                <a:ext uri="{FF2B5EF4-FFF2-40B4-BE49-F238E27FC236}">
                  <a16:creationId xmlns:a16="http://schemas.microsoft.com/office/drawing/2014/main" id="{CDC153FF-F9B2-4E34-BC97-2B86B7454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3679"/>
              <a:ext cx="137" cy="295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0" name="Freeform 636">
              <a:extLst>
                <a:ext uri="{FF2B5EF4-FFF2-40B4-BE49-F238E27FC236}">
                  <a16:creationId xmlns:a16="http://schemas.microsoft.com/office/drawing/2014/main" id="{1E8C10DC-2395-4B4B-A0A1-2DB7F3475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498"/>
              <a:ext cx="137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1" name="Freeform 637">
              <a:extLst>
                <a:ext uri="{FF2B5EF4-FFF2-40B4-BE49-F238E27FC236}">
                  <a16:creationId xmlns:a16="http://schemas.microsoft.com/office/drawing/2014/main" id="{00D56D62-0A90-434C-81E4-738BC1EF5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6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2" name="Freeform 638">
              <a:extLst>
                <a:ext uri="{FF2B5EF4-FFF2-40B4-BE49-F238E27FC236}">
                  <a16:creationId xmlns:a16="http://schemas.microsoft.com/office/drawing/2014/main" id="{FE8D1423-84E3-4322-8A2A-3AFBDD5B5B4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1" y="3498"/>
              <a:ext cx="136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3" name="Freeform 639">
              <a:extLst>
                <a:ext uri="{FF2B5EF4-FFF2-40B4-BE49-F238E27FC236}">
                  <a16:creationId xmlns:a16="http://schemas.microsoft.com/office/drawing/2014/main" id="{C8047253-7C07-4063-8653-1300A363AE4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1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144" name="Group 640">
              <a:extLst>
                <a:ext uri="{FF2B5EF4-FFF2-40B4-BE49-F238E27FC236}">
                  <a16:creationId xmlns:a16="http://schemas.microsoft.com/office/drawing/2014/main" id="{CF9B0710-F1DF-4A66-98BC-3224E45F1E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2" y="3407"/>
              <a:ext cx="137" cy="31"/>
              <a:chOff x="2893" y="1933"/>
              <a:chExt cx="642" cy="228"/>
            </a:xfrm>
          </p:grpSpPr>
          <p:sp>
            <p:nvSpPr>
              <p:cNvPr id="22145" name="Freeform 641">
                <a:extLst>
                  <a:ext uri="{FF2B5EF4-FFF2-40B4-BE49-F238E27FC236}">
                    <a16:creationId xmlns:a16="http://schemas.microsoft.com/office/drawing/2014/main" id="{4EE25A61-9242-468A-9DE5-2289C7E8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46" name="Freeform 642">
                <a:extLst>
                  <a:ext uri="{FF2B5EF4-FFF2-40B4-BE49-F238E27FC236}">
                    <a16:creationId xmlns:a16="http://schemas.microsoft.com/office/drawing/2014/main" id="{F7948D05-8953-468E-9CE6-8F8EA80B1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147" name="Oval 643">
              <a:extLst>
                <a:ext uri="{FF2B5EF4-FFF2-40B4-BE49-F238E27FC236}">
                  <a16:creationId xmlns:a16="http://schemas.microsoft.com/office/drawing/2014/main" id="{33735CB1-8AE0-4217-A982-08C7DBA47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3248"/>
              <a:ext cx="91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148" name="Group 644">
              <a:extLst>
                <a:ext uri="{FF2B5EF4-FFF2-40B4-BE49-F238E27FC236}">
                  <a16:creationId xmlns:a16="http://schemas.microsoft.com/office/drawing/2014/main" id="{F4F35B78-4298-47E1-BFC4-EF246EF7B1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7" y="2999"/>
              <a:ext cx="129" cy="136"/>
              <a:chOff x="4919" y="2024"/>
              <a:chExt cx="362" cy="272"/>
            </a:xfrm>
          </p:grpSpPr>
          <p:sp>
            <p:nvSpPr>
              <p:cNvPr id="22149" name="AutoShape 645">
                <a:extLst>
                  <a:ext uri="{FF2B5EF4-FFF2-40B4-BE49-F238E27FC236}">
                    <a16:creationId xmlns:a16="http://schemas.microsoft.com/office/drawing/2014/main" id="{2A10A3C3-DCFA-4F3F-A146-1FB45C3FF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0" name="AutoShape 646">
                <a:extLst>
                  <a:ext uri="{FF2B5EF4-FFF2-40B4-BE49-F238E27FC236}">
                    <a16:creationId xmlns:a16="http://schemas.microsoft.com/office/drawing/2014/main" id="{5D965AFD-3917-48D5-817D-F562296AD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1" name="AutoShape 647">
                <a:extLst>
                  <a:ext uri="{FF2B5EF4-FFF2-40B4-BE49-F238E27FC236}">
                    <a16:creationId xmlns:a16="http://schemas.microsoft.com/office/drawing/2014/main" id="{6CD3F40F-14B3-4B5D-8ABE-06DD5E001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2" name="AutoShape 648">
                <a:extLst>
                  <a:ext uri="{FF2B5EF4-FFF2-40B4-BE49-F238E27FC236}">
                    <a16:creationId xmlns:a16="http://schemas.microsoft.com/office/drawing/2014/main" id="{DDCF5241-A175-467B-8204-8365038F0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153" name="Group 649">
              <a:extLst>
                <a:ext uri="{FF2B5EF4-FFF2-40B4-BE49-F238E27FC236}">
                  <a16:creationId xmlns:a16="http://schemas.microsoft.com/office/drawing/2014/main" id="{87E1FBD6-36B0-4DC3-BE00-1A6E6FA1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2999"/>
              <a:ext cx="128" cy="136"/>
              <a:chOff x="4919" y="2024"/>
              <a:chExt cx="362" cy="272"/>
            </a:xfrm>
          </p:grpSpPr>
          <p:sp>
            <p:nvSpPr>
              <p:cNvPr id="22154" name="AutoShape 650">
                <a:extLst>
                  <a:ext uri="{FF2B5EF4-FFF2-40B4-BE49-F238E27FC236}">
                    <a16:creationId xmlns:a16="http://schemas.microsoft.com/office/drawing/2014/main" id="{74EB9A28-1515-4E14-8CEB-2CFD9BF02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5" name="AutoShape 651">
                <a:extLst>
                  <a:ext uri="{FF2B5EF4-FFF2-40B4-BE49-F238E27FC236}">
                    <a16:creationId xmlns:a16="http://schemas.microsoft.com/office/drawing/2014/main" id="{7DF8D9F3-8384-429C-A713-1C7B876E7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6" name="AutoShape 652">
                <a:extLst>
                  <a:ext uri="{FF2B5EF4-FFF2-40B4-BE49-F238E27FC236}">
                    <a16:creationId xmlns:a16="http://schemas.microsoft.com/office/drawing/2014/main" id="{9713E069-9613-4182-BA32-227E02712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7" name="AutoShape 653">
                <a:extLst>
                  <a:ext uri="{FF2B5EF4-FFF2-40B4-BE49-F238E27FC236}">
                    <a16:creationId xmlns:a16="http://schemas.microsoft.com/office/drawing/2014/main" id="{AEE55D21-E989-492C-A446-4CD105896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158" name="AutoShape 654">
              <a:extLst>
                <a:ext uri="{FF2B5EF4-FFF2-40B4-BE49-F238E27FC236}">
                  <a16:creationId xmlns:a16="http://schemas.microsoft.com/office/drawing/2014/main" id="{77DB461D-BB2A-4584-A4EF-EFDDD85D4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01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59" name="AutoShape 655">
              <a:extLst>
                <a:ext uri="{FF2B5EF4-FFF2-40B4-BE49-F238E27FC236}">
                  <a16:creationId xmlns:a16="http://schemas.microsoft.com/office/drawing/2014/main" id="{12CA6409-1D3B-4EBF-B05C-2E63844A95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183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160" name="Group 656">
              <a:extLst>
                <a:ext uri="{FF2B5EF4-FFF2-40B4-BE49-F238E27FC236}">
                  <a16:creationId xmlns:a16="http://schemas.microsoft.com/office/drawing/2014/main" id="{49CDB133-AEE2-44A3-AAC6-B2A4AE8AB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215"/>
              <a:ext cx="273" cy="68"/>
              <a:chOff x="2984" y="3203"/>
              <a:chExt cx="273" cy="90"/>
            </a:xfrm>
          </p:grpSpPr>
          <p:sp>
            <p:nvSpPr>
              <p:cNvPr id="22161" name="Oval 657">
                <a:extLst>
                  <a:ext uri="{FF2B5EF4-FFF2-40B4-BE49-F238E27FC236}">
                    <a16:creationId xmlns:a16="http://schemas.microsoft.com/office/drawing/2014/main" id="{E75EC937-0BCE-463E-BB93-DFE9A8B57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203"/>
                <a:ext cx="91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2" name="Oval 658">
                <a:extLst>
                  <a:ext uri="{FF2B5EF4-FFF2-40B4-BE49-F238E27FC236}">
                    <a16:creationId xmlns:a16="http://schemas.microsoft.com/office/drawing/2014/main" id="{0365B53B-FE76-4613-BCEF-26ACE00B3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3203"/>
                <a:ext cx="91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3" name="AutoShape 659">
                <a:extLst>
                  <a:ext uri="{FF2B5EF4-FFF2-40B4-BE49-F238E27FC236}">
                    <a16:creationId xmlns:a16="http://schemas.microsoft.com/office/drawing/2014/main" id="{6E305346-D3CA-465E-942F-5B0AB0E47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203"/>
                <a:ext cx="91" cy="90"/>
              </a:xfrm>
              <a:custGeom>
                <a:avLst/>
                <a:gdLst>
                  <a:gd name="G0" fmla="+- 9605 0 0"/>
                  <a:gd name="G1" fmla="+- -11442574 0 0"/>
                  <a:gd name="G2" fmla="+- 0 0 -11442574"/>
                  <a:gd name="T0" fmla="*/ 0 256 1"/>
                  <a:gd name="T1" fmla="*/ 180 256 1"/>
                  <a:gd name="G3" fmla="+- -11442574 T0 T1"/>
                  <a:gd name="T2" fmla="*/ 0 256 1"/>
                  <a:gd name="T3" fmla="*/ 90 256 1"/>
                  <a:gd name="G4" fmla="+- -11442574 T2 T3"/>
                  <a:gd name="G5" fmla="*/ G4 2 1"/>
                  <a:gd name="T4" fmla="*/ 90 256 1"/>
                  <a:gd name="T5" fmla="*/ 0 256 1"/>
                  <a:gd name="G6" fmla="+- -11442574 T4 T5"/>
                  <a:gd name="G7" fmla="*/ G6 2 1"/>
                  <a:gd name="G8" fmla="abs -1144257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05"/>
                  <a:gd name="G18" fmla="*/ 9605 1 2"/>
                  <a:gd name="G19" fmla="+- G18 5400 0"/>
                  <a:gd name="G20" fmla="cos G19 -11442574"/>
                  <a:gd name="G21" fmla="sin G19 -11442574"/>
                  <a:gd name="G22" fmla="+- G20 10800 0"/>
                  <a:gd name="G23" fmla="+- G21 10800 0"/>
                  <a:gd name="G24" fmla="+- 10800 0 G20"/>
                  <a:gd name="G25" fmla="+- 9605 10800 0"/>
                  <a:gd name="G26" fmla="?: G9 G17 G25"/>
                  <a:gd name="G27" fmla="?: G9 0 21600"/>
                  <a:gd name="G28" fmla="cos 10800 -11442574"/>
                  <a:gd name="G29" fmla="sin 10800 -11442574"/>
                  <a:gd name="G30" fmla="sin 9605 -1144257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42574 G34 0"/>
                  <a:gd name="G36" fmla="?: G6 G35 G31"/>
                  <a:gd name="G37" fmla="+- 21600 0 G36"/>
                  <a:gd name="G38" fmla="?: G4 0 G33"/>
                  <a:gd name="G39" fmla="?: -1144257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42 w 21600"/>
                  <a:gd name="T15" fmla="*/ 9839 h 21600"/>
                  <a:gd name="T16" fmla="*/ 10800 w 21600"/>
                  <a:gd name="T17" fmla="*/ 1195 h 21600"/>
                  <a:gd name="T18" fmla="*/ 20958 w 21600"/>
                  <a:gd name="T19" fmla="*/ 983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237" y="9896"/>
                    </a:moveTo>
                    <a:cubicBezTo>
                      <a:pt x="1703" y="4963"/>
                      <a:pt x="5845" y="1195"/>
                      <a:pt x="10800" y="1195"/>
                    </a:cubicBezTo>
                    <a:cubicBezTo>
                      <a:pt x="15754" y="1195"/>
                      <a:pt x="19896" y="4963"/>
                      <a:pt x="20362" y="9896"/>
                    </a:cubicBezTo>
                    <a:lnTo>
                      <a:pt x="21552" y="9783"/>
                    </a:lnTo>
                    <a:cubicBezTo>
                      <a:pt x="21027" y="4237"/>
                      <a:pt x="16370" y="0"/>
                      <a:pt x="10799" y="0"/>
                    </a:cubicBezTo>
                    <a:cubicBezTo>
                      <a:pt x="5229" y="0"/>
                      <a:pt x="572" y="4237"/>
                      <a:pt x="47" y="9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4" name="AutoShape 660">
                <a:extLst>
                  <a:ext uri="{FF2B5EF4-FFF2-40B4-BE49-F238E27FC236}">
                    <a16:creationId xmlns:a16="http://schemas.microsoft.com/office/drawing/2014/main" id="{9E9645F7-8643-4EC4-9D5D-B49757EC5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3203"/>
                <a:ext cx="91" cy="90"/>
              </a:xfrm>
              <a:custGeom>
                <a:avLst/>
                <a:gdLst>
                  <a:gd name="G0" fmla="+- 9605 0 0"/>
                  <a:gd name="G1" fmla="+- -11442574 0 0"/>
                  <a:gd name="G2" fmla="+- 0 0 -11442574"/>
                  <a:gd name="T0" fmla="*/ 0 256 1"/>
                  <a:gd name="T1" fmla="*/ 180 256 1"/>
                  <a:gd name="G3" fmla="+- -11442574 T0 T1"/>
                  <a:gd name="T2" fmla="*/ 0 256 1"/>
                  <a:gd name="T3" fmla="*/ 90 256 1"/>
                  <a:gd name="G4" fmla="+- -11442574 T2 T3"/>
                  <a:gd name="G5" fmla="*/ G4 2 1"/>
                  <a:gd name="T4" fmla="*/ 90 256 1"/>
                  <a:gd name="T5" fmla="*/ 0 256 1"/>
                  <a:gd name="G6" fmla="+- -11442574 T4 T5"/>
                  <a:gd name="G7" fmla="*/ G6 2 1"/>
                  <a:gd name="G8" fmla="abs -1144257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05"/>
                  <a:gd name="G18" fmla="*/ 9605 1 2"/>
                  <a:gd name="G19" fmla="+- G18 5400 0"/>
                  <a:gd name="G20" fmla="cos G19 -11442574"/>
                  <a:gd name="G21" fmla="sin G19 -11442574"/>
                  <a:gd name="G22" fmla="+- G20 10800 0"/>
                  <a:gd name="G23" fmla="+- G21 10800 0"/>
                  <a:gd name="G24" fmla="+- 10800 0 G20"/>
                  <a:gd name="G25" fmla="+- 9605 10800 0"/>
                  <a:gd name="G26" fmla="?: G9 G17 G25"/>
                  <a:gd name="G27" fmla="?: G9 0 21600"/>
                  <a:gd name="G28" fmla="cos 10800 -11442574"/>
                  <a:gd name="G29" fmla="sin 10800 -11442574"/>
                  <a:gd name="G30" fmla="sin 9605 -1144257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42574 G34 0"/>
                  <a:gd name="G36" fmla="?: G6 G35 G31"/>
                  <a:gd name="G37" fmla="+- 21600 0 G36"/>
                  <a:gd name="G38" fmla="?: G4 0 G33"/>
                  <a:gd name="G39" fmla="?: -1144257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42 w 21600"/>
                  <a:gd name="T15" fmla="*/ 9839 h 21600"/>
                  <a:gd name="T16" fmla="*/ 10800 w 21600"/>
                  <a:gd name="T17" fmla="*/ 1195 h 21600"/>
                  <a:gd name="T18" fmla="*/ 20958 w 21600"/>
                  <a:gd name="T19" fmla="*/ 983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237" y="9896"/>
                    </a:moveTo>
                    <a:cubicBezTo>
                      <a:pt x="1703" y="4963"/>
                      <a:pt x="5845" y="1195"/>
                      <a:pt x="10800" y="1195"/>
                    </a:cubicBezTo>
                    <a:cubicBezTo>
                      <a:pt x="15754" y="1195"/>
                      <a:pt x="19896" y="4963"/>
                      <a:pt x="20362" y="9896"/>
                    </a:cubicBezTo>
                    <a:lnTo>
                      <a:pt x="21552" y="9783"/>
                    </a:lnTo>
                    <a:cubicBezTo>
                      <a:pt x="21027" y="4237"/>
                      <a:pt x="16370" y="0"/>
                      <a:pt x="10799" y="0"/>
                    </a:cubicBezTo>
                    <a:cubicBezTo>
                      <a:pt x="5229" y="0"/>
                      <a:pt x="572" y="4237"/>
                      <a:pt x="47" y="9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165" name="Oval 661">
              <a:extLst>
                <a:ext uri="{FF2B5EF4-FFF2-40B4-BE49-F238E27FC236}">
                  <a16:creationId xmlns:a16="http://schemas.microsoft.com/office/drawing/2014/main" id="{0FD43900-6A8A-40F1-A38E-3C3BF3A58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3226"/>
              <a:ext cx="45" cy="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66" name="Oval 662">
              <a:extLst>
                <a:ext uri="{FF2B5EF4-FFF2-40B4-BE49-F238E27FC236}">
                  <a16:creationId xmlns:a16="http://schemas.microsoft.com/office/drawing/2014/main" id="{D38FE309-EC55-458D-8EB5-4A8478D26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3226"/>
              <a:ext cx="45" cy="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67" name="Oval 663">
              <a:extLst>
                <a:ext uri="{FF2B5EF4-FFF2-40B4-BE49-F238E27FC236}">
                  <a16:creationId xmlns:a16="http://schemas.microsoft.com/office/drawing/2014/main" id="{DE49ED3D-6A01-43CF-B5C8-802C27C22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229"/>
              <a:ext cx="22" cy="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68" name="Oval 664">
              <a:extLst>
                <a:ext uri="{FF2B5EF4-FFF2-40B4-BE49-F238E27FC236}">
                  <a16:creationId xmlns:a16="http://schemas.microsoft.com/office/drawing/2014/main" id="{32CC35B9-E481-469F-B6A0-30D40832E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5" y="3228"/>
              <a:ext cx="23" cy="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266" name="Group 762">
            <a:extLst>
              <a:ext uri="{FF2B5EF4-FFF2-40B4-BE49-F238E27FC236}">
                <a16:creationId xmlns:a16="http://schemas.microsoft.com/office/drawing/2014/main" id="{332AFF51-0A22-480F-973C-121353704659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2781300"/>
            <a:ext cx="1655763" cy="1597025"/>
            <a:chOff x="4844" y="1752"/>
            <a:chExt cx="1043" cy="1006"/>
          </a:xfrm>
        </p:grpSpPr>
        <p:grpSp>
          <p:nvGrpSpPr>
            <p:cNvPr id="22170" name="Group 666">
              <a:extLst>
                <a:ext uri="{FF2B5EF4-FFF2-40B4-BE49-F238E27FC236}">
                  <a16:creationId xmlns:a16="http://schemas.microsoft.com/office/drawing/2014/main" id="{688BCE10-5B2D-4478-980F-4029898036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752"/>
              <a:ext cx="817" cy="998"/>
              <a:chOff x="2712" y="2976"/>
              <a:chExt cx="817" cy="998"/>
            </a:xfrm>
          </p:grpSpPr>
          <p:grpSp>
            <p:nvGrpSpPr>
              <p:cNvPr id="22171" name="Group 667">
                <a:extLst>
                  <a:ext uri="{FF2B5EF4-FFF2-40B4-BE49-F238E27FC236}">
                    <a16:creationId xmlns:a16="http://schemas.microsoft.com/office/drawing/2014/main" id="{D3CB02D6-B33E-4AF4-B590-51EAE6816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3" y="2976"/>
                <a:ext cx="454" cy="408"/>
                <a:chOff x="4617" y="1933"/>
                <a:chExt cx="998" cy="862"/>
              </a:xfrm>
            </p:grpSpPr>
            <p:sp>
              <p:nvSpPr>
                <p:cNvPr id="22172" name="Oval 668">
                  <a:extLst>
                    <a:ext uri="{FF2B5EF4-FFF2-40B4-BE49-F238E27FC236}">
                      <a16:creationId xmlns:a16="http://schemas.microsoft.com/office/drawing/2014/main" id="{8A6FABB2-2BA7-4AD4-A688-FEE7EDAB6F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4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73" name="Oval 669">
                  <a:extLst>
                    <a:ext uri="{FF2B5EF4-FFF2-40B4-BE49-F238E27FC236}">
                      <a16:creationId xmlns:a16="http://schemas.microsoft.com/office/drawing/2014/main" id="{8B276D53-7349-44CD-BEEB-796A0D687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174" name="Freeform 670">
                <a:extLst>
                  <a:ext uri="{FF2B5EF4-FFF2-40B4-BE49-F238E27FC236}">
                    <a16:creationId xmlns:a16="http://schemas.microsoft.com/office/drawing/2014/main" id="{1FCED853-0C5A-4623-A13B-D3D013E20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3520"/>
                <a:ext cx="409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175" name="Group 671">
                <a:extLst>
                  <a:ext uri="{FF2B5EF4-FFF2-40B4-BE49-F238E27FC236}">
                    <a16:creationId xmlns:a16="http://schemas.microsoft.com/office/drawing/2014/main" id="{F53DAC81-D640-4337-A5B8-8D84773328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2" y="3271"/>
                <a:ext cx="137" cy="363"/>
                <a:chOff x="2304" y="2251"/>
                <a:chExt cx="317" cy="726"/>
              </a:xfrm>
            </p:grpSpPr>
            <p:sp>
              <p:nvSpPr>
                <p:cNvPr id="22176" name="Oval 672">
                  <a:extLst>
                    <a:ext uri="{FF2B5EF4-FFF2-40B4-BE49-F238E27FC236}">
                      <a16:creationId xmlns:a16="http://schemas.microsoft.com/office/drawing/2014/main" id="{B1DCC03B-AE42-4FFC-81BD-79D9F282D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77" name="Oval 673">
                  <a:extLst>
                    <a:ext uri="{FF2B5EF4-FFF2-40B4-BE49-F238E27FC236}">
                      <a16:creationId xmlns:a16="http://schemas.microsoft.com/office/drawing/2014/main" id="{6DEB019A-1D8C-40AF-9EBA-1A92153DAE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78" name="Group 674">
                <a:extLst>
                  <a:ext uri="{FF2B5EF4-FFF2-40B4-BE49-F238E27FC236}">
                    <a16:creationId xmlns:a16="http://schemas.microsoft.com/office/drawing/2014/main" id="{0925669C-143C-4045-A821-3D0D18FBD3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3" y="3044"/>
                <a:ext cx="454" cy="454"/>
                <a:chOff x="2258" y="2024"/>
                <a:chExt cx="771" cy="771"/>
              </a:xfrm>
            </p:grpSpPr>
            <p:sp>
              <p:nvSpPr>
                <p:cNvPr id="22179" name="Oval 675">
                  <a:extLst>
                    <a:ext uri="{FF2B5EF4-FFF2-40B4-BE49-F238E27FC236}">
                      <a16:creationId xmlns:a16="http://schemas.microsoft.com/office/drawing/2014/main" id="{F25EF11D-F343-4A90-A033-8355561BD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80" name="Oval 676">
                  <a:extLst>
                    <a:ext uri="{FF2B5EF4-FFF2-40B4-BE49-F238E27FC236}">
                      <a16:creationId xmlns:a16="http://schemas.microsoft.com/office/drawing/2014/main" id="{96204A3F-5F9D-4BF1-BD24-B5FB927480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81" name="Oval 677">
                  <a:extLst>
                    <a:ext uri="{FF2B5EF4-FFF2-40B4-BE49-F238E27FC236}">
                      <a16:creationId xmlns:a16="http://schemas.microsoft.com/office/drawing/2014/main" id="{132CC8D7-25DD-4598-A817-049520F65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182" name="Freeform 678">
                <a:extLst>
                  <a:ext uri="{FF2B5EF4-FFF2-40B4-BE49-F238E27FC236}">
                    <a16:creationId xmlns:a16="http://schemas.microsoft.com/office/drawing/2014/main" id="{3116BDA4-E807-4307-92F8-ED7AA353D5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520"/>
                <a:ext cx="408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3" name="Rectangle 679">
                <a:extLst>
                  <a:ext uri="{FF2B5EF4-FFF2-40B4-BE49-F238E27FC236}">
                    <a16:creationId xmlns:a16="http://schemas.microsoft.com/office/drawing/2014/main" id="{E486CC04-117C-491C-8073-2D88DEE01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3588"/>
                <a:ext cx="227" cy="2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84" name="Freeform 680" descr="うろこ">
                <a:extLst>
                  <a:ext uri="{FF2B5EF4-FFF2-40B4-BE49-F238E27FC236}">
                    <a16:creationId xmlns:a16="http://schemas.microsoft.com/office/drawing/2014/main" id="{6732C8A9-1589-40C2-B105-1F6AB6DD8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588"/>
                <a:ext cx="91" cy="9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5" name="Freeform 681" descr="うろこ">
                <a:extLst>
                  <a:ext uri="{FF2B5EF4-FFF2-40B4-BE49-F238E27FC236}">
                    <a16:creationId xmlns:a16="http://schemas.microsoft.com/office/drawing/2014/main" id="{0DFAF78A-BA10-4619-8A3A-835A167B1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3679"/>
                <a:ext cx="137" cy="295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6" name="Freeform 682">
                <a:extLst>
                  <a:ext uri="{FF2B5EF4-FFF2-40B4-BE49-F238E27FC236}">
                    <a16:creationId xmlns:a16="http://schemas.microsoft.com/office/drawing/2014/main" id="{4CE074F6-C244-42C0-BBA0-94A94C21F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498"/>
                <a:ext cx="137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7" name="Freeform 683">
                <a:extLst>
                  <a:ext uri="{FF2B5EF4-FFF2-40B4-BE49-F238E27FC236}">
                    <a16:creationId xmlns:a16="http://schemas.microsoft.com/office/drawing/2014/main" id="{33D2A1E5-A6BD-4C90-A004-781306539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6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8" name="Freeform 684">
                <a:extLst>
                  <a:ext uri="{FF2B5EF4-FFF2-40B4-BE49-F238E27FC236}">
                    <a16:creationId xmlns:a16="http://schemas.microsoft.com/office/drawing/2014/main" id="{8EB6FC87-B67B-47B1-84D0-C87CF47966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498"/>
                <a:ext cx="136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9" name="Freeform 685">
                <a:extLst>
                  <a:ext uri="{FF2B5EF4-FFF2-40B4-BE49-F238E27FC236}">
                    <a16:creationId xmlns:a16="http://schemas.microsoft.com/office/drawing/2014/main" id="{AA69BA2D-21B1-4968-9D4B-B096903684B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21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190" name="Group 686">
                <a:extLst>
                  <a:ext uri="{FF2B5EF4-FFF2-40B4-BE49-F238E27FC236}">
                    <a16:creationId xmlns:a16="http://schemas.microsoft.com/office/drawing/2014/main" id="{2992A364-4B56-4A6B-BF62-DF58FFBCC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2" y="3407"/>
                <a:ext cx="137" cy="31"/>
                <a:chOff x="2893" y="1933"/>
                <a:chExt cx="642" cy="228"/>
              </a:xfrm>
            </p:grpSpPr>
            <p:sp>
              <p:nvSpPr>
                <p:cNvPr id="22191" name="Freeform 687">
                  <a:extLst>
                    <a:ext uri="{FF2B5EF4-FFF2-40B4-BE49-F238E27FC236}">
                      <a16:creationId xmlns:a16="http://schemas.microsoft.com/office/drawing/2014/main" id="{7FB737EA-3107-40E5-B3F1-511B5FFFAE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92" name="Freeform 688">
                  <a:extLst>
                    <a:ext uri="{FF2B5EF4-FFF2-40B4-BE49-F238E27FC236}">
                      <a16:creationId xmlns:a16="http://schemas.microsoft.com/office/drawing/2014/main" id="{A40ED44A-7B30-40E4-88AD-432E10AF5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193" name="Oval 689">
                <a:extLst>
                  <a:ext uri="{FF2B5EF4-FFF2-40B4-BE49-F238E27FC236}">
                    <a16:creationId xmlns:a16="http://schemas.microsoft.com/office/drawing/2014/main" id="{E5B3274E-96E6-4F8C-A132-18C5C9752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8"/>
                <a:ext cx="91" cy="13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194" name="Group 690">
                <a:extLst>
                  <a:ext uri="{FF2B5EF4-FFF2-40B4-BE49-F238E27FC236}">
                    <a16:creationId xmlns:a16="http://schemas.microsoft.com/office/drawing/2014/main" id="{834B2339-84F8-4082-A556-0049854964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7" y="2999"/>
                <a:ext cx="129" cy="136"/>
                <a:chOff x="4919" y="2024"/>
                <a:chExt cx="362" cy="272"/>
              </a:xfrm>
            </p:grpSpPr>
            <p:sp>
              <p:nvSpPr>
                <p:cNvPr id="22195" name="AutoShape 691">
                  <a:extLst>
                    <a:ext uri="{FF2B5EF4-FFF2-40B4-BE49-F238E27FC236}">
                      <a16:creationId xmlns:a16="http://schemas.microsoft.com/office/drawing/2014/main" id="{3F35B7F1-9E6A-476D-9141-B42BDA5AA9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96" name="AutoShape 692">
                  <a:extLst>
                    <a:ext uri="{FF2B5EF4-FFF2-40B4-BE49-F238E27FC236}">
                      <a16:creationId xmlns:a16="http://schemas.microsoft.com/office/drawing/2014/main" id="{D3C7CD9B-3291-4AA6-85BA-7040B9805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97" name="AutoShape 693">
                  <a:extLst>
                    <a:ext uri="{FF2B5EF4-FFF2-40B4-BE49-F238E27FC236}">
                      <a16:creationId xmlns:a16="http://schemas.microsoft.com/office/drawing/2014/main" id="{4B3F9DB7-B29D-4B2A-A534-F3EC80642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98" name="AutoShape 694">
                  <a:extLst>
                    <a:ext uri="{FF2B5EF4-FFF2-40B4-BE49-F238E27FC236}">
                      <a16:creationId xmlns:a16="http://schemas.microsoft.com/office/drawing/2014/main" id="{44FF3A9D-96E7-47B9-92A7-D8268D0005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99" name="Group 695">
                <a:extLst>
                  <a:ext uri="{FF2B5EF4-FFF2-40B4-BE49-F238E27FC236}">
                    <a16:creationId xmlns:a16="http://schemas.microsoft.com/office/drawing/2014/main" id="{75E15B09-5E04-497C-98A4-DDC1AD739F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2999"/>
                <a:ext cx="128" cy="136"/>
                <a:chOff x="4919" y="2024"/>
                <a:chExt cx="362" cy="272"/>
              </a:xfrm>
            </p:grpSpPr>
            <p:sp>
              <p:nvSpPr>
                <p:cNvPr id="22200" name="AutoShape 696">
                  <a:extLst>
                    <a:ext uri="{FF2B5EF4-FFF2-40B4-BE49-F238E27FC236}">
                      <a16:creationId xmlns:a16="http://schemas.microsoft.com/office/drawing/2014/main" id="{24D666B6-A015-4C6D-8DB1-3F10BC1BF2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01" name="AutoShape 697">
                  <a:extLst>
                    <a:ext uri="{FF2B5EF4-FFF2-40B4-BE49-F238E27FC236}">
                      <a16:creationId xmlns:a16="http://schemas.microsoft.com/office/drawing/2014/main" id="{F75CE51C-D325-4471-8036-6903375A87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02" name="AutoShape 698">
                  <a:extLst>
                    <a:ext uri="{FF2B5EF4-FFF2-40B4-BE49-F238E27FC236}">
                      <a16:creationId xmlns:a16="http://schemas.microsoft.com/office/drawing/2014/main" id="{EB820994-3DE1-4328-863E-B2B509D72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03" name="AutoShape 699">
                  <a:extLst>
                    <a:ext uri="{FF2B5EF4-FFF2-40B4-BE49-F238E27FC236}">
                      <a16:creationId xmlns:a16="http://schemas.microsoft.com/office/drawing/2014/main" id="{95009C79-7384-4A3E-BBDA-915D1138D8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204" name="AutoShape 700">
                <a:extLst>
                  <a:ext uri="{FF2B5EF4-FFF2-40B4-BE49-F238E27FC236}">
                    <a16:creationId xmlns:a16="http://schemas.microsoft.com/office/drawing/2014/main" id="{597827A1-5CA0-4B11-921B-9A9CF4FBC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1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05" name="AutoShape 701">
                <a:extLst>
                  <a:ext uri="{FF2B5EF4-FFF2-40B4-BE49-F238E27FC236}">
                    <a16:creationId xmlns:a16="http://schemas.microsoft.com/office/drawing/2014/main" id="{CCB4F328-E222-4827-BC20-E41A9FC05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183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206" name="Group 702">
                <a:extLst>
                  <a:ext uri="{FF2B5EF4-FFF2-40B4-BE49-F238E27FC236}">
                    <a16:creationId xmlns:a16="http://schemas.microsoft.com/office/drawing/2014/main" id="{1BD46656-D756-48C0-A3D1-5AE773E6AB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3215"/>
                <a:ext cx="273" cy="68"/>
                <a:chOff x="2984" y="3203"/>
                <a:chExt cx="273" cy="90"/>
              </a:xfrm>
            </p:grpSpPr>
            <p:sp>
              <p:nvSpPr>
                <p:cNvPr id="22207" name="Oval 703">
                  <a:extLst>
                    <a:ext uri="{FF2B5EF4-FFF2-40B4-BE49-F238E27FC236}">
                      <a16:creationId xmlns:a16="http://schemas.microsoft.com/office/drawing/2014/main" id="{CED1451E-CC65-46B5-B617-522A0A12B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3203"/>
                  <a:ext cx="91" cy="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08" name="Oval 704">
                  <a:extLst>
                    <a:ext uri="{FF2B5EF4-FFF2-40B4-BE49-F238E27FC236}">
                      <a16:creationId xmlns:a16="http://schemas.microsoft.com/office/drawing/2014/main" id="{5B3642CC-2098-4AE2-81DB-E4DBB51229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6" y="3203"/>
                  <a:ext cx="91" cy="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09" name="AutoShape 705">
                  <a:extLst>
                    <a:ext uri="{FF2B5EF4-FFF2-40B4-BE49-F238E27FC236}">
                      <a16:creationId xmlns:a16="http://schemas.microsoft.com/office/drawing/2014/main" id="{D63E2C09-5DCB-428D-8693-239E4F52A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3203"/>
                  <a:ext cx="91" cy="90"/>
                </a:xfrm>
                <a:custGeom>
                  <a:avLst/>
                  <a:gdLst>
                    <a:gd name="G0" fmla="+- 9605 0 0"/>
                    <a:gd name="G1" fmla="+- -11442574 0 0"/>
                    <a:gd name="G2" fmla="+- 0 0 -11442574"/>
                    <a:gd name="T0" fmla="*/ 0 256 1"/>
                    <a:gd name="T1" fmla="*/ 180 256 1"/>
                    <a:gd name="G3" fmla="+- -11442574 T0 T1"/>
                    <a:gd name="T2" fmla="*/ 0 256 1"/>
                    <a:gd name="T3" fmla="*/ 90 256 1"/>
                    <a:gd name="G4" fmla="+- -11442574 T2 T3"/>
                    <a:gd name="G5" fmla="*/ G4 2 1"/>
                    <a:gd name="T4" fmla="*/ 90 256 1"/>
                    <a:gd name="T5" fmla="*/ 0 256 1"/>
                    <a:gd name="G6" fmla="+- -11442574 T4 T5"/>
                    <a:gd name="G7" fmla="*/ G6 2 1"/>
                    <a:gd name="G8" fmla="abs -1144257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05"/>
                    <a:gd name="G18" fmla="*/ 9605 1 2"/>
                    <a:gd name="G19" fmla="+- G18 5400 0"/>
                    <a:gd name="G20" fmla="cos G19 -11442574"/>
                    <a:gd name="G21" fmla="sin G19 -11442574"/>
                    <a:gd name="G22" fmla="+- G20 10800 0"/>
                    <a:gd name="G23" fmla="+- G21 10800 0"/>
                    <a:gd name="G24" fmla="+- 10800 0 G20"/>
                    <a:gd name="G25" fmla="+- 9605 10800 0"/>
                    <a:gd name="G26" fmla="?: G9 G17 G25"/>
                    <a:gd name="G27" fmla="?: G9 0 21600"/>
                    <a:gd name="G28" fmla="cos 10800 -11442574"/>
                    <a:gd name="G29" fmla="sin 10800 -11442574"/>
                    <a:gd name="G30" fmla="sin 9605 -1144257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42574 G34 0"/>
                    <a:gd name="G36" fmla="?: G6 G35 G31"/>
                    <a:gd name="G37" fmla="+- 21600 0 G36"/>
                    <a:gd name="G38" fmla="?: G4 0 G33"/>
                    <a:gd name="G39" fmla="?: -1144257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42 w 21600"/>
                    <a:gd name="T15" fmla="*/ 9839 h 21600"/>
                    <a:gd name="T16" fmla="*/ 10800 w 21600"/>
                    <a:gd name="T17" fmla="*/ 1195 h 21600"/>
                    <a:gd name="T18" fmla="*/ 20958 w 21600"/>
                    <a:gd name="T19" fmla="*/ 983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237" y="9896"/>
                      </a:moveTo>
                      <a:cubicBezTo>
                        <a:pt x="1703" y="4963"/>
                        <a:pt x="5845" y="1195"/>
                        <a:pt x="10800" y="1195"/>
                      </a:cubicBezTo>
                      <a:cubicBezTo>
                        <a:pt x="15754" y="1195"/>
                        <a:pt x="19896" y="4963"/>
                        <a:pt x="20362" y="9896"/>
                      </a:cubicBezTo>
                      <a:lnTo>
                        <a:pt x="21552" y="9783"/>
                      </a:lnTo>
                      <a:cubicBezTo>
                        <a:pt x="21027" y="4237"/>
                        <a:pt x="16370" y="0"/>
                        <a:pt x="10799" y="0"/>
                      </a:cubicBezTo>
                      <a:cubicBezTo>
                        <a:pt x="5229" y="0"/>
                        <a:pt x="572" y="4237"/>
                        <a:pt x="47" y="97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10" name="AutoShape 706">
                  <a:extLst>
                    <a:ext uri="{FF2B5EF4-FFF2-40B4-BE49-F238E27FC236}">
                      <a16:creationId xmlns:a16="http://schemas.microsoft.com/office/drawing/2014/main" id="{52635E54-5902-4FF1-BA5C-636A4891C2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6" y="3203"/>
                  <a:ext cx="91" cy="90"/>
                </a:xfrm>
                <a:custGeom>
                  <a:avLst/>
                  <a:gdLst>
                    <a:gd name="G0" fmla="+- 9605 0 0"/>
                    <a:gd name="G1" fmla="+- -11442574 0 0"/>
                    <a:gd name="G2" fmla="+- 0 0 -11442574"/>
                    <a:gd name="T0" fmla="*/ 0 256 1"/>
                    <a:gd name="T1" fmla="*/ 180 256 1"/>
                    <a:gd name="G3" fmla="+- -11442574 T0 T1"/>
                    <a:gd name="T2" fmla="*/ 0 256 1"/>
                    <a:gd name="T3" fmla="*/ 90 256 1"/>
                    <a:gd name="G4" fmla="+- -11442574 T2 T3"/>
                    <a:gd name="G5" fmla="*/ G4 2 1"/>
                    <a:gd name="T4" fmla="*/ 90 256 1"/>
                    <a:gd name="T5" fmla="*/ 0 256 1"/>
                    <a:gd name="G6" fmla="+- -11442574 T4 T5"/>
                    <a:gd name="G7" fmla="*/ G6 2 1"/>
                    <a:gd name="G8" fmla="abs -1144257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05"/>
                    <a:gd name="G18" fmla="*/ 9605 1 2"/>
                    <a:gd name="G19" fmla="+- G18 5400 0"/>
                    <a:gd name="G20" fmla="cos G19 -11442574"/>
                    <a:gd name="G21" fmla="sin G19 -11442574"/>
                    <a:gd name="G22" fmla="+- G20 10800 0"/>
                    <a:gd name="G23" fmla="+- G21 10800 0"/>
                    <a:gd name="G24" fmla="+- 10800 0 G20"/>
                    <a:gd name="G25" fmla="+- 9605 10800 0"/>
                    <a:gd name="G26" fmla="?: G9 G17 G25"/>
                    <a:gd name="G27" fmla="?: G9 0 21600"/>
                    <a:gd name="G28" fmla="cos 10800 -11442574"/>
                    <a:gd name="G29" fmla="sin 10800 -11442574"/>
                    <a:gd name="G30" fmla="sin 9605 -1144257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42574 G34 0"/>
                    <a:gd name="G36" fmla="?: G6 G35 G31"/>
                    <a:gd name="G37" fmla="+- 21600 0 G36"/>
                    <a:gd name="G38" fmla="?: G4 0 G33"/>
                    <a:gd name="G39" fmla="?: -1144257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42 w 21600"/>
                    <a:gd name="T15" fmla="*/ 9839 h 21600"/>
                    <a:gd name="T16" fmla="*/ 10800 w 21600"/>
                    <a:gd name="T17" fmla="*/ 1195 h 21600"/>
                    <a:gd name="T18" fmla="*/ 20958 w 21600"/>
                    <a:gd name="T19" fmla="*/ 983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237" y="9896"/>
                      </a:moveTo>
                      <a:cubicBezTo>
                        <a:pt x="1703" y="4963"/>
                        <a:pt x="5845" y="1195"/>
                        <a:pt x="10800" y="1195"/>
                      </a:cubicBezTo>
                      <a:cubicBezTo>
                        <a:pt x="15754" y="1195"/>
                        <a:pt x="19896" y="4963"/>
                        <a:pt x="20362" y="9896"/>
                      </a:cubicBezTo>
                      <a:lnTo>
                        <a:pt x="21552" y="9783"/>
                      </a:lnTo>
                      <a:cubicBezTo>
                        <a:pt x="21027" y="4237"/>
                        <a:pt x="16370" y="0"/>
                        <a:pt x="10799" y="0"/>
                      </a:cubicBezTo>
                      <a:cubicBezTo>
                        <a:pt x="5229" y="0"/>
                        <a:pt x="572" y="4237"/>
                        <a:pt x="47" y="97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211" name="Oval 707">
                <a:extLst>
                  <a:ext uri="{FF2B5EF4-FFF2-40B4-BE49-F238E27FC236}">
                    <a16:creationId xmlns:a16="http://schemas.microsoft.com/office/drawing/2014/main" id="{5C768688-1D5C-428B-8B8B-5B1BC38EE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2" y="3226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2" name="Oval 708">
                <a:extLst>
                  <a:ext uri="{FF2B5EF4-FFF2-40B4-BE49-F238E27FC236}">
                    <a16:creationId xmlns:a16="http://schemas.microsoft.com/office/drawing/2014/main" id="{7D1922B5-A5F3-405B-93FF-D7857854D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3226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3" name="Oval 709">
                <a:extLst>
                  <a:ext uri="{FF2B5EF4-FFF2-40B4-BE49-F238E27FC236}">
                    <a16:creationId xmlns:a16="http://schemas.microsoft.com/office/drawing/2014/main" id="{5CC9E5E9-0C1F-4EA1-94CE-C3FD795E6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3229"/>
                <a:ext cx="22" cy="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4" name="Oval 710">
                <a:extLst>
                  <a:ext uri="{FF2B5EF4-FFF2-40B4-BE49-F238E27FC236}">
                    <a16:creationId xmlns:a16="http://schemas.microsoft.com/office/drawing/2014/main" id="{D06EAD09-9700-4A75-AC1F-D97EB4739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5" y="3228"/>
                <a:ext cx="23" cy="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265" name="Group 761">
              <a:extLst>
                <a:ext uri="{FF2B5EF4-FFF2-40B4-BE49-F238E27FC236}">
                  <a16:creationId xmlns:a16="http://schemas.microsoft.com/office/drawing/2014/main" id="{85C5605C-7339-4762-986D-8517C58AD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1888"/>
              <a:ext cx="273" cy="870"/>
              <a:chOff x="2898" y="3043"/>
              <a:chExt cx="273" cy="870"/>
            </a:xfrm>
          </p:grpSpPr>
          <p:sp>
            <p:nvSpPr>
              <p:cNvPr id="22234" name="AutoShape 730">
                <a:extLst>
                  <a:ext uri="{FF2B5EF4-FFF2-40B4-BE49-F238E27FC236}">
                    <a16:creationId xmlns:a16="http://schemas.microsoft.com/office/drawing/2014/main" id="{8EF1554C-D6AC-4657-8BE3-7022D9666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3008" y="3484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5" name="Oval 731">
                <a:extLst>
                  <a:ext uri="{FF2B5EF4-FFF2-40B4-BE49-F238E27FC236}">
                    <a16:creationId xmlns:a16="http://schemas.microsoft.com/office/drawing/2014/main" id="{1545B3C1-9F76-4E9B-BE2C-37B762EED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1" y="3468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6" name="AutoShape 732">
                <a:extLst>
                  <a:ext uri="{FF2B5EF4-FFF2-40B4-BE49-F238E27FC236}">
                    <a16:creationId xmlns:a16="http://schemas.microsoft.com/office/drawing/2014/main" id="{47A6674E-BE4F-4F87-A174-016C0BB90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7" y="3448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7" name="AutoShape 733">
                <a:extLst>
                  <a:ext uri="{FF2B5EF4-FFF2-40B4-BE49-F238E27FC236}">
                    <a16:creationId xmlns:a16="http://schemas.microsoft.com/office/drawing/2014/main" id="{40E36C52-1629-41F5-91D7-1945EC36D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72328">
                <a:off x="2917" y="3341"/>
                <a:ext cx="163" cy="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8" name="Oval 734">
                <a:extLst>
                  <a:ext uri="{FF2B5EF4-FFF2-40B4-BE49-F238E27FC236}">
                    <a16:creationId xmlns:a16="http://schemas.microsoft.com/office/drawing/2014/main" id="{F7214CCE-E7D8-47C8-8790-1351E3D1B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7" y="339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9" name="Oval 735">
                <a:extLst>
                  <a:ext uri="{FF2B5EF4-FFF2-40B4-BE49-F238E27FC236}">
                    <a16:creationId xmlns:a16="http://schemas.microsoft.com/office/drawing/2014/main" id="{13CA87BD-4CC0-4168-948F-235A87DBB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57" y="343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0" name="AutoShape 736">
                <a:extLst>
                  <a:ext uri="{FF2B5EF4-FFF2-40B4-BE49-F238E27FC236}">
                    <a16:creationId xmlns:a16="http://schemas.microsoft.com/office/drawing/2014/main" id="{E4EC14EE-B4FD-45C0-9B2A-2D254F8FE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2" y="3449"/>
                <a:ext cx="143" cy="12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1" name="AutoShape 737">
                <a:extLst>
                  <a:ext uri="{FF2B5EF4-FFF2-40B4-BE49-F238E27FC236}">
                    <a16:creationId xmlns:a16="http://schemas.microsoft.com/office/drawing/2014/main" id="{4B0A5FEE-28A2-455B-9FF7-745768CBC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8089">
                <a:off x="2907" y="3043"/>
                <a:ext cx="26" cy="5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0392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2" name="AutoShape 738">
                <a:extLst>
                  <a:ext uri="{FF2B5EF4-FFF2-40B4-BE49-F238E27FC236}">
                    <a16:creationId xmlns:a16="http://schemas.microsoft.com/office/drawing/2014/main" id="{ADCE4E25-7546-422F-AF2E-348963506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898" y="340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3" name="AutoShape 739">
                <a:extLst>
                  <a:ext uri="{FF2B5EF4-FFF2-40B4-BE49-F238E27FC236}">
                    <a16:creationId xmlns:a16="http://schemas.microsoft.com/office/drawing/2014/main" id="{8268C58D-D059-4141-84B4-2EB771B4B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08" y="344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4" name="AutoShape 740">
                <a:extLst>
                  <a:ext uri="{FF2B5EF4-FFF2-40B4-BE49-F238E27FC236}">
                    <a16:creationId xmlns:a16="http://schemas.microsoft.com/office/drawing/2014/main" id="{0AE415F7-3E74-41DA-A02C-FF63B329D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18" y="3486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45" name="AutoShape 741">
                <a:extLst>
                  <a:ext uri="{FF2B5EF4-FFF2-40B4-BE49-F238E27FC236}">
                    <a16:creationId xmlns:a16="http://schemas.microsoft.com/office/drawing/2014/main" id="{B7BAB2EB-9B20-4767-9D0B-012FDA4BA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8" y="3524"/>
                <a:ext cx="8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445" name="Group 941">
            <a:extLst>
              <a:ext uri="{FF2B5EF4-FFF2-40B4-BE49-F238E27FC236}">
                <a16:creationId xmlns:a16="http://schemas.microsoft.com/office/drawing/2014/main" id="{2A408E57-0C4E-48B6-90C7-E590DB5C3330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4797425"/>
            <a:ext cx="1181100" cy="1509713"/>
            <a:chOff x="3370" y="663"/>
            <a:chExt cx="1632" cy="2086"/>
          </a:xfrm>
        </p:grpSpPr>
        <p:sp>
          <p:nvSpPr>
            <p:cNvPr id="22413" name="Oval 909">
              <a:extLst>
                <a:ext uri="{FF2B5EF4-FFF2-40B4-BE49-F238E27FC236}">
                  <a16:creationId xmlns:a16="http://schemas.microsoft.com/office/drawing/2014/main" id="{4C7F057C-9B28-45FC-8E7E-94CA85BC7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663"/>
              <a:ext cx="952" cy="1043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14" name="Freeform 910" descr="縦線 (太)">
              <a:extLst>
                <a:ext uri="{FF2B5EF4-FFF2-40B4-BE49-F238E27FC236}">
                  <a16:creationId xmlns:a16="http://schemas.microsoft.com/office/drawing/2014/main" id="{CCBF509E-E88F-4AE8-8DE2-8AEF347A0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" y="1842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pattFill prst="dkVert">
              <a:fgClr>
                <a:srgbClr val="008000"/>
              </a:fgClr>
              <a:bgClr>
                <a:srgbClr val="3399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415" name="Group 911">
              <a:extLst>
                <a:ext uri="{FF2B5EF4-FFF2-40B4-BE49-F238E27FC236}">
                  <a16:creationId xmlns:a16="http://schemas.microsoft.com/office/drawing/2014/main" id="{31C68978-B6CE-4CC7-867C-99AE865B18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343"/>
              <a:ext cx="272" cy="726"/>
              <a:chOff x="2304" y="2251"/>
              <a:chExt cx="317" cy="726"/>
            </a:xfrm>
          </p:grpSpPr>
          <p:sp>
            <p:nvSpPr>
              <p:cNvPr id="22416" name="Oval 912">
                <a:extLst>
                  <a:ext uri="{FF2B5EF4-FFF2-40B4-BE49-F238E27FC236}">
                    <a16:creationId xmlns:a16="http://schemas.microsoft.com/office/drawing/2014/main" id="{7FFEADBE-7109-4516-B6CF-1DA2ED8DD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17" name="Oval 913">
                <a:extLst>
                  <a:ext uri="{FF2B5EF4-FFF2-40B4-BE49-F238E27FC236}">
                    <a16:creationId xmlns:a16="http://schemas.microsoft.com/office/drawing/2014/main" id="{927F5533-DE85-4DDB-9F60-6195ED3C7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418" name="Group 914">
              <a:extLst>
                <a:ext uri="{FF2B5EF4-FFF2-40B4-BE49-F238E27FC236}">
                  <a16:creationId xmlns:a16="http://schemas.microsoft.com/office/drawing/2014/main" id="{A289A305-9DFA-4704-9E09-D035BF5026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7" y="754"/>
              <a:ext cx="998" cy="1043"/>
              <a:chOff x="2258" y="2024"/>
              <a:chExt cx="771" cy="771"/>
            </a:xfrm>
          </p:grpSpPr>
          <p:sp>
            <p:nvSpPr>
              <p:cNvPr id="22419" name="Oval 915">
                <a:extLst>
                  <a:ext uri="{FF2B5EF4-FFF2-40B4-BE49-F238E27FC236}">
                    <a16:creationId xmlns:a16="http://schemas.microsoft.com/office/drawing/2014/main" id="{21704C3B-46CE-4417-AB4E-72E3E37DF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20" name="Oval 916">
                <a:extLst>
                  <a:ext uri="{FF2B5EF4-FFF2-40B4-BE49-F238E27FC236}">
                    <a16:creationId xmlns:a16="http://schemas.microsoft.com/office/drawing/2014/main" id="{A48C8F97-7406-466A-888D-79F297822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21" name="Oval 917">
                <a:extLst>
                  <a:ext uri="{FF2B5EF4-FFF2-40B4-BE49-F238E27FC236}">
                    <a16:creationId xmlns:a16="http://schemas.microsoft.com/office/drawing/2014/main" id="{B27BF825-4FB5-42F5-9986-C703BA02E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22" name="Freeform 918" descr="縦線 (太)">
              <a:extLst>
                <a:ext uri="{FF2B5EF4-FFF2-40B4-BE49-F238E27FC236}">
                  <a16:creationId xmlns:a16="http://schemas.microsoft.com/office/drawing/2014/main" id="{C1E673F7-EA8B-42CA-A240-7025B0A263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86" y="1842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pattFill prst="dkVert">
              <a:fgClr>
                <a:srgbClr val="008000"/>
              </a:fgClr>
              <a:bgClr>
                <a:srgbClr val="3399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3" name="Rectangle 919">
              <a:extLst>
                <a:ext uri="{FF2B5EF4-FFF2-40B4-BE49-F238E27FC236}">
                  <a16:creationId xmlns:a16="http://schemas.microsoft.com/office/drawing/2014/main" id="{D383B0B6-EBA0-4FE5-88A2-2B1820D32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1978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24" name="Freeform 920" descr="れんが (斜め)">
              <a:extLst>
                <a:ext uri="{FF2B5EF4-FFF2-40B4-BE49-F238E27FC236}">
                  <a16:creationId xmlns:a16="http://schemas.microsoft.com/office/drawing/2014/main" id="{9B2FAD52-B217-44A9-94FE-7B26787A3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6" y="1978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FF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5" name="Freeform 921" descr="れんが (斜め)">
              <a:extLst>
                <a:ext uri="{FF2B5EF4-FFF2-40B4-BE49-F238E27FC236}">
                  <a16:creationId xmlns:a16="http://schemas.microsoft.com/office/drawing/2014/main" id="{973F5B27-3C73-49E4-A32B-63274A9C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2159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FF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6" name="Freeform 922">
              <a:extLst>
                <a:ext uri="{FF2B5EF4-FFF2-40B4-BE49-F238E27FC236}">
                  <a16:creationId xmlns:a16="http://schemas.microsoft.com/office/drawing/2014/main" id="{87DB8C4D-53FE-4C1C-96BD-5A97BB3AB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1797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7" name="Freeform 923" descr="縦線 (太)">
              <a:extLst>
                <a:ext uri="{FF2B5EF4-FFF2-40B4-BE49-F238E27FC236}">
                  <a16:creationId xmlns:a16="http://schemas.microsoft.com/office/drawing/2014/main" id="{FFF9E4AD-8C67-4FB0-AAF3-245080A5C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42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pattFill prst="dkVert">
              <a:fgClr>
                <a:srgbClr val="008000"/>
              </a:fgClr>
              <a:bgClr>
                <a:srgbClr val="3399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8" name="Freeform 924">
              <a:extLst>
                <a:ext uri="{FF2B5EF4-FFF2-40B4-BE49-F238E27FC236}">
                  <a16:creationId xmlns:a16="http://schemas.microsoft.com/office/drawing/2014/main" id="{B8B94BD5-2326-4BBA-9251-F3C9BC94398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86" y="1797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29" name="Freeform 925" descr="縦線 (太)">
              <a:extLst>
                <a:ext uri="{FF2B5EF4-FFF2-40B4-BE49-F238E27FC236}">
                  <a16:creationId xmlns:a16="http://schemas.microsoft.com/office/drawing/2014/main" id="{089EAFD1-AEA7-4F64-8E6A-9F07D257F07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86" y="1842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pattFill prst="dkVert">
              <a:fgClr>
                <a:srgbClr val="008000"/>
              </a:fgClr>
              <a:bgClr>
                <a:srgbClr val="3399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430" name="Group 926">
              <a:extLst>
                <a:ext uri="{FF2B5EF4-FFF2-40B4-BE49-F238E27FC236}">
                  <a16:creationId xmlns:a16="http://schemas.microsoft.com/office/drawing/2014/main" id="{5F529E9C-9461-4021-97E8-F37F98895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1661"/>
              <a:ext cx="226" cy="45"/>
              <a:chOff x="2893" y="1933"/>
              <a:chExt cx="642" cy="228"/>
            </a:xfrm>
          </p:grpSpPr>
          <p:sp>
            <p:nvSpPr>
              <p:cNvPr id="22431" name="Freeform 927">
                <a:extLst>
                  <a:ext uri="{FF2B5EF4-FFF2-40B4-BE49-F238E27FC236}">
                    <a16:creationId xmlns:a16="http://schemas.microsoft.com/office/drawing/2014/main" id="{71FCE139-6FEE-43F0-97A0-075E94FC0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32" name="Freeform 928">
                <a:extLst>
                  <a:ext uri="{FF2B5EF4-FFF2-40B4-BE49-F238E27FC236}">
                    <a16:creationId xmlns:a16="http://schemas.microsoft.com/office/drawing/2014/main" id="{0D0ADBC2-1710-41F8-93A0-52A35C0DF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433" name="Group 929">
              <a:extLst>
                <a:ext uri="{FF2B5EF4-FFF2-40B4-BE49-F238E27FC236}">
                  <a16:creationId xmlns:a16="http://schemas.microsoft.com/office/drawing/2014/main" id="{D05C46BB-5FD2-40C0-B0B8-1F52674666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663"/>
              <a:ext cx="324" cy="408"/>
              <a:chOff x="2031" y="754"/>
              <a:chExt cx="613" cy="771"/>
            </a:xfrm>
          </p:grpSpPr>
          <p:sp>
            <p:nvSpPr>
              <p:cNvPr id="22434" name="AutoShape 930">
                <a:extLst>
                  <a:ext uri="{FF2B5EF4-FFF2-40B4-BE49-F238E27FC236}">
                    <a16:creationId xmlns:a16="http://schemas.microsoft.com/office/drawing/2014/main" id="{0891D45D-43C3-4387-9914-C005CD6F5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890"/>
                <a:ext cx="295" cy="590"/>
              </a:xfrm>
              <a:prstGeom prst="moon">
                <a:avLst>
                  <a:gd name="adj" fmla="val 49153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35" name="AutoShape 931">
                <a:extLst>
                  <a:ext uri="{FF2B5EF4-FFF2-40B4-BE49-F238E27FC236}">
                    <a16:creationId xmlns:a16="http://schemas.microsoft.com/office/drawing/2014/main" id="{3A065ABD-8274-4FF8-8AC3-E9E22C0D2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349" y="935"/>
                <a:ext cx="295" cy="590"/>
              </a:xfrm>
              <a:prstGeom prst="moon">
                <a:avLst>
                  <a:gd name="adj" fmla="val 49153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36" name="AutoShape 932">
                <a:extLst>
                  <a:ext uri="{FF2B5EF4-FFF2-40B4-BE49-F238E27FC236}">
                    <a16:creationId xmlns:a16="http://schemas.microsoft.com/office/drawing/2014/main" id="{D38F54CB-220C-495B-81B9-9F0816EC5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031" y="754"/>
                <a:ext cx="295" cy="590"/>
              </a:xfrm>
              <a:prstGeom prst="moon">
                <a:avLst>
                  <a:gd name="adj" fmla="val 49153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37" name="Oval 933">
              <a:extLst>
                <a:ext uri="{FF2B5EF4-FFF2-40B4-BE49-F238E27FC236}">
                  <a16:creationId xmlns:a16="http://schemas.microsoft.com/office/drawing/2014/main" id="{837BFB1A-B05E-4F7F-AFEA-400767B0A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253"/>
              <a:ext cx="45" cy="91"/>
            </a:xfrm>
            <a:prstGeom prst="ellipse">
              <a:avLst/>
            </a:pr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38" name="Oval 934">
              <a:extLst>
                <a:ext uri="{FF2B5EF4-FFF2-40B4-BE49-F238E27FC236}">
                  <a16:creationId xmlns:a16="http://schemas.microsoft.com/office/drawing/2014/main" id="{D59362E3-BBC1-4AA4-819D-E2B89734C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1253"/>
              <a:ext cx="45" cy="91"/>
            </a:xfrm>
            <a:prstGeom prst="ellipse">
              <a:avLst/>
            </a:pr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39" name="AutoShape 935">
              <a:extLst>
                <a:ext uri="{FF2B5EF4-FFF2-40B4-BE49-F238E27FC236}">
                  <a16:creationId xmlns:a16="http://schemas.microsoft.com/office/drawing/2014/main" id="{5C63685C-000A-4C1E-AD02-114A6C8153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163" y="1525"/>
              <a:ext cx="46" cy="136"/>
            </a:xfrm>
            <a:prstGeom prst="moon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40" name="AutoShape 936">
              <a:extLst>
                <a:ext uri="{FF2B5EF4-FFF2-40B4-BE49-F238E27FC236}">
                  <a16:creationId xmlns:a16="http://schemas.microsoft.com/office/drawing/2014/main" id="{43929B0A-3BEF-4D25-BD19-8081E5C7DE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1" y="1031"/>
              <a:ext cx="56" cy="318"/>
            </a:xfrm>
            <a:prstGeom prst="moon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41" name="AutoShape 937">
              <a:extLst>
                <a:ext uri="{FF2B5EF4-FFF2-40B4-BE49-F238E27FC236}">
                  <a16:creationId xmlns:a16="http://schemas.microsoft.com/office/drawing/2014/main" id="{61795F8F-9523-4527-B1E7-669BF26845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5" y="1031"/>
              <a:ext cx="56" cy="318"/>
            </a:xfrm>
            <a:prstGeom prst="moon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442" name="Group 938">
              <a:extLst>
                <a:ext uri="{FF2B5EF4-FFF2-40B4-BE49-F238E27FC236}">
                  <a16:creationId xmlns:a16="http://schemas.microsoft.com/office/drawing/2014/main" id="{AC2E4E25-8A08-4047-8280-4D99B4A142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1839"/>
              <a:ext cx="817" cy="907"/>
              <a:chOff x="3913" y="1978"/>
              <a:chExt cx="817" cy="907"/>
            </a:xfrm>
          </p:grpSpPr>
          <p:sp>
            <p:nvSpPr>
              <p:cNvPr id="22443" name="Freeform 939">
                <a:extLst>
                  <a:ext uri="{FF2B5EF4-FFF2-40B4-BE49-F238E27FC236}">
                    <a16:creationId xmlns:a16="http://schemas.microsoft.com/office/drawing/2014/main" id="{9D715AC3-2891-4557-BC4D-504C0AF99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978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  <a:alpha val="39999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44" name="Freeform 940">
                <a:extLst>
                  <a:ext uri="{FF2B5EF4-FFF2-40B4-BE49-F238E27FC236}">
                    <a16:creationId xmlns:a16="http://schemas.microsoft.com/office/drawing/2014/main" id="{D849381B-1C91-46F6-8DF9-EFAD1157299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22" y="1978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  <a:alpha val="39999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2493" name="Group 989">
            <a:extLst>
              <a:ext uri="{FF2B5EF4-FFF2-40B4-BE49-F238E27FC236}">
                <a16:creationId xmlns:a16="http://schemas.microsoft.com/office/drawing/2014/main" id="{0EF83F0C-154A-4AB1-85EF-D8E8DBA1706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724400"/>
            <a:ext cx="1181100" cy="1582738"/>
            <a:chOff x="3936" y="2976"/>
            <a:chExt cx="744" cy="997"/>
          </a:xfrm>
        </p:grpSpPr>
        <p:grpSp>
          <p:nvGrpSpPr>
            <p:cNvPr id="22488" name="Group 984">
              <a:extLst>
                <a:ext uri="{FF2B5EF4-FFF2-40B4-BE49-F238E27FC236}">
                  <a16:creationId xmlns:a16="http://schemas.microsoft.com/office/drawing/2014/main" id="{C3A2ABE5-E4FF-45C4-A7CF-D045B8F67C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976"/>
              <a:ext cx="481" cy="409"/>
              <a:chOff x="4073" y="3022"/>
              <a:chExt cx="498" cy="363"/>
            </a:xfrm>
          </p:grpSpPr>
          <p:sp>
            <p:nvSpPr>
              <p:cNvPr id="22486" name="Oval 982">
                <a:extLst>
                  <a:ext uri="{FF2B5EF4-FFF2-40B4-BE49-F238E27FC236}">
                    <a16:creationId xmlns:a16="http://schemas.microsoft.com/office/drawing/2014/main" id="{CA7FB704-48B6-4D85-A644-091017F67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3022"/>
                <a:ext cx="317" cy="363"/>
              </a:xfrm>
              <a:prstGeom prst="ellipse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87" name="Oval 983">
                <a:extLst>
                  <a:ext uri="{FF2B5EF4-FFF2-40B4-BE49-F238E27FC236}">
                    <a16:creationId xmlns:a16="http://schemas.microsoft.com/office/drawing/2014/main" id="{7228303A-0E04-49D9-9755-1D44826FC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3022"/>
                <a:ext cx="317" cy="363"/>
              </a:xfrm>
              <a:prstGeom prst="ellipse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47" name="Oval 943">
              <a:extLst>
                <a:ext uri="{FF2B5EF4-FFF2-40B4-BE49-F238E27FC236}">
                  <a16:creationId xmlns:a16="http://schemas.microsoft.com/office/drawing/2014/main" id="{59ACA701-BB2F-4821-AC0D-7F7A09E57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1" y="3022"/>
              <a:ext cx="434" cy="476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48" name="Freeform 944" descr="切り込み">
              <a:extLst>
                <a:ext uri="{FF2B5EF4-FFF2-40B4-BE49-F238E27FC236}">
                  <a16:creationId xmlns:a16="http://schemas.microsoft.com/office/drawing/2014/main" id="{8B23CF03-FCE7-4BA8-BB15-355AB80CD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3560"/>
              <a:ext cx="372" cy="413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pattFill prst="divot">
              <a:fgClr>
                <a:schemeClr val="bg2"/>
              </a:fgClr>
              <a:bgClr>
                <a:srgbClr val="B2B2B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449" name="Group 945">
              <a:extLst>
                <a:ext uri="{FF2B5EF4-FFF2-40B4-BE49-F238E27FC236}">
                  <a16:creationId xmlns:a16="http://schemas.microsoft.com/office/drawing/2014/main" id="{52F4E86A-573A-4487-B9CE-424599DF97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6" y="3332"/>
              <a:ext cx="124" cy="331"/>
              <a:chOff x="2304" y="2251"/>
              <a:chExt cx="317" cy="726"/>
            </a:xfrm>
          </p:grpSpPr>
          <p:sp>
            <p:nvSpPr>
              <p:cNvPr id="22450" name="Oval 946">
                <a:extLst>
                  <a:ext uri="{FF2B5EF4-FFF2-40B4-BE49-F238E27FC236}">
                    <a16:creationId xmlns:a16="http://schemas.microsoft.com/office/drawing/2014/main" id="{2F0B6056-BCDC-4C87-ADBE-35C7E57D6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51" name="Oval 947">
                <a:extLst>
                  <a:ext uri="{FF2B5EF4-FFF2-40B4-BE49-F238E27FC236}">
                    <a16:creationId xmlns:a16="http://schemas.microsoft.com/office/drawing/2014/main" id="{6A92F5C3-04A3-43A5-BD7B-D145C4950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53" name="Oval 949">
              <a:extLst>
                <a:ext uri="{FF2B5EF4-FFF2-40B4-BE49-F238E27FC236}">
                  <a16:creationId xmlns:a16="http://schemas.microsoft.com/office/drawing/2014/main" id="{6894D3F8-48E3-4675-B6EE-A2E7E7C930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81" y="3287"/>
              <a:ext cx="80" cy="140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54" name="Oval 950">
              <a:extLst>
                <a:ext uri="{FF2B5EF4-FFF2-40B4-BE49-F238E27FC236}">
                  <a16:creationId xmlns:a16="http://schemas.microsoft.com/office/drawing/2014/main" id="{0F005084-F5E6-413D-98FC-10546105AC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455" y="3287"/>
              <a:ext cx="80" cy="140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55" name="Oval 951">
              <a:extLst>
                <a:ext uri="{FF2B5EF4-FFF2-40B4-BE49-F238E27FC236}">
                  <a16:creationId xmlns:a16="http://schemas.microsoft.com/office/drawing/2014/main" id="{F0CF1A86-27A9-4DC0-987D-361BCD52C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8" y="3063"/>
              <a:ext cx="401" cy="47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56" name="Freeform 952" descr="切り込み">
              <a:extLst>
                <a:ext uri="{FF2B5EF4-FFF2-40B4-BE49-F238E27FC236}">
                  <a16:creationId xmlns:a16="http://schemas.microsoft.com/office/drawing/2014/main" id="{FCC99845-09AB-4F19-A608-7B0247DD78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08" y="3560"/>
              <a:ext cx="372" cy="413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pattFill prst="divot">
              <a:fgClr>
                <a:schemeClr val="bg2"/>
              </a:fgClr>
              <a:bgClr>
                <a:srgbClr val="B2B2B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57" name="Rectangle 953">
              <a:extLst>
                <a:ext uri="{FF2B5EF4-FFF2-40B4-BE49-F238E27FC236}">
                  <a16:creationId xmlns:a16="http://schemas.microsoft.com/office/drawing/2014/main" id="{22229A9A-A568-452D-B7CC-57F63E7A8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" y="3622"/>
              <a:ext cx="206" cy="2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58" name="Freeform 954" descr="うろこ">
              <a:extLst>
                <a:ext uri="{FF2B5EF4-FFF2-40B4-BE49-F238E27FC236}">
                  <a16:creationId xmlns:a16="http://schemas.microsoft.com/office/drawing/2014/main" id="{D5BE4BD6-40AE-4633-B888-646533CFA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3622"/>
              <a:ext cx="82" cy="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hingle">
              <a:fgClr>
                <a:schemeClr val="tx2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59" name="Freeform 955" descr="うろこ">
              <a:extLst>
                <a:ext uri="{FF2B5EF4-FFF2-40B4-BE49-F238E27FC236}">
                  <a16:creationId xmlns:a16="http://schemas.microsoft.com/office/drawing/2014/main" id="{90A6AE23-63D0-4C27-B489-2C6D29FD4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" y="3704"/>
              <a:ext cx="124" cy="269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hingle">
              <a:fgClr>
                <a:schemeClr val="tx2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60" name="Freeform 956">
              <a:extLst>
                <a:ext uri="{FF2B5EF4-FFF2-40B4-BE49-F238E27FC236}">
                  <a16:creationId xmlns:a16="http://schemas.microsoft.com/office/drawing/2014/main" id="{16ADCB98-A3E8-485E-9491-A5C61CA05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3539"/>
              <a:ext cx="124" cy="18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61" name="Freeform 957" descr="切り込み">
              <a:extLst>
                <a:ext uri="{FF2B5EF4-FFF2-40B4-BE49-F238E27FC236}">
                  <a16:creationId xmlns:a16="http://schemas.microsoft.com/office/drawing/2014/main" id="{60D9F5E2-ABC1-4925-949D-CCDF0D73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" y="3560"/>
              <a:ext cx="186" cy="413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pattFill prst="divot">
              <a:fgClr>
                <a:schemeClr val="bg2"/>
              </a:fgClr>
              <a:bgClr>
                <a:srgbClr val="B2B2B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62" name="Freeform 958">
              <a:extLst>
                <a:ext uri="{FF2B5EF4-FFF2-40B4-BE49-F238E27FC236}">
                  <a16:creationId xmlns:a16="http://schemas.microsoft.com/office/drawing/2014/main" id="{5CC792C3-592D-46A8-8AEA-B61B4F72C3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08" y="3539"/>
              <a:ext cx="124" cy="18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63" name="Freeform 959" descr="切り込み">
              <a:extLst>
                <a:ext uri="{FF2B5EF4-FFF2-40B4-BE49-F238E27FC236}">
                  <a16:creationId xmlns:a16="http://schemas.microsoft.com/office/drawing/2014/main" id="{F1976092-37B0-483C-B28B-375F0A85AC4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08" y="3560"/>
              <a:ext cx="186" cy="413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pattFill prst="divot">
              <a:fgClr>
                <a:schemeClr val="bg2"/>
              </a:fgClr>
              <a:bgClr>
                <a:srgbClr val="B2B2B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464" name="Group 960">
              <a:extLst>
                <a:ext uri="{FF2B5EF4-FFF2-40B4-BE49-F238E27FC236}">
                  <a16:creationId xmlns:a16="http://schemas.microsoft.com/office/drawing/2014/main" id="{7F26B1EE-E655-4911-8D32-E63CE51813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6" y="3477"/>
              <a:ext cx="104" cy="21"/>
              <a:chOff x="2893" y="1933"/>
              <a:chExt cx="642" cy="228"/>
            </a:xfrm>
          </p:grpSpPr>
          <p:sp>
            <p:nvSpPr>
              <p:cNvPr id="22465" name="Freeform 961">
                <a:extLst>
                  <a:ext uri="{FF2B5EF4-FFF2-40B4-BE49-F238E27FC236}">
                    <a16:creationId xmlns:a16="http://schemas.microsoft.com/office/drawing/2014/main" id="{914D57E8-A910-4423-B8ED-63FDC3F4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66" name="Freeform 962">
                <a:extLst>
                  <a:ext uri="{FF2B5EF4-FFF2-40B4-BE49-F238E27FC236}">
                    <a16:creationId xmlns:a16="http://schemas.microsoft.com/office/drawing/2014/main" id="{E7C9FDCD-5BC6-4B23-B0E6-F4A2A315E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489" name="Group 985">
              <a:extLst>
                <a:ext uri="{FF2B5EF4-FFF2-40B4-BE49-F238E27FC236}">
                  <a16:creationId xmlns:a16="http://schemas.microsoft.com/office/drawing/2014/main" id="{CC508D3E-62F7-49D4-A935-EF7B29FD56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5" y="3271"/>
              <a:ext cx="186" cy="68"/>
              <a:chOff x="4215" y="3291"/>
              <a:chExt cx="186" cy="41"/>
            </a:xfrm>
          </p:grpSpPr>
          <p:sp>
            <p:nvSpPr>
              <p:cNvPr id="22471" name="Oval 967">
                <a:extLst>
                  <a:ext uri="{FF2B5EF4-FFF2-40B4-BE49-F238E27FC236}">
                    <a16:creationId xmlns:a16="http://schemas.microsoft.com/office/drawing/2014/main" id="{B3B0F8D8-7366-4FCB-87FA-88C34EC4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5" y="3291"/>
                <a:ext cx="21" cy="41"/>
              </a:xfrm>
              <a:prstGeom prst="ellipse">
                <a:avLst/>
              </a:pr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72" name="Oval 968">
                <a:extLst>
                  <a:ext uri="{FF2B5EF4-FFF2-40B4-BE49-F238E27FC236}">
                    <a16:creationId xmlns:a16="http://schemas.microsoft.com/office/drawing/2014/main" id="{8098192F-4F8F-491D-B299-3E48F8828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0" y="3291"/>
                <a:ext cx="21" cy="41"/>
              </a:xfrm>
              <a:prstGeom prst="ellipse">
                <a:avLst/>
              </a:pr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73" name="AutoShape 969">
              <a:extLst>
                <a:ext uri="{FF2B5EF4-FFF2-40B4-BE49-F238E27FC236}">
                  <a16:creationId xmlns:a16="http://schemas.microsoft.com/office/drawing/2014/main" id="{BC4B843F-05FC-4E7B-B0E1-9FAEA416E7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97" y="3415"/>
              <a:ext cx="21" cy="62"/>
            </a:xfrm>
            <a:prstGeom prst="moon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74" name="AutoShape 970">
              <a:extLst>
                <a:ext uri="{FF2B5EF4-FFF2-40B4-BE49-F238E27FC236}">
                  <a16:creationId xmlns:a16="http://schemas.microsoft.com/office/drawing/2014/main" id="{997B4544-4643-443E-9FCB-04D8371881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92" y="3169"/>
              <a:ext cx="26" cy="145"/>
            </a:xfrm>
            <a:prstGeom prst="moon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75" name="AutoShape 971">
              <a:extLst>
                <a:ext uri="{FF2B5EF4-FFF2-40B4-BE49-F238E27FC236}">
                  <a16:creationId xmlns:a16="http://schemas.microsoft.com/office/drawing/2014/main" id="{3E6503DE-5BE8-4EE3-8836-67CAFF0FB4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99" y="3169"/>
              <a:ext cx="26" cy="145"/>
            </a:xfrm>
            <a:prstGeom prst="moon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482" name="Group 978">
              <a:extLst>
                <a:ext uri="{FF2B5EF4-FFF2-40B4-BE49-F238E27FC236}">
                  <a16:creationId xmlns:a16="http://schemas.microsoft.com/office/drawing/2014/main" id="{1CC5786F-2AD6-4AFA-8D04-F75D2DCD7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3067"/>
              <a:ext cx="126" cy="136"/>
              <a:chOff x="3846" y="3657"/>
              <a:chExt cx="295" cy="317"/>
            </a:xfrm>
          </p:grpSpPr>
          <p:sp>
            <p:nvSpPr>
              <p:cNvPr id="22480" name="AutoShape 976">
                <a:extLst>
                  <a:ext uri="{FF2B5EF4-FFF2-40B4-BE49-F238E27FC236}">
                    <a16:creationId xmlns:a16="http://schemas.microsoft.com/office/drawing/2014/main" id="{DF936700-28D6-4EB7-9456-1D51B2C16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846" y="3657"/>
                <a:ext cx="159" cy="317"/>
              </a:xfrm>
              <a:prstGeom prst="moon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81" name="AutoShape 977">
                <a:extLst>
                  <a:ext uri="{FF2B5EF4-FFF2-40B4-BE49-F238E27FC236}">
                    <a16:creationId xmlns:a16="http://schemas.microsoft.com/office/drawing/2014/main" id="{740F5CF4-FC2C-4A5A-A50A-9DCB34EA4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3982" y="3657"/>
                <a:ext cx="159" cy="317"/>
              </a:xfrm>
              <a:prstGeom prst="moon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483" name="Group 979">
              <a:extLst>
                <a:ext uri="{FF2B5EF4-FFF2-40B4-BE49-F238E27FC236}">
                  <a16:creationId xmlns:a16="http://schemas.microsoft.com/office/drawing/2014/main" id="{E6B815F5-D848-433D-BFC9-4BCC5AA63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0" y="3022"/>
              <a:ext cx="275" cy="227"/>
              <a:chOff x="3846" y="3657"/>
              <a:chExt cx="295" cy="317"/>
            </a:xfrm>
          </p:grpSpPr>
          <p:sp>
            <p:nvSpPr>
              <p:cNvPr id="22484" name="AutoShape 980">
                <a:extLst>
                  <a:ext uri="{FF2B5EF4-FFF2-40B4-BE49-F238E27FC236}">
                    <a16:creationId xmlns:a16="http://schemas.microsoft.com/office/drawing/2014/main" id="{26459A90-243C-49BA-990A-BF4B53DE1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846" y="3657"/>
                <a:ext cx="159" cy="317"/>
              </a:xfrm>
              <a:prstGeom prst="moon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85" name="AutoShape 981">
                <a:extLst>
                  <a:ext uri="{FF2B5EF4-FFF2-40B4-BE49-F238E27FC236}">
                    <a16:creationId xmlns:a16="http://schemas.microsoft.com/office/drawing/2014/main" id="{46ADF38C-CEDD-4C58-9906-D892B5F67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3982" y="3657"/>
                <a:ext cx="159" cy="317"/>
              </a:xfrm>
              <a:prstGeom prst="moon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490" name="Group 986">
              <a:extLst>
                <a:ext uri="{FF2B5EF4-FFF2-40B4-BE49-F238E27FC236}">
                  <a16:creationId xmlns:a16="http://schemas.microsoft.com/office/drawing/2014/main" id="{D62F02E8-E6A9-4E7B-A7AE-FC2225C546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2" y="3558"/>
              <a:ext cx="372" cy="414"/>
              <a:chOff x="3913" y="1978"/>
              <a:chExt cx="817" cy="907"/>
            </a:xfrm>
          </p:grpSpPr>
          <p:sp>
            <p:nvSpPr>
              <p:cNvPr id="22491" name="Freeform 987">
                <a:extLst>
                  <a:ext uri="{FF2B5EF4-FFF2-40B4-BE49-F238E27FC236}">
                    <a16:creationId xmlns:a16="http://schemas.microsoft.com/office/drawing/2014/main" id="{3F18E1D0-7A41-42DD-AC46-3E40E61E3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978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  <a:alpha val="39999"/>
                    </a:schemeClr>
                  </a:gs>
                  <a:gs pos="100000">
                    <a:schemeClr val="bg2">
                      <a:alpha val="8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92" name="Freeform 988">
                <a:extLst>
                  <a:ext uri="{FF2B5EF4-FFF2-40B4-BE49-F238E27FC236}">
                    <a16:creationId xmlns:a16="http://schemas.microsoft.com/office/drawing/2014/main" id="{F5D3DC60-093D-4ECF-A3AB-E91194CD07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22" y="1978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  <a:alpha val="39999"/>
                    </a:schemeClr>
                  </a:gs>
                  <a:gs pos="100000">
                    <a:schemeClr val="bg2">
                      <a:alpha val="8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5612" name="Group 1036">
            <a:extLst>
              <a:ext uri="{FF2B5EF4-FFF2-40B4-BE49-F238E27FC236}">
                <a16:creationId xmlns:a16="http://schemas.microsoft.com/office/drawing/2014/main" id="{ADA10D4E-D471-4ED1-8C82-665D41EB552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724400"/>
            <a:ext cx="1296987" cy="1584325"/>
            <a:chOff x="353" y="2976"/>
            <a:chExt cx="817" cy="998"/>
          </a:xfrm>
        </p:grpSpPr>
        <p:grpSp>
          <p:nvGrpSpPr>
            <p:cNvPr id="22495" name="Group 991">
              <a:extLst>
                <a:ext uri="{FF2B5EF4-FFF2-40B4-BE49-F238E27FC236}">
                  <a16:creationId xmlns:a16="http://schemas.microsoft.com/office/drawing/2014/main" id="{770D9621-5D5E-45E3-B408-C303A665EE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2976"/>
              <a:ext cx="454" cy="408"/>
              <a:chOff x="4617" y="1933"/>
              <a:chExt cx="998" cy="862"/>
            </a:xfrm>
          </p:grpSpPr>
          <p:sp>
            <p:nvSpPr>
              <p:cNvPr id="22496" name="Oval 992">
                <a:extLst>
                  <a:ext uri="{FF2B5EF4-FFF2-40B4-BE49-F238E27FC236}">
                    <a16:creationId xmlns:a16="http://schemas.microsoft.com/office/drawing/2014/main" id="{7C2DD272-A848-488C-8F2D-62AD51CFA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97" name="Oval 993">
                <a:extLst>
                  <a:ext uri="{FF2B5EF4-FFF2-40B4-BE49-F238E27FC236}">
                    <a16:creationId xmlns:a16="http://schemas.microsoft.com/office/drawing/2014/main" id="{257354D9-B4D9-4D40-901F-FA64E7008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498" name="Freeform 994">
              <a:extLst>
                <a:ext uri="{FF2B5EF4-FFF2-40B4-BE49-F238E27FC236}">
                  <a16:creationId xmlns:a16="http://schemas.microsoft.com/office/drawing/2014/main" id="{15F87D79-D7DE-48F5-BBDE-9B679A7B1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520"/>
              <a:ext cx="409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499" name="Group 995">
              <a:extLst>
                <a:ext uri="{FF2B5EF4-FFF2-40B4-BE49-F238E27FC236}">
                  <a16:creationId xmlns:a16="http://schemas.microsoft.com/office/drawing/2014/main" id="{D199E31D-0308-4F9B-8B2B-AAFB9A0BD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" y="3271"/>
              <a:ext cx="137" cy="363"/>
              <a:chOff x="2304" y="2251"/>
              <a:chExt cx="317" cy="726"/>
            </a:xfrm>
          </p:grpSpPr>
          <p:sp>
            <p:nvSpPr>
              <p:cNvPr id="22500" name="Oval 996">
                <a:extLst>
                  <a:ext uri="{FF2B5EF4-FFF2-40B4-BE49-F238E27FC236}">
                    <a16:creationId xmlns:a16="http://schemas.microsoft.com/office/drawing/2014/main" id="{A14BBECB-5AE2-411D-984E-4511619DF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01" name="Oval 997">
                <a:extLst>
                  <a:ext uri="{FF2B5EF4-FFF2-40B4-BE49-F238E27FC236}">
                    <a16:creationId xmlns:a16="http://schemas.microsoft.com/office/drawing/2014/main" id="{BA5F90FA-9348-449A-A2CD-7E56A723E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502" name="Group 998">
              <a:extLst>
                <a:ext uri="{FF2B5EF4-FFF2-40B4-BE49-F238E27FC236}">
                  <a16:creationId xmlns:a16="http://schemas.microsoft.com/office/drawing/2014/main" id="{B700476F-0581-406F-BC14-E08E02E19F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044"/>
              <a:ext cx="454" cy="454"/>
              <a:chOff x="2258" y="2024"/>
              <a:chExt cx="771" cy="771"/>
            </a:xfrm>
          </p:grpSpPr>
          <p:sp>
            <p:nvSpPr>
              <p:cNvPr id="22503" name="Oval 999">
                <a:extLst>
                  <a:ext uri="{FF2B5EF4-FFF2-40B4-BE49-F238E27FC236}">
                    <a16:creationId xmlns:a16="http://schemas.microsoft.com/office/drawing/2014/main" id="{45F4A8A8-1CE3-4660-B1CB-0EEFAC043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04" name="Oval 1000">
                <a:extLst>
                  <a:ext uri="{FF2B5EF4-FFF2-40B4-BE49-F238E27FC236}">
                    <a16:creationId xmlns:a16="http://schemas.microsoft.com/office/drawing/2014/main" id="{91CB7244-186F-4A3B-B24C-7DCF91617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05" name="Oval 1001">
                <a:extLst>
                  <a:ext uri="{FF2B5EF4-FFF2-40B4-BE49-F238E27FC236}">
                    <a16:creationId xmlns:a16="http://schemas.microsoft.com/office/drawing/2014/main" id="{ED4B08F4-C52C-47E2-8091-AFC811EBC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506" name="Freeform 1002">
              <a:extLst>
                <a:ext uri="{FF2B5EF4-FFF2-40B4-BE49-F238E27FC236}">
                  <a16:creationId xmlns:a16="http://schemas.microsoft.com/office/drawing/2014/main" id="{EC9097F2-60FC-4BDF-8780-8E3A41299DD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520"/>
              <a:ext cx="408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07" name="Rectangle 1003">
              <a:extLst>
                <a:ext uri="{FF2B5EF4-FFF2-40B4-BE49-F238E27FC236}">
                  <a16:creationId xmlns:a16="http://schemas.microsoft.com/office/drawing/2014/main" id="{FCD80E71-A6B9-4F6C-9769-BFD54B0DD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3588"/>
              <a:ext cx="2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08" name="Freeform 1004" descr="うろこ">
              <a:extLst>
                <a:ext uri="{FF2B5EF4-FFF2-40B4-BE49-F238E27FC236}">
                  <a16:creationId xmlns:a16="http://schemas.microsoft.com/office/drawing/2014/main" id="{B79304FA-DF5A-4DA8-8A80-7925D33A7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3588"/>
              <a:ext cx="91" cy="9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09" name="Freeform 1005" descr="うろこ">
              <a:extLst>
                <a:ext uri="{FF2B5EF4-FFF2-40B4-BE49-F238E27FC236}">
                  <a16:creationId xmlns:a16="http://schemas.microsoft.com/office/drawing/2014/main" id="{B6BD18E7-A9CA-43BB-999C-0432BB24F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" y="3679"/>
              <a:ext cx="137" cy="295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0" name="Freeform 1006">
              <a:extLst>
                <a:ext uri="{FF2B5EF4-FFF2-40B4-BE49-F238E27FC236}">
                  <a16:creationId xmlns:a16="http://schemas.microsoft.com/office/drawing/2014/main" id="{E2DC424F-AC34-4F10-AC06-20FA3F095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498"/>
              <a:ext cx="137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1" name="Freeform 1007">
              <a:extLst>
                <a:ext uri="{FF2B5EF4-FFF2-40B4-BE49-F238E27FC236}">
                  <a16:creationId xmlns:a16="http://schemas.microsoft.com/office/drawing/2014/main" id="{B547641B-B3FE-414D-97F0-CEF289F52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2" name="Freeform 1008">
              <a:extLst>
                <a:ext uri="{FF2B5EF4-FFF2-40B4-BE49-F238E27FC236}">
                  <a16:creationId xmlns:a16="http://schemas.microsoft.com/office/drawing/2014/main" id="{ABDE132E-B888-4FD6-91D9-3D0865BF7AC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498"/>
              <a:ext cx="136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3" name="Freeform 1009">
              <a:extLst>
                <a:ext uri="{FF2B5EF4-FFF2-40B4-BE49-F238E27FC236}">
                  <a16:creationId xmlns:a16="http://schemas.microsoft.com/office/drawing/2014/main" id="{590EB632-47A6-433D-B2F0-C9F26E8229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514" name="Group 1010">
              <a:extLst>
                <a:ext uri="{FF2B5EF4-FFF2-40B4-BE49-F238E27FC236}">
                  <a16:creationId xmlns:a16="http://schemas.microsoft.com/office/drawing/2014/main" id="{23E88D06-BF39-4541-9B27-AE1F2DBCCE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" y="3407"/>
              <a:ext cx="137" cy="31"/>
              <a:chOff x="2893" y="1933"/>
              <a:chExt cx="642" cy="228"/>
            </a:xfrm>
          </p:grpSpPr>
          <p:sp>
            <p:nvSpPr>
              <p:cNvPr id="22515" name="Freeform 1011">
                <a:extLst>
                  <a:ext uri="{FF2B5EF4-FFF2-40B4-BE49-F238E27FC236}">
                    <a16:creationId xmlns:a16="http://schemas.microsoft.com/office/drawing/2014/main" id="{B212F68E-7679-4337-91F8-EE5CFA8A7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16" name="Freeform 1012">
                <a:extLst>
                  <a:ext uri="{FF2B5EF4-FFF2-40B4-BE49-F238E27FC236}">
                    <a16:creationId xmlns:a16="http://schemas.microsoft.com/office/drawing/2014/main" id="{47C4F63B-71E4-490B-AF28-4A34B25D7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517" name="Oval 1013">
              <a:extLst>
                <a:ext uri="{FF2B5EF4-FFF2-40B4-BE49-F238E27FC236}">
                  <a16:creationId xmlns:a16="http://schemas.microsoft.com/office/drawing/2014/main" id="{2695573F-C254-4EB0-9D24-7AB6FBDF1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8"/>
              <a:ext cx="91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18" name="Group 1014">
              <a:extLst>
                <a:ext uri="{FF2B5EF4-FFF2-40B4-BE49-F238E27FC236}">
                  <a16:creationId xmlns:a16="http://schemas.microsoft.com/office/drawing/2014/main" id="{67C411F7-97C1-400E-A5AF-2A3AD3D8C0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8" y="2999"/>
              <a:ext cx="129" cy="136"/>
              <a:chOff x="4919" y="2024"/>
              <a:chExt cx="362" cy="272"/>
            </a:xfrm>
          </p:grpSpPr>
          <p:sp>
            <p:nvSpPr>
              <p:cNvPr id="22519" name="AutoShape 1015">
                <a:extLst>
                  <a:ext uri="{FF2B5EF4-FFF2-40B4-BE49-F238E27FC236}">
                    <a16:creationId xmlns:a16="http://schemas.microsoft.com/office/drawing/2014/main" id="{0F403F1D-1EB2-4CF7-98D9-77B4121FB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0" name="AutoShape 1016">
                <a:extLst>
                  <a:ext uri="{FF2B5EF4-FFF2-40B4-BE49-F238E27FC236}">
                    <a16:creationId xmlns:a16="http://schemas.microsoft.com/office/drawing/2014/main" id="{C4622CD4-F484-4E52-A704-AA126AD7E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1" name="AutoShape 1017">
                <a:extLst>
                  <a:ext uri="{FF2B5EF4-FFF2-40B4-BE49-F238E27FC236}">
                    <a16:creationId xmlns:a16="http://schemas.microsoft.com/office/drawing/2014/main" id="{E5E8E3B2-861F-4707-9052-D0519F67E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2" name="AutoShape 1018">
                <a:extLst>
                  <a:ext uri="{FF2B5EF4-FFF2-40B4-BE49-F238E27FC236}">
                    <a16:creationId xmlns:a16="http://schemas.microsoft.com/office/drawing/2014/main" id="{49CD5EBC-8A92-428B-998F-C0CA4251D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523" name="Group 1019">
              <a:extLst>
                <a:ext uri="{FF2B5EF4-FFF2-40B4-BE49-F238E27FC236}">
                  <a16:creationId xmlns:a16="http://schemas.microsoft.com/office/drawing/2014/main" id="{45F383EA-129A-4551-A4B6-C25AF28586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999"/>
              <a:ext cx="128" cy="136"/>
              <a:chOff x="4919" y="2024"/>
              <a:chExt cx="362" cy="272"/>
            </a:xfrm>
          </p:grpSpPr>
          <p:sp>
            <p:nvSpPr>
              <p:cNvPr id="22524" name="AutoShape 1020">
                <a:extLst>
                  <a:ext uri="{FF2B5EF4-FFF2-40B4-BE49-F238E27FC236}">
                    <a16:creationId xmlns:a16="http://schemas.microsoft.com/office/drawing/2014/main" id="{6634DF10-14A7-4DBE-8C95-74F05FDA7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5" name="AutoShape 1021">
                <a:extLst>
                  <a:ext uri="{FF2B5EF4-FFF2-40B4-BE49-F238E27FC236}">
                    <a16:creationId xmlns:a16="http://schemas.microsoft.com/office/drawing/2014/main" id="{84A3BD24-5ACD-46E5-8AE2-11E162B78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6" name="AutoShape 1022">
                <a:extLst>
                  <a:ext uri="{FF2B5EF4-FFF2-40B4-BE49-F238E27FC236}">
                    <a16:creationId xmlns:a16="http://schemas.microsoft.com/office/drawing/2014/main" id="{80291329-DA28-4A74-AFD2-1F9E64867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27" name="AutoShape 1023">
                <a:extLst>
                  <a:ext uri="{FF2B5EF4-FFF2-40B4-BE49-F238E27FC236}">
                    <a16:creationId xmlns:a16="http://schemas.microsoft.com/office/drawing/2014/main" id="{B94FBD4B-FC1E-4042-BCCA-647DF79DE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600" name="AutoShape 1024">
              <a:extLst>
                <a:ext uri="{FF2B5EF4-FFF2-40B4-BE49-F238E27FC236}">
                  <a16:creationId xmlns:a16="http://schemas.microsoft.com/office/drawing/2014/main" id="{B1FAD8F9-0345-4B6A-BB0D-562515BD56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2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1" name="AutoShape 1025">
              <a:extLst>
                <a:ext uri="{FF2B5EF4-FFF2-40B4-BE49-F238E27FC236}">
                  <a16:creationId xmlns:a16="http://schemas.microsoft.com/office/drawing/2014/main" id="{8F90A425-82C8-4DA1-873C-37913DA41A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5" name="AutoShape 1029">
              <a:extLst>
                <a:ext uri="{FF2B5EF4-FFF2-40B4-BE49-F238E27FC236}">
                  <a16:creationId xmlns:a16="http://schemas.microsoft.com/office/drawing/2014/main" id="{78EFD21D-A947-4E4E-971B-FB9A41499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26"/>
              <a:ext cx="91" cy="68"/>
            </a:xfrm>
            <a:custGeom>
              <a:avLst/>
              <a:gdLst>
                <a:gd name="G0" fmla="+- 5823 0 0"/>
                <a:gd name="G1" fmla="+- -11591342 0 0"/>
                <a:gd name="G2" fmla="+- 0 0 -11591342"/>
                <a:gd name="T0" fmla="*/ 0 256 1"/>
                <a:gd name="T1" fmla="*/ 180 256 1"/>
                <a:gd name="G3" fmla="+- -11591342 T0 T1"/>
                <a:gd name="T2" fmla="*/ 0 256 1"/>
                <a:gd name="T3" fmla="*/ 90 256 1"/>
                <a:gd name="G4" fmla="+- -11591342 T2 T3"/>
                <a:gd name="G5" fmla="*/ G4 2 1"/>
                <a:gd name="T4" fmla="*/ 90 256 1"/>
                <a:gd name="T5" fmla="*/ 0 256 1"/>
                <a:gd name="G6" fmla="+- -11591342 T4 T5"/>
                <a:gd name="G7" fmla="*/ G6 2 1"/>
                <a:gd name="G8" fmla="abs -1159134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823"/>
                <a:gd name="G18" fmla="*/ 5823 1 2"/>
                <a:gd name="G19" fmla="+- G18 5400 0"/>
                <a:gd name="G20" fmla="cos G19 -11591342"/>
                <a:gd name="G21" fmla="sin G19 -11591342"/>
                <a:gd name="G22" fmla="+- G20 10800 0"/>
                <a:gd name="G23" fmla="+- G21 10800 0"/>
                <a:gd name="G24" fmla="+- 10800 0 G20"/>
                <a:gd name="G25" fmla="+- 5823 10800 0"/>
                <a:gd name="G26" fmla="?: G9 G17 G25"/>
                <a:gd name="G27" fmla="?: G9 0 21600"/>
                <a:gd name="G28" fmla="cos 10800 -11591342"/>
                <a:gd name="G29" fmla="sin 10800 -11591342"/>
                <a:gd name="G30" fmla="sin 5823 -11591342"/>
                <a:gd name="G31" fmla="+- G28 10800 0"/>
                <a:gd name="G32" fmla="+- G29 10800 0"/>
                <a:gd name="G33" fmla="+- G30 10800 0"/>
                <a:gd name="G34" fmla="?: G4 0 G31"/>
                <a:gd name="G35" fmla="?: -11591342 G34 0"/>
                <a:gd name="G36" fmla="?: G6 G35 G31"/>
                <a:gd name="G37" fmla="+- 21600 0 G36"/>
                <a:gd name="G38" fmla="?: G4 0 G33"/>
                <a:gd name="G39" fmla="?: -1159134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500 w 21600"/>
                <a:gd name="T15" fmla="*/ 10346 h 21600"/>
                <a:gd name="T16" fmla="*/ 10800 w 21600"/>
                <a:gd name="T17" fmla="*/ 4977 h 21600"/>
                <a:gd name="T18" fmla="*/ 19100 w 21600"/>
                <a:gd name="T19" fmla="*/ 1034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985" y="10482"/>
                  </a:moveTo>
                  <a:cubicBezTo>
                    <a:pt x="5154" y="7394"/>
                    <a:pt x="7707" y="4977"/>
                    <a:pt x="10800" y="4977"/>
                  </a:cubicBezTo>
                  <a:cubicBezTo>
                    <a:pt x="13892" y="4977"/>
                    <a:pt x="16445" y="7394"/>
                    <a:pt x="16614" y="10482"/>
                  </a:cubicBezTo>
                  <a:lnTo>
                    <a:pt x="21583" y="10210"/>
                  </a:lnTo>
                  <a:cubicBezTo>
                    <a:pt x="21270" y="4483"/>
                    <a:pt x="16535" y="0"/>
                    <a:pt x="10799" y="0"/>
                  </a:cubicBezTo>
                  <a:cubicBezTo>
                    <a:pt x="5064" y="0"/>
                    <a:pt x="329" y="4483"/>
                    <a:pt x="16" y="102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1" name="AutoShape 1035">
              <a:extLst>
                <a:ext uri="{FF2B5EF4-FFF2-40B4-BE49-F238E27FC236}">
                  <a16:creationId xmlns:a16="http://schemas.microsoft.com/office/drawing/2014/main" id="{AF345C5A-9449-4148-9000-6A0B90EC6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3226"/>
              <a:ext cx="91" cy="68"/>
            </a:xfrm>
            <a:custGeom>
              <a:avLst/>
              <a:gdLst>
                <a:gd name="G0" fmla="+- 5823 0 0"/>
                <a:gd name="G1" fmla="+- -11591342 0 0"/>
                <a:gd name="G2" fmla="+- 0 0 -11591342"/>
                <a:gd name="T0" fmla="*/ 0 256 1"/>
                <a:gd name="T1" fmla="*/ 180 256 1"/>
                <a:gd name="G3" fmla="+- -11591342 T0 T1"/>
                <a:gd name="T2" fmla="*/ 0 256 1"/>
                <a:gd name="T3" fmla="*/ 90 256 1"/>
                <a:gd name="G4" fmla="+- -11591342 T2 T3"/>
                <a:gd name="G5" fmla="*/ G4 2 1"/>
                <a:gd name="T4" fmla="*/ 90 256 1"/>
                <a:gd name="T5" fmla="*/ 0 256 1"/>
                <a:gd name="G6" fmla="+- -11591342 T4 T5"/>
                <a:gd name="G7" fmla="*/ G6 2 1"/>
                <a:gd name="G8" fmla="abs -1159134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823"/>
                <a:gd name="G18" fmla="*/ 5823 1 2"/>
                <a:gd name="G19" fmla="+- G18 5400 0"/>
                <a:gd name="G20" fmla="cos G19 -11591342"/>
                <a:gd name="G21" fmla="sin G19 -11591342"/>
                <a:gd name="G22" fmla="+- G20 10800 0"/>
                <a:gd name="G23" fmla="+- G21 10800 0"/>
                <a:gd name="G24" fmla="+- 10800 0 G20"/>
                <a:gd name="G25" fmla="+- 5823 10800 0"/>
                <a:gd name="G26" fmla="?: G9 G17 G25"/>
                <a:gd name="G27" fmla="?: G9 0 21600"/>
                <a:gd name="G28" fmla="cos 10800 -11591342"/>
                <a:gd name="G29" fmla="sin 10800 -11591342"/>
                <a:gd name="G30" fmla="sin 5823 -11591342"/>
                <a:gd name="G31" fmla="+- G28 10800 0"/>
                <a:gd name="G32" fmla="+- G29 10800 0"/>
                <a:gd name="G33" fmla="+- G30 10800 0"/>
                <a:gd name="G34" fmla="?: G4 0 G31"/>
                <a:gd name="G35" fmla="?: -11591342 G34 0"/>
                <a:gd name="G36" fmla="?: G6 G35 G31"/>
                <a:gd name="G37" fmla="+- 21600 0 G36"/>
                <a:gd name="G38" fmla="?: G4 0 G33"/>
                <a:gd name="G39" fmla="?: -1159134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500 w 21600"/>
                <a:gd name="T15" fmla="*/ 10346 h 21600"/>
                <a:gd name="T16" fmla="*/ 10800 w 21600"/>
                <a:gd name="T17" fmla="*/ 4977 h 21600"/>
                <a:gd name="T18" fmla="*/ 19100 w 21600"/>
                <a:gd name="T19" fmla="*/ 1034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985" y="10482"/>
                  </a:moveTo>
                  <a:cubicBezTo>
                    <a:pt x="5154" y="7394"/>
                    <a:pt x="7707" y="4977"/>
                    <a:pt x="10800" y="4977"/>
                  </a:cubicBezTo>
                  <a:cubicBezTo>
                    <a:pt x="13892" y="4977"/>
                    <a:pt x="16445" y="7394"/>
                    <a:pt x="16614" y="10482"/>
                  </a:cubicBezTo>
                  <a:lnTo>
                    <a:pt x="21583" y="10210"/>
                  </a:lnTo>
                  <a:cubicBezTo>
                    <a:pt x="21270" y="4483"/>
                    <a:pt x="16535" y="0"/>
                    <a:pt x="10799" y="0"/>
                  </a:cubicBezTo>
                  <a:cubicBezTo>
                    <a:pt x="5064" y="0"/>
                    <a:pt x="329" y="4483"/>
                    <a:pt x="16" y="102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71" name="Group 1095">
            <a:extLst>
              <a:ext uri="{FF2B5EF4-FFF2-40B4-BE49-F238E27FC236}">
                <a16:creationId xmlns:a16="http://schemas.microsoft.com/office/drawing/2014/main" id="{0D4847AB-36AB-4639-8E87-282B9F2AA2EF}"/>
              </a:ext>
            </a:extLst>
          </p:cNvPr>
          <p:cNvGrpSpPr>
            <a:grpSpLocks/>
          </p:cNvGrpSpPr>
          <p:nvPr/>
        </p:nvGrpSpPr>
        <p:grpSpPr bwMode="auto">
          <a:xfrm>
            <a:off x="2436813" y="4724400"/>
            <a:ext cx="1436687" cy="1584325"/>
            <a:chOff x="1535" y="2976"/>
            <a:chExt cx="905" cy="998"/>
          </a:xfrm>
        </p:grpSpPr>
        <p:grpSp>
          <p:nvGrpSpPr>
            <p:cNvPr id="25613" name="Group 1037">
              <a:extLst>
                <a:ext uri="{FF2B5EF4-FFF2-40B4-BE49-F238E27FC236}">
                  <a16:creationId xmlns:a16="http://schemas.microsoft.com/office/drawing/2014/main" id="{CED29B5E-B4D5-4EF1-BA6A-566A588F8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976"/>
              <a:ext cx="817" cy="998"/>
              <a:chOff x="353" y="2976"/>
              <a:chExt cx="817" cy="998"/>
            </a:xfrm>
          </p:grpSpPr>
          <p:grpSp>
            <p:nvGrpSpPr>
              <p:cNvPr id="25614" name="Group 1038">
                <a:extLst>
                  <a:ext uri="{FF2B5EF4-FFF2-40B4-BE49-F238E27FC236}">
                    <a16:creationId xmlns:a16="http://schemas.microsoft.com/office/drawing/2014/main" id="{AD706790-0C3F-4E89-AEE2-8515E1CE38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2976"/>
                <a:ext cx="454" cy="408"/>
                <a:chOff x="4617" y="1933"/>
                <a:chExt cx="998" cy="862"/>
              </a:xfrm>
            </p:grpSpPr>
            <p:sp>
              <p:nvSpPr>
                <p:cNvPr id="25615" name="Oval 1039">
                  <a:extLst>
                    <a:ext uri="{FF2B5EF4-FFF2-40B4-BE49-F238E27FC236}">
                      <a16:creationId xmlns:a16="http://schemas.microsoft.com/office/drawing/2014/main" id="{D3D6C0B0-3DBC-4061-B881-EE145D855C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4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16" name="Oval 1040">
                  <a:extLst>
                    <a:ext uri="{FF2B5EF4-FFF2-40B4-BE49-F238E27FC236}">
                      <a16:creationId xmlns:a16="http://schemas.microsoft.com/office/drawing/2014/main" id="{87807114-4E01-47F9-9CB5-F30DFC3B74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1933"/>
                  <a:ext cx="771" cy="86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617" name="Freeform 1041">
                <a:extLst>
                  <a:ext uri="{FF2B5EF4-FFF2-40B4-BE49-F238E27FC236}">
                    <a16:creationId xmlns:a16="http://schemas.microsoft.com/office/drawing/2014/main" id="{F4A2A1CC-7466-44B9-9E0C-B6A94BFBA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520"/>
                <a:ext cx="409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618" name="Group 1042">
                <a:extLst>
                  <a:ext uri="{FF2B5EF4-FFF2-40B4-BE49-F238E27FC236}">
                    <a16:creationId xmlns:a16="http://schemas.microsoft.com/office/drawing/2014/main" id="{76921B03-E91E-4B36-AD82-34F332AF7B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3" y="3271"/>
                <a:ext cx="137" cy="363"/>
                <a:chOff x="2304" y="2251"/>
                <a:chExt cx="317" cy="726"/>
              </a:xfrm>
            </p:grpSpPr>
            <p:sp>
              <p:nvSpPr>
                <p:cNvPr id="25619" name="Oval 1043">
                  <a:extLst>
                    <a:ext uri="{FF2B5EF4-FFF2-40B4-BE49-F238E27FC236}">
                      <a16:creationId xmlns:a16="http://schemas.microsoft.com/office/drawing/2014/main" id="{8231E4BF-8DAC-4F05-A0D5-D3429689A1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20" name="Oval 1044">
                  <a:extLst>
                    <a:ext uri="{FF2B5EF4-FFF2-40B4-BE49-F238E27FC236}">
                      <a16:creationId xmlns:a16="http://schemas.microsoft.com/office/drawing/2014/main" id="{36D9C92F-FBFC-4075-9AED-D1532AE78C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621" name="Group 1045">
                <a:extLst>
                  <a:ext uri="{FF2B5EF4-FFF2-40B4-BE49-F238E27FC236}">
                    <a16:creationId xmlns:a16="http://schemas.microsoft.com/office/drawing/2014/main" id="{D9B2E15F-B714-4182-A662-C3F6D74DDD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044"/>
                <a:ext cx="454" cy="454"/>
                <a:chOff x="2258" y="2024"/>
                <a:chExt cx="771" cy="771"/>
              </a:xfrm>
            </p:grpSpPr>
            <p:sp>
              <p:nvSpPr>
                <p:cNvPr id="25622" name="Oval 1046">
                  <a:extLst>
                    <a:ext uri="{FF2B5EF4-FFF2-40B4-BE49-F238E27FC236}">
                      <a16:creationId xmlns:a16="http://schemas.microsoft.com/office/drawing/2014/main" id="{34666594-4C47-4723-AB1B-8112122C8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23" name="Oval 1047">
                  <a:extLst>
                    <a:ext uri="{FF2B5EF4-FFF2-40B4-BE49-F238E27FC236}">
                      <a16:creationId xmlns:a16="http://schemas.microsoft.com/office/drawing/2014/main" id="{D49FB1AD-E572-40F0-9C03-FFDF1F9619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24" name="Oval 1048">
                  <a:extLst>
                    <a:ext uri="{FF2B5EF4-FFF2-40B4-BE49-F238E27FC236}">
                      <a16:creationId xmlns:a16="http://schemas.microsoft.com/office/drawing/2014/main" id="{8821FC00-C341-4177-B294-0E63E9A040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625" name="Freeform 1049">
                <a:extLst>
                  <a:ext uri="{FF2B5EF4-FFF2-40B4-BE49-F238E27FC236}">
                    <a16:creationId xmlns:a16="http://schemas.microsoft.com/office/drawing/2014/main" id="{2B47D37D-7E7F-484B-96EA-742AC47367B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2" y="3520"/>
                <a:ext cx="408" cy="454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26" name="Rectangle 1050">
                <a:extLst>
                  <a:ext uri="{FF2B5EF4-FFF2-40B4-BE49-F238E27FC236}">
                    <a16:creationId xmlns:a16="http://schemas.microsoft.com/office/drawing/2014/main" id="{E2A3E5F5-EC8B-4474-BCFB-C3A17E320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" y="3588"/>
                <a:ext cx="227" cy="2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27" name="Freeform 1051" descr="うろこ">
                <a:extLst>
                  <a:ext uri="{FF2B5EF4-FFF2-40B4-BE49-F238E27FC236}">
                    <a16:creationId xmlns:a16="http://schemas.microsoft.com/office/drawing/2014/main" id="{11B2A007-2FA9-4D86-84F1-D6E7D5342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3588"/>
                <a:ext cx="91" cy="9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28" name="Freeform 1052" descr="うろこ">
                <a:extLst>
                  <a:ext uri="{FF2B5EF4-FFF2-40B4-BE49-F238E27FC236}">
                    <a16:creationId xmlns:a16="http://schemas.microsoft.com/office/drawing/2014/main" id="{1E4364E5-F424-4546-8037-F0676416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3679"/>
                <a:ext cx="137" cy="295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shingle">
                <a:fgClr>
                  <a:srgbClr val="66FF33"/>
                </a:fgClr>
                <a:bgClr>
                  <a:srgbClr val="008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29" name="Freeform 1053">
                <a:extLst>
                  <a:ext uri="{FF2B5EF4-FFF2-40B4-BE49-F238E27FC236}">
                    <a16:creationId xmlns:a16="http://schemas.microsoft.com/office/drawing/2014/main" id="{C1825229-579D-41E8-9782-D8D9C0637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3498"/>
                <a:ext cx="137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30" name="Freeform 1054">
                <a:extLst>
                  <a:ext uri="{FF2B5EF4-FFF2-40B4-BE49-F238E27FC236}">
                    <a16:creationId xmlns:a16="http://schemas.microsoft.com/office/drawing/2014/main" id="{1C149BA1-1DE7-4019-8F1C-A26C57942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31" name="Freeform 1055">
                <a:extLst>
                  <a:ext uri="{FF2B5EF4-FFF2-40B4-BE49-F238E27FC236}">
                    <a16:creationId xmlns:a16="http://schemas.microsoft.com/office/drawing/2014/main" id="{DB6D687B-9E41-43E0-A054-955330A9357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2" y="3498"/>
                <a:ext cx="136" cy="204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32" name="Freeform 1056">
                <a:extLst>
                  <a:ext uri="{FF2B5EF4-FFF2-40B4-BE49-F238E27FC236}">
                    <a16:creationId xmlns:a16="http://schemas.microsoft.com/office/drawing/2014/main" id="{2FC764C5-7A88-4916-9E52-AF1377DF4AD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2" y="3520"/>
                <a:ext cx="204" cy="454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000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633" name="Group 1057">
                <a:extLst>
                  <a:ext uri="{FF2B5EF4-FFF2-40B4-BE49-F238E27FC236}">
                    <a16:creationId xmlns:a16="http://schemas.microsoft.com/office/drawing/2014/main" id="{86EB03B0-D787-4303-AB95-BE4BA93AA3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3" y="3407"/>
                <a:ext cx="137" cy="31"/>
                <a:chOff x="2893" y="1933"/>
                <a:chExt cx="642" cy="228"/>
              </a:xfrm>
            </p:grpSpPr>
            <p:sp>
              <p:nvSpPr>
                <p:cNvPr id="25634" name="Freeform 1058">
                  <a:extLst>
                    <a:ext uri="{FF2B5EF4-FFF2-40B4-BE49-F238E27FC236}">
                      <a16:creationId xmlns:a16="http://schemas.microsoft.com/office/drawing/2014/main" id="{DBCD56C6-183F-4C1A-AFD0-A36A1345A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35" name="Freeform 1059">
                  <a:extLst>
                    <a:ext uri="{FF2B5EF4-FFF2-40B4-BE49-F238E27FC236}">
                      <a16:creationId xmlns:a16="http://schemas.microsoft.com/office/drawing/2014/main" id="{8526CA32-215F-42B1-9E72-FF8B10C3EE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636" name="Oval 1060">
                <a:extLst>
                  <a:ext uri="{FF2B5EF4-FFF2-40B4-BE49-F238E27FC236}">
                    <a16:creationId xmlns:a16="http://schemas.microsoft.com/office/drawing/2014/main" id="{FE1391CF-FF9D-4D2E-A035-3EC9A855C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248"/>
                <a:ext cx="91" cy="13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637" name="Group 1061">
                <a:extLst>
                  <a:ext uri="{FF2B5EF4-FFF2-40B4-BE49-F238E27FC236}">
                    <a16:creationId xmlns:a16="http://schemas.microsoft.com/office/drawing/2014/main" id="{B4179B81-9D35-4895-8E03-A42DD186D0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8" y="2999"/>
                <a:ext cx="129" cy="136"/>
                <a:chOff x="4919" y="2024"/>
                <a:chExt cx="362" cy="272"/>
              </a:xfrm>
            </p:grpSpPr>
            <p:sp>
              <p:nvSpPr>
                <p:cNvPr id="25638" name="AutoShape 1062">
                  <a:extLst>
                    <a:ext uri="{FF2B5EF4-FFF2-40B4-BE49-F238E27FC236}">
                      <a16:creationId xmlns:a16="http://schemas.microsoft.com/office/drawing/2014/main" id="{610AF34E-14E9-4433-A4DC-1B2976C7C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39" name="AutoShape 1063">
                  <a:extLst>
                    <a:ext uri="{FF2B5EF4-FFF2-40B4-BE49-F238E27FC236}">
                      <a16:creationId xmlns:a16="http://schemas.microsoft.com/office/drawing/2014/main" id="{0E477085-879B-4DDE-8C04-428C79D1BE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40" name="AutoShape 1064">
                  <a:extLst>
                    <a:ext uri="{FF2B5EF4-FFF2-40B4-BE49-F238E27FC236}">
                      <a16:creationId xmlns:a16="http://schemas.microsoft.com/office/drawing/2014/main" id="{AC8B0D40-4873-4DB6-AFDC-A3F78D76E3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41" name="AutoShape 1065">
                  <a:extLst>
                    <a:ext uri="{FF2B5EF4-FFF2-40B4-BE49-F238E27FC236}">
                      <a16:creationId xmlns:a16="http://schemas.microsoft.com/office/drawing/2014/main" id="{DC0C3ED6-BE90-404C-A741-F74B48BB5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642" name="Group 1066">
                <a:extLst>
                  <a:ext uri="{FF2B5EF4-FFF2-40B4-BE49-F238E27FC236}">
                    <a16:creationId xmlns:a16="http://schemas.microsoft.com/office/drawing/2014/main" id="{7AB6A802-BE6D-48F1-B23D-A5CC030926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2999"/>
                <a:ext cx="128" cy="136"/>
                <a:chOff x="4919" y="2024"/>
                <a:chExt cx="362" cy="272"/>
              </a:xfrm>
            </p:grpSpPr>
            <p:sp>
              <p:nvSpPr>
                <p:cNvPr id="25643" name="AutoShape 1067">
                  <a:extLst>
                    <a:ext uri="{FF2B5EF4-FFF2-40B4-BE49-F238E27FC236}">
                      <a16:creationId xmlns:a16="http://schemas.microsoft.com/office/drawing/2014/main" id="{5CB7CAFC-CD4F-4BB7-B2EE-CA6B510D5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44" name="AutoShape 1068">
                  <a:extLst>
                    <a:ext uri="{FF2B5EF4-FFF2-40B4-BE49-F238E27FC236}">
                      <a16:creationId xmlns:a16="http://schemas.microsoft.com/office/drawing/2014/main" id="{80E0440F-85BD-4BB6-8F2B-20447E7BE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0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45" name="AutoShape 1069">
                  <a:extLst>
                    <a:ext uri="{FF2B5EF4-FFF2-40B4-BE49-F238E27FC236}">
                      <a16:creationId xmlns:a16="http://schemas.microsoft.com/office/drawing/2014/main" id="{B828247A-9E74-4FB8-A40B-3A1589D853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46" name="AutoShape 1070">
                  <a:extLst>
                    <a:ext uri="{FF2B5EF4-FFF2-40B4-BE49-F238E27FC236}">
                      <a16:creationId xmlns:a16="http://schemas.microsoft.com/office/drawing/2014/main" id="{B4C8ADDC-AECF-40BC-B15E-A661BC602D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19" y="2024"/>
                  <a:ext cx="136" cy="272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647" name="AutoShape 1071">
                <a:extLst>
                  <a:ext uri="{FF2B5EF4-FFF2-40B4-BE49-F238E27FC236}">
                    <a16:creationId xmlns:a16="http://schemas.microsoft.com/office/drawing/2014/main" id="{C2D4802C-4131-41FA-9ABF-5F363A97C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42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48" name="AutoShape 1072">
                <a:extLst>
                  <a:ext uri="{FF2B5EF4-FFF2-40B4-BE49-F238E27FC236}">
                    <a16:creationId xmlns:a16="http://schemas.microsoft.com/office/drawing/2014/main" id="{A475EC1A-C740-41FB-A7B5-9327FBD46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24" y="3095"/>
                <a:ext cx="56" cy="136"/>
              </a:xfrm>
              <a:prstGeom prst="moon">
                <a:avLst>
                  <a:gd name="adj" fmla="val 6282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49" name="AutoShape 1073">
                <a:extLst>
                  <a:ext uri="{FF2B5EF4-FFF2-40B4-BE49-F238E27FC236}">
                    <a16:creationId xmlns:a16="http://schemas.microsoft.com/office/drawing/2014/main" id="{191F60DC-B546-4CD3-9AF1-25CA16A01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226"/>
                <a:ext cx="91" cy="68"/>
              </a:xfrm>
              <a:custGeom>
                <a:avLst/>
                <a:gdLst>
                  <a:gd name="G0" fmla="+- 5823 0 0"/>
                  <a:gd name="G1" fmla="+- -11591342 0 0"/>
                  <a:gd name="G2" fmla="+- 0 0 -11591342"/>
                  <a:gd name="T0" fmla="*/ 0 256 1"/>
                  <a:gd name="T1" fmla="*/ 180 256 1"/>
                  <a:gd name="G3" fmla="+- -11591342 T0 T1"/>
                  <a:gd name="T2" fmla="*/ 0 256 1"/>
                  <a:gd name="T3" fmla="*/ 90 256 1"/>
                  <a:gd name="G4" fmla="+- -11591342 T2 T3"/>
                  <a:gd name="G5" fmla="*/ G4 2 1"/>
                  <a:gd name="T4" fmla="*/ 90 256 1"/>
                  <a:gd name="T5" fmla="*/ 0 256 1"/>
                  <a:gd name="G6" fmla="+- -11591342 T4 T5"/>
                  <a:gd name="G7" fmla="*/ G6 2 1"/>
                  <a:gd name="G8" fmla="abs -1159134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823"/>
                  <a:gd name="G18" fmla="*/ 5823 1 2"/>
                  <a:gd name="G19" fmla="+- G18 5400 0"/>
                  <a:gd name="G20" fmla="cos G19 -11591342"/>
                  <a:gd name="G21" fmla="sin G19 -11591342"/>
                  <a:gd name="G22" fmla="+- G20 10800 0"/>
                  <a:gd name="G23" fmla="+- G21 10800 0"/>
                  <a:gd name="G24" fmla="+- 10800 0 G20"/>
                  <a:gd name="G25" fmla="+- 5823 10800 0"/>
                  <a:gd name="G26" fmla="?: G9 G17 G25"/>
                  <a:gd name="G27" fmla="?: G9 0 21600"/>
                  <a:gd name="G28" fmla="cos 10800 -11591342"/>
                  <a:gd name="G29" fmla="sin 10800 -11591342"/>
                  <a:gd name="G30" fmla="sin 5823 -1159134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591342 G34 0"/>
                  <a:gd name="G36" fmla="?: G6 G35 G31"/>
                  <a:gd name="G37" fmla="+- 21600 0 G36"/>
                  <a:gd name="G38" fmla="?: G4 0 G33"/>
                  <a:gd name="G39" fmla="?: -1159134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00 w 21600"/>
                  <a:gd name="T15" fmla="*/ 10346 h 21600"/>
                  <a:gd name="T16" fmla="*/ 10800 w 21600"/>
                  <a:gd name="T17" fmla="*/ 4977 h 21600"/>
                  <a:gd name="T18" fmla="*/ 19100 w 21600"/>
                  <a:gd name="T19" fmla="*/ 1034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985" y="10482"/>
                    </a:moveTo>
                    <a:cubicBezTo>
                      <a:pt x="5154" y="7394"/>
                      <a:pt x="7707" y="4977"/>
                      <a:pt x="10800" y="4977"/>
                    </a:cubicBezTo>
                    <a:cubicBezTo>
                      <a:pt x="13892" y="4977"/>
                      <a:pt x="16445" y="7394"/>
                      <a:pt x="16614" y="10482"/>
                    </a:cubicBezTo>
                    <a:lnTo>
                      <a:pt x="21583" y="10210"/>
                    </a:lnTo>
                    <a:cubicBezTo>
                      <a:pt x="21270" y="4483"/>
                      <a:pt x="16535" y="0"/>
                      <a:pt x="10799" y="0"/>
                    </a:cubicBezTo>
                    <a:cubicBezTo>
                      <a:pt x="5064" y="0"/>
                      <a:pt x="329" y="4483"/>
                      <a:pt x="16" y="102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0" name="AutoShape 1074">
                <a:extLst>
                  <a:ext uri="{FF2B5EF4-FFF2-40B4-BE49-F238E27FC236}">
                    <a16:creationId xmlns:a16="http://schemas.microsoft.com/office/drawing/2014/main" id="{BA56F73B-75BC-4071-A344-EEF7F6726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3226"/>
                <a:ext cx="91" cy="68"/>
              </a:xfrm>
              <a:custGeom>
                <a:avLst/>
                <a:gdLst>
                  <a:gd name="G0" fmla="+- 5823 0 0"/>
                  <a:gd name="G1" fmla="+- -11591342 0 0"/>
                  <a:gd name="G2" fmla="+- 0 0 -11591342"/>
                  <a:gd name="T0" fmla="*/ 0 256 1"/>
                  <a:gd name="T1" fmla="*/ 180 256 1"/>
                  <a:gd name="G3" fmla="+- -11591342 T0 T1"/>
                  <a:gd name="T2" fmla="*/ 0 256 1"/>
                  <a:gd name="T3" fmla="*/ 90 256 1"/>
                  <a:gd name="G4" fmla="+- -11591342 T2 T3"/>
                  <a:gd name="G5" fmla="*/ G4 2 1"/>
                  <a:gd name="T4" fmla="*/ 90 256 1"/>
                  <a:gd name="T5" fmla="*/ 0 256 1"/>
                  <a:gd name="G6" fmla="+- -11591342 T4 T5"/>
                  <a:gd name="G7" fmla="*/ G6 2 1"/>
                  <a:gd name="G8" fmla="abs -1159134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823"/>
                  <a:gd name="G18" fmla="*/ 5823 1 2"/>
                  <a:gd name="G19" fmla="+- G18 5400 0"/>
                  <a:gd name="G20" fmla="cos G19 -11591342"/>
                  <a:gd name="G21" fmla="sin G19 -11591342"/>
                  <a:gd name="G22" fmla="+- G20 10800 0"/>
                  <a:gd name="G23" fmla="+- G21 10800 0"/>
                  <a:gd name="G24" fmla="+- 10800 0 G20"/>
                  <a:gd name="G25" fmla="+- 5823 10800 0"/>
                  <a:gd name="G26" fmla="?: G9 G17 G25"/>
                  <a:gd name="G27" fmla="?: G9 0 21600"/>
                  <a:gd name="G28" fmla="cos 10800 -11591342"/>
                  <a:gd name="G29" fmla="sin 10800 -11591342"/>
                  <a:gd name="G30" fmla="sin 5823 -1159134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591342 G34 0"/>
                  <a:gd name="G36" fmla="?: G6 G35 G31"/>
                  <a:gd name="G37" fmla="+- 21600 0 G36"/>
                  <a:gd name="G38" fmla="?: G4 0 G33"/>
                  <a:gd name="G39" fmla="?: -1159134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00 w 21600"/>
                  <a:gd name="T15" fmla="*/ 10346 h 21600"/>
                  <a:gd name="T16" fmla="*/ 10800 w 21600"/>
                  <a:gd name="T17" fmla="*/ 4977 h 21600"/>
                  <a:gd name="T18" fmla="*/ 19100 w 21600"/>
                  <a:gd name="T19" fmla="*/ 1034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985" y="10482"/>
                    </a:moveTo>
                    <a:cubicBezTo>
                      <a:pt x="5154" y="7394"/>
                      <a:pt x="7707" y="4977"/>
                      <a:pt x="10800" y="4977"/>
                    </a:cubicBezTo>
                    <a:cubicBezTo>
                      <a:pt x="13892" y="4977"/>
                      <a:pt x="16445" y="7394"/>
                      <a:pt x="16614" y="10482"/>
                    </a:cubicBezTo>
                    <a:lnTo>
                      <a:pt x="21583" y="10210"/>
                    </a:lnTo>
                    <a:cubicBezTo>
                      <a:pt x="21270" y="4483"/>
                      <a:pt x="16535" y="0"/>
                      <a:pt x="10799" y="0"/>
                    </a:cubicBezTo>
                    <a:cubicBezTo>
                      <a:pt x="5064" y="0"/>
                      <a:pt x="329" y="4483"/>
                      <a:pt x="16" y="102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670" name="Group 1094">
              <a:extLst>
                <a:ext uri="{FF2B5EF4-FFF2-40B4-BE49-F238E27FC236}">
                  <a16:creationId xmlns:a16="http://schemas.microsoft.com/office/drawing/2014/main" id="{4A26167B-8936-4521-BEC4-340991C2FF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5" y="3339"/>
              <a:ext cx="165" cy="635"/>
              <a:chOff x="1535" y="3339"/>
              <a:chExt cx="165" cy="635"/>
            </a:xfrm>
          </p:grpSpPr>
          <p:sp>
            <p:nvSpPr>
              <p:cNvPr id="25652" name="AutoShape 1076">
                <a:extLst>
                  <a:ext uri="{FF2B5EF4-FFF2-40B4-BE49-F238E27FC236}">
                    <a16:creationId xmlns:a16="http://schemas.microsoft.com/office/drawing/2014/main" id="{60A97EAE-DBC1-4403-BD7A-B9583612F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35" y="3545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3" name="Oval 1077">
                <a:extLst>
                  <a:ext uri="{FF2B5EF4-FFF2-40B4-BE49-F238E27FC236}">
                    <a16:creationId xmlns:a16="http://schemas.microsoft.com/office/drawing/2014/main" id="{0B3935A2-0870-46E1-B2FD-D4E351A2A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37" y="3525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4" name="AutoShape 1078">
                <a:extLst>
                  <a:ext uri="{FF2B5EF4-FFF2-40B4-BE49-F238E27FC236}">
                    <a16:creationId xmlns:a16="http://schemas.microsoft.com/office/drawing/2014/main" id="{933F75F2-E39C-4533-B6F0-809909300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9" y="3505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5" name="AutoShape 1079">
                <a:extLst>
                  <a:ext uri="{FF2B5EF4-FFF2-40B4-BE49-F238E27FC236}">
                    <a16:creationId xmlns:a16="http://schemas.microsoft.com/office/drawing/2014/main" id="{E0E0FC26-711A-4DC8-9332-3BCA85FB3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158076">
                <a:off x="1538" y="3390"/>
                <a:ext cx="163" cy="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6" name="Oval 1080">
                <a:extLst>
                  <a:ext uri="{FF2B5EF4-FFF2-40B4-BE49-F238E27FC236}">
                    <a16:creationId xmlns:a16="http://schemas.microsoft.com/office/drawing/2014/main" id="{90024985-30B6-4245-A503-B6E52B612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0" y="3442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7" name="Oval 1081">
                <a:extLst>
                  <a:ext uri="{FF2B5EF4-FFF2-40B4-BE49-F238E27FC236}">
                    <a16:creationId xmlns:a16="http://schemas.microsoft.com/office/drawing/2014/main" id="{2CA1B554-49A6-4436-92FA-9A3519DA9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39" y="3484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8" name="AutoShape 1082">
                <a:extLst>
                  <a:ext uri="{FF2B5EF4-FFF2-40B4-BE49-F238E27FC236}">
                    <a16:creationId xmlns:a16="http://schemas.microsoft.com/office/drawing/2014/main" id="{9F689EE8-9F5B-49AA-BCCE-D531F232D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9" y="3505"/>
                <a:ext cx="143" cy="12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59" name="AutoShape 1083">
                <a:extLst>
                  <a:ext uri="{FF2B5EF4-FFF2-40B4-BE49-F238E27FC236}">
                    <a16:creationId xmlns:a16="http://schemas.microsoft.com/office/drawing/2014/main" id="{7866F9D0-03B1-493B-97C1-65A1F82E4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3" y="3441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60" name="AutoShape 1084">
                <a:extLst>
                  <a:ext uri="{FF2B5EF4-FFF2-40B4-BE49-F238E27FC236}">
                    <a16:creationId xmlns:a16="http://schemas.microsoft.com/office/drawing/2014/main" id="{EB00FABB-AE39-4E29-9965-9EF8BADD2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3" y="3482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61" name="AutoShape 1085">
                <a:extLst>
                  <a:ext uri="{FF2B5EF4-FFF2-40B4-BE49-F238E27FC236}">
                    <a16:creationId xmlns:a16="http://schemas.microsoft.com/office/drawing/2014/main" id="{D9B617F6-0231-442D-AF89-36B4D5317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42" y="3523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62" name="AutoShape 1086">
                <a:extLst>
                  <a:ext uri="{FF2B5EF4-FFF2-40B4-BE49-F238E27FC236}">
                    <a16:creationId xmlns:a16="http://schemas.microsoft.com/office/drawing/2014/main" id="{CC4CCE10-22A5-4FD0-BE84-2567BCB89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328">
                <a:off x="1562" y="3565"/>
                <a:ext cx="8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727" name="Group 1151">
            <a:extLst>
              <a:ext uri="{FF2B5EF4-FFF2-40B4-BE49-F238E27FC236}">
                <a16:creationId xmlns:a16="http://schemas.microsoft.com/office/drawing/2014/main" id="{52FB6730-96D4-48D0-B6A1-186E7259A57E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724400"/>
            <a:ext cx="1181100" cy="1582738"/>
            <a:chOff x="2757" y="2976"/>
            <a:chExt cx="744" cy="997"/>
          </a:xfrm>
        </p:grpSpPr>
        <p:grpSp>
          <p:nvGrpSpPr>
            <p:cNvPr id="25726" name="Group 1150">
              <a:extLst>
                <a:ext uri="{FF2B5EF4-FFF2-40B4-BE49-F238E27FC236}">
                  <a16:creationId xmlns:a16="http://schemas.microsoft.com/office/drawing/2014/main" id="{41C7D9C5-4530-4E8D-B6D8-8B467FC846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2" y="2976"/>
              <a:ext cx="520" cy="436"/>
              <a:chOff x="2848" y="2976"/>
              <a:chExt cx="589" cy="363"/>
            </a:xfrm>
          </p:grpSpPr>
          <p:sp>
            <p:nvSpPr>
              <p:cNvPr id="25718" name="Oval 1142">
                <a:extLst>
                  <a:ext uri="{FF2B5EF4-FFF2-40B4-BE49-F238E27FC236}">
                    <a16:creationId xmlns:a16="http://schemas.microsoft.com/office/drawing/2014/main" id="{5D7B03C0-7C62-4C1C-935A-198022E38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158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19" name="Oval 1143">
                <a:extLst>
                  <a:ext uri="{FF2B5EF4-FFF2-40B4-BE49-F238E27FC236}">
                    <a16:creationId xmlns:a16="http://schemas.microsoft.com/office/drawing/2014/main" id="{85620534-4FCE-4E39-B19A-D1CC4C0EF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3158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0" name="Oval 1144">
                <a:extLst>
                  <a:ext uri="{FF2B5EF4-FFF2-40B4-BE49-F238E27FC236}">
                    <a16:creationId xmlns:a16="http://schemas.microsoft.com/office/drawing/2014/main" id="{6D7FFB3D-9E67-4FA8-BFD0-043733A4E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3067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1" name="Oval 1145">
                <a:extLst>
                  <a:ext uri="{FF2B5EF4-FFF2-40B4-BE49-F238E27FC236}">
                    <a16:creationId xmlns:a16="http://schemas.microsoft.com/office/drawing/2014/main" id="{E4B6267B-FD13-4EB9-BFA0-24FFA0249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067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2" name="Oval 1146">
                <a:extLst>
                  <a:ext uri="{FF2B5EF4-FFF2-40B4-BE49-F238E27FC236}">
                    <a16:creationId xmlns:a16="http://schemas.microsoft.com/office/drawing/2014/main" id="{196A398D-E67F-4CFE-A647-6210B080B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2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3" name="Oval 1147">
                <a:extLst>
                  <a:ext uri="{FF2B5EF4-FFF2-40B4-BE49-F238E27FC236}">
                    <a16:creationId xmlns:a16="http://schemas.microsoft.com/office/drawing/2014/main" id="{A181AE1F-62FE-4338-B7DC-2B9B70803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22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4" name="Oval 1148">
                <a:extLst>
                  <a:ext uri="{FF2B5EF4-FFF2-40B4-BE49-F238E27FC236}">
                    <a16:creationId xmlns:a16="http://schemas.microsoft.com/office/drawing/2014/main" id="{0A2F6AD7-E5C3-4DD6-8792-B659041CC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976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25" name="Oval 1149">
                <a:extLst>
                  <a:ext uri="{FF2B5EF4-FFF2-40B4-BE49-F238E27FC236}">
                    <a16:creationId xmlns:a16="http://schemas.microsoft.com/office/drawing/2014/main" id="{9AEAB470-3913-4DA4-8EB6-55BEF2BCA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976"/>
                <a:ext cx="181" cy="18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677" name="Freeform 1101">
              <a:extLst>
                <a:ext uri="{FF2B5EF4-FFF2-40B4-BE49-F238E27FC236}">
                  <a16:creationId xmlns:a16="http://schemas.microsoft.com/office/drawing/2014/main" id="{92221890-8B37-4C4A-AC2E-678763542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560"/>
              <a:ext cx="372" cy="413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99"/>
                </a:gs>
                <a:gs pos="100000">
                  <a:srgbClr val="CC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678" name="Group 1102">
              <a:extLst>
                <a:ext uri="{FF2B5EF4-FFF2-40B4-BE49-F238E27FC236}">
                  <a16:creationId xmlns:a16="http://schemas.microsoft.com/office/drawing/2014/main" id="{1F185E97-29F3-4057-872F-30002C66EF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7" y="3332"/>
              <a:ext cx="124" cy="331"/>
              <a:chOff x="2304" y="2251"/>
              <a:chExt cx="317" cy="726"/>
            </a:xfrm>
          </p:grpSpPr>
          <p:sp>
            <p:nvSpPr>
              <p:cNvPr id="25679" name="Oval 1103">
                <a:extLst>
                  <a:ext uri="{FF2B5EF4-FFF2-40B4-BE49-F238E27FC236}">
                    <a16:creationId xmlns:a16="http://schemas.microsoft.com/office/drawing/2014/main" id="{3DF37B6C-D67B-4C6E-A7A3-B38B1C89A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80" name="Oval 1104">
                <a:extLst>
                  <a:ext uri="{FF2B5EF4-FFF2-40B4-BE49-F238E27FC236}">
                    <a16:creationId xmlns:a16="http://schemas.microsoft.com/office/drawing/2014/main" id="{0A296890-D348-4C0A-9F57-35B6036C1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681" name="Oval 1105">
              <a:extLst>
                <a:ext uri="{FF2B5EF4-FFF2-40B4-BE49-F238E27FC236}">
                  <a16:creationId xmlns:a16="http://schemas.microsoft.com/office/drawing/2014/main" id="{871F48D7-CBCF-4DFB-8D09-3611DFB669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02" y="3287"/>
              <a:ext cx="80" cy="140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2" name="Oval 1106">
              <a:extLst>
                <a:ext uri="{FF2B5EF4-FFF2-40B4-BE49-F238E27FC236}">
                  <a16:creationId xmlns:a16="http://schemas.microsoft.com/office/drawing/2014/main" id="{93D0801E-4E60-43AD-8179-7DEA5C6FA9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3276" y="3287"/>
              <a:ext cx="80" cy="140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3" name="Oval 1107">
              <a:extLst>
                <a:ext uri="{FF2B5EF4-FFF2-40B4-BE49-F238E27FC236}">
                  <a16:creationId xmlns:a16="http://schemas.microsoft.com/office/drawing/2014/main" id="{49F78E99-BCAA-435F-9D98-DF1616F9A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9" y="3063"/>
              <a:ext cx="401" cy="47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4" name="Freeform 1108">
              <a:extLst>
                <a:ext uri="{FF2B5EF4-FFF2-40B4-BE49-F238E27FC236}">
                  <a16:creationId xmlns:a16="http://schemas.microsoft.com/office/drawing/2014/main" id="{2821A482-60DB-44BD-BCDC-A6CF8F3F351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9" y="3560"/>
              <a:ext cx="372" cy="413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99"/>
                </a:gs>
                <a:gs pos="100000">
                  <a:srgbClr val="CC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5" name="Rectangle 1109">
              <a:extLst>
                <a:ext uri="{FF2B5EF4-FFF2-40B4-BE49-F238E27FC236}">
                  <a16:creationId xmlns:a16="http://schemas.microsoft.com/office/drawing/2014/main" id="{47909BEF-8C79-48A8-A901-9A022CED1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6" y="3622"/>
              <a:ext cx="206" cy="227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6" name="Freeform 1110" descr="右下がり対角線 (太)">
              <a:extLst>
                <a:ext uri="{FF2B5EF4-FFF2-40B4-BE49-F238E27FC236}">
                  <a16:creationId xmlns:a16="http://schemas.microsoft.com/office/drawing/2014/main" id="{30AD5A6E-9B0E-48BC-A554-AF78A44F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3622"/>
              <a:ext cx="82" cy="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rgbClr val="CC0099"/>
              </a:fgClr>
              <a:bgClr>
                <a:srgbClr val="FFFF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7" name="Freeform 1111" descr="右下がり対角線 (太)">
              <a:extLst>
                <a:ext uri="{FF2B5EF4-FFF2-40B4-BE49-F238E27FC236}">
                  <a16:creationId xmlns:a16="http://schemas.microsoft.com/office/drawing/2014/main" id="{5EA4D437-DEA4-4944-912A-4743BFE1C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7" y="3704"/>
              <a:ext cx="124" cy="269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wdDnDiag">
              <a:fgClr>
                <a:srgbClr val="CC0099"/>
              </a:fgClr>
              <a:bgClr>
                <a:srgbClr val="FFFF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8" name="Freeform 1112">
              <a:extLst>
                <a:ext uri="{FF2B5EF4-FFF2-40B4-BE49-F238E27FC236}">
                  <a16:creationId xmlns:a16="http://schemas.microsoft.com/office/drawing/2014/main" id="{6B1C3558-D9C2-4AA0-9B1F-9CCE3BE92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" y="3539"/>
              <a:ext cx="124" cy="18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9" name="Freeform 1113">
              <a:extLst>
                <a:ext uri="{FF2B5EF4-FFF2-40B4-BE49-F238E27FC236}">
                  <a16:creationId xmlns:a16="http://schemas.microsoft.com/office/drawing/2014/main" id="{06FB0B82-CC96-4F0B-B0F4-48E1AD607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3" y="3560"/>
              <a:ext cx="186" cy="413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99">
                    <a:gamma/>
                    <a:tint val="63529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90" name="Freeform 1114">
              <a:extLst>
                <a:ext uri="{FF2B5EF4-FFF2-40B4-BE49-F238E27FC236}">
                  <a16:creationId xmlns:a16="http://schemas.microsoft.com/office/drawing/2014/main" id="{11CCDE89-6215-4401-A813-741DA0D3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9" y="3539"/>
              <a:ext cx="124" cy="18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91" name="Freeform 1115">
              <a:extLst>
                <a:ext uri="{FF2B5EF4-FFF2-40B4-BE49-F238E27FC236}">
                  <a16:creationId xmlns:a16="http://schemas.microsoft.com/office/drawing/2014/main" id="{58F429A9-2303-46A1-A320-18BAFB6962C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9" y="3560"/>
              <a:ext cx="186" cy="413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99">
                    <a:gamma/>
                    <a:tint val="63529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692" name="Group 1116">
              <a:extLst>
                <a:ext uri="{FF2B5EF4-FFF2-40B4-BE49-F238E27FC236}">
                  <a16:creationId xmlns:a16="http://schemas.microsoft.com/office/drawing/2014/main" id="{BFA03022-9CAF-4EC4-B71B-E3992576A3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7" y="3430"/>
              <a:ext cx="104" cy="45"/>
              <a:chOff x="2893" y="1933"/>
              <a:chExt cx="642" cy="228"/>
            </a:xfrm>
          </p:grpSpPr>
          <p:sp>
            <p:nvSpPr>
              <p:cNvPr id="25693" name="Freeform 1117">
                <a:extLst>
                  <a:ext uri="{FF2B5EF4-FFF2-40B4-BE49-F238E27FC236}">
                    <a16:creationId xmlns:a16="http://schemas.microsoft.com/office/drawing/2014/main" id="{C8DEBE46-8A28-4698-9ECB-3C17582FD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94" name="Freeform 1118">
                <a:extLst>
                  <a:ext uri="{FF2B5EF4-FFF2-40B4-BE49-F238E27FC236}">
                    <a16:creationId xmlns:a16="http://schemas.microsoft.com/office/drawing/2014/main" id="{BEC26265-E829-41B7-A0EB-32150395C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698" name="AutoShape 1122">
              <a:extLst>
                <a:ext uri="{FF2B5EF4-FFF2-40B4-BE49-F238E27FC236}">
                  <a16:creationId xmlns:a16="http://schemas.microsoft.com/office/drawing/2014/main" id="{B18FE440-8563-4D33-A98E-BB45A655F5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18" y="3368"/>
              <a:ext cx="21" cy="62"/>
            </a:xfrm>
            <a:prstGeom prst="moon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9" name="AutoShape 1123">
              <a:extLst>
                <a:ext uri="{FF2B5EF4-FFF2-40B4-BE49-F238E27FC236}">
                  <a16:creationId xmlns:a16="http://schemas.microsoft.com/office/drawing/2014/main" id="{CFE868AC-2E0E-474E-A723-DC21D7E499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13" y="3169"/>
              <a:ext cx="26" cy="145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0" name="AutoShape 1124">
              <a:extLst>
                <a:ext uri="{FF2B5EF4-FFF2-40B4-BE49-F238E27FC236}">
                  <a16:creationId xmlns:a16="http://schemas.microsoft.com/office/drawing/2014/main" id="{FD2AAA17-DC1E-4DFB-9778-3B0AF378FF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20" y="3169"/>
              <a:ext cx="26" cy="145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714" name="Group 1138">
              <a:extLst>
                <a:ext uri="{FF2B5EF4-FFF2-40B4-BE49-F238E27FC236}">
                  <a16:creationId xmlns:a16="http://schemas.microsoft.com/office/drawing/2014/main" id="{E3591B9D-FBF2-4E04-BD33-471E33F2A3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248"/>
              <a:ext cx="119" cy="53"/>
              <a:chOff x="2958" y="3257"/>
              <a:chExt cx="145" cy="65"/>
            </a:xfrm>
          </p:grpSpPr>
          <p:sp>
            <p:nvSpPr>
              <p:cNvPr id="25710" name="AutoShape 1134">
                <a:extLst>
                  <a:ext uri="{FF2B5EF4-FFF2-40B4-BE49-F238E27FC236}">
                    <a16:creationId xmlns:a16="http://schemas.microsoft.com/office/drawing/2014/main" id="{F6652BB3-6D8A-4F40-877D-B574816B5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9" y="3206"/>
                <a:ext cx="44" cy="14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12" name="Oval 1136">
                <a:extLst>
                  <a:ext uri="{FF2B5EF4-FFF2-40B4-BE49-F238E27FC236}">
                    <a16:creationId xmlns:a16="http://schemas.microsoft.com/office/drawing/2014/main" id="{F97A7720-00C7-42B6-837D-C8B0218E9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3276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715" name="Group 1139">
              <a:extLst>
                <a:ext uri="{FF2B5EF4-FFF2-40B4-BE49-F238E27FC236}">
                  <a16:creationId xmlns:a16="http://schemas.microsoft.com/office/drawing/2014/main" id="{02D05CE2-ED9C-4021-BE6A-3BB9416960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3249"/>
              <a:ext cx="119" cy="53"/>
              <a:chOff x="2958" y="3257"/>
              <a:chExt cx="145" cy="65"/>
            </a:xfrm>
          </p:grpSpPr>
          <p:sp>
            <p:nvSpPr>
              <p:cNvPr id="25716" name="AutoShape 1140">
                <a:extLst>
                  <a:ext uri="{FF2B5EF4-FFF2-40B4-BE49-F238E27FC236}">
                    <a16:creationId xmlns:a16="http://schemas.microsoft.com/office/drawing/2014/main" id="{6504455F-4C0E-4FD8-8E3F-7B2F3E641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9" y="3206"/>
                <a:ext cx="44" cy="14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17" name="Oval 1141">
                <a:extLst>
                  <a:ext uri="{FF2B5EF4-FFF2-40B4-BE49-F238E27FC236}">
                    <a16:creationId xmlns:a16="http://schemas.microsoft.com/office/drawing/2014/main" id="{040DDC8F-F276-4508-ABD3-3882A10C8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3276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B7AC8749-16FA-438A-82EE-652203B07B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博士／上司</a:t>
            </a:r>
          </a:p>
        </p:txBody>
      </p:sp>
      <p:grpSp>
        <p:nvGrpSpPr>
          <p:cNvPr id="24579" name="Group 3">
            <a:extLst>
              <a:ext uri="{FF2B5EF4-FFF2-40B4-BE49-F238E27FC236}">
                <a16:creationId xmlns:a16="http://schemas.microsoft.com/office/drawing/2014/main" id="{DC673696-70A3-42B6-B275-3811D298F52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836613"/>
            <a:ext cx="1117600" cy="1584325"/>
            <a:chOff x="1261" y="1480"/>
            <a:chExt cx="1632" cy="2313"/>
          </a:xfrm>
        </p:grpSpPr>
        <p:sp>
          <p:nvSpPr>
            <p:cNvPr id="24580" name="Freeform 4">
              <a:extLst>
                <a:ext uri="{FF2B5EF4-FFF2-40B4-BE49-F238E27FC236}">
                  <a16:creationId xmlns:a16="http://schemas.microsoft.com/office/drawing/2014/main" id="{5D69EBB3-CD51-4F18-8515-B85D8251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581" name="Group 5">
              <a:extLst>
                <a:ext uri="{FF2B5EF4-FFF2-40B4-BE49-F238E27FC236}">
                  <a16:creationId xmlns:a16="http://schemas.microsoft.com/office/drawing/2014/main" id="{972DDE4D-1A3B-43F5-95D8-3942E4BC42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1933"/>
              <a:ext cx="409" cy="500"/>
              <a:chOff x="2031" y="1933"/>
              <a:chExt cx="409" cy="500"/>
            </a:xfrm>
          </p:grpSpPr>
          <p:sp>
            <p:nvSpPr>
              <p:cNvPr id="24582" name="Oval 6">
                <a:extLst>
                  <a:ext uri="{FF2B5EF4-FFF2-40B4-BE49-F238E27FC236}">
                    <a16:creationId xmlns:a16="http://schemas.microsoft.com/office/drawing/2014/main" id="{57E2620A-FD79-4326-98E1-CAD6F35C7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3" name="Oval 7">
                <a:extLst>
                  <a:ext uri="{FF2B5EF4-FFF2-40B4-BE49-F238E27FC236}">
                    <a16:creationId xmlns:a16="http://schemas.microsoft.com/office/drawing/2014/main" id="{737665CE-F851-45DA-A9A7-764BF2836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584" name="Group 8">
              <a:extLst>
                <a:ext uri="{FF2B5EF4-FFF2-40B4-BE49-F238E27FC236}">
                  <a16:creationId xmlns:a16="http://schemas.microsoft.com/office/drawing/2014/main" id="{6F9FE121-B0D5-4CC8-B68C-60C77D1A818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258" y="1933"/>
              <a:ext cx="409" cy="500"/>
              <a:chOff x="2031" y="1933"/>
              <a:chExt cx="409" cy="500"/>
            </a:xfrm>
          </p:grpSpPr>
          <p:sp>
            <p:nvSpPr>
              <p:cNvPr id="24585" name="Oval 9">
                <a:extLst>
                  <a:ext uri="{FF2B5EF4-FFF2-40B4-BE49-F238E27FC236}">
                    <a16:creationId xmlns:a16="http://schemas.microsoft.com/office/drawing/2014/main" id="{8E9471B5-25DD-47D1-AD4E-C3B32A41B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6" name="Oval 10">
                <a:extLst>
                  <a:ext uri="{FF2B5EF4-FFF2-40B4-BE49-F238E27FC236}">
                    <a16:creationId xmlns:a16="http://schemas.microsoft.com/office/drawing/2014/main" id="{944D8D96-C3E1-44B5-BF1D-A88B2A905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587" name="Group 11">
              <a:extLst>
                <a:ext uri="{FF2B5EF4-FFF2-40B4-BE49-F238E27FC236}">
                  <a16:creationId xmlns:a16="http://schemas.microsoft.com/office/drawing/2014/main" id="{42805EA9-B385-4584-8506-DA2C43E826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2387"/>
              <a:ext cx="272" cy="726"/>
              <a:chOff x="2304" y="2251"/>
              <a:chExt cx="317" cy="726"/>
            </a:xfrm>
          </p:grpSpPr>
          <p:sp>
            <p:nvSpPr>
              <p:cNvPr id="24588" name="Oval 12">
                <a:extLst>
                  <a:ext uri="{FF2B5EF4-FFF2-40B4-BE49-F238E27FC236}">
                    <a16:creationId xmlns:a16="http://schemas.microsoft.com/office/drawing/2014/main" id="{87DDA8AF-C1FC-4EEC-B9D9-1B6ADEA83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9" name="Oval 13">
                <a:extLst>
                  <a:ext uri="{FF2B5EF4-FFF2-40B4-BE49-F238E27FC236}">
                    <a16:creationId xmlns:a16="http://schemas.microsoft.com/office/drawing/2014/main" id="{8340246C-97D4-457D-ACCD-DF6E7FDD4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590" name="Group 14">
              <a:extLst>
                <a:ext uri="{FF2B5EF4-FFF2-40B4-BE49-F238E27FC236}">
                  <a16:creationId xmlns:a16="http://schemas.microsoft.com/office/drawing/2014/main" id="{98500BA4-E7FE-4066-A9DA-DCFE10EA4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843"/>
              <a:ext cx="998" cy="998"/>
              <a:chOff x="2258" y="2024"/>
              <a:chExt cx="771" cy="771"/>
            </a:xfrm>
          </p:grpSpPr>
          <p:sp>
            <p:nvSpPr>
              <p:cNvPr id="24591" name="Oval 15">
                <a:extLst>
                  <a:ext uri="{FF2B5EF4-FFF2-40B4-BE49-F238E27FC236}">
                    <a16:creationId xmlns:a16="http://schemas.microsoft.com/office/drawing/2014/main" id="{EAB11A6E-8A41-468F-ADDD-4175DAC42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2" name="Oval 16">
                <a:extLst>
                  <a:ext uri="{FF2B5EF4-FFF2-40B4-BE49-F238E27FC236}">
                    <a16:creationId xmlns:a16="http://schemas.microsoft.com/office/drawing/2014/main" id="{5E0CE98F-BB81-4328-BBAA-A55A1E3B8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3" name="Oval 17">
                <a:extLst>
                  <a:ext uri="{FF2B5EF4-FFF2-40B4-BE49-F238E27FC236}">
                    <a16:creationId xmlns:a16="http://schemas.microsoft.com/office/drawing/2014/main" id="{D9892E0C-4D6B-47EB-857C-CDAF7E72C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594" name="Group 18">
              <a:extLst>
                <a:ext uri="{FF2B5EF4-FFF2-40B4-BE49-F238E27FC236}">
                  <a16:creationId xmlns:a16="http://schemas.microsoft.com/office/drawing/2014/main" id="{A6CE22EA-0A5F-4906-9D7A-F077E693E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752"/>
              <a:ext cx="52" cy="276"/>
              <a:chOff x="1578" y="709"/>
              <a:chExt cx="136" cy="725"/>
            </a:xfrm>
          </p:grpSpPr>
          <p:sp>
            <p:nvSpPr>
              <p:cNvPr id="24595" name="Rectangle 19">
                <a:extLst>
                  <a:ext uri="{FF2B5EF4-FFF2-40B4-BE49-F238E27FC236}">
                    <a16:creationId xmlns:a16="http://schemas.microsoft.com/office/drawing/2014/main" id="{EB8D5CD1-FB12-4B37-9C0D-C7B4FD1A7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709"/>
                <a:ext cx="46" cy="49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6" name="Oval 20">
                <a:extLst>
                  <a:ext uri="{FF2B5EF4-FFF2-40B4-BE49-F238E27FC236}">
                    <a16:creationId xmlns:a16="http://schemas.microsoft.com/office/drawing/2014/main" id="{91E5597F-2BFA-467C-BB20-A2864161B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162"/>
                <a:ext cx="136" cy="27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597" name="AutoShape 21">
              <a:extLst>
                <a:ext uri="{FF2B5EF4-FFF2-40B4-BE49-F238E27FC236}">
                  <a16:creationId xmlns:a16="http://schemas.microsoft.com/office/drawing/2014/main" id="{D94E3592-B7C5-4CAE-8D43-417B1EE6F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62"/>
              <a:ext cx="635" cy="40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7843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8" name="Freeform 22">
              <a:extLst>
                <a:ext uri="{FF2B5EF4-FFF2-40B4-BE49-F238E27FC236}">
                  <a16:creationId xmlns:a16="http://schemas.microsoft.com/office/drawing/2014/main" id="{2941794D-C956-43F8-8136-67B1EB1FAF9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77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Rectangle 23">
              <a:extLst>
                <a:ext uri="{FF2B5EF4-FFF2-40B4-BE49-F238E27FC236}">
                  <a16:creationId xmlns:a16="http://schemas.microsoft.com/office/drawing/2014/main" id="{08C70A65-6CA9-4387-B557-E5EA35572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3022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0" name="Freeform 24" descr="右上がり対角線 (反転)">
              <a:extLst>
                <a:ext uri="{FF2B5EF4-FFF2-40B4-BE49-F238E27FC236}">
                  <a16:creationId xmlns:a16="http://schemas.microsoft.com/office/drawing/2014/main" id="{F308A6C2-7010-48E5-86C7-3BE169539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" y="302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Freeform 25" descr="右上がり対角線 (反転)">
              <a:extLst>
                <a:ext uri="{FF2B5EF4-FFF2-40B4-BE49-F238E27FC236}">
                  <a16:creationId xmlns:a16="http://schemas.microsoft.com/office/drawing/2014/main" id="{9ABE8E32-9169-4F9B-8BEA-B4C49BFB0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320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Freeform 26">
              <a:extLst>
                <a:ext uri="{FF2B5EF4-FFF2-40B4-BE49-F238E27FC236}">
                  <a16:creationId xmlns:a16="http://schemas.microsoft.com/office/drawing/2014/main" id="{0CD09990-83AC-452F-91E5-2337ADC77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Freeform 27">
              <a:extLst>
                <a:ext uri="{FF2B5EF4-FFF2-40B4-BE49-F238E27FC236}">
                  <a16:creationId xmlns:a16="http://schemas.microsoft.com/office/drawing/2014/main" id="{72AA956B-7974-4B01-B893-16E47B92F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Freeform 28">
              <a:extLst>
                <a:ext uri="{FF2B5EF4-FFF2-40B4-BE49-F238E27FC236}">
                  <a16:creationId xmlns:a16="http://schemas.microsoft.com/office/drawing/2014/main" id="{4602E6A3-7E6A-4FD5-B9E2-E49FF838745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77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Freeform 29">
              <a:extLst>
                <a:ext uri="{FF2B5EF4-FFF2-40B4-BE49-F238E27FC236}">
                  <a16:creationId xmlns:a16="http://schemas.microsoft.com/office/drawing/2014/main" id="{8D84BFA7-F174-4BE1-BA44-B96729B79EC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77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Freeform 30">
              <a:extLst>
                <a:ext uri="{FF2B5EF4-FFF2-40B4-BE49-F238E27FC236}">
                  <a16:creationId xmlns:a16="http://schemas.microsoft.com/office/drawing/2014/main" id="{95ADCD53-0C28-461C-9ABA-3AA7C93D8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707"/>
              <a:ext cx="544" cy="272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Freeform 31">
              <a:extLst>
                <a:ext uri="{FF2B5EF4-FFF2-40B4-BE49-F238E27FC236}">
                  <a16:creationId xmlns:a16="http://schemas.microsoft.com/office/drawing/2014/main" id="{040C14E5-98D9-4B71-894C-2402D30D89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76" y="1707"/>
              <a:ext cx="544" cy="272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8" name="Freeform 32">
              <a:extLst>
                <a:ext uri="{FF2B5EF4-FFF2-40B4-BE49-F238E27FC236}">
                  <a16:creationId xmlns:a16="http://schemas.microsoft.com/office/drawing/2014/main" id="{1432E321-53D4-44F9-BC21-02A13F005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480"/>
              <a:ext cx="1089" cy="454"/>
            </a:xfrm>
            <a:custGeom>
              <a:avLst/>
              <a:gdLst>
                <a:gd name="T0" fmla="*/ 545 w 1089"/>
                <a:gd name="T1" fmla="*/ 454 h 454"/>
                <a:gd name="T2" fmla="*/ 0 w 1089"/>
                <a:gd name="T3" fmla="*/ 227 h 454"/>
                <a:gd name="T4" fmla="*/ 545 w 1089"/>
                <a:gd name="T5" fmla="*/ 0 h 454"/>
                <a:gd name="T6" fmla="*/ 1089 w 1089"/>
                <a:gd name="T7" fmla="*/ 227 h 454"/>
                <a:gd name="T8" fmla="*/ 545 w 1089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454">
                  <a:moveTo>
                    <a:pt x="545" y="454"/>
                  </a:moveTo>
                  <a:lnTo>
                    <a:pt x="0" y="227"/>
                  </a:lnTo>
                  <a:lnTo>
                    <a:pt x="545" y="0"/>
                  </a:lnTo>
                  <a:lnTo>
                    <a:pt x="1089" y="227"/>
                  </a:lnTo>
                  <a:lnTo>
                    <a:pt x="545" y="454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09" name="Group 33">
              <a:extLst>
                <a:ext uri="{FF2B5EF4-FFF2-40B4-BE49-F238E27FC236}">
                  <a16:creationId xmlns:a16="http://schemas.microsoft.com/office/drawing/2014/main" id="{56CA1AAB-3A03-4178-839F-C9AD9DBDDB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251"/>
              <a:ext cx="91" cy="181"/>
              <a:chOff x="3347" y="2251"/>
              <a:chExt cx="91" cy="181"/>
            </a:xfrm>
          </p:grpSpPr>
          <p:sp>
            <p:nvSpPr>
              <p:cNvPr id="24610" name="Oval 34">
                <a:extLst>
                  <a:ext uri="{FF2B5EF4-FFF2-40B4-BE49-F238E27FC236}">
                    <a16:creationId xmlns:a16="http://schemas.microsoft.com/office/drawing/2014/main" id="{6FD79530-9E97-4006-9C90-32D6C5571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1" name="Oval 35">
                <a:extLst>
                  <a:ext uri="{FF2B5EF4-FFF2-40B4-BE49-F238E27FC236}">
                    <a16:creationId xmlns:a16="http://schemas.microsoft.com/office/drawing/2014/main" id="{D411E51F-6430-4F23-A5DF-4CDE32A8F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12" name="Group 36">
              <a:extLst>
                <a:ext uri="{FF2B5EF4-FFF2-40B4-BE49-F238E27FC236}">
                  <a16:creationId xmlns:a16="http://schemas.microsoft.com/office/drawing/2014/main" id="{A45CA192-01D2-4DEE-B8C5-D11C2B7967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251"/>
              <a:ext cx="91" cy="181"/>
              <a:chOff x="3347" y="2251"/>
              <a:chExt cx="91" cy="181"/>
            </a:xfrm>
          </p:grpSpPr>
          <p:sp>
            <p:nvSpPr>
              <p:cNvPr id="24613" name="Oval 37">
                <a:extLst>
                  <a:ext uri="{FF2B5EF4-FFF2-40B4-BE49-F238E27FC236}">
                    <a16:creationId xmlns:a16="http://schemas.microsoft.com/office/drawing/2014/main" id="{1A152F7A-22BF-403B-AE7B-001C2F67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4" name="Oval 38">
                <a:extLst>
                  <a:ext uri="{FF2B5EF4-FFF2-40B4-BE49-F238E27FC236}">
                    <a16:creationId xmlns:a16="http://schemas.microsoft.com/office/drawing/2014/main" id="{93FAAA36-4C2E-4FC3-8843-025C1291D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15" name="Group 39">
              <a:extLst>
                <a:ext uri="{FF2B5EF4-FFF2-40B4-BE49-F238E27FC236}">
                  <a16:creationId xmlns:a16="http://schemas.microsoft.com/office/drawing/2014/main" id="{FD310641-8ACC-46F4-B320-728EB46429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205"/>
              <a:ext cx="725" cy="363"/>
              <a:chOff x="2258" y="2205"/>
              <a:chExt cx="725" cy="363"/>
            </a:xfrm>
          </p:grpSpPr>
          <p:sp>
            <p:nvSpPr>
              <p:cNvPr id="24616" name="Oval 40">
                <a:extLst>
                  <a:ext uri="{FF2B5EF4-FFF2-40B4-BE49-F238E27FC236}">
                    <a16:creationId xmlns:a16="http://schemas.microsoft.com/office/drawing/2014/main" id="{1232FAC9-4424-4AF9-996C-10C1E4815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7" name="AutoShape 41">
                <a:extLst>
                  <a:ext uri="{FF2B5EF4-FFF2-40B4-BE49-F238E27FC236}">
                    <a16:creationId xmlns:a16="http://schemas.microsoft.com/office/drawing/2014/main" id="{2544F4F4-0909-414E-A0E0-A09AEB924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8" name="Oval 42">
                <a:extLst>
                  <a:ext uri="{FF2B5EF4-FFF2-40B4-BE49-F238E27FC236}">
                    <a16:creationId xmlns:a16="http://schemas.microsoft.com/office/drawing/2014/main" id="{E916E272-30BF-47FC-9B22-CCDB19CD7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9" name="AutoShape 43">
                <a:extLst>
                  <a:ext uri="{FF2B5EF4-FFF2-40B4-BE49-F238E27FC236}">
                    <a16:creationId xmlns:a16="http://schemas.microsoft.com/office/drawing/2014/main" id="{26A7C6BE-B4BC-468C-B2D0-D5CC5B6C2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20" name="Freeform 44">
              <a:extLst>
                <a:ext uri="{FF2B5EF4-FFF2-40B4-BE49-F238E27FC236}">
                  <a16:creationId xmlns:a16="http://schemas.microsoft.com/office/drawing/2014/main" id="{5F8B0AD8-0FD0-4130-A7DA-4CBBCC9D7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211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Freeform 45">
              <a:extLst>
                <a:ext uri="{FF2B5EF4-FFF2-40B4-BE49-F238E27FC236}">
                  <a16:creationId xmlns:a16="http://schemas.microsoft.com/office/drawing/2014/main" id="{BF290ADE-310A-4F52-898E-5E4AEB784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" y="211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Oval 46">
              <a:extLst>
                <a:ext uri="{FF2B5EF4-FFF2-40B4-BE49-F238E27FC236}">
                  <a16:creationId xmlns:a16="http://schemas.microsoft.com/office/drawing/2014/main" id="{63D9D1AB-893F-4983-A5ED-96372EEF1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2614"/>
              <a:ext cx="362" cy="13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23" name="Oval 47">
              <a:extLst>
                <a:ext uri="{FF2B5EF4-FFF2-40B4-BE49-F238E27FC236}">
                  <a16:creationId xmlns:a16="http://schemas.microsoft.com/office/drawing/2014/main" id="{3844C7A1-2CFA-4729-8336-DD62C1549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478"/>
              <a:ext cx="182" cy="22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90" name="Group 114">
            <a:extLst>
              <a:ext uri="{FF2B5EF4-FFF2-40B4-BE49-F238E27FC236}">
                <a16:creationId xmlns:a16="http://schemas.microsoft.com/office/drawing/2014/main" id="{1B0C48EE-9857-4AC2-98DE-3B0CA65066D5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981075"/>
            <a:ext cx="1204913" cy="1439863"/>
            <a:chOff x="4708" y="1843"/>
            <a:chExt cx="1632" cy="1950"/>
          </a:xfrm>
        </p:grpSpPr>
        <p:sp>
          <p:nvSpPr>
            <p:cNvPr id="24691" name="Freeform 115">
              <a:extLst>
                <a:ext uri="{FF2B5EF4-FFF2-40B4-BE49-F238E27FC236}">
                  <a16:creationId xmlns:a16="http://schemas.microsoft.com/office/drawing/2014/main" id="{38BE3502-697D-44E4-A60B-FBE414F85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92" name="Group 116">
              <a:extLst>
                <a:ext uri="{FF2B5EF4-FFF2-40B4-BE49-F238E27FC236}">
                  <a16:creationId xmlns:a16="http://schemas.microsoft.com/office/drawing/2014/main" id="{D677678C-9C7E-40F6-B9F2-BAEBD72CE9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1933"/>
              <a:ext cx="409" cy="500"/>
              <a:chOff x="2031" y="1933"/>
              <a:chExt cx="409" cy="500"/>
            </a:xfrm>
          </p:grpSpPr>
          <p:sp>
            <p:nvSpPr>
              <p:cNvPr id="24693" name="Oval 117">
                <a:extLst>
                  <a:ext uri="{FF2B5EF4-FFF2-40B4-BE49-F238E27FC236}">
                    <a16:creationId xmlns:a16="http://schemas.microsoft.com/office/drawing/2014/main" id="{1EDFBDCA-F72E-40A5-9ED1-09B284D8E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4" name="Oval 118">
                <a:extLst>
                  <a:ext uri="{FF2B5EF4-FFF2-40B4-BE49-F238E27FC236}">
                    <a16:creationId xmlns:a16="http://schemas.microsoft.com/office/drawing/2014/main" id="{7C95EB51-8844-4E57-A5CD-BDED95C1D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95" name="Group 119">
              <a:extLst>
                <a:ext uri="{FF2B5EF4-FFF2-40B4-BE49-F238E27FC236}">
                  <a16:creationId xmlns:a16="http://schemas.microsoft.com/office/drawing/2014/main" id="{EE3879BA-B507-4426-9BA6-788F68D7372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705" y="1933"/>
              <a:ext cx="409" cy="500"/>
              <a:chOff x="2031" y="1933"/>
              <a:chExt cx="409" cy="500"/>
            </a:xfrm>
          </p:grpSpPr>
          <p:sp>
            <p:nvSpPr>
              <p:cNvPr id="24696" name="Oval 120">
                <a:extLst>
                  <a:ext uri="{FF2B5EF4-FFF2-40B4-BE49-F238E27FC236}">
                    <a16:creationId xmlns:a16="http://schemas.microsoft.com/office/drawing/2014/main" id="{70EF5457-0E85-4721-A963-19039A24B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7" name="Oval 121">
                <a:extLst>
                  <a:ext uri="{FF2B5EF4-FFF2-40B4-BE49-F238E27FC236}">
                    <a16:creationId xmlns:a16="http://schemas.microsoft.com/office/drawing/2014/main" id="{C25EB20C-03BA-46B9-BCDB-E6A3B6DB3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98" name="Group 122">
              <a:extLst>
                <a:ext uri="{FF2B5EF4-FFF2-40B4-BE49-F238E27FC236}">
                  <a16:creationId xmlns:a16="http://schemas.microsoft.com/office/drawing/2014/main" id="{862440AE-D6A8-4E13-A5C1-43CD24D283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2387"/>
              <a:ext cx="272" cy="726"/>
              <a:chOff x="2304" y="2251"/>
              <a:chExt cx="317" cy="726"/>
            </a:xfrm>
          </p:grpSpPr>
          <p:sp>
            <p:nvSpPr>
              <p:cNvPr id="24699" name="Oval 123">
                <a:extLst>
                  <a:ext uri="{FF2B5EF4-FFF2-40B4-BE49-F238E27FC236}">
                    <a16:creationId xmlns:a16="http://schemas.microsoft.com/office/drawing/2014/main" id="{13B64D11-FE10-4371-B259-8F719AB1C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00" name="Oval 124">
                <a:extLst>
                  <a:ext uri="{FF2B5EF4-FFF2-40B4-BE49-F238E27FC236}">
                    <a16:creationId xmlns:a16="http://schemas.microsoft.com/office/drawing/2014/main" id="{3D802B6E-7557-4667-92E5-913353B04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701" name="Oval 125">
              <a:extLst>
                <a:ext uri="{FF2B5EF4-FFF2-40B4-BE49-F238E27FC236}">
                  <a16:creationId xmlns:a16="http://schemas.microsoft.com/office/drawing/2014/main" id="{4A13B55A-C5A4-453B-A408-4F5E6F1890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02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2" name="Oval 126">
              <a:extLst>
                <a:ext uri="{FF2B5EF4-FFF2-40B4-BE49-F238E27FC236}">
                  <a16:creationId xmlns:a16="http://schemas.microsoft.com/office/drawing/2014/main" id="{09EEA6CC-D30B-45C6-89D0-E82E3A1271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847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3" name="Oval 127">
              <a:extLst>
                <a:ext uri="{FF2B5EF4-FFF2-40B4-BE49-F238E27FC236}">
                  <a16:creationId xmlns:a16="http://schemas.microsoft.com/office/drawing/2014/main" id="{2570BE4D-5040-4858-B79C-9A5BFE3CE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" y="1843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4" name="Freeform 128">
              <a:extLst>
                <a:ext uri="{FF2B5EF4-FFF2-40B4-BE49-F238E27FC236}">
                  <a16:creationId xmlns:a16="http://schemas.microsoft.com/office/drawing/2014/main" id="{EB928EF4-FBE7-406F-BBB7-2E3C2440B70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24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5" name="Rectangle 129">
              <a:extLst>
                <a:ext uri="{FF2B5EF4-FFF2-40B4-BE49-F238E27FC236}">
                  <a16:creationId xmlns:a16="http://schemas.microsoft.com/office/drawing/2014/main" id="{6F3083E5-C2B6-4D83-983E-853B3A58F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3022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6" name="Freeform 130" descr="右上がり対角線 (太)">
              <a:extLst>
                <a:ext uri="{FF2B5EF4-FFF2-40B4-BE49-F238E27FC236}">
                  <a16:creationId xmlns:a16="http://schemas.microsoft.com/office/drawing/2014/main" id="{065BCCD4-C7CE-4BF6-A0F1-A9A095AE3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302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rgbClr val="6699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7" name="Freeform 131" descr="右上がり対角線 (太)">
              <a:extLst>
                <a:ext uri="{FF2B5EF4-FFF2-40B4-BE49-F238E27FC236}">
                  <a16:creationId xmlns:a16="http://schemas.microsoft.com/office/drawing/2014/main" id="{0DF418BC-3B98-4400-8E34-1F8566A4C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320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rgbClr val="6699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8" name="Freeform 132">
              <a:extLst>
                <a:ext uri="{FF2B5EF4-FFF2-40B4-BE49-F238E27FC236}">
                  <a16:creationId xmlns:a16="http://schemas.microsoft.com/office/drawing/2014/main" id="{2C1A7516-A7EF-4A4D-B537-898EEA760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9" name="Freeform 133">
              <a:extLst>
                <a:ext uri="{FF2B5EF4-FFF2-40B4-BE49-F238E27FC236}">
                  <a16:creationId xmlns:a16="http://schemas.microsoft.com/office/drawing/2014/main" id="{50FFB1D3-EED9-4478-836A-9F98D4630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0" name="Freeform 134">
              <a:extLst>
                <a:ext uri="{FF2B5EF4-FFF2-40B4-BE49-F238E27FC236}">
                  <a16:creationId xmlns:a16="http://schemas.microsoft.com/office/drawing/2014/main" id="{27F0BB1A-31E3-45B2-A098-87F947E7073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24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1" name="Freeform 135">
              <a:extLst>
                <a:ext uri="{FF2B5EF4-FFF2-40B4-BE49-F238E27FC236}">
                  <a16:creationId xmlns:a16="http://schemas.microsoft.com/office/drawing/2014/main" id="{E5DE9317-FF4D-42DB-A08A-6A28D4B5BE7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24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712" name="Group 136">
              <a:extLst>
                <a:ext uri="{FF2B5EF4-FFF2-40B4-BE49-F238E27FC236}">
                  <a16:creationId xmlns:a16="http://schemas.microsoft.com/office/drawing/2014/main" id="{AA42D7C0-B754-4AC9-B3EE-7C1657F01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2296"/>
              <a:ext cx="454" cy="90"/>
              <a:chOff x="5297" y="2251"/>
              <a:chExt cx="454" cy="181"/>
            </a:xfrm>
          </p:grpSpPr>
          <p:grpSp>
            <p:nvGrpSpPr>
              <p:cNvPr id="24713" name="Group 137">
                <a:extLst>
                  <a:ext uri="{FF2B5EF4-FFF2-40B4-BE49-F238E27FC236}">
                    <a16:creationId xmlns:a16="http://schemas.microsoft.com/office/drawing/2014/main" id="{033511D3-EEE1-4E8E-A8C4-F9E624518E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97" y="2251"/>
                <a:ext cx="91" cy="181"/>
                <a:chOff x="3347" y="2251"/>
                <a:chExt cx="91" cy="181"/>
              </a:xfrm>
            </p:grpSpPr>
            <p:sp>
              <p:nvSpPr>
                <p:cNvPr id="24714" name="Oval 138">
                  <a:extLst>
                    <a:ext uri="{FF2B5EF4-FFF2-40B4-BE49-F238E27FC236}">
                      <a16:creationId xmlns:a16="http://schemas.microsoft.com/office/drawing/2014/main" id="{BEA556FC-5749-42B6-B344-AC5154F64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15" name="Oval 139">
                  <a:extLst>
                    <a:ext uri="{FF2B5EF4-FFF2-40B4-BE49-F238E27FC236}">
                      <a16:creationId xmlns:a16="http://schemas.microsoft.com/office/drawing/2014/main" id="{C6465B03-D262-4F5E-B067-DC9BABBBD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16" name="Group 140">
                <a:extLst>
                  <a:ext uri="{FF2B5EF4-FFF2-40B4-BE49-F238E27FC236}">
                    <a16:creationId xmlns:a16="http://schemas.microsoft.com/office/drawing/2014/main" id="{B97CAC3F-6A66-4276-B49B-789739E386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60" y="2251"/>
                <a:ext cx="91" cy="181"/>
                <a:chOff x="3347" y="2251"/>
                <a:chExt cx="91" cy="181"/>
              </a:xfrm>
            </p:grpSpPr>
            <p:sp>
              <p:nvSpPr>
                <p:cNvPr id="24717" name="Oval 141">
                  <a:extLst>
                    <a:ext uri="{FF2B5EF4-FFF2-40B4-BE49-F238E27FC236}">
                      <a16:creationId xmlns:a16="http://schemas.microsoft.com/office/drawing/2014/main" id="{317DACC4-7068-4009-B100-D0AC49F8F2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18" name="Oval 142">
                  <a:extLst>
                    <a:ext uri="{FF2B5EF4-FFF2-40B4-BE49-F238E27FC236}">
                      <a16:creationId xmlns:a16="http://schemas.microsoft.com/office/drawing/2014/main" id="{BB5289F4-4024-4468-BE07-153901952B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719" name="Freeform 143">
              <a:extLst>
                <a:ext uri="{FF2B5EF4-FFF2-40B4-BE49-F238E27FC236}">
                  <a16:creationId xmlns:a16="http://schemas.microsoft.com/office/drawing/2014/main" id="{7250DFF8-09A7-466A-97EC-49E06AF9F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220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20" name="Freeform 144">
              <a:extLst>
                <a:ext uri="{FF2B5EF4-FFF2-40B4-BE49-F238E27FC236}">
                  <a16:creationId xmlns:a16="http://schemas.microsoft.com/office/drawing/2014/main" id="{554F854C-0618-42BC-8C61-8B8136049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" y="220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721" name="Group 145">
              <a:extLst>
                <a:ext uri="{FF2B5EF4-FFF2-40B4-BE49-F238E27FC236}">
                  <a16:creationId xmlns:a16="http://schemas.microsoft.com/office/drawing/2014/main" id="{8EF08872-7FBD-4D65-AA50-79474E9128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2659"/>
              <a:ext cx="264" cy="91"/>
              <a:chOff x="2893" y="1933"/>
              <a:chExt cx="642" cy="228"/>
            </a:xfrm>
          </p:grpSpPr>
          <p:sp>
            <p:nvSpPr>
              <p:cNvPr id="24722" name="Freeform 146">
                <a:extLst>
                  <a:ext uri="{FF2B5EF4-FFF2-40B4-BE49-F238E27FC236}">
                    <a16:creationId xmlns:a16="http://schemas.microsoft.com/office/drawing/2014/main" id="{9BBCD3FF-CAE5-4B26-8762-C68F11C3D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723" name="Freeform 147">
                <a:extLst>
                  <a:ext uri="{FF2B5EF4-FFF2-40B4-BE49-F238E27FC236}">
                    <a16:creationId xmlns:a16="http://schemas.microsoft.com/office/drawing/2014/main" id="{F334BEBF-8C10-42D2-8EB5-2550EC049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724" name="Oval 148">
              <a:extLst>
                <a:ext uri="{FF2B5EF4-FFF2-40B4-BE49-F238E27FC236}">
                  <a16:creationId xmlns:a16="http://schemas.microsoft.com/office/drawing/2014/main" id="{3942A16D-2FAF-474D-B1B6-827E2F587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432"/>
              <a:ext cx="182" cy="272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25" name="Freeform 149">
              <a:extLst>
                <a:ext uri="{FF2B5EF4-FFF2-40B4-BE49-F238E27FC236}">
                  <a16:creationId xmlns:a16="http://schemas.microsoft.com/office/drawing/2014/main" id="{E59891A8-F7E2-447A-AEEA-F85388E047F0}"/>
                </a:ext>
              </a:extLst>
            </p:cNvPr>
            <p:cNvSpPr>
              <a:spLocks/>
            </p:cNvSpPr>
            <p:nvPr/>
          </p:nvSpPr>
          <p:spPr bwMode="auto">
            <a:xfrm rot="-1800000">
              <a:off x="5203" y="2556"/>
              <a:ext cx="226" cy="45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26" name="Freeform 150">
              <a:extLst>
                <a:ext uri="{FF2B5EF4-FFF2-40B4-BE49-F238E27FC236}">
                  <a16:creationId xmlns:a16="http://schemas.microsoft.com/office/drawing/2014/main" id="{4A01BFCB-3CBB-4EDF-85FC-C55D0F3109B4}"/>
                </a:ext>
              </a:extLst>
            </p:cNvPr>
            <p:cNvSpPr>
              <a:spLocks/>
            </p:cNvSpPr>
            <p:nvPr/>
          </p:nvSpPr>
          <p:spPr bwMode="auto">
            <a:xfrm rot="1800000" flipH="1">
              <a:off x="5615" y="2568"/>
              <a:ext cx="226" cy="45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814" name="Group 238">
            <a:extLst>
              <a:ext uri="{FF2B5EF4-FFF2-40B4-BE49-F238E27FC236}">
                <a16:creationId xmlns:a16="http://schemas.microsoft.com/office/drawing/2014/main" id="{8EDFFBF8-1BDD-4638-B261-8A2C8E076326}"/>
              </a:ext>
            </a:extLst>
          </p:cNvPr>
          <p:cNvGrpSpPr>
            <a:grpSpLocks/>
          </p:cNvGrpSpPr>
          <p:nvPr/>
        </p:nvGrpSpPr>
        <p:grpSpPr bwMode="auto">
          <a:xfrm>
            <a:off x="4217988" y="836613"/>
            <a:ext cx="1460500" cy="1682750"/>
            <a:chOff x="1351" y="1480"/>
            <a:chExt cx="2086" cy="2404"/>
          </a:xfrm>
        </p:grpSpPr>
        <p:sp>
          <p:nvSpPr>
            <p:cNvPr id="24815" name="Freeform 239">
              <a:extLst>
                <a:ext uri="{FF2B5EF4-FFF2-40B4-BE49-F238E27FC236}">
                  <a16:creationId xmlns:a16="http://schemas.microsoft.com/office/drawing/2014/main" id="{D4E6ECAA-17B9-4E82-8308-2EEAD76D3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816" name="Group 240">
              <a:extLst>
                <a:ext uri="{FF2B5EF4-FFF2-40B4-BE49-F238E27FC236}">
                  <a16:creationId xmlns:a16="http://schemas.microsoft.com/office/drawing/2014/main" id="{ADC75B39-E968-46CD-AD13-9A350582BA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933"/>
              <a:ext cx="409" cy="500"/>
              <a:chOff x="2031" y="1933"/>
              <a:chExt cx="409" cy="500"/>
            </a:xfrm>
          </p:grpSpPr>
          <p:sp>
            <p:nvSpPr>
              <p:cNvPr id="24817" name="Oval 241">
                <a:extLst>
                  <a:ext uri="{FF2B5EF4-FFF2-40B4-BE49-F238E27FC236}">
                    <a16:creationId xmlns:a16="http://schemas.microsoft.com/office/drawing/2014/main" id="{82345618-9020-4B51-B737-3FEE32AA1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18" name="Oval 242">
                <a:extLst>
                  <a:ext uri="{FF2B5EF4-FFF2-40B4-BE49-F238E27FC236}">
                    <a16:creationId xmlns:a16="http://schemas.microsoft.com/office/drawing/2014/main" id="{BB69C812-19C2-4953-A4D6-9E4B0256C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19" name="Group 243">
              <a:extLst>
                <a:ext uri="{FF2B5EF4-FFF2-40B4-BE49-F238E27FC236}">
                  <a16:creationId xmlns:a16="http://schemas.microsoft.com/office/drawing/2014/main" id="{4D7AF639-01F0-45C6-ACE2-B020274DDE9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1933"/>
              <a:ext cx="409" cy="500"/>
              <a:chOff x="2031" y="1933"/>
              <a:chExt cx="409" cy="500"/>
            </a:xfrm>
          </p:grpSpPr>
          <p:sp>
            <p:nvSpPr>
              <p:cNvPr id="24820" name="Oval 244">
                <a:extLst>
                  <a:ext uri="{FF2B5EF4-FFF2-40B4-BE49-F238E27FC236}">
                    <a16:creationId xmlns:a16="http://schemas.microsoft.com/office/drawing/2014/main" id="{77B4706C-E992-45A3-B019-F3F51CE634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1" name="Oval 245">
                <a:extLst>
                  <a:ext uri="{FF2B5EF4-FFF2-40B4-BE49-F238E27FC236}">
                    <a16:creationId xmlns:a16="http://schemas.microsoft.com/office/drawing/2014/main" id="{C4C3B86A-AF0B-4347-8A95-B188DBDEA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22" name="Group 246">
              <a:extLst>
                <a:ext uri="{FF2B5EF4-FFF2-40B4-BE49-F238E27FC236}">
                  <a16:creationId xmlns:a16="http://schemas.microsoft.com/office/drawing/2014/main" id="{DFCA3432-4098-420C-8D44-0E10A1069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2387"/>
              <a:ext cx="272" cy="726"/>
              <a:chOff x="2304" y="2251"/>
              <a:chExt cx="317" cy="726"/>
            </a:xfrm>
          </p:grpSpPr>
          <p:sp>
            <p:nvSpPr>
              <p:cNvPr id="24823" name="Oval 247">
                <a:extLst>
                  <a:ext uri="{FF2B5EF4-FFF2-40B4-BE49-F238E27FC236}">
                    <a16:creationId xmlns:a16="http://schemas.microsoft.com/office/drawing/2014/main" id="{9E9D7437-CF54-402B-A886-E1F8166B5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4" name="Oval 248">
                <a:extLst>
                  <a:ext uri="{FF2B5EF4-FFF2-40B4-BE49-F238E27FC236}">
                    <a16:creationId xmlns:a16="http://schemas.microsoft.com/office/drawing/2014/main" id="{E82D58DE-376E-47E0-8953-6B477CB0A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25" name="Group 249">
              <a:extLst>
                <a:ext uri="{FF2B5EF4-FFF2-40B4-BE49-F238E27FC236}">
                  <a16:creationId xmlns:a16="http://schemas.microsoft.com/office/drawing/2014/main" id="{DC9116AA-B8CD-43B8-A7AB-3FEB2D3443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1843"/>
              <a:ext cx="998" cy="998"/>
              <a:chOff x="2258" y="2024"/>
              <a:chExt cx="771" cy="771"/>
            </a:xfrm>
          </p:grpSpPr>
          <p:sp>
            <p:nvSpPr>
              <p:cNvPr id="24826" name="Oval 250">
                <a:extLst>
                  <a:ext uri="{FF2B5EF4-FFF2-40B4-BE49-F238E27FC236}">
                    <a16:creationId xmlns:a16="http://schemas.microsoft.com/office/drawing/2014/main" id="{A81E92CB-6FBE-4E33-A48D-4D3284BA2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7" name="Oval 251">
                <a:extLst>
                  <a:ext uri="{FF2B5EF4-FFF2-40B4-BE49-F238E27FC236}">
                    <a16:creationId xmlns:a16="http://schemas.microsoft.com/office/drawing/2014/main" id="{9CB1EC34-F61E-48FF-95F8-A7323F3E5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8" name="Oval 252">
                <a:extLst>
                  <a:ext uri="{FF2B5EF4-FFF2-40B4-BE49-F238E27FC236}">
                    <a16:creationId xmlns:a16="http://schemas.microsoft.com/office/drawing/2014/main" id="{A055E79C-A1DF-4CBD-8256-F0345512E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29" name="Group 253">
              <a:extLst>
                <a:ext uri="{FF2B5EF4-FFF2-40B4-BE49-F238E27FC236}">
                  <a16:creationId xmlns:a16="http://schemas.microsoft.com/office/drawing/2014/main" id="{60715385-844E-4735-A834-1159D8F0DD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1752"/>
              <a:ext cx="52" cy="276"/>
              <a:chOff x="1578" y="709"/>
              <a:chExt cx="136" cy="725"/>
            </a:xfrm>
          </p:grpSpPr>
          <p:sp>
            <p:nvSpPr>
              <p:cNvPr id="24830" name="Rectangle 254">
                <a:extLst>
                  <a:ext uri="{FF2B5EF4-FFF2-40B4-BE49-F238E27FC236}">
                    <a16:creationId xmlns:a16="http://schemas.microsoft.com/office/drawing/2014/main" id="{B6CC7BB2-AF03-4673-A73A-594DDC21D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709"/>
                <a:ext cx="46" cy="49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31" name="Oval 255">
                <a:extLst>
                  <a:ext uri="{FF2B5EF4-FFF2-40B4-BE49-F238E27FC236}">
                    <a16:creationId xmlns:a16="http://schemas.microsoft.com/office/drawing/2014/main" id="{5DCCEA6C-AAD3-4079-870F-C5FB689F2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162"/>
                <a:ext cx="136" cy="27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32" name="AutoShape 256">
              <a:extLst>
                <a:ext uri="{FF2B5EF4-FFF2-40B4-BE49-F238E27FC236}">
                  <a16:creationId xmlns:a16="http://schemas.microsoft.com/office/drawing/2014/main" id="{1ABE1D26-AF1B-4A29-A399-3C68F0E8A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1662"/>
              <a:ext cx="635" cy="40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7843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3" name="Freeform 257">
              <a:extLst>
                <a:ext uri="{FF2B5EF4-FFF2-40B4-BE49-F238E27FC236}">
                  <a16:creationId xmlns:a16="http://schemas.microsoft.com/office/drawing/2014/main" id="{E2A7AAE9-BF9D-4280-87EC-67B84699DFB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288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34" name="Rectangle 258">
              <a:extLst>
                <a:ext uri="{FF2B5EF4-FFF2-40B4-BE49-F238E27FC236}">
                  <a16:creationId xmlns:a16="http://schemas.microsoft.com/office/drawing/2014/main" id="{784D921A-4FB3-4980-9218-0436EF91A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3022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5" name="Freeform 259" descr="右上がり対角線 (反転)">
              <a:extLst>
                <a:ext uri="{FF2B5EF4-FFF2-40B4-BE49-F238E27FC236}">
                  <a16:creationId xmlns:a16="http://schemas.microsoft.com/office/drawing/2014/main" id="{325E7918-BA7E-4FC1-86F6-2FB9D8A03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302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36" name="Freeform 260" descr="右上がり対角線 (反転)">
              <a:extLst>
                <a:ext uri="{FF2B5EF4-FFF2-40B4-BE49-F238E27FC236}">
                  <a16:creationId xmlns:a16="http://schemas.microsoft.com/office/drawing/2014/main" id="{34FC5C8C-ABF3-4E90-9C52-83C908AF8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0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37" name="Freeform 261">
              <a:extLst>
                <a:ext uri="{FF2B5EF4-FFF2-40B4-BE49-F238E27FC236}">
                  <a16:creationId xmlns:a16="http://schemas.microsoft.com/office/drawing/2014/main" id="{85CF6A8F-C37E-4A7D-9118-0AC81F8B3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8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38" name="Freeform 262">
              <a:extLst>
                <a:ext uri="{FF2B5EF4-FFF2-40B4-BE49-F238E27FC236}">
                  <a16:creationId xmlns:a16="http://schemas.microsoft.com/office/drawing/2014/main" id="{5586EE69-E89E-4FA4-A3DA-59613656C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39" name="Freeform 263">
              <a:extLst>
                <a:ext uri="{FF2B5EF4-FFF2-40B4-BE49-F238E27FC236}">
                  <a16:creationId xmlns:a16="http://schemas.microsoft.com/office/drawing/2014/main" id="{3A2B4E1F-9FD8-4946-8EEC-BA3C694E360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284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40" name="Freeform 264">
              <a:extLst>
                <a:ext uri="{FF2B5EF4-FFF2-40B4-BE49-F238E27FC236}">
                  <a16:creationId xmlns:a16="http://schemas.microsoft.com/office/drawing/2014/main" id="{3E344868-0BBB-4726-A497-B8929CFBA9C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288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841" name="Group 265">
              <a:extLst>
                <a:ext uri="{FF2B5EF4-FFF2-40B4-BE49-F238E27FC236}">
                  <a16:creationId xmlns:a16="http://schemas.microsoft.com/office/drawing/2014/main" id="{D074B817-103E-4E51-9D85-7C727958DF73}"/>
                </a:ext>
              </a:extLst>
            </p:cNvPr>
            <p:cNvGrpSpPr>
              <a:grpSpLocks/>
            </p:cNvGrpSpPr>
            <p:nvPr/>
          </p:nvGrpSpPr>
          <p:grpSpPr bwMode="auto">
            <a:xfrm rot="-827672">
              <a:off x="1351" y="1888"/>
              <a:ext cx="453" cy="1996"/>
              <a:chOff x="1533" y="1888"/>
              <a:chExt cx="453" cy="1996"/>
            </a:xfrm>
          </p:grpSpPr>
          <p:sp>
            <p:nvSpPr>
              <p:cNvPr id="24842" name="AutoShape 266">
                <a:extLst>
                  <a:ext uri="{FF2B5EF4-FFF2-40B4-BE49-F238E27FC236}">
                    <a16:creationId xmlns:a16="http://schemas.microsoft.com/office/drawing/2014/main" id="{F0CA4935-3AB3-4370-9420-23379481A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931"/>
                <a:ext cx="362" cy="953"/>
              </a:xfrm>
              <a:prstGeom prst="roundRect">
                <a:avLst>
                  <a:gd name="adj" fmla="val 50000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3" name="Oval 267">
                <a:extLst>
                  <a:ext uri="{FF2B5EF4-FFF2-40B4-BE49-F238E27FC236}">
                    <a16:creationId xmlns:a16="http://schemas.microsoft.com/office/drawing/2014/main" id="{2091E6F7-804D-44F4-81E0-E237B8983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886"/>
                <a:ext cx="362" cy="36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4" name="AutoShape 268">
                <a:extLst>
                  <a:ext uri="{FF2B5EF4-FFF2-40B4-BE49-F238E27FC236}">
                    <a16:creationId xmlns:a16="http://schemas.microsoft.com/office/drawing/2014/main" id="{C1786043-BB8D-4790-A829-85D27AA8F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840"/>
                <a:ext cx="317" cy="3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5" name="AutoShape 269">
                <a:extLst>
                  <a:ext uri="{FF2B5EF4-FFF2-40B4-BE49-F238E27FC236}">
                    <a16:creationId xmlns:a16="http://schemas.microsoft.com/office/drawing/2014/main" id="{B4780FE7-FDA2-400B-8DE4-B675285D8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600" y="2586"/>
                <a:ext cx="363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6" name="Oval 270">
                <a:extLst>
                  <a:ext uri="{FF2B5EF4-FFF2-40B4-BE49-F238E27FC236}">
                    <a16:creationId xmlns:a16="http://schemas.microsoft.com/office/drawing/2014/main" id="{66648C0B-96E0-42DE-9DA3-93F9B2F09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704"/>
                <a:ext cx="317" cy="27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7" name="Oval 271">
                <a:extLst>
                  <a:ext uri="{FF2B5EF4-FFF2-40B4-BE49-F238E27FC236}">
                    <a16:creationId xmlns:a16="http://schemas.microsoft.com/office/drawing/2014/main" id="{F4FAEAEF-2625-41F4-B9F9-67527E701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795"/>
                <a:ext cx="317" cy="27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8" name="AutoShape 272">
                <a:extLst>
                  <a:ext uri="{FF2B5EF4-FFF2-40B4-BE49-F238E27FC236}">
                    <a16:creationId xmlns:a16="http://schemas.microsoft.com/office/drawing/2014/main" id="{B5323059-7E58-4CBC-A990-B55D22AFC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841"/>
                <a:ext cx="317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9" name="AutoShape 273">
                <a:extLst>
                  <a:ext uri="{FF2B5EF4-FFF2-40B4-BE49-F238E27FC236}">
                    <a16:creationId xmlns:a16="http://schemas.microsoft.com/office/drawing/2014/main" id="{DCA1DD96-2544-4B1B-A308-E8B26905E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0417">
                <a:off x="1623" y="1888"/>
                <a:ext cx="57" cy="11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0392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0" name="AutoShape 274">
                <a:extLst>
                  <a:ext uri="{FF2B5EF4-FFF2-40B4-BE49-F238E27FC236}">
                    <a16:creationId xmlns:a16="http://schemas.microsoft.com/office/drawing/2014/main" id="{75D6406D-5242-4502-AF75-AC81457DE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704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1" name="AutoShape 275">
                <a:extLst>
                  <a:ext uri="{FF2B5EF4-FFF2-40B4-BE49-F238E27FC236}">
                    <a16:creationId xmlns:a16="http://schemas.microsoft.com/office/drawing/2014/main" id="{AACB68E3-660A-4967-80D7-0EEC34F6B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795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2" name="AutoShape 276">
                <a:extLst>
                  <a:ext uri="{FF2B5EF4-FFF2-40B4-BE49-F238E27FC236}">
                    <a16:creationId xmlns:a16="http://schemas.microsoft.com/office/drawing/2014/main" id="{E433777C-7759-42E2-8F37-7F3E4BAEF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885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3" name="AutoShape 277">
                <a:extLst>
                  <a:ext uri="{FF2B5EF4-FFF2-40B4-BE49-F238E27FC236}">
                    <a16:creationId xmlns:a16="http://schemas.microsoft.com/office/drawing/2014/main" id="{01A93942-7EC8-41E3-B317-D3CF699BF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2976"/>
                <a:ext cx="18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54" name="Freeform 278">
              <a:extLst>
                <a:ext uri="{FF2B5EF4-FFF2-40B4-BE49-F238E27FC236}">
                  <a16:creationId xmlns:a16="http://schemas.microsoft.com/office/drawing/2014/main" id="{FC5E9DC7-4A33-4E6F-BE54-5B9B22CD3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707"/>
              <a:ext cx="544" cy="272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55" name="Freeform 279">
              <a:extLst>
                <a:ext uri="{FF2B5EF4-FFF2-40B4-BE49-F238E27FC236}">
                  <a16:creationId xmlns:a16="http://schemas.microsoft.com/office/drawing/2014/main" id="{4E3689D4-580B-4D36-B76E-B86178662B5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0" y="1707"/>
              <a:ext cx="544" cy="272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56" name="Freeform 280">
              <a:extLst>
                <a:ext uri="{FF2B5EF4-FFF2-40B4-BE49-F238E27FC236}">
                  <a16:creationId xmlns:a16="http://schemas.microsoft.com/office/drawing/2014/main" id="{B6B3583D-8C90-4DEB-A270-627A83E3C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480"/>
              <a:ext cx="1089" cy="454"/>
            </a:xfrm>
            <a:custGeom>
              <a:avLst/>
              <a:gdLst>
                <a:gd name="T0" fmla="*/ 545 w 1089"/>
                <a:gd name="T1" fmla="*/ 454 h 454"/>
                <a:gd name="T2" fmla="*/ 0 w 1089"/>
                <a:gd name="T3" fmla="*/ 227 h 454"/>
                <a:gd name="T4" fmla="*/ 545 w 1089"/>
                <a:gd name="T5" fmla="*/ 0 h 454"/>
                <a:gd name="T6" fmla="*/ 1089 w 1089"/>
                <a:gd name="T7" fmla="*/ 227 h 454"/>
                <a:gd name="T8" fmla="*/ 545 w 1089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454">
                  <a:moveTo>
                    <a:pt x="545" y="454"/>
                  </a:moveTo>
                  <a:lnTo>
                    <a:pt x="0" y="227"/>
                  </a:lnTo>
                  <a:lnTo>
                    <a:pt x="545" y="0"/>
                  </a:lnTo>
                  <a:lnTo>
                    <a:pt x="1089" y="227"/>
                  </a:lnTo>
                  <a:lnTo>
                    <a:pt x="545" y="454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857" name="Group 281">
              <a:extLst>
                <a:ext uri="{FF2B5EF4-FFF2-40B4-BE49-F238E27FC236}">
                  <a16:creationId xmlns:a16="http://schemas.microsoft.com/office/drawing/2014/main" id="{5D690BB2-C6F5-4678-A470-BADAFB152F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251"/>
              <a:ext cx="91" cy="181"/>
              <a:chOff x="3347" y="2251"/>
              <a:chExt cx="91" cy="181"/>
            </a:xfrm>
          </p:grpSpPr>
          <p:sp>
            <p:nvSpPr>
              <p:cNvPr id="24858" name="Oval 282">
                <a:extLst>
                  <a:ext uri="{FF2B5EF4-FFF2-40B4-BE49-F238E27FC236}">
                    <a16:creationId xmlns:a16="http://schemas.microsoft.com/office/drawing/2014/main" id="{9D20AC42-1BC8-4C4B-B30C-B3E44B425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9" name="Oval 283">
                <a:extLst>
                  <a:ext uri="{FF2B5EF4-FFF2-40B4-BE49-F238E27FC236}">
                    <a16:creationId xmlns:a16="http://schemas.microsoft.com/office/drawing/2014/main" id="{7F2314F9-8B70-434C-AE38-D4726518B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60" name="Group 284">
              <a:extLst>
                <a:ext uri="{FF2B5EF4-FFF2-40B4-BE49-F238E27FC236}">
                  <a16:creationId xmlns:a16="http://schemas.microsoft.com/office/drawing/2014/main" id="{A7014FA5-F80B-4702-B78B-A2B09D13F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251"/>
              <a:ext cx="91" cy="181"/>
              <a:chOff x="3347" y="2251"/>
              <a:chExt cx="91" cy="181"/>
            </a:xfrm>
          </p:grpSpPr>
          <p:sp>
            <p:nvSpPr>
              <p:cNvPr id="24861" name="Oval 285">
                <a:extLst>
                  <a:ext uri="{FF2B5EF4-FFF2-40B4-BE49-F238E27FC236}">
                    <a16:creationId xmlns:a16="http://schemas.microsoft.com/office/drawing/2014/main" id="{C22E699C-811E-41DE-89DA-855360C16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2" name="Oval 286">
                <a:extLst>
                  <a:ext uri="{FF2B5EF4-FFF2-40B4-BE49-F238E27FC236}">
                    <a16:creationId xmlns:a16="http://schemas.microsoft.com/office/drawing/2014/main" id="{B561EBA1-D61C-4397-836D-4D2E1019A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63" name="Group 287">
              <a:extLst>
                <a:ext uri="{FF2B5EF4-FFF2-40B4-BE49-F238E27FC236}">
                  <a16:creationId xmlns:a16="http://schemas.microsoft.com/office/drawing/2014/main" id="{5E6D652F-0479-43C6-9620-12C20E2D6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8" y="2205"/>
              <a:ext cx="725" cy="363"/>
              <a:chOff x="2258" y="2205"/>
              <a:chExt cx="725" cy="363"/>
            </a:xfrm>
          </p:grpSpPr>
          <p:sp>
            <p:nvSpPr>
              <p:cNvPr id="24864" name="Oval 288">
                <a:extLst>
                  <a:ext uri="{FF2B5EF4-FFF2-40B4-BE49-F238E27FC236}">
                    <a16:creationId xmlns:a16="http://schemas.microsoft.com/office/drawing/2014/main" id="{6B5342C7-A369-4099-82FD-4B243D3DC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5" name="AutoShape 289">
                <a:extLst>
                  <a:ext uri="{FF2B5EF4-FFF2-40B4-BE49-F238E27FC236}">
                    <a16:creationId xmlns:a16="http://schemas.microsoft.com/office/drawing/2014/main" id="{A32BA12B-C1B1-498E-A44A-D5A73990D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6" name="Oval 290">
                <a:extLst>
                  <a:ext uri="{FF2B5EF4-FFF2-40B4-BE49-F238E27FC236}">
                    <a16:creationId xmlns:a16="http://schemas.microsoft.com/office/drawing/2014/main" id="{09A44073-CCC1-4403-B1D7-58A8945B4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7" name="AutoShape 291">
                <a:extLst>
                  <a:ext uri="{FF2B5EF4-FFF2-40B4-BE49-F238E27FC236}">
                    <a16:creationId xmlns:a16="http://schemas.microsoft.com/office/drawing/2014/main" id="{8E66F028-507D-46CA-ABE1-99C0874AB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68" name="Freeform 292">
              <a:extLst>
                <a:ext uri="{FF2B5EF4-FFF2-40B4-BE49-F238E27FC236}">
                  <a16:creationId xmlns:a16="http://schemas.microsoft.com/office/drawing/2014/main" id="{3D349E17-7092-41C1-AD8B-A3B299EF7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11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9" name="Freeform 293">
              <a:extLst>
                <a:ext uri="{FF2B5EF4-FFF2-40B4-BE49-F238E27FC236}">
                  <a16:creationId xmlns:a16="http://schemas.microsoft.com/office/drawing/2014/main" id="{558BA279-87CE-45F8-AB75-6048E86B8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11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0" name="Oval 294">
              <a:extLst>
                <a:ext uri="{FF2B5EF4-FFF2-40B4-BE49-F238E27FC236}">
                  <a16:creationId xmlns:a16="http://schemas.microsoft.com/office/drawing/2014/main" id="{C29191DB-4E4D-48BB-BF12-C687301F5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614"/>
              <a:ext cx="362" cy="13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71" name="Oval 295">
              <a:extLst>
                <a:ext uri="{FF2B5EF4-FFF2-40B4-BE49-F238E27FC236}">
                  <a16:creationId xmlns:a16="http://schemas.microsoft.com/office/drawing/2014/main" id="{1004171A-F9D7-44E5-A940-057587173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478"/>
              <a:ext cx="182" cy="22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14" name="Group 338">
            <a:extLst>
              <a:ext uri="{FF2B5EF4-FFF2-40B4-BE49-F238E27FC236}">
                <a16:creationId xmlns:a16="http://schemas.microsoft.com/office/drawing/2014/main" id="{8FBC43F0-D765-4274-91C1-048DFA168B0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1152525" cy="1441450"/>
            <a:chOff x="626" y="1933"/>
            <a:chExt cx="1632" cy="2041"/>
          </a:xfrm>
        </p:grpSpPr>
        <p:sp>
          <p:nvSpPr>
            <p:cNvPr id="24915" name="Oval 339">
              <a:extLst>
                <a:ext uri="{FF2B5EF4-FFF2-40B4-BE49-F238E27FC236}">
                  <a16:creationId xmlns:a16="http://schemas.microsoft.com/office/drawing/2014/main" id="{E0E71425-73D3-41F8-9AE5-ECC6137FC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933"/>
              <a:ext cx="725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16" name="Oval 340">
              <a:extLst>
                <a:ext uri="{FF2B5EF4-FFF2-40B4-BE49-F238E27FC236}">
                  <a16:creationId xmlns:a16="http://schemas.microsoft.com/office/drawing/2014/main" id="{7D97054D-CEFB-4605-8B90-AFB92C3B3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933"/>
              <a:ext cx="726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17" name="Freeform 341">
              <a:extLst>
                <a:ext uri="{FF2B5EF4-FFF2-40B4-BE49-F238E27FC236}">
                  <a16:creationId xmlns:a16="http://schemas.microsoft.com/office/drawing/2014/main" id="{1D5CE495-DDD3-4309-BEF6-816B6E201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tint val="82353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918" name="Group 342">
              <a:extLst>
                <a:ext uri="{FF2B5EF4-FFF2-40B4-BE49-F238E27FC236}">
                  <a16:creationId xmlns:a16="http://schemas.microsoft.com/office/drawing/2014/main" id="{ECBBA3AB-08A4-4B3B-8362-B8D79254B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2568"/>
              <a:ext cx="272" cy="726"/>
              <a:chOff x="2304" y="2251"/>
              <a:chExt cx="317" cy="726"/>
            </a:xfrm>
          </p:grpSpPr>
          <p:sp>
            <p:nvSpPr>
              <p:cNvPr id="24919" name="Oval 343">
                <a:extLst>
                  <a:ext uri="{FF2B5EF4-FFF2-40B4-BE49-F238E27FC236}">
                    <a16:creationId xmlns:a16="http://schemas.microsoft.com/office/drawing/2014/main" id="{8ED329F2-EB83-4B24-BFA0-1D3233F7F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20" name="Oval 344">
                <a:extLst>
                  <a:ext uri="{FF2B5EF4-FFF2-40B4-BE49-F238E27FC236}">
                    <a16:creationId xmlns:a16="http://schemas.microsoft.com/office/drawing/2014/main" id="{547CB057-83BE-4D1A-8651-456194290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921" name="Group 345">
              <a:extLst>
                <a:ext uri="{FF2B5EF4-FFF2-40B4-BE49-F238E27FC236}">
                  <a16:creationId xmlns:a16="http://schemas.microsoft.com/office/drawing/2014/main" id="{32F71CB2-CB38-49F8-804D-2A194169E5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024"/>
              <a:ext cx="907" cy="998"/>
              <a:chOff x="2258" y="2024"/>
              <a:chExt cx="771" cy="771"/>
            </a:xfrm>
          </p:grpSpPr>
          <p:sp>
            <p:nvSpPr>
              <p:cNvPr id="24922" name="Oval 346">
                <a:extLst>
                  <a:ext uri="{FF2B5EF4-FFF2-40B4-BE49-F238E27FC236}">
                    <a16:creationId xmlns:a16="http://schemas.microsoft.com/office/drawing/2014/main" id="{B6DF3EF9-EA49-40EC-B473-257385BD6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23" name="Oval 347">
                <a:extLst>
                  <a:ext uri="{FF2B5EF4-FFF2-40B4-BE49-F238E27FC236}">
                    <a16:creationId xmlns:a16="http://schemas.microsoft.com/office/drawing/2014/main" id="{F3E2D382-5521-4561-A2F0-705FEFC4D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24" name="Oval 348">
                <a:extLst>
                  <a:ext uri="{FF2B5EF4-FFF2-40B4-BE49-F238E27FC236}">
                    <a16:creationId xmlns:a16="http://schemas.microsoft.com/office/drawing/2014/main" id="{B74CC5EF-D666-442C-A8EC-F26F8EB6A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25" name="Freeform 349">
              <a:extLst>
                <a:ext uri="{FF2B5EF4-FFF2-40B4-BE49-F238E27FC236}">
                  <a16:creationId xmlns:a16="http://schemas.microsoft.com/office/drawing/2014/main" id="{E2237878-2232-4045-AC6C-4F2CB0CC5CB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2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tint val="82353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26" name="Rectangle 350">
              <a:extLst>
                <a:ext uri="{FF2B5EF4-FFF2-40B4-BE49-F238E27FC236}">
                  <a16:creationId xmlns:a16="http://schemas.microsoft.com/office/drawing/2014/main" id="{6F24DB29-F7F0-45BF-9619-25D90BFE4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203"/>
              <a:ext cx="453" cy="499"/>
            </a:xfrm>
            <a:prstGeom prst="rect">
              <a:avLst/>
            </a:prstGeom>
            <a:gradFill rotWithShape="1">
              <a:gsLst>
                <a:gs pos="0">
                  <a:srgbClr val="CC99FF">
                    <a:gamma/>
                    <a:shade val="76078"/>
                    <a:invGamma/>
                  </a:srgbClr>
                </a:gs>
                <a:gs pos="100000">
                  <a:srgbClr val="CC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27" name="Freeform 351" descr="ひし形 (強調)">
              <a:extLst>
                <a:ext uri="{FF2B5EF4-FFF2-40B4-BE49-F238E27FC236}">
                  <a16:creationId xmlns:a16="http://schemas.microsoft.com/office/drawing/2014/main" id="{D9096454-0483-48D0-B75B-761C8B051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2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olidDmnd">
              <a:fgClr>
                <a:srgbClr val="996633"/>
              </a:fgClr>
              <a:bgClr>
                <a:srgbClr val="CC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28" name="Freeform 352" descr="ひし形 (強調)">
              <a:extLst>
                <a:ext uri="{FF2B5EF4-FFF2-40B4-BE49-F238E27FC236}">
                  <a16:creationId xmlns:a16="http://schemas.microsoft.com/office/drawing/2014/main" id="{4550163F-FDE9-4910-A07C-5A76703C6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olidDmnd">
              <a:fgClr>
                <a:srgbClr val="996633"/>
              </a:fgClr>
              <a:bgClr>
                <a:srgbClr val="CC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29" name="Freeform 353">
              <a:extLst>
                <a:ext uri="{FF2B5EF4-FFF2-40B4-BE49-F238E27FC236}">
                  <a16:creationId xmlns:a16="http://schemas.microsoft.com/office/drawing/2014/main" id="{F1040273-A21C-4EB2-BBD5-AF0D3B01C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30" name="Freeform 354">
              <a:extLst>
                <a:ext uri="{FF2B5EF4-FFF2-40B4-BE49-F238E27FC236}">
                  <a16:creationId xmlns:a16="http://schemas.microsoft.com/office/drawing/2014/main" id="{B5A52FA6-8A20-4FA8-8994-226FF5EF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shade val="40000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31" name="Freeform 355">
              <a:extLst>
                <a:ext uri="{FF2B5EF4-FFF2-40B4-BE49-F238E27FC236}">
                  <a16:creationId xmlns:a16="http://schemas.microsoft.com/office/drawing/2014/main" id="{650ECEF2-1069-40EC-A67D-5A677E4037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2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32" name="Freeform 356">
              <a:extLst>
                <a:ext uri="{FF2B5EF4-FFF2-40B4-BE49-F238E27FC236}">
                  <a16:creationId xmlns:a16="http://schemas.microsoft.com/office/drawing/2014/main" id="{445051D8-39FA-48E4-9BB2-193F789B7AA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2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shade val="40000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933" name="Group 357">
              <a:extLst>
                <a:ext uri="{FF2B5EF4-FFF2-40B4-BE49-F238E27FC236}">
                  <a16:creationId xmlns:a16="http://schemas.microsoft.com/office/drawing/2014/main" id="{5CF480D0-47C1-446F-9C51-B61549383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2841"/>
              <a:ext cx="272" cy="45"/>
              <a:chOff x="2893" y="1933"/>
              <a:chExt cx="642" cy="228"/>
            </a:xfrm>
          </p:grpSpPr>
          <p:sp>
            <p:nvSpPr>
              <p:cNvPr id="24934" name="Freeform 358">
                <a:extLst>
                  <a:ext uri="{FF2B5EF4-FFF2-40B4-BE49-F238E27FC236}">
                    <a16:creationId xmlns:a16="http://schemas.microsoft.com/office/drawing/2014/main" id="{D553EA38-964B-4C1A-9BED-1F884477B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35" name="Freeform 359">
                <a:extLst>
                  <a:ext uri="{FF2B5EF4-FFF2-40B4-BE49-F238E27FC236}">
                    <a16:creationId xmlns:a16="http://schemas.microsoft.com/office/drawing/2014/main" id="{1FD69F27-9991-47ED-8D48-AA7D0DC1C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936" name="Freeform 360">
              <a:extLst>
                <a:ext uri="{FF2B5EF4-FFF2-40B4-BE49-F238E27FC236}">
                  <a16:creationId xmlns:a16="http://schemas.microsoft.com/office/drawing/2014/main" id="{8DE7E848-E915-48A2-B488-5DA84125A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705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37" name="Oval 361">
              <a:extLst>
                <a:ext uri="{FF2B5EF4-FFF2-40B4-BE49-F238E27FC236}">
                  <a16:creationId xmlns:a16="http://schemas.microsoft.com/office/drawing/2014/main" id="{6D216814-F1DA-4F5D-9392-47609C44D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2523"/>
              <a:ext cx="90" cy="22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8" name="AutoShape 362">
              <a:extLst>
                <a:ext uri="{FF2B5EF4-FFF2-40B4-BE49-F238E27FC236}">
                  <a16:creationId xmlns:a16="http://schemas.microsoft.com/office/drawing/2014/main" id="{29087CC2-55CC-451D-A376-48A5C2E19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024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9" name="AutoShape 363">
              <a:extLst>
                <a:ext uri="{FF2B5EF4-FFF2-40B4-BE49-F238E27FC236}">
                  <a16:creationId xmlns:a16="http://schemas.microsoft.com/office/drawing/2014/main" id="{238B984E-4DE9-4F5A-BBDC-0EF0B91E77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170" y="1979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0" name="AutoShape 364">
              <a:extLst>
                <a:ext uri="{FF2B5EF4-FFF2-40B4-BE49-F238E27FC236}">
                  <a16:creationId xmlns:a16="http://schemas.microsoft.com/office/drawing/2014/main" id="{83852BE5-B641-41D9-BA6C-48422309F8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12" y="1945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1" name="AutoShape 365">
              <a:extLst>
                <a:ext uri="{FF2B5EF4-FFF2-40B4-BE49-F238E27FC236}">
                  <a16:creationId xmlns:a16="http://schemas.microsoft.com/office/drawing/2014/main" id="{8F6431EE-CE58-4ADF-ADEF-EF8BFA43E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41"/>
              <a:ext cx="317" cy="317"/>
            </a:xfrm>
            <a:custGeom>
              <a:avLst/>
              <a:gdLst>
                <a:gd name="G0" fmla="+- 6998 0 0"/>
                <a:gd name="G1" fmla="+- -10194477 0 0"/>
                <a:gd name="G2" fmla="+- 0 0 -10194477"/>
                <a:gd name="T0" fmla="*/ 0 256 1"/>
                <a:gd name="T1" fmla="*/ 180 256 1"/>
                <a:gd name="G3" fmla="+- -10194477 T0 T1"/>
                <a:gd name="T2" fmla="*/ 0 256 1"/>
                <a:gd name="T3" fmla="*/ 90 256 1"/>
                <a:gd name="G4" fmla="+- -10194477 T2 T3"/>
                <a:gd name="G5" fmla="*/ G4 2 1"/>
                <a:gd name="T4" fmla="*/ 90 256 1"/>
                <a:gd name="T5" fmla="*/ 0 256 1"/>
                <a:gd name="G6" fmla="+- -10194477 T4 T5"/>
                <a:gd name="G7" fmla="*/ G6 2 1"/>
                <a:gd name="G8" fmla="abs -1019447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98"/>
                <a:gd name="G18" fmla="*/ 6998 1 2"/>
                <a:gd name="G19" fmla="+- G18 5400 0"/>
                <a:gd name="G20" fmla="cos G19 -10194477"/>
                <a:gd name="G21" fmla="sin G19 -10194477"/>
                <a:gd name="G22" fmla="+- G20 10800 0"/>
                <a:gd name="G23" fmla="+- G21 10800 0"/>
                <a:gd name="G24" fmla="+- 10800 0 G20"/>
                <a:gd name="G25" fmla="+- 6998 10800 0"/>
                <a:gd name="G26" fmla="?: G9 G17 G25"/>
                <a:gd name="G27" fmla="?: G9 0 21600"/>
                <a:gd name="G28" fmla="cos 10800 -10194477"/>
                <a:gd name="G29" fmla="sin 10800 -10194477"/>
                <a:gd name="G30" fmla="sin 6998 -10194477"/>
                <a:gd name="G31" fmla="+- G28 10800 0"/>
                <a:gd name="G32" fmla="+- G29 10800 0"/>
                <a:gd name="G33" fmla="+- G30 10800 0"/>
                <a:gd name="G34" fmla="?: G4 0 G31"/>
                <a:gd name="G35" fmla="?: -10194477 G34 0"/>
                <a:gd name="G36" fmla="?: G6 G35 G31"/>
                <a:gd name="G37" fmla="+- 21600 0 G36"/>
                <a:gd name="G38" fmla="?: G4 0 G33"/>
                <a:gd name="G39" fmla="?: -1019447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98 w 21600"/>
                <a:gd name="T15" fmla="*/ 7117 h 21600"/>
                <a:gd name="T16" fmla="*/ 10800 w 21600"/>
                <a:gd name="T17" fmla="*/ 3802 h 21600"/>
                <a:gd name="T18" fmla="*/ 18902 w 21600"/>
                <a:gd name="T19" fmla="*/ 711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9" y="7904"/>
                  </a:moveTo>
                  <a:cubicBezTo>
                    <a:pt x="5564" y="5405"/>
                    <a:pt x="8055" y="3802"/>
                    <a:pt x="10800" y="3802"/>
                  </a:cubicBezTo>
                  <a:cubicBezTo>
                    <a:pt x="13544" y="3802"/>
                    <a:pt x="16035" y="5405"/>
                    <a:pt x="17170" y="7904"/>
                  </a:cubicBezTo>
                  <a:lnTo>
                    <a:pt x="20631" y="6330"/>
                  </a:lnTo>
                  <a:cubicBezTo>
                    <a:pt x="18879" y="2475"/>
                    <a:pt x="15035" y="0"/>
                    <a:pt x="10799" y="0"/>
                  </a:cubicBezTo>
                  <a:cubicBezTo>
                    <a:pt x="6564" y="0"/>
                    <a:pt x="2720" y="2475"/>
                    <a:pt x="968" y="633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2" name="AutoShape 366">
              <a:extLst>
                <a:ext uri="{FF2B5EF4-FFF2-40B4-BE49-F238E27FC236}">
                  <a16:creationId xmlns:a16="http://schemas.microsoft.com/office/drawing/2014/main" id="{6667C459-8C8D-433E-A630-BDF0E094A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1"/>
              <a:ext cx="317" cy="317"/>
            </a:xfrm>
            <a:custGeom>
              <a:avLst/>
              <a:gdLst>
                <a:gd name="G0" fmla="+- 6998 0 0"/>
                <a:gd name="G1" fmla="+- -10194477 0 0"/>
                <a:gd name="G2" fmla="+- 0 0 -10194477"/>
                <a:gd name="T0" fmla="*/ 0 256 1"/>
                <a:gd name="T1" fmla="*/ 180 256 1"/>
                <a:gd name="G3" fmla="+- -10194477 T0 T1"/>
                <a:gd name="T2" fmla="*/ 0 256 1"/>
                <a:gd name="T3" fmla="*/ 90 256 1"/>
                <a:gd name="G4" fmla="+- -10194477 T2 T3"/>
                <a:gd name="G5" fmla="*/ G4 2 1"/>
                <a:gd name="T4" fmla="*/ 90 256 1"/>
                <a:gd name="T5" fmla="*/ 0 256 1"/>
                <a:gd name="G6" fmla="+- -10194477 T4 T5"/>
                <a:gd name="G7" fmla="*/ G6 2 1"/>
                <a:gd name="G8" fmla="abs -1019447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98"/>
                <a:gd name="G18" fmla="*/ 6998 1 2"/>
                <a:gd name="G19" fmla="+- G18 5400 0"/>
                <a:gd name="G20" fmla="cos G19 -10194477"/>
                <a:gd name="G21" fmla="sin G19 -10194477"/>
                <a:gd name="G22" fmla="+- G20 10800 0"/>
                <a:gd name="G23" fmla="+- G21 10800 0"/>
                <a:gd name="G24" fmla="+- 10800 0 G20"/>
                <a:gd name="G25" fmla="+- 6998 10800 0"/>
                <a:gd name="G26" fmla="?: G9 G17 G25"/>
                <a:gd name="G27" fmla="?: G9 0 21600"/>
                <a:gd name="G28" fmla="cos 10800 -10194477"/>
                <a:gd name="G29" fmla="sin 10800 -10194477"/>
                <a:gd name="G30" fmla="sin 6998 -10194477"/>
                <a:gd name="G31" fmla="+- G28 10800 0"/>
                <a:gd name="G32" fmla="+- G29 10800 0"/>
                <a:gd name="G33" fmla="+- G30 10800 0"/>
                <a:gd name="G34" fmla="?: G4 0 G31"/>
                <a:gd name="G35" fmla="?: -10194477 G34 0"/>
                <a:gd name="G36" fmla="?: G6 G35 G31"/>
                <a:gd name="G37" fmla="+- 21600 0 G36"/>
                <a:gd name="G38" fmla="?: G4 0 G33"/>
                <a:gd name="G39" fmla="?: -1019447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98 w 21600"/>
                <a:gd name="T15" fmla="*/ 7117 h 21600"/>
                <a:gd name="T16" fmla="*/ 10800 w 21600"/>
                <a:gd name="T17" fmla="*/ 3802 h 21600"/>
                <a:gd name="T18" fmla="*/ 18902 w 21600"/>
                <a:gd name="T19" fmla="*/ 711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9" y="7904"/>
                  </a:moveTo>
                  <a:cubicBezTo>
                    <a:pt x="5564" y="5405"/>
                    <a:pt x="8055" y="3802"/>
                    <a:pt x="10800" y="3802"/>
                  </a:cubicBezTo>
                  <a:cubicBezTo>
                    <a:pt x="13544" y="3802"/>
                    <a:pt x="16035" y="5405"/>
                    <a:pt x="17170" y="7904"/>
                  </a:cubicBezTo>
                  <a:lnTo>
                    <a:pt x="20631" y="6330"/>
                  </a:lnTo>
                  <a:cubicBezTo>
                    <a:pt x="18879" y="2475"/>
                    <a:pt x="15035" y="0"/>
                    <a:pt x="10799" y="0"/>
                  </a:cubicBezTo>
                  <a:cubicBezTo>
                    <a:pt x="6564" y="0"/>
                    <a:pt x="2720" y="2475"/>
                    <a:pt x="968" y="633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43" name="Group 367">
              <a:extLst>
                <a:ext uri="{FF2B5EF4-FFF2-40B4-BE49-F238E27FC236}">
                  <a16:creationId xmlns:a16="http://schemas.microsoft.com/office/drawing/2014/main" id="{A3046E1E-394D-441C-ADA4-33781EDCAD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478"/>
              <a:ext cx="90" cy="90"/>
              <a:chOff x="1578" y="2478"/>
              <a:chExt cx="90" cy="90"/>
            </a:xfrm>
          </p:grpSpPr>
          <p:sp>
            <p:nvSpPr>
              <p:cNvPr id="24944" name="Oval 368">
                <a:extLst>
                  <a:ext uri="{FF2B5EF4-FFF2-40B4-BE49-F238E27FC236}">
                    <a16:creationId xmlns:a16="http://schemas.microsoft.com/office/drawing/2014/main" id="{D4DFB0A1-7E0E-404D-9B7D-D6E6EB719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90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5" name="Oval 369">
                <a:extLst>
                  <a:ext uri="{FF2B5EF4-FFF2-40B4-BE49-F238E27FC236}">
                    <a16:creationId xmlns:a16="http://schemas.microsoft.com/office/drawing/2014/main" id="{FA5EAC11-EF10-4608-898F-5CB1E85B8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0" y="2478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946" name="Group 370">
              <a:extLst>
                <a:ext uri="{FF2B5EF4-FFF2-40B4-BE49-F238E27FC236}">
                  <a16:creationId xmlns:a16="http://schemas.microsoft.com/office/drawing/2014/main" id="{D32FB8AD-295E-4C33-9E81-B8F214C57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2478"/>
              <a:ext cx="90" cy="90"/>
              <a:chOff x="1578" y="2478"/>
              <a:chExt cx="90" cy="90"/>
            </a:xfrm>
          </p:grpSpPr>
          <p:sp>
            <p:nvSpPr>
              <p:cNvPr id="24947" name="Oval 371">
                <a:extLst>
                  <a:ext uri="{FF2B5EF4-FFF2-40B4-BE49-F238E27FC236}">
                    <a16:creationId xmlns:a16="http://schemas.microsoft.com/office/drawing/2014/main" id="{2DDD347C-4E10-4181-9EB6-231505117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90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8" name="Oval 372">
                <a:extLst>
                  <a:ext uri="{FF2B5EF4-FFF2-40B4-BE49-F238E27FC236}">
                    <a16:creationId xmlns:a16="http://schemas.microsoft.com/office/drawing/2014/main" id="{2ED1CAD7-7CBB-4B68-AEC3-3A9870567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0" y="2478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49" name="Group 373">
            <a:extLst>
              <a:ext uri="{FF2B5EF4-FFF2-40B4-BE49-F238E27FC236}">
                <a16:creationId xmlns:a16="http://schemas.microsoft.com/office/drawing/2014/main" id="{7BA5698C-B772-4F89-9172-407F497B23EB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4868863"/>
            <a:ext cx="1152525" cy="1441450"/>
            <a:chOff x="2349" y="1933"/>
            <a:chExt cx="1632" cy="2041"/>
          </a:xfrm>
        </p:grpSpPr>
        <p:sp>
          <p:nvSpPr>
            <p:cNvPr id="24950" name="Oval 374">
              <a:extLst>
                <a:ext uri="{FF2B5EF4-FFF2-40B4-BE49-F238E27FC236}">
                  <a16:creationId xmlns:a16="http://schemas.microsoft.com/office/drawing/2014/main" id="{2DAE985D-B58C-4BA0-A92F-B2B48992E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3"/>
              <a:ext cx="725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1" name="Oval 375">
              <a:extLst>
                <a:ext uri="{FF2B5EF4-FFF2-40B4-BE49-F238E27FC236}">
                  <a16:creationId xmlns:a16="http://schemas.microsoft.com/office/drawing/2014/main" id="{C061E3A2-91E4-4D8E-848A-371A68E90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933"/>
              <a:ext cx="726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2" name="Freeform 376">
              <a:extLst>
                <a:ext uri="{FF2B5EF4-FFF2-40B4-BE49-F238E27FC236}">
                  <a16:creationId xmlns:a16="http://schemas.microsoft.com/office/drawing/2014/main" id="{051C983C-D76F-4F65-9EFE-5D123AC09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tint val="82353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953" name="Group 377">
              <a:extLst>
                <a:ext uri="{FF2B5EF4-FFF2-40B4-BE49-F238E27FC236}">
                  <a16:creationId xmlns:a16="http://schemas.microsoft.com/office/drawing/2014/main" id="{49EC85C4-AA6A-4177-B2B6-2D5542DFB6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2568"/>
              <a:ext cx="272" cy="726"/>
              <a:chOff x="2304" y="2251"/>
              <a:chExt cx="317" cy="726"/>
            </a:xfrm>
          </p:grpSpPr>
          <p:sp>
            <p:nvSpPr>
              <p:cNvPr id="24954" name="Oval 378">
                <a:extLst>
                  <a:ext uri="{FF2B5EF4-FFF2-40B4-BE49-F238E27FC236}">
                    <a16:creationId xmlns:a16="http://schemas.microsoft.com/office/drawing/2014/main" id="{14971B3D-455A-4AAA-843E-E14D39C1B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5" name="Oval 379">
                <a:extLst>
                  <a:ext uri="{FF2B5EF4-FFF2-40B4-BE49-F238E27FC236}">
                    <a16:creationId xmlns:a16="http://schemas.microsoft.com/office/drawing/2014/main" id="{EA81AC8A-1E72-4B18-BF6F-3AA7D68ED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956" name="Group 380">
              <a:extLst>
                <a:ext uri="{FF2B5EF4-FFF2-40B4-BE49-F238E27FC236}">
                  <a16:creationId xmlns:a16="http://schemas.microsoft.com/office/drawing/2014/main" id="{BBE841A6-DF96-4968-8EF5-8C82B7991E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2024"/>
              <a:ext cx="907" cy="998"/>
              <a:chOff x="2258" y="2024"/>
              <a:chExt cx="771" cy="771"/>
            </a:xfrm>
          </p:grpSpPr>
          <p:sp>
            <p:nvSpPr>
              <p:cNvPr id="24957" name="Oval 381">
                <a:extLst>
                  <a:ext uri="{FF2B5EF4-FFF2-40B4-BE49-F238E27FC236}">
                    <a16:creationId xmlns:a16="http://schemas.microsoft.com/office/drawing/2014/main" id="{AE598F57-6FF4-4F96-BA36-24107ADFB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8" name="Oval 382">
                <a:extLst>
                  <a:ext uri="{FF2B5EF4-FFF2-40B4-BE49-F238E27FC236}">
                    <a16:creationId xmlns:a16="http://schemas.microsoft.com/office/drawing/2014/main" id="{B075149A-E683-4212-8E7D-50CC89F06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9" name="Oval 383">
                <a:extLst>
                  <a:ext uri="{FF2B5EF4-FFF2-40B4-BE49-F238E27FC236}">
                    <a16:creationId xmlns:a16="http://schemas.microsoft.com/office/drawing/2014/main" id="{78F3CC48-DE54-49D2-978A-18EDE2E3C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60" name="Freeform 384">
              <a:extLst>
                <a:ext uri="{FF2B5EF4-FFF2-40B4-BE49-F238E27FC236}">
                  <a16:creationId xmlns:a16="http://schemas.microsoft.com/office/drawing/2014/main" id="{EB3BDC45-CCCB-413D-8336-58555A2A735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5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tint val="82353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1" name="Rectangle 385">
              <a:extLst>
                <a:ext uri="{FF2B5EF4-FFF2-40B4-BE49-F238E27FC236}">
                  <a16:creationId xmlns:a16="http://schemas.microsoft.com/office/drawing/2014/main" id="{2DCD8FE4-5011-481F-9A78-704EFBDAC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203"/>
              <a:ext cx="453" cy="499"/>
            </a:xfrm>
            <a:prstGeom prst="rect">
              <a:avLst/>
            </a:prstGeom>
            <a:gradFill rotWithShape="1">
              <a:gsLst>
                <a:gs pos="0">
                  <a:srgbClr val="CC99FF">
                    <a:gamma/>
                    <a:shade val="76078"/>
                    <a:invGamma/>
                  </a:srgbClr>
                </a:gs>
                <a:gs pos="100000">
                  <a:srgbClr val="CC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62" name="Freeform 386" descr="ひし形 (強調)">
              <a:extLst>
                <a:ext uri="{FF2B5EF4-FFF2-40B4-BE49-F238E27FC236}">
                  <a16:creationId xmlns:a16="http://schemas.microsoft.com/office/drawing/2014/main" id="{F5D66560-B621-4C51-A6D3-1EEB4904D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olidDmnd">
              <a:fgClr>
                <a:srgbClr val="996633"/>
              </a:fgClr>
              <a:bgClr>
                <a:srgbClr val="CC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3" name="Freeform 387" descr="ひし形 (強調)">
              <a:extLst>
                <a:ext uri="{FF2B5EF4-FFF2-40B4-BE49-F238E27FC236}">
                  <a16:creationId xmlns:a16="http://schemas.microsoft.com/office/drawing/2014/main" id="{1FECD8DC-6E7A-4678-A763-231902272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olidDmnd">
              <a:fgClr>
                <a:srgbClr val="996633"/>
              </a:fgClr>
              <a:bgClr>
                <a:srgbClr val="CCCC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4" name="Freeform 388">
              <a:extLst>
                <a:ext uri="{FF2B5EF4-FFF2-40B4-BE49-F238E27FC236}">
                  <a16:creationId xmlns:a16="http://schemas.microsoft.com/office/drawing/2014/main" id="{25A06314-BA4B-4E96-8EC7-68E960185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5" name="Freeform 389">
              <a:extLst>
                <a:ext uri="{FF2B5EF4-FFF2-40B4-BE49-F238E27FC236}">
                  <a16:creationId xmlns:a16="http://schemas.microsoft.com/office/drawing/2014/main" id="{8A6EC213-81A5-40FB-9C33-DFC921975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shade val="40000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6" name="Freeform 390">
              <a:extLst>
                <a:ext uri="{FF2B5EF4-FFF2-40B4-BE49-F238E27FC236}">
                  <a16:creationId xmlns:a16="http://schemas.microsoft.com/office/drawing/2014/main" id="{9AD86D69-EC18-427B-B28E-3F44B8A266B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5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7" name="Freeform 391">
              <a:extLst>
                <a:ext uri="{FF2B5EF4-FFF2-40B4-BE49-F238E27FC236}">
                  <a16:creationId xmlns:a16="http://schemas.microsoft.com/office/drawing/2014/main" id="{9500A68F-C67F-4125-AC4F-8B58DFA8CE8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5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00">
                    <a:gamma/>
                    <a:shade val="40000"/>
                    <a:invGamma/>
                  </a:srgbClr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8" name="Freeform 392">
              <a:extLst>
                <a:ext uri="{FF2B5EF4-FFF2-40B4-BE49-F238E27FC236}">
                  <a16:creationId xmlns:a16="http://schemas.microsoft.com/office/drawing/2014/main" id="{E1E688B3-B584-483A-B75A-3FA558F6E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659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69" name="Oval 393">
              <a:extLst>
                <a:ext uri="{FF2B5EF4-FFF2-40B4-BE49-F238E27FC236}">
                  <a16:creationId xmlns:a16="http://schemas.microsoft.com/office/drawing/2014/main" id="{CA75FDC1-EB73-45A1-B91F-865E6B197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77"/>
              <a:ext cx="90" cy="22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0" name="AutoShape 394">
              <a:extLst>
                <a:ext uri="{FF2B5EF4-FFF2-40B4-BE49-F238E27FC236}">
                  <a16:creationId xmlns:a16="http://schemas.microsoft.com/office/drawing/2014/main" id="{0B848E04-FF4B-4138-AE6E-4C9AC4A7F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2024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1" name="AutoShape 395">
              <a:extLst>
                <a:ext uri="{FF2B5EF4-FFF2-40B4-BE49-F238E27FC236}">
                  <a16:creationId xmlns:a16="http://schemas.microsoft.com/office/drawing/2014/main" id="{21111FDE-F95E-46C1-9A0C-B248B0672F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893" y="1979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2" name="AutoShape 396">
              <a:extLst>
                <a:ext uri="{FF2B5EF4-FFF2-40B4-BE49-F238E27FC236}">
                  <a16:creationId xmlns:a16="http://schemas.microsoft.com/office/drawing/2014/main" id="{6BE4B295-EF04-4095-BE82-7DEB21BAF9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835" y="1945"/>
              <a:ext cx="159" cy="318"/>
            </a:xfrm>
            <a:prstGeom prst="moon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3" name="AutoShape 397">
              <a:extLst>
                <a:ext uri="{FF2B5EF4-FFF2-40B4-BE49-F238E27FC236}">
                  <a16:creationId xmlns:a16="http://schemas.microsoft.com/office/drawing/2014/main" id="{359F1B9D-AD33-44D9-B5C7-9F190FC3D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296"/>
              <a:ext cx="317" cy="317"/>
            </a:xfrm>
            <a:custGeom>
              <a:avLst/>
              <a:gdLst>
                <a:gd name="G0" fmla="+- 6998 0 0"/>
                <a:gd name="G1" fmla="+- -10194477 0 0"/>
                <a:gd name="G2" fmla="+- 0 0 -10194477"/>
                <a:gd name="T0" fmla="*/ 0 256 1"/>
                <a:gd name="T1" fmla="*/ 180 256 1"/>
                <a:gd name="G3" fmla="+- -10194477 T0 T1"/>
                <a:gd name="T2" fmla="*/ 0 256 1"/>
                <a:gd name="T3" fmla="*/ 90 256 1"/>
                <a:gd name="G4" fmla="+- -10194477 T2 T3"/>
                <a:gd name="G5" fmla="*/ G4 2 1"/>
                <a:gd name="T4" fmla="*/ 90 256 1"/>
                <a:gd name="T5" fmla="*/ 0 256 1"/>
                <a:gd name="G6" fmla="+- -10194477 T4 T5"/>
                <a:gd name="G7" fmla="*/ G6 2 1"/>
                <a:gd name="G8" fmla="abs -1019447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98"/>
                <a:gd name="G18" fmla="*/ 6998 1 2"/>
                <a:gd name="G19" fmla="+- G18 5400 0"/>
                <a:gd name="G20" fmla="cos G19 -10194477"/>
                <a:gd name="G21" fmla="sin G19 -10194477"/>
                <a:gd name="G22" fmla="+- G20 10800 0"/>
                <a:gd name="G23" fmla="+- G21 10800 0"/>
                <a:gd name="G24" fmla="+- 10800 0 G20"/>
                <a:gd name="G25" fmla="+- 6998 10800 0"/>
                <a:gd name="G26" fmla="?: G9 G17 G25"/>
                <a:gd name="G27" fmla="?: G9 0 21600"/>
                <a:gd name="G28" fmla="cos 10800 -10194477"/>
                <a:gd name="G29" fmla="sin 10800 -10194477"/>
                <a:gd name="G30" fmla="sin 6998 -10194477"/>
                <a:gd name="G31" fmla="+- G28 10800 0"/>
                <a:gd name="G32" fmla="+- G29 10800 0"/>
                <a:gd name="G33" fmla="+- G30 10800 0"/>
                <a:gd name="G34" fmla="?: G4 0 G31"/>
                <a:gd name="G35" fmla="?: -10194477 G34 0"/>
                <a:gd name="G36" fmla="?: G6 G35 G31"/>
                <a:gd name="G37" fmla="+- 21600 0 G36"/>
                <a:gd name="G38" fmla="?: G4 0 G33"/>
                <a:gd name="G39" fmla="?: -1019447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98 w 21600"/>
                <a:gd name="T15" fmla="*/ 7117 h 21600"/>
                <a:gd name="T16" fmla="*/ 10800 w 21600"/>
                <a:gd name="T17" fmla="*/ 3802 h 21600"/>
                <a:gd name="T18" fmla="*/ 18902 w 21600"/>
                <a:gd name="T19" fmla="*/ 711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9" y="7904"/>
                  </a:moveTo>
                  <a:cubicBezTo>
                    <a:pt x="5564" y="5405"/>
                    <a:pt x="8055" y="3802"/>
                    <a:pt x="10800" y="3802"/>
                  </a:cubicBezTo>
                  <a:cubicBezTo>
                    <a:pt x="13544" y="3802"/>
                    <a:pt x="16035" y="5405"/>
                    <a:pt x="17170" y="7904"/>
                  </a:cubicBezTo>
                  <a:lnTo>
                    <a:pt x="20631" y="6330"/>
                  </a:lnTo>
                  <a:cubicBezTo>
                    <a:pt x="18879" y="2475"/>
                    <a:pt x="15035" y="0"/>
                    <a:pt x="10799" y="0"/>
                  </a:cubicBezTo>
                  <a:cubicBezTo>
                    <a:pt x="6564" y="0"/>
                    <a:pt x="2720" y="2475"/>
                    <a:pt x="968" y="633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4" name="AutoShape 398">
              <a:extLst>
                <a:ext uri="{FF2B5EF4-FFF2-40B4-BE49-F238E27FC236}">
                  <a16:creationId xmlns:a16="http://schemas.microsoft.com/office/drawing/2014/main" id="{1B6439B2-BE0A-43FF-B896-B177F5603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2296"/>
              <a:ext cx="317" cy="317"/>
            </a:xfrm>
            <a:custGeom>
              <a:avLst/>
              <a:gdLst>
                <a:gd name="G0" fmla="+- 6998 0 0"/>
                <a:gd name="G1" fmla="+- -10194477 0 0"/>
                <a:gd name="G2" fmla="+- 0 0 -10194477"/>
                <a:gd name="T0" fmla="*/ 0 256 1"/>
                <a:gd name="T1" fmla="*/ 180 256 1"/>
                <a:gd name="G3" fmla="+- -10194477 T0 T1"/>
                <a:gd name="T2" fmla="*/ 0 256 1"/>
                <a:gd name="T3" fmla="*/ 90 256 1"/>
                <a:gd name="G4" fmla="+- -10194477 T2 T3"/>
                <a:gd name="G5" fmla="*/ G4 2 1"/>
                <a:gd name="T4" fmla="*/ 90 256 1"/>
                <a:gd name="T5" fmla="*/ 0 256 1"/>
                <a:gd name="G6" fmla="+- -10194477 T4 T5"/>
                <a:gd name="G7" fmla="*/ G6 2 1"/>
                <a:gd name="G8" fmla="abs -1019447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98"/>
                <a:gd name="G18" fmla="*/ 6998 1 2"/>
                <a:gd name="G19" fmla="+- G18 5400 0"/>
                <a:gd name="G20" fmla="cos G19 -10194477"/>
                <a:gd name="G21" fmla="sin G19 -10194477"/>
                <a:gd name="G22" fmla="+- G20 10800 0"/>
                <a:gd name="G23" fmla="+- G21 10800 0"/>
                <a:gd name="G24" fmla="+- 10800 0 G20"/>
                <a:gd name="G25" fmla="+- 6998 10800 0"/>
                <a:gd name="G26" fmla="?: G9 G17 G25"/>
                <a:gd name="G27" fmla="?: G9 0 21600"/>
                <a:gd name="G28" fmla="cos 10800 -10194477"/>
                <a:gd name="G29" fmla="sin 10800 -10194477"/>
                <a:gd name="G30" fmla="sin 6998 -10194477"/>
                <a:gd name="G31" fmla="+- G28 10800 0"/>
                <a:gd name="G32" fmla="+- G29 10800 0"/>
                <a:gd name="G33" fmla="+- G30 10800 0"/>
                <a:gd name="G34" fmla="?: G4 0 G31"/>
                <a:gd name="G35" fmla="?: -10194477 G34 0"/>
                <a:gd name="G36" fmla="?: G6 G35 G31"/>
                <a:gd name="G37" fmla="+- 21600 0 G36"/>
                <a:gd name="G38" fmla="?: G4 0 G33"/>
                <a:gd name="G39" fmla="?: -1019447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98 w 21600"/>
                <a:gd name="T15" fmla="*/ 7117 h 21600"/>
                <a:gd name="T16" fmla="*/ 10800 w 21600"/>
                <a:gd name="T17" fmla="*/ 3802 h 21600"/>
                <a:gd name="T18" fmla="*/ 18902 w 21600"/>
                <a:gd name="T19" fmla="*/ 711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9" y="7904"/>
                  </a:moveTo>
                  <a:cubicBezTo>
                    <a:pt x="5564" y="5405"/>
                    <a:pt x="8055" y="3802"/>
                    <a:pt x="10800" y="3802"/>
                  </a:cubicBezTo>
                  <a:cubicBezTo>
                    <a:pt x="13544" y="3802"/>
                    <a:pt x="16035" y="5405"/>
                    <a:pt x="17170" y="7904"/>
                  </a:cubicBezTo>
                  <a:lnTo>
                    <a:pt x="20631" y="6330"/>
                  </a:lnTo>
                  <a:cubicBezTo>
                    <a:pt x="18879" y="2475"/>
                    <a:pt x="15035" y="0"/>
                    <a:pt x="10799" y="0"/>
                  </a:cubicBezTo>
                  <a:cubicBezTo>
                    <a:pt x="6564" y="0"/>
                    <a:pt x="2720" y="2475"/>
                    <a:pt x="968" y="633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5" name="Oval 399">
              <a:extLst>
                <a:ext uri="{FF2B5EF4-FFF2-40B4-BE49-F238E27FC236}">
                  <a16:creationId xmlns:a16="http://schemas.microsoft.com/office/drawing/2014/main" id="{0BAE5FBA-B848-4FC6-A539-1D84B469A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750"/>
              <a:ext cx="272" cy="181"/>
            </a:xfrm>
            <a:prstGeom prst="ellipse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6" name="Oval 400">
              <a:extLst>
                <a:ext uri="{FF2B5EF4-FFF2-40B4-BE49-F238E27FC236}">
                  <a16:creationId xmlns:a16="http://schemas.microsoft.com/office/drawing/2014/main" id="{51EECD3B-4B3E-403E-9205-053CDADD1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840"/>
              <a:ext cx="181" cy="76"/>
            </a:xfrm>
            <a:prstGeom prst="ellipse">
              <a:avLst/>
            </a:prstGeom>
            <a:gradFill rotWithShape="1">
              <a:gsLst>
                <a:gs pos="0">
                  <a:srgbClr val="FF7C80">
                    <a:gamma/>
                    <a:tint val="57255"/>
                    <a:invGamma/>
                  </a:srgbClr>
                </a:gs>
                <a:gs pos="100000">
                  <a:srgbClr val="FF7C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7" name="Oval 401">
              <a:extLst>
                <a:ext uri="{FF2B5EF4-FFF2-40B4-BE49-F238E27FC236}">
                  <a16:creationId xmlns:a16="http://schemas.microsoft.com/office/drawing/2014/main" id="{B16575CA-D7B7-4A3D-997A-9AB0BC4C4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387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8" name="Oval 402">
              <a:extLst>
                <a:ext uri="{FF2B5EF4-FFF2-40B4-BE49-F238E27FC236}">
                  <a16:creationId xmlns:a16="http://schemas.microsoft.com/office/drawing/2014/main" id="{4BA1778C-42C6-4B39-80A6-53708BC8B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87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9" name="Oval 403">
              <a:extLst>
                <a:ext uri="{FF2B5EF4-FFF2-40B4-BE49-F238E27FC236}">
                  <a16:creationId xmlns:a16="http://schemas.microsoft.com/office/drawing/2014/main" id="{9E6ADE93-5AF6-43B2-88A9-C7E4BB9D1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478"/>
              <a:ext cx="45" cy="4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0" name="Oval 404">
              <a:extLst>
                <a:ext uri="{FF2B5EF4-FFF2-40B4-BE49-F238E27FC236}">
                  <a16:creationId xmlns:a16="http://schemas.microsoft.com/office/drawing/2014/main" id="{05352B8F-CBB3-4C46-B6E7-DE6D44A72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78"/>
              <a:ext cx="45" cy="4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81" name="Group 405">
            <a:extLst>
              <a:ext uri="{FF2B5EF4-FFF2-40B4-BE49-F238E27FC236}">
                <a16:creationId xmlns:a16="http://schemas.microsoft.com/office/drawing/2014/main" id="{B113078B-F311-4EA9-AC2B-FE78813EB2B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2852738"/>
            <a:ext cx="1584325" cy="1581150"/>
            <a:chOff x="3369" y="1752"/>
            <a:chExt cx="2200" cy="2196"/>
          </a:xfrm>
        </p:grpSpPr>
        <p:sp>
          <p:nvSpPr>
            <p:cNvPr id="24982" name="Oval 406">
              <a:extLst>
                <a:ext uri="{FF2B5EF4-FFF2-40B4-BE49-F238E27FC236}">
                  <a16:creationId xmlns:a16="http://schemas.microsoft.com/office/drawing/2014/main" id="{77DB2E54-E0F0-4045-8842-28946DDDC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1888"/>
              <a:ext cx="635" cy="81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3" name="Oval 407">
              <a:extLst>
                <a:ext uri="{FF2B5EF4-FFF2-40B4-BE49-F238E27FC236}">
                  <a16:creationId xmlns:a16="http://schemas.microsoft.com/office/drawing/2014/main" id="{5EC97DDB-4D57-4036-BF8B-F16089A60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752"/>
              <a:ext cx="907" cy="104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4" name="Oval 408">
              <a:extLst>
                <a:ext uri="{FF2B5EF4-FFF2-40B4-BE49-F238E27FC236}">
                  <a16:creationId xmlns:a16="http://schemas.microsoft.com/office/drawing/2014/main" id="{56F762DA-DA0C-446D-95C2-8E880D787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888"/>
              <a:ext cx="771" cy="77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5" name="Freeform 409">
              <a:extLst>
                <a:ext uri="{FF2B5EF4-FFF2-40B4-BE49-F238E27FC236}">
                  <a16:creationId xmlns:a16="http://schemas.microsoft.com/office/drawing/2014/main" id="{206F37D9-F004-4463-ABD7-9002192E7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986" name="Group 410">
              <a:extLst>
                <a:ext uri="{FF2B5EF4-FFF2-40B4-BE49-F238E27FC236}">
                  <a16:creationId xmlns:a16="http://schemas.microsoft.com/office/drawing/2014/main" id="{884BA36F-88F4-43AE-AE99-3F206DBB56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477"/>
              <a:ext cx="272" cy="726"/>
              <a:chOff x="2304" y="2251"/>
              <a:chExt cx="317" cy="726"/>
            </a:xfrm>
          </p:grpSpPr>
          <p:sp>
            <p:nvSpPr>
              <p:cNvPr id="24987" name="Oval 411">
                <a:extLst>
                  <a:ext uri="{FF2B5EF4-FFF2-40B4-BE49-F238E27FC236}">
                    <a16:creationId xmlns:a16="http://schemas.microsoft.com/office/drawing/2014/main" id="{96F76F86-DB36-4583-8D3E-28E94A2D8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88" name="Oval 412">
                <a:extLst>
                  <a:ext uri="{FF2B5EF4-FFF2-40B4-BE49-F238E27FC236}">
                    <a16:creationId xmlns:a16="http://schemas.microsoft.com/office/drawing/2014/main" id="{E676E059-1BCB-401F-9E18-9A17F517B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989" name="Group 413">
              <a:extLst>
                <a:ext uri="{FF2B5EF4-FFF2-40B4-BE49-F238E27FC236}">
                  <a16:creationId xmlns:a16="http://schemas.microsoft.com/office/drawing/2014/main" id="{E209B255-7644-4A57-90BE-167759F06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933"/>
              <a:ext cx="908" cy="998"/>
              <a:chOff x="2258" y="2024"/>
              <a:chExt cx="771" cy="771"/>
            </a:xfrm>
          </p:grpSpPr>
          <p:sp>
            <p:nvSpPr>
              <p:cNvPr id="24990" name="Oval 414">
                <a:extLst>
                  <a:ext uri="{FF2B5EF4-FFF2-40B4-BE49-F238E27FC236}">
                    <a16:creationId xmlns:a16="http://schemas.microsoft.com/office/drawing/2014/main" id="{96BFAF87-A8B3-4131-B843-70FFB7D17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91" name="Oval 415">
                <a:extLst>
                  <a:ext uri="{FF2B5EF4-FFF2-40B4-BE49-F238E27FC236}">
                    <a16:creationId xmlns:a16="http://schemas.microsoft.com/office/drawing/2014/main" id="{71F95AEF-BE92-4D2A-A9F7-7B186CA3E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92" name="Oval 416">
                <a:extLst>
                  <a:ext uri="{FF2B5EF4-FFF2-40B4-BE49-F238E27FC236}">
                    <a16:creationId xmlns:a16="http://schemas.microsoft.com/office/drawing/2014/main" id="{DE9E1681-A29F-48B0-ABAA-466737920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93" name="Freeform 417">
              <a:extLst>
                <a:ext uri="{FF2B5EF4-FFF2-40B4-BE49-F238E27FC236}">
                  <a16:creationId xmlns:a16="http://schemas.microsoft.com/office/drawing/2014/main" id="{749A9498-9F88-46C0-B2D1-F3E5B777C87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94" name="Rectangle 418">
              <a:extLst>
                <a:ext uri="{FF2B5EF4-FFF2-40B4-BE49-F238E27FC236}">
                  <a16:creationId xmlns:a16="http://schemas.microsoft.com/office/drawing/2014/main" id="{059C8F28-90B1-40D4-8BCA-277075E7B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112"/>
              <a:ext cx="453" cy="499"/>
            </a:xfrm>
            <a:prstGeom prst="rect">
              <a:avLst/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5000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5" name="Freeform 419" descr="編み込み">
              <a:extLst>
                <a:ext uri="{FF2B5EF4-FFF2-40B4-BE49-F238E27FC236}">
                  <a16:creationId xmlns:a16="http://schemas.microsoft.com/office/drawing/2014/main" id="{5F61BB0D-EB82-42C6-8E76-3A420DC36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311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96" name="Freeform 420" descr="編み込み">
              <a:extLst>
                <a:ext uri="{FF2B5EF4-FFF2-40B4-BE49-F238E27FC236}">
                  <a16:creationId xmlns:a16="http://schemas.microsoft.com/office/drawing/2014/main" id="{D3402103-2E7B-459B-B879-6B716A0AA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29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97" name="Freeform 421">
              <a:extLst>
                <a:ext uri="{FF2B5EF4-FFF2-40B4-BE49-F238E27FC236}">
                  <a16:creationId xmlns:a16="http://schemas.microsoft.com/office/drawing/2014/main" id="{FF33EE2A-7B05-4DF2-A604-F9C8BDEF0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98" name="Freeform 422">
              <a:extLst>
                <a:ext uri="{FF2B5EF4-FFF2-40B4-BE49-F238E27FC236}">
                  <a16:creationId xmlns:a16="http://schemas.microsoft.com/office/drawing/2014/main" id="{F89A7943-BD17-4FF8-8294-75C3BD427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99" name="Freeform 423">
              <a:extLst>
                <a:ext uri="{FF2B5EF4-FFF2-40B4-BE49-F238E27FC236}">
                  <a16:creationId xmlns:a16="http://schemas.microsoft.com/office/drawing/2014/main" id="{313EDED3-2379-4E2E-9186-00EBB51C6AB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00" name="Freeform 424">
              <a:extLst>
                <a:ext uri="{FF2B5EF4-FFF2-40B4-BE49-F238E27FC236}">
                  <a16:creationId xmlns:a16="http://schemas.microsoft.com/office/drawing/2014/main" id="{AFBCE422-4DA1-4491-A42B-E8BCFB8F2A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001" name="Group 425">
              <a:extLst>
                <a:ext uri="{FF2B5EF4-FFF2-40B4-BE49-F238E27FC236}">
                  <a16:creationId xmlns:a16="http://schemas.microsoft.com/office/drawing/2014/main" id="{C4637316-A0D2-4F8B-BC20-5581410E21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704"/>
              <a:ext cx="272" cy="90"/>
              <a:chOff x="2893" y="1933"/>
              <a:chExt cx="642" cy="228"/>
            </a:xfrm>
          </p:grpSpPr>
          <p:sp>
            <p:nvSpPr>
              <p:cNvPr id="25002" name="Freeform 426">
                <a:extLst>
                  <a:ext uri="{FF2B5EF4-FFF2-40B4-BE49-F238E27FC236}">
                    <a16:creationId xmlns:a16="http://schemas.microsoft.com/office/drawing/2014/main" id="{8ACDDFF2-2AF3-4D98-94AD-707B8DFB1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03" name="Freeform 427">
                <a:extLst>
                  <a:ext uri="{FF2B5EF4-FFF2-40B4-BE49-F238E27FC236}">
                    <a16:creationId xmlns:a16="http://schemas.microsoft.com/office/drawing/2014/main" id="{DE849120-4B53-4821-91FE-1C94E595D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004" name="AutoShape 428">
              <a:extLst>
                <a:ext uri="{FF2B5EF4-FFF2-40B4-BE49-F238E27FC236}">
                  <a16:creationId xmlns:a16="http://schemas.microsoft.com/office/drawing/2014/main" id="{29453F64-28E4-40E9-94ED-37C3A370D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205"/>
              <a:ext cx="272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5" name="AutoShape 429">
              <a:extLst>
                <a:ext uri="{FF2B5EF4-FFF2-40B4-BE49-F238E27FC236}">
                  <a16:creationId xmlns:a16="http://schemas.microsoft.com/office/drawing/2014/main" id="{14692D22-54F0-4A1B-BADD-52D2A45A9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2205"/>
              <a:ext cx="272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006" name="Group 430">
              <a:extLst>
                <a:ext uri="{FF2B5EF4-FFF2-40B4-BE49-F238E27FC236}">
                  <a16:creationId xmlns:a16="http://schemas.microsoft.com/office/drawing/2014/main" id="{84A0B144-2FCD-41D4-8041-A5D6FB98F4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2" y="2387"/>
              <a:ext cx="181" cy="272"/>
              <a:chOff x="3211" y="2160"/>
              <a:chExt cx="363" cy="408"/>
            </a:xfrm>
          </p:grpSpPr>
          <p:sp>
            <p:nvSpPr>
              <p:cNvPr id="25007" name="Freeform 431">
                <a:extLst>
                  <a:ext uri="{FF2B5EF4-FFF2-40B4-BE49-F238E27FC236}">
                    <a16:creationId xmlns:a16="http://schemas.microsoft.com/office/drawing/2014/main" id="{37897BAE-94DE-4C4D-B13A-CE46B1CCC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205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08" name="Freeform 432">
                <a:extLst>
                  <a:ext uri="{FF2B5EF4-FFF2-40B4-BE49-F238E27FC236}">
                    <a16:creationId xmlns:a16="http://schemas.microsoft.com/office/drawing/2014/main" id="{0E1D1AE7-E532-4646-8045-FF7712320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160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gradFill rotWithShape="1">
                <a:gsLst>
                  <a:gs pos="0">
                    <a:srgbClr val="FFCC99"/>
                  </a:gs>
                  <a:gs pos="50000">
                    <a:srgbClr val="FFCC99">
                      <a:gamma/>
                      <a:tint val="44314"/>
                      <a:invGamma/>
                    </a:srgbClr>
                  </a:gs>
                  <a:gs pos="100000">
                    <a:srgbClr val="FFCC99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009" name="Group 433">
              <a:extLst>
                <a:ext uri="{FF2B5EF4-FFF2-40B4-BE49-F238E27FC236}">
                  <a16:creationId xmlns:a16="http://schemas.microsoft.com/office/drawing/2014/main" id="{3DEB187D-68AB-4901-BF42-8F311710E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296"/>
              <a:ext cx="227" cy="176"/>
              <a:chOff x="4027" y="2341"/>
              <a:chExt cx="590" cy="457"/>
            </a:xfrm>
          </p:grpSpPr>
          <p:grpSp>
            <p:nvGrpSpPr>
              <p:cNvPr id="25010" name="Group 434">
                <a:extLst>
                  <a:ext uri="{FF2B5EF4-FFF2-40B4-BE49-F238E27FC236}">
                    <a16:creationId xmlns:a16="http://schemas.microsoft.com/office/drawing/2014/main" id="{7B9E4131-CFFA-4D9A-AEAA-05BB437D1D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2341"/>
                <a:ext cx="590" cy="457"/>
                <a:chOff x="4345" y="2478"/>
                <a:chExt cx="409" cy="317"/>
              </a:xfrm>
            </p:grpSpPr>
            <p:sp>
              <p:nvSpPr>
                <p:cNvPr id="25011" name="Oval 435">
                  <a:extLst>
                    <a:ext uri="{FF2B5EF4-FFF2-40B4-BE49-F238E27FC236}">
                      <a16:creationId xmlns:a16="http://schemas.microsoft.com/office/drawing/2014/main" id="{8FFEA6DD-0981-4C0D-BEC2-22FD20280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523"/>
                  <a:ext cx="409" cy="27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12" name="Oval 436">
                  <a:extLst>
                    <a:ext uri="{FF2B5EF4-FFF2-40B4-BE49-F238E27FC236}">
                      <a16:creationId xmlns:a16="http://schemas.microsoft.com/office/drawing/2014/main" id="{4451D60F-B7CE-4756-B3AD-B5622BEFB2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523"/>
                  <a:ext cx="227" cy="22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13" name="Oval 437">
                  <a:extLst>
                    <a:ext uri="{FF2B5EF4-FFF2-40B4-BE49-F238E27FC236}">
                      <a16:creationId xmlns:a16="http://schemas.microsoft.com/office/drawing/2014/main" id="{7A748B3F-1D3E-40E4-9A01-BF7DAFC651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568"/>
                  <a:ext cx="136" cy="13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14" name="AutoShape 438">
                  <a:extLst>
                    <a:ext uri="{FF2B5EF4-FFF2-40B4-BE49-F238E27FC236}">
                      <a16:creationId xmlns:a16="http://schemas.microsoft.com/office/drawing/2014/main" id="{8F2DA64E-2B05-4C7C-8A94-24F92CAAF0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58" y="2365"/>
                  <a:ext cx="181" cy="408"/>
                </a:xfrm>
                <a:prstGeom prst="moo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0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15" name="Oval 439">
                <a:extLst>
                  <a:ext uri="{FF2B5EF4-FFF2-40B4-BE49-F238E27FC236}">
                    <a16:creationId xmlns:a16="http://schemas.microsoft.com/office/drawing/2014/main" id="{A068A790-4A46-494B-8920-8EACA8841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478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016" name="Group 440">
              <a:extLst>
                <a:ext uri="{FF2B5EF4-FFF2-40B4-BE49-F238E27FC236}">
                  <a16:creationId xmlns:a16="http://schemas.microsoft.com/office/drawing/2014/main" id="{EEC30BAF-DA06-4339-89FA-00B69471D9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2302"/>
              <a:ext cx="227" cy="176"/>
              <a:chOff x="4027" y="2341"/>
              <a:chExt cx="590" cy="457"/>
            </a:xfrm>
          </p:grpSpPr>
          <p:grpSp>
            <p:nvGrpSpPr>
              <p:cNvPr id="25017" name="Group 441">
                <a:extLst>
                  <a:ext uri="{FF2B5EF4-FFF2-40B4-BE49-F238E27FC236}">
                    <a16:creationId xmlns:a16="http://schemas.microsoft.com/office/drawing/2014/main" id="{C4747923-34D1-45ED-A2D6-02FB85E1F1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2341"/>
                <a:ext cx="590" cy="457"/>
                <a:chOff x="4345" y="2478"/>
                <a:chExt cx="409" cy="317"/>
              </a:xfrm>
            </p:grpSpPr>
            <p:sp>
              <p:nvSpPr>
                <p:cNvPr id="25018" name="Oval 442">
                  <a:extLst>
                    <a:ext uri="{FF2B5EF4-FFF2-40B4-BE49-F238E27FC236}">
                      <a16:creationId xmlns:a16="http://schemas.microsoft.com/office/drawing/2014/main" id="{2989EEE3-9F24-4762-AEC3-B6434A4BB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523"/>
                  <a:ext cx="409" cy="27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19" name="Oval 443">
                  <a:extLst>
                    <a:ext uri="{FF2B5EF4-FFF2-40B4-BE49-F238E27FC236}">
                      <a16:creationId xmlns:a16="http://schemas.microsoft.com/office/drawing/2014/main" id="{36A75415-F859-43A2-A27F-39CE20D604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523"/>
                  <a:ext cx="227" cy="22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20" name="Oval 444">
                  <a:extLst>
                    <a:ext uri="{FF2B5EF4-FFF2-40B4-BE49-F238E27FC236}">
                      <a16:creationId xmlns:a16="http://schemas.microsoft.com/office/drawing/2014/main" id="{95D1C8E2-9C39-46E2-96F0-D336221EA9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568"/>
                  <a:ext cx="136" cy="13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21" name="AutoShape 445">
                  <a:extLst>
                    <a:ext uri="{FF2B5EF4-FFF2-40B4-BE49-F238E27FC236}">
                      <a16:creationId xmlns:a16="http://schemas.microsoft.com/office/drawing/2014/main" id="{EF57760B-F94A-44B8-B511-204CC5BBC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58" y="2365"/>
                  <a:ext cx="181" cy="408"/>
                </a:xfrm>
                <a:prstGeom prst="moo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0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22" name="Oval 446">
                <a:extLst>
                  <a:ext uri="{FF2B5EF4-FFF2-40B4-BE49-F238E27FC236}">
                    <a16:creationId xmlns:a16="http://schemas.microsoft.com/office/drawing/2014/main" id="{2840F4B4-1338-4FCF-81D1-D3E0B19A5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478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023" name="AutoShape 447">
              <a:extLst>
                <a:ext uri="{FF2B5EF4-FFF2-40B4-BE49-F238E27FC236}">
                  <a16:creationId xmlns:a16="http://schemas.microsoft.com/office/drawing/2014/main" id="{46AB0CB8-0A4B-4440-85B7-DFD546BFA5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97" y="2995"/>
              <a:ext cx="362" cy="9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4" name="Oval 448">
              <a:extLst>
                <a:ext uri="{FF2B5EF4-FFF2-40B4-BE49-F238E27FC236}">
                  <a16:creationId xmlns:a16="http://schemas.microsoft.com/office/drawing/2014/main" id="{92791F2E-226F-4CD4-84F4-FD1A8AB1E1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15" y="2960"/>
              <a:ext cx="362" cy="362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5" name="AutoShape 449">
              <a:extLst>
                <a:ext uri="{FF2B5EF4-FFF2-40B4-BE49-F238E27FC236}">
                  <a16:creationId xmlns:a16="http://schemas.microsoft.com/office/drawing/2014/main" id="{F8071747-CA07-4E54-8301-30038C3E9F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27672">
              <a:off x="3628" y="2915"/>
              <a:ext cx="317" cy="364"/>
            </a:xfrm>
            <a:prstGeom prst="roundRect">
              <a:avLst>
                <a:gd name="adj" fmla="val 42273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026" name="Group 450">
              <a:extLst>
                <a:ext uri="{FF2B5EF4-FFF2-40B4-BE49-F238E27FC236}">
                  <a16:creationId xmlns:a16="http://schemas.microsoft.com/office/drawing/2014/main" id="{554C6E99-1B64-4F70-A4B6-CE01D917D851}"/>
                </a:ext>
              </a:extLst>
            </p:cNvPr>
            <p:cNvGrpSpPr>
              <a:grpSpLocks/>
            </p:cNvGrpSpPr>
            <p:nvPr/>
          </p:nvGrpSpPr>
          <p:grpSpPr bwMode="auto">
            <a:xfrm rot="482574">
              <a:off x="3369" y="2567"/>
              <a:ext cx="574" cy="556"/>
              <a:chOff x="3369" y="2567"/>
              <a:chExt cx="574" cy="556"/>
            </a:xfrm>
          </p:grpSpPr>
          <p:sp>
            <p:nvSpPr>
              <p:cNvPr id="25027" name="Oval 451">
                <a:extLst>
                  <a:ext uri="{FF2B5EF4-FFF2-40B4-BE49-F238E27FC236}">
                    <a16:creationId xmlns:a16="http://schemas.microsoft.com/office/drawing/2014/main" id="{5718337E-45F8-4EE5-8124-2BD1B2D0B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1838">
                <a:off x="3637" y="2743"/>
                <a:ext cx="255" cy="13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28" name="AutoShape 452">
                <a:extLst>
                  <a:ext uri="{FF2B5EF4-FFF2-40B4-BE49-F238E27FC236}">
                    <a16:creationId xmlns:a16="http://schemas.microsoft.com/office/drawing/2014/main" id="{A9F484F0-C63E-4925-B7B7-C94CD4E16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72328">
                <a:off x="3693" y="2681"/>
                <a:ext cx="363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29" name="Oval 453">
                <a:extLst>
                  <a:ext uri="{FF2B5EF4-FFF2-40B4-BE49-F238E27FC236}">
                    <a16:creationId xmlns:a16="http://schemas.microsoft.com/office/drawing/2014/main" id="{576CF307-05E4-4829-9D9A-3EF40E976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621" y="2772"/>
                <a:ext cx="317" cy="27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0" name="Oval 454">
                <a:extLst>
                  <a:ext uri="{FF2B5EF4-FFF2-40B4-BE49-F238E27FC236}">
                    <a16:creationId xmlns:a16="http://schemas.microsoft.com/office/drawing/2014/main" id="{F66564B6-F57C-4D7A-ADF2-192CF197D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574" y="2851"/>
                <a:ext cx="317" cy="27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1" name="AutoShape 455">
                <a:extLst>
                  <a:ext uri="{FF2B5EF4-FFF2-40B4-BE49-F238E27FC236}">
                    <a16:creationId xmlns:a16="http://schemas.microsoft.com/office/drawing/2014/main" id="{DFB80B63-9761-4FBF-976E-387A6B66A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584" y="2906"/>
                <a:ext cx="317" cy="2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2" name="AutoShape 456">
                <a:extLst>
                  <a:ext uri="{FF2B5EF4-FFF2-40B4-BE49-F238E27FC236}">
                    <a16:creationId xmlns:a16="http://schemas.microsoft.com/office/drawing/2014/main" id="{90F87BC0-C142-4725-8861-D7A33E980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369" y="2631"/>
                <a:ext cx="406" cy="9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3" name="AutoShape 457">
                <a:extLst>
                  <a:ext uri="{FF2B5EF4-FFF2-40B4-BE49-F238E27FC236}">
                    <a16:creationId xmlns:a16="http://schemas.microsoft.com/office/drawing/2014/main" id="{3F34680D-6689-492F-9203-CD3E8AB5E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549" y="2792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4" name="AutoShape 458">
                <a:extLst>
                  <a:ext uri="{FF2B5EF4-FFF2-40B4-BE49-F238E27FC236}">
                    <a16:creationId xmlns:a16="http://schemas.microsoft.com/office/drawing/2014/main" id="{1C3A04C2-61C6-4544-80CB-333BA70B0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503" y="2869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35" name="AutoShape 459">
                <a:extLst>
                  <a:ext uri="{FF2B5EF4-FFF2-40B4-BE49-F238E27FC236}">
                    <a16:creationId xmlns:a16="http://schemas.microsoft.com/office/drawing/2014/main" id="{CAB3E11B-F35E-4F21-9318-DF02CFEED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72328">
                <a:off x="3498" y="2960"/>
                <a:ext cx="18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036" name="Group 460">
            <a:extLst>
              <a:ext uri="{FF2B5EF4-FFF2-40B4-BE49-F238E27FC236}">
                <a16:creationId xmlns:a16="http://schemas.microsoft.com/office/drawing/2014/main" id="{435FCB48-9FA8-4E26-90D1-3A1874B77FD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852738"/>
            <a:ext cx="1157288" cy="1511300"/>
            <a:chOff x="3937" y="1752"/>
            <a:chExt cx="1632" cy="2131"/>
          </a:xfrm>
        </p:grpSpPr>
        <p:sp>
          <p:nvSpPr>
            <p:cNvPr id="25037" name="Oval 461">
              <a:extLst>
                <a:ext uri="{FF2B5EF4-FFF2-40B4-BE49-F238E27FC236}">
                  <a16:creationId xmlns:a16="http://schemas.microsoft.com/office/drawing/2014/main" id="{D3C4F829-C46D-44EE-AA22-AACF52A32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1888"/>
              <a:ext cx="635" cy="81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8" name="Oval 462">
              <a:extLst>
                <a:ext uri="{FF2B5EF4-FFF2-40B4-BE49-F238E27FC236}">
                  <a16:creationId xmlns:a16="http://schemas.microsoft.com/office/drawing/2014/main" id="{FA1FA5A2-8FDE-489B-8CDE-461EA1AB8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752"/>
              <a:ext cx="907" cy="104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9" name="Oval 463">
              <a:extLst>
                <a:ext uri="{FF2B5EF4-FFF2-40B4-BE49-F238E27FC236}">
                  <a16:creationId xmlns:a16="http://schemas.microsoft.com/office/drawing/2014/main" id="{9E116263-6C29-48E8-B409-492100DF8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888"/>
              <a:ext cx="771" cy="77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0" name="Freeform 464">
              <a:extLst>
                <a:ext uri="{FF2B5EF4-FFF2-40B4-BE49-F238E27FC236}">
                  <a16:creationId xmlns:a16="http://schemas.microsoft.com/office/drawing/2014/main" id="{C551A69A-C698-478B-BA8C-DD6F57A77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041" name="Group 465">
              <a:extLst>
                <a:ext uri="{FF2B5EF4-FFF2-40B4-BE49-F238E27FC236}">
                  <a16:creationId xmlns:a16="http://schemas.microsoft.com/office/drawing/2014/main" id="{5FB5A099-7BA9-4628-B9CA-DC3FFB12B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477"/>
              <a:ext cx="272" cy="726"/>
              <a:chOff x="2304" y="2251"/>
              <a:chExt cx="317" cy="726"/>
            </a:xfrm>
          </p:grpSpPr>
          <p:sp>
            <p:nvSpPr>
              <p:cNvPr id="25042" name="Oval 466">
                <a:extLst>
                  <a:ext uri="{FF2B5EF4-FFF2-40B4-BE49-F238E27FC236}">
                    <a16:creationId xmlns:a16="http://schemas.microsoft.com/office/drawing/2014/main" id="{A3601226-D34F-47F7-8D3B-2C42FFDB4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43" name="Oval 467">
                <a:extLst>
                  <a:ext uri="{FF2B5EF4-FFF2-40B4-BE49-F238E27FC236}">
                    <a16:creationId xmlns:a16="http://schemas.microsoft.com/office/drawing/2014/main" id="{95286478-7A80-4D9A-859E-540A47CDA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044" name="Group 468">
              <a:extLst>
                <a:ext uri="{FF2B5EF4-FFF2-40B4-BE49-F238E27FC236}">
                  <a16:creationId xmlns:a16="http://schemas.microsoft.com/office/drawing/2014/main" id="{EB80F620-2E59-41F1-88DB-D4D516B11E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933"/>
              <a:ext cx="908" cy="998"/>
              <a:chOff x="2258" y="2024"/>
              <a:chExt cx="771" cy="771"/>
            </a:xfrm>
          </p:grpSpPr>
          <p:sp>
            <p:nvSpPr>
              <p:cNvPr id="25045" name="Oval 469">
                <a:extLst>
                  <a:ext uri="{FF2B5EF4-FFF2-40B4-BE49-F238E27FC236}">
                    <a16:creationId xmlns:a16="http://schemas.microsoft.com/office/drawing/2014/main" id="{4DA13FB8-1ABE-4223-B529-DF6893343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46" name="Oval 470">
                <a:extLst>
                  <a:ext uri="{FF2B5EF4-FFF2-40B4-BE49-F238E27FC236}">
                    <a16:creationId xmlns:a16="http://schemas.microsoft.com/office/drawing/2014/main" id="{991858DE-F9C8-4ABF-A03A-A12D6DB1B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47" name="Oval 471">
                <a:extLst>
                  <a:ext uri="{FF2B5EF4-FFF2-40B4-BE49-F238E27FC236}">
                    <a16:creationId xmlns:a16="http://schemas.microsoft.com/office/drawing/2014/main" id="{B97456DE-41D6-4E3A-88FB-2A0F9509E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048" name="Freeform 472">
              <a:extLst>
                <a:ext uri="{FF2B5EF4-FFF2-40B4-BE49-F238E27FC236}">
                  <a16:creationId xmlns:a16="http://schemas.microsoft.com/office/drawing/2014/main" id="{E05DD93E-EC59-4462-A386-108C04680A7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49" name="Rectangle 473">
              <a:extLst>
                <a:ext uri="{FF2B5EF4-FFF2-40B4-BE49-F238E27FC236}">
                  <a16:creationId xmlns:a16="http://schemas.microsoft.com/office/drawing/2014/main" id="{18C5FBC9-591A-470B-8075-F7F60E1F9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112"/>
              <a:ext cx="453" cy="499"/>
            </a:xfrm>
            <a:prstGeom prst="rect">
              <a:avLst/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5000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0" name="Freeform 474" descr="編み込み">
              <a:extLst>
                <a:ext uri="{FF2B5EF4-FFF2-40B4-BE49-F238E27FC236}">
                  <a16:creationId xmlns:a16="http://schemas.microsoft.com/office/drawing/2014/main" id="{4D1F41EF-C1A7-423C-9539-A9FAF5810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3112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1" name="Freeform 475" descr="編み込み">
              <a:extLst>
                <a:ext uri="{FF2B5EF4-FFF2-40B4-BE49-F238E27FC236}">
                  <a16:creationId xmlns:a16="http://schemas.microsoft.com/office/drawing/2014/main" id="{530B640E-7993-41E3-ABB1-B6F199C0E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293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2" name="Freeform 476">
              <a:extLst>
                <a:ext uri="{FF2B5EF4-FFF2-40B4-BE49-F238E27FC236}">
                  <a16:creationId xmlns:a16="http://schemas.microsoft.com/office/drawing/2014/main" id="{F3ECB857-C18D-4A7D-BB64-D1B5BCF7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3" name="Freeform 477">
              <a:extLst>
                <a:ext uri="{FF2B5EF4-FFF2-40B4-BE49-F238E27FC236}">
                  <a16:creationId xmlns:a16="http://schemas.microsoft.com/office/drawing/2014/main" id="{56C47B63-7591-4663-87FD-CEE291434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4" name="Freeform 478">
              <a:extLst>
                <a:ext uri="{FF2B5EF4-FFF2-40B4-BE49-F238E27FC236}">
                  <a16:creationId xmlns:a16="http://schemas.microsoft.com/office/drawing/2014/main" id="{6B8F41EF-2C0D-4901-B83A-4AABDCF0B3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31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5" name="Freeform 479">
              <a:extLst>
                <a:ext uri="{FF2B5EF4-FFF2-40B4-BE49-F238E27FC236}">
                  <a16:creationId xmlns:a16="http://schemas.microsoft.com/office/drawing/2014/main" id="{79210031-04DE-4A6A-8010-0D1A898B577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2976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056" name="Group 480">
              <a:extLst>
                <a:ext uri="{FF2B5EF4-FFF2-40B4-BE49-F238E27FC236}">
                  <a16:creationId xmlns:a16="http://schemas.microsoft.com/office/drawing/2014/main" id="{B76C5FBB-3FEB-4B67-A3AB-F91A3CFE9A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704"/>
              <a:ext cx="272" cy="90"/>
              <a:chOff x="2893" y="1933"/>
              <a:chExt cx="642" cy="228"/>
            </a:xfrm>
          </p:grpSpPr>
          <p:sp>
            <p:nvSpPr>
              <p:cNvPr id="25057" name="Freeform 481">
                <a:extLst>
                  <a:ext uri="{FF2B5EF4-FFF2-40B4-BE49-F238E27FC236}">
                    <a16:creationId xmlns:a16="http://schemas.microsoft.com/office/drawing/2014/main" id="{E934F6B2-E0B2-4978-A094-FF2BB5A2F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58" name="Freeform 482">
                <a:extLst>
                  <a:ext uri="{FF2B5EF4-FFF2-40B4-BE49-F238E27FC236}">
                    <a16:creationId xmlns:a16="http://schemas.microsoft.com/office/drawing/2014/main" id="{B4DE756D-09EC-40EF-BE81-4A900122E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059" name="AutoShape 483">
              <a:extLst>
                <a:ext uri="{FF2B5EF4-FFF2-40B4-BE49-F238E27FC236}">
                  <a16:creationId xmlns:a16="http://schemas.microsoft.com/office/drawing/2014/main" id="{C3FDF5E9-65A1-4D30-9285-7028D205F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205"/>
              <a:ext cx="272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60" name="AutoShape 484">
              <a:extLst>
                <a:ext uri="{FF2B5EF4-FFF2-40B4-BE49-F238E27FC236}">
                  <a16:creationId xmlns:a16="http://schemas.microsoft.com/office/drawing/2014/main" id="{B96AF335-FB15-4E1D-B163-05A288FA1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2205"/>
              <a:ext cx="272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061" name="Group 485">
              <a:extLst>
                <a:ext uri="{FF2B5EF4-FFF2-40B4-BE49-F238E27FC236}">
                  <a16:creationId xmlns:a16="http://schemas.microsoft.com/office/drawing/2014/main" id="{A3EDFBD8-B88E-4069-8609-0D70CF8B46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2" y="2387"/>
              <a:ext cx="181" cy="272"/>
              <a:chOff x="3211" y="2160"/>
              <a:chExt cx="363" cy="408"/>
            </a:xfrm>
          </p:grpSpPr>
          <p:sp>
            <p:nvSpPr>
              <p:cNvPr id="25062" name="Freeform 486">
                <a:extLst>
                  <a:ext uri="{FF2B5EF4-FFF2-40B4-BE49-F238E27FC236}">
                    <a16:creationId xmlns:a16="http://schemas.microsoft.com/office/drawing/2014/main" id="{F4E00ED1-5920-49AF-BA87-9A397E6A6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205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63" name="Freeform 487">
                <a:extLst>
                  <a:ext uri="{FF2B5EF4-FFF2-40B4-BE49-F238E27FC236}">
                    <a16:creationId xmlns:a16="http://schemas.microsoft.com/office/drawing/2014/main" id="{3FD7BA17-688B-4366-B7C3-48373EFA0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160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gradFill rotWithShape="1">
                <a:gsLst>
                  <a:gs pos="0">
                    <a:srgbClr val="FFCC99"/>
                  </a:gs>
                  <a:gs pos="50000">
                    <a:srgbClr val="FFCC99">
                      <a:gamma/>
                      <a:tint val="44314"/>
                      <a:invGamma/>
                    </a:srgbClr>
                  </a:gs>
                  <a:gs pos="100000">
                    <a:srgbClr val="FFCC99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064" name="Group 488">
              <a:extLst>
                <a:ext uri="{FF2B5EF4-FFF2-40B4-BE49-F238E27FC236}">
                  <a16:creationId xmlns:a16="http://schemas.microsoft.com/office/drawing/2014/main" id="{CE27585D-21D7-4024-AF1C-6CCBDDE60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296"/>
              <a:ext cx="227" cy="176"/>
              <a:chOff x="4027" y="2341"/>
              <a:chExt cx="590" cy="457"/>
            </a:xfrm>
          </p:grpSpPr>
          <p:grpSp>
            <p:nvGrpSpPr>
              <p:cNvPr id="25065" name="Group 489">
                <a:extLst>
                  <a:ext uri="{FF2B5EF4-FFF2-40B4-BE49-F238E27FC236}">
                    <a16:creationId xmlns:a16="http://schemas.microsoft.com/office/drawing/2014/main" id="{2B85CB12-67B7-4B4E-9F24-33ED287F8F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2341"/>
                <a:ext cx="590" cy="457"/>
                <a:chOff x="4345" y="2478"/>
                <a:chExt cx="409" cy="317"/>
              </a:xfrm>
            </p:grpSpPr>
            <p:sp>
              <p:nvSpPr>
                <p:cNvPr id="25066" name="Oval 490">
                  <a:extLst>
                    <a:ext uri="{FF2B5EF4-FFF2-40B4-BE49-F238E27FC236}">
                      <a16:creationId xmlns:a16="http://schemas.microsoft.com/office/drawing/2014/main" id="{4938F55B-8741-4F5D-8228-B25D7B459D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523"/>
                  <a:ext cx="409" cy="27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67" name="Oval 491">
                  <a:extLst>
                    <a:ext uri="{FF2B5EF4-FFF2-40B4-BE49-F238E27FC236}">
                      <a16:creationId xmlns:a16="http://schemas.microsoft.com/office/drawing/2014/main" id="{AE86EECA-6CD8-4AFE-9566-45CB1DF66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523"/>
                  <a:ext cx="227" cy="22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68" name="Oval 492">
                  <a:extLst>
                    <a:ext uri="{FF2B5EF4-FFF2-40B4-BE49-F238E27FC236}">
                      <a16:creationId xmlns:a16="http://schemas.microsoft.com/office/drawing/2014/main" id="{56DB01CE-E863-4054-8699-7762C64AC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568"/>
                  <a:ext cx="136" cy="13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69" name="AutoShape 493">
                  <a:extLst>
                    <a:ext uri="{FF2B5EF4-FFF2-40B4-BE49-F238E27FC236}">
                      <a16:creationId xmlns:a16="http://schemas.microsoft.com/office/drawing/2014/main" id="{578A8B85-60A1-4495-ADC6-1F45787EB6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58" y="2365"/>
                  <a:ext cx="181" cy="408"/>
                </a:xfrm>
                <a:prstGeom prst="moo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0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70" name="Oval 494">
                <a:extLst>
                  <a:ext uri="{FF2B5EF4-FFF2-40B4-BE49-F238E27FC236}">
                    <a16:creationId xmlns:a16="http://schemas.microsoft.com/office/drawing/2014/main" id="{F9868012-69F6-471D-A2D5-758665440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478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071" name="Group 495">
              <a:extLst>
                <a:ext uri="{FF2B5EF4-FFF2-40B4-BE49-F238E27FC236}">
                  <a16:creationId xmlns:a16="http://schemas.microsoft.com/office/drawing/2014/main" id="{5FE423A3-AC59-4480-BDAD-31143A33A7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2302"/>
              <a:ext cx="227" cy="176"/>
              <a:chOff x="4027" y="2341"/>
              <a:chExt cx="590" cy="457"/>
            </a:xfrm>
          </p:grpSpPr>
          <p:grpSp>
            <p:nvGrpSpPr>
              <p:cNvPr id="25072" name="Group 496">
                <a:extLst>
                  <a:ext uri="{FF2B5EF4-FFF2-40B4-BE49-F238E27FC236}">
                    <a16:creationId xmlns:a16="http://schemas.microsoft.com/office/drawing/2014/main" id="{6D3C1033-33C5-4FB5-BEE7-A3379584D6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2341"/>
                <a:ext cx="590" cy="457"/>
                <a:chOff x="4345" y="2478"/>
                <a:chExt cx="409" cy="317"/>
              </a:xfrm>
            </p:grpSpPr>
            <p:sp>
              <p:nvSpPr>
                <p:cNvPr id="25073" name="Oval 497">
                  <a:extLst>
                    <a:ext uri="{FF2B5EF4-FFF2-40B4-BE49-F238E27FC236}">
                      <a16:creationId xmlns:a16="http://schemas.microsoft.com/office/drawing/2014/main" id="{FD721871-B8D8-4485-81BD-69D5FC665D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523"/>
                  <a:ext cx="409" cy="27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74" name="Oval 498">
                  <a:extLst>
                    <a:ext uri="{FF2B5EF4-FFF2-40B4-BE49-F238E27FC236}">
                      <a16:creationId xmlns:a16="http://schemas.microsoft.com/office/drawing/2014/main" id="{FFB74133-C521-4BB3-932B-577E81C771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523"/>
                  <a:ext cx="227" cy="22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75" name="Oval 499">
                  <a:extLst>
                    <a:ext uri="{FF2B5EF4-FFF2-40B4-BE49-F238E27FC236}">
                      <a16:creationId xmlns:a16="http://schemas.microsoft.com/office/drawing/2014/main" id="{D201E3D8-467F-4C2B-B56C-659AAEE9E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568"/>
                  <a:ext cx="136" cy="13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76" name="AutoShape 500">
                  <a:extLst>
                    <a:ext uri="{FF2B5EF4-FFF2-40B4-BE49-F238E27FC236}">
                      <a16:creationId xmlns:a16="http://schemas.microsoft.com/office/drawing/2014/main" id="{EEE7FBBC-3B37-4454-BC42-308A3562D0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58" y="2365"/>
                  <a:ext cx="181" cy="408"/>
                </a:xfrm>
                <a:prstGeom prst="moo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0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77" name="Oval 501">
                <a:extLst>
                  <a:ext uri="{FF2B5EF4-FFF2-40B4-BE49-F238E27FC236}">
                    <a16:creationId xmlns:a16="http://schemas.microsoft.com/office/drawing/2014/main" id="{25749E65-141C-4649-8841-E5FDD0166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478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186" name="Group 610">
            <a:extLst>
              <a:ext uri="{FF2B5EF4-FFF2-40B4-BE49-F238E27FC236}">
                <a16:creationId xmlns:a16="http://schemas.microsoft.com/office/drawing/2014/main" id="{37B76D2B-75CE-4B6F-BC20-687D3817D34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852738"/>
            <a:ext cx="1517650" cy="1525587"/>
            <a:chOff x="2621" y="1797"/>
            <a:chExt cx="956" cy="961"/>
          </a:xfrm>
        </p:grpSpPr>
        <p:grpSp>
          <p:nvGrpSpPr>
            <p:cNvPr id="24872" name="Group 296">
              <a:extLst>
                <a:ext uri="{FF2B5EF4-FFF2-40B4-BE49-F238E27FC236}">
                  <a16:creationId xmlns:a16="http://schemas.microsoft.com/office/drawing/2014/main" id="{127A0A44-2807-436E-B268-954EAE6C0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1797"/>
              <a:ext cx="729" cy="952"/>
              <a:chOff x="3937" y="1752"/>
              <a:chExt cx="1632" cy="2131"/>
            </a:xfrm>
          </p:grpSpPr>
          <p:sp>
            <p:nvSpPr>
              <p:cNvPr id="24873" name="Oval 297">
                <a:extLst>
                  <a:ext uri="{FF2B5EF4-FFF2-40B4-BE49-F238E27FC236}">
                    <a16:creationId xmlns:a16="http://schemas.microsoft.com/office/drawing/2014/main" id="{9A13980B-121D-4B38-A8B0-B799986FD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888"/>
                <a:ext cx="635" cy="816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4" name="Oval 298">
                <a:extLst>
                  <a:ext uri="{FF2B5EF4-FFF2-40B4-BE49-F238E27FC236}">
                    <a16:creationId xmlns:a16="http://schemas.microsoft.com/office/drawing/2014/main" id="{1BE83DC1-5013-4A7A-AFC2-790E4370E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52"/>
                <a:ext cx="907" cy="104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5" name="Oval 299">
                <a:extLst>
                  <a:ext uri="{FF2B5EF4-FFF2-40B4-BE49-F238E27FC236}">
                    <a16:creationId xmlns:a16="http://schemas.microsoft.com/office/drawing/2014/main" id="{5271B3A0-EFDF-424D-96EA-74EF551F8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1888"/>
                <a:ext cx="771" cy="77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6" name="Freeform 300">
                <a:extLst>
                  <a:ext uri="{FF2B5EF4-FFF2-40B4-BE49-F238E27FC236}">
                    <a16:creationId xmlns:a16="http://schemas.microsoft.com/office/drawing/2014/main" id="{4E3F1682-8273-46F5-82C1-416F7339A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97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877" name="Group 301">
                <a:extLst>
                  <a:ext uri="{FF2B5EF4-FFF2-40B4-BE49-F238E27FC236}">
                    <a16:creationId xmlns:a16="http://schemas.microsoft.com/office/drawing/2014/main" id="{2E4EA354-675A-4780-92CB-847D4185FC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17" y="2477"/>
                <a:ext cx="272" cy="726"/>
                <a:chOff x="2304" y="2251"/>
                <a:chExt cx="317" cy="726"/>
              </a:xfrm>
            </p:grpSpPr>
            <p:sp>
              <p:nvSpPr>
                <p:cNvPr id="24878" name="Oval 302">
                  <a:extLst>
                    <a:ext uri="{FF2B5EF4-FFF2-40B4-BE49-F238E27FC236}">
                      <a16:creationId xmlns:a16="http://schemas.microsoft.com/office/drawing/2014/main" id="{97647A57-D8A7-4D1D-BAAC-24C1251AA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79" name="Oval 303">
                  <a:extLst>
                    <a:ext uri="{FF2B5EF4-FFF2-40B4-BE49-F238E27FC236}">
                      <a16:creationId xmlns:a16="http://schemas.microsoft.com/office/drawing/2014/main" id="{404B6B96-D366-40A4-BA5B-3F0761DE13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880" name="Group 304">
                <a:extLst>
                  <a:ext uri="{FF2B5EF4-FFF2-40B4-BE49-F238E27FC236}">
                    <a16:creationId xmlns:a16="http://schemas.microsoft.com/office/drawing/2014/main" id="{B30A482A-E822-49F0-84EB-CD4AC6BB88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1933"/>
                <a:ext cx="908" cy="998"/>
                <a:chOff x="2258" y="2024"/>
                <a:chExt cx="771" cy="771"/>
              </a:xfrm>
            </p:grpSpPr>
            <p:sp>
              <p:nvSpPr>
                <p:cNvPr id="24881" name="Oval 305">
                  <a:extLst>
                    <a:ext uri="{FF2B5EF4-FFF2-40B4-BE49-F238E27FC236}">
                      <a16:creationId xmlns:a16="http://schemas.microsoft.com/office/drawing/2014/main" id="{58D44E82-2878-45AF-82A0-42A2BC3896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2" name="Oval 306">
                  <a:extLst>
                    <a:ext uri="{FF2B5EF4-FFF2-40B4-BE49-F238E27FC236}">
                      <a16:creationId xmlns:a16="http://schemas.microsoft.com/office/drawing/2014/main" id="{E2379A98-733F-49A9-94A6-EC724BF1FE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3" name="Oval 307">
                  <a:extLst>
                    <a:ext uri="{FF2B5EF4-FFF2-40B4-BE49-F238E27FC236}">
                      <a16:creationId xmlns:a16="http://schemas.microsoft.com/office/drawing/2014/main" id="{90122B3B-3797-4940-B4D7-83441D32D0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84" name="Freeform 308">
                <a:extLst>
                  <a:ext uri="{FF2B5EF4-FFF2-40B4-BE49-F238E27FC236}">
                    <a16:creationId xmlns:a16="http://schemas.microsoft.com/office/drawing/2014/main" id="{BE1F9BFF-565C-4C9A-BCCE-C327958BDA5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7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85" name="Rectangle 309">
                <a:extLst>
                  <a:ext uri="{FF2B5EF4-FFF2-40B4-BE49-F238E27FC236}">
                    <a16:creationId xmlns:a16="http://schemas.microsoft.com/office/drawing/2014/main" id="{30029438-FA82-4593-80C4-ADE706468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3112"/>
                <a:ext cx="453" cy="499"/>
              </a:xfrm>
              <a:prstGeom prst="rect">
                <a:avLst/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50000">
                    <a:srgbClr val="808000"/>
                  </a:gs>
                  <a:gs pos="100000">
                    <a:srgbClr val="8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86" name="Freeform 310" descr="編み込み">
                <a:extLst>
                  <a:ext uri="{FF2B5EF4-FFF2-40B4-BE49-F238E27FC236}">
                    <a16:creationId xmlns:a16="http://schemas.microsoft.com/office/drawing/2014/main" id="{D3E2A5DB-1378-470E-ABFE-E0409B93A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3" y="3112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990000"/>
                </a:fgClr>
                <a:bgClr>
                  <a:srgbClr val="6600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87" name="Freeform 311" descr="編み込み">
                <a:extLst>
                  <a:ext uri="{FF2B5EF4-FFF2-40B4-BE49-F238E27FC236}">
                    <a16:creationId xmlns:a16="http://schemas.microsoft.com/office/drawing/2014/main" id="{5D3E825C-D597-46D1-A7D0-9AA7821F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3293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plaid">
                <a:fgClr>
                  <a:srgbClr val="990000"/>
                </a:fgClr>
                <a:bgClr>
                  <a:srgbClr val="6600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88" name="Freeform 312">
                <a:extLst>
                  <a:ext uri="{FF2B5EF4-FFF2-40B4-BE49-F238E27FC236}">
                    <a16:creationId xmlns:a16="http://schemas.microsoft.com/office/drawing/2014/main" id="{0380442F-3347-4B7A-A27D-408A2722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0" y="293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89" name="Freeform 313">
                <a:extLst>
                  <a:ext uri="{FF2B5EF4-FFF2-40B4-BE49-F238E27FC236}">
                    <a16:creationId xmlns:a16="http://schemas.microsoft.com/office/drawing/2014/main" id="{04D9BA95-A522-4B3E-B24A-89292377C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7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tint val="72941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90" name="Freeform 314">
                <a:extLst>
                  <a:ext uri="{FF2B5EF4-FFF2-40B4-BE49-F238E27FC236}">
                    <a16:creationId xmlns:a16="http://schemas.microsoft.com/office/drawing/2014/main" id="{C3DF8A35-9263-4EFB-AFDC-51F8885723F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3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91" name="Freeform 315">
                <a:extLst>
                  <a:ext uri="{FF2B5EF4-FFF2-40B4-BE49-F238E27FC236}">
                    <a16:creationId xmlns:a16="http://schemas.microsoft.com/office/drawing/2014/main" id="{8A80DBB4-15ED-4DAB-8961-BF651E985D3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7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tint val="72941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892" name="Group 316">
                <a:extLst>
                  <a:ext uri="{FF2B5EF4-FFF2-40B4-BE49-F238E27FC236}">
                    <a16:creationId xmlns:a16="http://schemas.microsoft.com/office/drawing/2014/main" id="{8CC9B928-8F8F-4D20-90E2-814267B6E7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17" y="2704"/>
                <a:ext cx="272" cy="90"/>
                <a:chOff x="2893" y="1933"/>
                <a:chExt cx="642" cy="228"/>
              </a:xfrm>
            </p:grpSpPr>
            <p:sp>
              <p:nvSpPr>
                <p:cNvPr id="24893" name="Freeform 317">
                  <a:extLst>
                    <a:ext uri="{FF2B5EF4-FFF2-40B4-BE49-F238E27FC236}">
                      <a16:creationId xmlns:a16="http://schemas.microsoft.com/office/drawing/2014/main" id="{D92C3C03-788E-4F9D-8460-40528865B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94" name="Freeform 318">
                  <a:extLst>
                    <a:ext uri="{FF2B5EF4-FFF2-40B4-BE49-F238E27FC236}">
                      <a16:creationId xmlns:a16="http://schemas.microsoft.com/office/drawing/2014/main" id="{303EDE0E-C1E0-4BC4-94FE-C4AAD1274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895" name="AutoShape 319">
                <a:extLst>
                  <a:ext uri="{FF2B5EF4-FFF2-40B4-BE49-F238E27FC236}">
                    <a16:creationId xmlns:a16="http://schemas.microsoft.com/office/drawing/2014/main" id="{719633EB-691B-40A9-9DFA-8B8E009C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2205"/>
                <a:ext cx="272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96" name="AutoShape 320">
                <a:extLst>
                  <a:ext uri="{FF2B5EF4-FFF2-40B4-BE49-F238E27FC236}">
                    <a16:creationId xmlns:a16="http://schemas.microsoft.com/office/drawing/2014/main" id="{46002AE4-3252-4788-907E-F5BF908CB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2205"/>
                <a:ext cx="272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97" name="Group 321">
                <a:extLst>
                  <a:ext uri="{FF2B5EF4-FFF2-40B4-BE49-F238E27FC236}">
                    <a16:creationId xmlns:a16="http://schemas.microsoft.com/office/drawing/2014/main" id="{2F24CEF3-D776-4D7A-BB48-0BF05E21EE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387"/>
                <a:ext cx="181" cy="272"/>
                <a:chOff x="3211" y="2160"/>
                <a:chExt cx="363" cy="408"/>
              </a:xfrm>
            </p:grpSpPr>
            <p:sp>
              <p:nvSpPr>
                <p:cNvPr id="24898" name="Freeform 322">
                  <a:extLst>
                    <a:ext uri="{FF2B5EF4-FFF2-40B4-BE49-F238E27FC236}">
                      <a16:creationId xmlns:a16="http://schemas.microsoft.com/office/drawing/2014/main" id="{094F689A-5624-4CFD-9169-8FEBC11DB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2205"/>
                  <a:ext cx="363" cy="363"/>
                </a:xfrm>
                <a:custGeom>
                  <a:avLst/>
                  <a:gdLst>
                    <a:gd name="T0" fmla="*/ 114 w 499"/>
                    <a:gd name="T1" fmla="*/ 0 h 635"/>
                    <a:gd name="T2" fmla="*/ 23 w 499"/>
                    <a:gd name="T3" fmla="*/ 499 h 635"/>
                    <a:gd name="T4" fmla="*/ 250 w 499"/>
                    <a:gd name="T5" fmla="*/ 635 h 635"/>
                    <a:gd name="T6" fmla="*/ 476 w 499"/>
                    <a:gd name="T7" fmla="*/ 499 h 635"/>
                    <a:gd name="T8" fmla="*/ 386 w 499"/>
                    <a:gd name="T9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9" h="635">
                      <a:moveTo>
                        <a:pt x="114" y="0"/>
                      </a:moveTo>
                      <a:cubicBezTo>
                        <a:pt x="57" y="196"/>
                        <a:pt x="0" y="393"/>
                        <a:pt x="23" y="499"/>
                      </a:cubicBezTo>
                      <a:cubicBezTo>
                        <a:pt x="46" y="605"/>
                        <a:pt x="175" y="635"/>
                        <a:pt x="250" y="635"/>
                      </a:cubicBezTo>
                      <a:cubicBezTo>
                        <a:pt x="325" y="635"/>
                        <a:pt x="453" y="605"/>
                        <a:pt x="476" y="499"/>
                      </a:cubicBezTo>
                      <a:cubicBezTo>
                        <a:pt x="499" y="393"/>
                        <a:pt x="401" y="83"/>
                        <a:pt x="386" y="0"/>
                      </a:cubicBezTo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99" name="Freeform 323">
                  <a:extLst>
                    <a:ext uri="{FF2B5EF4-FFF2-40B4-BE49-F238E27FC236}">
                      <a16:creationId xmlns:a16="http://schemas.microsoft.com/office/drawing/2014/main" id="{40FDB725-5FA7-4CA9-9D12-D6B896FA5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2160"/>
                  <a:ext cx="363" cy="363"/>
                </a:xfrm>
                <a:custGeom>
                  <a:avLst/>
                  <a:gdLst>
                    <a:gd name="T0" fmla="*/ 114 w 499"/>
                    <a:gd name="T1" fmla="*/ 0 h 635"/>
                    <a:gd name="T2" fmla="*/ 23 w 499"/>
                    <a:gd name="T3" fmla="*/ 499 h 635"/>
                    <a:gd name="T4" fmla="*/ 250 w 499"/>
                    <a:gd name="T5" fmla="*/ 635 h 635"/>
                    <a:gd name="T6" fmla="*/ 476 w 499"/>
                    <a:gd name="T7" fmla="*/ 499 h 635"/>
                    <a:gd name="T8" fmla="*/ 386 w 499"/>
                    <a:gd name="T9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9" h="635">
                      <a:moveTo>
                        <a:pt x="114" y="0"/>
                      </a:moveTo>
                      <a:cubicBezTo>
                        <a:pt x="57" y="196"/>
                        <a:pt x="0" y="393"/>
                        <a:pt x="23" y="499"/>
                      </a:cubicBezTo>
                      <a:cubicBezTo>
                        <a:pt x="46" y="605"/>
                        <a:pt x="175" y="635"/>
                        <a:pt x="250" y="635"/>
                      </a:cubicBezTo>
                      <a:cubicBezTo>
                        <a:pt x="325" y="635"/>
                        <a:pt x="453" y="605"/>
                        <a:pt x="476" y="499"/>
                      </a:cubicBezTo>
                      <a:cubicBezTo>
                        <a:pt x="499" y="393"/>
                        <a:pt x="401" y="83"/>
                        <a:pt x="386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44314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00" name="Group 324">
                <a:extLst>
                  <a:ext uri="{FF2B5EF4-FFF2-40B4-BE49-F238E27FC236}">
                    <a16:creationId xmlns:a16="http://schemas.microsoft.com/office/drawing/2014/main" id="{0FADC676-E546-4A00-A8C1-F83BFB7DB9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2296"/>
                <a:ext cx="227" cy="176"/>
                <a:chOff x="4027" y="2341"/>
                <a:chExt cx="590" cy="457"/>
              </a:xfrm>
            </p:grpSpPr>
            <p:grpSp>
              <p:nvGrpSpPr>
                <p:cNvPr id="24901" name="Group 325">
                  <a:extLst>
                    <a:ext uri="{FF2B5EF4-FFF2-40B4-BE49-F238E27FC236}">
                      <a16:creationId xmlns:a16="http://schemas.microsoft.com/office/drawing/2014/main" id="{44D44FC9-201F-4342-B797-C689BFB6E0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27" y="2341"/>
                  <a:ext cx="590" cy="457"/>
                  <a:chOff x="4345" y="2478"/>
                  <a:chExt cx="409" cy="317"/>
                </a:xfrm>
              </p:grpSpPr>
              <p:sp>
                <p:nvSpPr>
                  <p:cNvPr id="24902" name="Oval 326">
                    <a:extLst>
                      <a:ext uri="{FF2B5EF4-FFF2-40B4-BE49-F238E27FC236}">
                        <a16:creationId xmlns:a16="http://schemas.microsoft.com/office/drawing/2014/main" id="{95C2F423-A4D4-4380-B47C-36BD6E3439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45" y="2523"/>
                    <a:ext cx="409" cy="2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03" name="Oval 327">
                    <a:extLst>
                      <a:ext uri="{FF2B5EF4-FFF2-40B4-BE49-F238E27FC236}">
                        <a16:creationId xmlns:a16="http://schemas.microsoft.com/office/drawing/2014/main" id="{27563BDB-6972-4FAB-9077-8F0D87093B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5" y="2523"/>
                    <a:ext cx="227" cy="227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04" name="Oval 328">
                    <a:extLst>
                      <a:ext uri="{FF2B5EF4-FFF2-40B4-BE49-F238E27FC236}">
                        <a16:creationId xmlns:a16="http://schemas.microsoft.com/office/drawing/2014/main" id="{A2D2343B-943B-4CE5-9FC1-3CF4A2F938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81" y="2568"/>
                    <a:ext cx="136" cy="136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05" name="AutoShape 329">
                    <a:extLst>
                      <a:ext uri="{FF2B5EF4-FFF2-40B4-BE49-F238E27FC236}">
                        <a16:creationId xmlns:a16="http://schemas.microsoft.com/office/drawing/2014/main" id="{F0CDA6E4-2602-4E83-8FD9-60A1384E5D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8" y="2365"/>
                    <a:ext cx="181" cy="408"/>
                  </a:xfrm>
                  <a:prstGeom prst="moo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/>
                      </a:gs>
                      <a:gs pos="50000">
                        <a:srgbClr val="FFCC99">
                          <a:gamma/>
                          <a:tint val="0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906" name="Oval 330">
                  <a:extLst>
                    <a:ext uri="{FF2B5EF4-FFF2-40B4-BE49-F238E27FC236}">
                      <a16:creationId xmlns:a16="http://schemas.microsoft.com/office/drawing/2014/main" id="{F5B2520B-56E0-47CB-9CF8-6507D0EE28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2478"/>
                  <a:ext cx="136" cy="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07" name="Group 331">
                <a:extLst>
                  <a:ext uri="{FF2B5EF4-FFF2-40B4-BE49-F238E27FC236}">
                    <a16:creationId xmlns:a16="http://schemas.microsoft.com/office/drawing/2014/main" id="{9AF61257-8FA1-44CF-B1BD-22D1ADEAA9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3" y="2302"/>
                <a:ext cx="227" cy="176"/>
                <a:chOff x="4027" y="2341"/>
                <a:chExt cx="590" cy="457"/>
              </a:xfrm>
            </p:grpSpPr>
            <p:grpSp>
              <p:nvGrpSpPr>
                <p:cNvPr id="24908" name="Group 332">
                  <a:extLst>
                    <a:ext uri="{FF2B5EF4-FFF2-40B4-BE49-F238E27FC236}">
                      <a16:creationId xmlns:a16="http://schemas.microsoft.com/office/drawing/2014/main" id="{DFD43C40-76F4-4D59-B247-714A9BD64C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27" y="2341"/>
                  <a:ext cx="590" cy="457"/>
                  <a:chOff x="4345" y="2478"/>
                  <a:chExt cx="409" cy="317"/>
                </a:xfrm>
              </p:grpSpPr>
              <p:sp>
                <p:nvSpPr>
                  <p:cNvPr id="24909" name="Oval 333">
                    <a:extLst>
                      <a:ext uri="{FF2B5EF4-FFF2-40B4-BE49-F238E27FC236}">
                        <a16:creationId xmlns:a16="http://schemas.microsoft.com/office/drawing/2014/main" id="{171A506D-3EE2-48E0-9975-50EDD1F91D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45" y="2523"/>
                    <a:ext cx="409" cy="2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0" name="Oval 334">
                    <a:extLst>
                      <a:ext uri="{FF2B5EF4-FFF2-40B4-BE49-F238E27FC236}">
                        <a16:creationId xmlns:a16="http://schemas.microsoft.com/office/drawing/2014/main" id="{5D8EAD46-F092-418A-93B5-1D11E0E1AB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5" y="2523"/>
                    <a:ext cx="227" cy="227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1" name="Oval 335">
                    <a:extLst>
                      <a:ext uri="{FF2B5EF4-FFF2-40B4-BE49-F238E27FC236}">
                        <a16:creationId xmlns:a16="http://schemas.microsoft.com/office/drawing/2014/main" id="{E823D41C-63E1-4E00-9CF9-5FE79F71C2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81" y="2568"/>
                    <a:ext cx="136" cy="136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2" name="AutoShape 336">
                    <a:extLst>
                      <a:ext uri="{FF2B5EF4-FFF2-40B4-BE49-F238E27FC236}">
                        <a16:creationId xmlns:a16="http://schemas.microsoft.com/office/drawing/2014/main" id="{4A140E45-F231-4CAF-8CDB-C8D622F5CD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8" y="2365"/>
                    <a:ext cx="181" cy="408"/>
                  </a:xfrm>
                  <a:prstGeom prst="moo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/>
                      </a:gs>
                      <a:gs pos="50000">
                        <a:srgbClr val="FFCC99">
                          <a:gamma/>
                          <a:tint val="0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913" name="Oval 337">
                  <a:extLst>
                    <a:ext uri="{FF2B5EF4-FFF2-40B4-BE49-F238E27FC236}">
                      <a16:creationId xmlns:a16="http://schemas.microsoft.com/office/drawing/2014/main" id="{B774ACD4-7DAC-4541-921F-2E80567E8C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2478"/>
                  <a:ext cx="136" cy="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159" name="Group 583">
              <a:extLst>
                <a:ext uri="{FF2B5EF4-FFF2-40B4-BE49-F238E27FC236}">
                  <a16:creationId xmlns:a16="http://schemas.microsoft.com/office/drawing/2014/main" id="{01CC24D8-99EF-45E7-BD29-E2BFDB9AF9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888"/>
              <a:ext cx="273" cy="870"/>
              <a:chOff x="2898" y="3043"/>
              <a:chExt cx="273" cy="870"/>
            </a:xfrm>
          </p:grpSpPr>
          <p:sp>
            <p:nvSpPr>
              <p:cNvPr id="25160" name="AutoShape 584">
                <a:extLst>
                  <a:ext uri="{FF2B5EF4-FFF2-40B4-BE49-F238E27FC236}">
                    <a16:creationId xmlns:a16="http://schemas.microsoft.com/office/drawing/2014/main" id="{5284C8C1-CB4A-4E6B-B73E-E0BC8632E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3008" y="3484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50000">
                    <a:srgbClr val="666633"/>
                  </a:gs>
                  <a:gs pos="100000">
                    <a:srgbClr val="66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1" name="Oval 585">
                <a:extLst>
                  <a:ext uri="{FF2B5EF4-FFF2-40B4-BE49-F238E27FC236}">
                    <a16:creationId xmlns:a16="http://schemas.microsoft.com/office/drawing/2014/main" id="{278EEFA2-7E5A-4E95-9360-04B627463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1" y="3468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2" name="AutoShape 586">
                <a:extLst>
                  <a:ext uri="{FF2B5EF4-FFF2-40B4-BE49-F238E27FC236}">
                    <a16:creationId xmlns:a16="http://schemas.microsoft.com/office/drawing/2014/main" id="{43EFDC73-B92A-47EB-BB85-A373D31CF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7" y="3448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3" name="AutoShape 587">
                <a:extLst>
                  <a:ext uri="{FF2B5EF4-FFF2-40B4-BE49-F238E27FC236}">
                    <a16:creationId xmlns:a16="http://schemas.microsoft.com/office/drawing/2014/main" id="{7EB1ED21-56DE-4BC3-B03E-436A62643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72328">
                <a:off x="2917" y="3341"/>
                <a:ext cx="163" cy="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4" name="Oval 588">
                <a:extLst>
                  <a:ext uri="{FF2B5EF4-FFF2-40B4-BE49-F238E27FC236}">
                    <a16:creationId xmlns:a16="http://schemas.microsoft.com/office/drawing/2014/main" id="{352FC4B7-6B55-4F43-A0B3-29A34EDD0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7" y="339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5" name="Oval 589">
                <a:extLst>
                  <a:ext uri="{FF2B5EF4-FFF2-40B4-BE49-F238E27FC236}">
                    <a16:creationId xmlns:a16="http://schemas.microsoft.com/office/drawing/2014/main" id="{057E521D-6A30-4878-B916-8F4B3DDB5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57" y="343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6" name="AutoShape 590">
                <a:extLst>
                  <a:ext uri="{FF2B5EF4-FFF2-40B4-BE49-F238E27FC236}">
                    <a16:creationId xmlns:a16="http://schemas.microsoft.com/office/drawing/2014/main" id="{6FC4EB72-CDE4-42DC-A3F2-CEFA94B12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2" y="3449"/>
                <a:ext cx="143" cy="12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7" name="AutoShape 591">
                <a:extLst>
                  <a:ext uri="{FF2B5EF4-FFF2-40B4-BE49-F238E27FC236}">
                    <a16:creationId xmlns:a16="http://schemas.microsoft.com/office/drawing/2014/main" id="{6B78E484-C27F-4BC5-A962-E75CC1FD1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8089">
                <a:off x="2907" y="3043"/>
                <a:ext cx="26" cy="5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0392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8" name="AutoShape 592">
                <a:extLst>
                  <a:ext uri="{FF2B5EF4-FFF2-40B4-BE49-F238E27FC236}">
                    <a16:creationId xmlns:a16="http://schemas.microsoft.com/office/drawing/2014/main" id="{B88B55FB-D49D-45FB-8129-4233876EB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898" y="340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69" name="AutoShape 593">
                <a:extLst>
                  <a:ext uri="{FF2B5EF4-FFF2-40B4-BE49-F238E27FC236}">
                    <a16:creationId xmlns:a16="http://schemas.microsoft.com/office/drawing/2014/main" id="{72012F1F-9155-4FF8-8B0E-209925709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08" y="344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0" name="AutoShape 594">
                <a:extLst>
                  <a:ext uri="{FF2B5EF4-FFF2-40B4-BE49-F238E27FC236}">
                    <a16:creationId xmlns:a16="http://schemas.microsoft.com/office/drawing/2014/main" id="{FF7C4B81-C686-4A49-870A-77EF9AC89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18" y="3486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1" name="AutoShape 595">
                <a:extLst>
                  <a:ext uri="{FF2B5EF4-FFF2-40B4-BE49-F238E27FC236}">
                    <a16:creationId xmlns:a16="http://schemas.microsoft.com/office/drawing/2014/main" id="{9E4B1D01-FBAF-4B11-993E-A07F8F0C1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8" y="3524"/>
                <a:ext cx="8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185" name="Group 609">
            <a:extLst>
              <a:ext uri="{FF2B5EF4-FFF2-40B4-BE49-F238E27FC236}">
                <a16:creationId xmlns:a16="http://schemas.microsoft.com/office/drawing/2014/main" id="{6925DCCC-94AA-477F-8544-3CABE06E4CD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868863"/>
            <a:ext cx="1512887" cy="1525587"/>
            <a:chOff x="2621" y="3067"/>
            <a:chExt cx="953" cy="961"/>
          </a:xfrm>
        </p:grpSpPr>
        <p:grpSp>
          <p:nvGrpSpPr>
            <p:cNvPr id="25078" name="Group 502">
              <a:extLst>
                <a:ext uri="{FF2B5EF4-FFF2-40B4-BE49-F238E27FC236}">
                  <a16:creationId xmlns:a16="http://schemas.microsoft.com/office/drawing/2014/main" id="{C8D30C5F-6B0A-4BD1-A28B-B567D4D172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3067"/>
              <a:ext cx="726" cy="908"/>
              <a:chOff x="626" y="1933"/>
              <a:chExt cx="1632" cy="2041"/>
            </a:xfrm>
          </p:grpSpPr>
          <p:sp>
            <p:nvSpPr>
              <p:cNvPr id="25079" name="Oval 503">
                <a:extLst>
                  <a:ext uri="{FF2B5EF4-FFF2-40B4-BE49-F238E27FC236}">
                    <a16:creationId xmlns:a16="http://schemas.microsoft.com/office/drawing/2014/main" id="{A1CE033B-8F86-4B46-B32C-3B1FB7CB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933"/>
                <a:ext cx="725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0" name="Oval 504">
                <a:extLst>
                  <a:ext uri="{FF2B5EF4-FFF2-40B4-BE49-F238E27FC236}">
                    <a16:creationId xmlns:a16="http://schemas.microsoft.com/office/drawing/2014/main" id="{7E0CE090-333A-48B7-9238-10651760D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933"/>
                <a:ext cx="726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1" name="Freeform 505">
                <a:extLst>
                  <a:ext uri="{FF2B5EF4-FFF2-40B4-BE49-F238E27FC236}">
                    <a16:creationId xmlns:a16="http://schemas.microsoft.com/office/drawing/2014/main" id="{91686FF1-F0D0-42AF-8593-D7B1491D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" y="3067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00">
                      <a:gamma/>
                      <a:tint val="82353"/>
                      <a:invGamma/>
                    </a:srgbClr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082" name="Group 506">
                <a:extLst>
                  <a:ext uri="{FF2B5EF4-FFF2-40B4-BE49-F238E27FC236}">
                    <a16:creationId xmlns:a16="http://schemas.microsoft.com/office/drawing/2014/main" id="{346FD6A3-E509-4F24-BC46-ED9CAA6051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568"/>
                <a:ext cx="272" cy="726"/>
                <a:chOff x="2304" y="2251"/>
                <a:chExt cx="317" cy="726"/>
              </a:xfrm>
            </p:grpSpPr>
            <p:sp>
              <p:nvSpPr>
                <p:cNvPr id="25083" name="Oval 507">
                  <a:extLst>
                    <a:ext uri="{FF2B5EF4-FFF2-40B4-BE49-F238E27FC236}">
                      <a16:creationId xmlns:a16="http://schemas.microsoft.com/office/drawing/2014/main" id="{A998AAD4-5DB3-471E-907D-A4F258B92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84" name="Oval 508">
                  <a:extLst>
                    <a:ext uri="{FF2B5EF4-FFF2-40B4-BE49-F238E27FC236}">
                      <a16:creationId xmlns:a16="http://schemas.microsoft.com/office/drawing/2014/main" id="{D3893B92-09DB-4207-A709-60403DEE49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085" name="Group 509">
                <a:extLst>
                  <a:ext uri="{FF2B5EF4-FFF2-40B4-BE49-F238E27FC236}">
                    <a16:creationId xmlns:a16="http://schemas.microsoft.com/office/drawing/2014/main" id="{189B63C3-C797-41D3-8373-72A81F41F8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907" cy="998"/>
                <a:chOff x="2258" y="2024"/>
                <a:chExt cx="771" cy="771"/>
              </a:xfrm>
            </p:grpSpPr>
            <p:sp>
              <p:nvSpPr>
                <p:cNvPr id="25086" name="Oval 510">
                  <a:extLst>
                    <a:ext uri="{FF2B5EF4-FFF2-40B4-BE49-F238E27FC236}">
                      <a16:creationId xmlns:a16="http://schemas.microsoft.com/office/drawing/2014/main" id="{3E89492F-982B-4E9C-8A5C-1E1B8B0E1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87" name="Oval 511">
                  <a:extLst>
                    <a:ext uri="{FF2B5EF4-FFF2-40B4-BE49-F238E27FC236}">
                      <a16:creationId xmlns:a16="http://schemas.microsoft.com/office/drawing/2014/main" id="{41521BAB-87AD-47AD-AACC-95E3C196B6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88" name="Oval 512">
                  <a:extLst>
                    <a:ext uri="{FF2B5EF4-FFF2-40B4-BE49-F238E27FC236}">
                      <a16:creationId xmlns:a16="http://schemas.microsoft.com/office/drawing/2014/main" id="{818A6C6E-0871-43E4-A7BB-564842D3A6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89" name="Freeform 513">
                <a:extLst>
                  <a:ext uri="{FF2B5EF4-FFF2-40B4-BE49-F238E27FC236}">
                    <a16:creationId xmlns:a16="http://schemas.microsoft.com/office/drawing/2014/main" id="{D4C0DE28-8A21-4481-A41D-5037E21BD4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2" y="3067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00">
                      <a:gamma/>
                      <a:tint val="82353"/>
                      <a:invGamma/>
                    </a:srgbClr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0" name="Rectangle 514">
                <a:extLst>
                  <a:ext uri="{FF2B5EF4-FFF2-40B4-BE49-F238E27FC236}">
                    <a16:creationId xmlns:a16="http://schemas.microsoft.com/office/drawing/2014/main" id="{7B2A56FA-C4EE-47A5-9B48-974E24FB9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6" y="3203"/>
                <a:ext cx="453" cy="499"/>
              </a:xfrm>
              <a:prstGeom prst="rect">
                <a:avLst/>
              </a:prstGeom>
              <a:gradFill rotWithShape="1">
                <a:gsLst>
                  <a:gs pos="0">
                    <a:srgbClr val="CC99FF">
                      <a:gamma/>
                      <a:shade val="76078"/>
                      <a:invGamma/>
                    </a:srgbClr>
                  </a:gs>
                  <a:gs pos="100000">
                    <a:srgbClr val="CC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1" name="Freeform 515" descr="ひし形 (強調)">
                <a:extLst>
                  <a:ext uri="{FF2B5EF4-FFF2-40B4-BE49-F238E27FC236}">
                    <a16:creationId xmlns:a16="http://schemas.microsoft.com/office/drawing/2014/main" id="{E97ACB86-A323-4EAE-8B22-179B6FFDD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" y="3203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olidDmnd">
                <a:fgClr>
                  <a:srgbClr val="996633"/>
                </a:fgClr>
                <a:bgClr>
                  <a:srgbClr val="CCCC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2" name="Freeform 516" descr="ひし形 (強調)">
                <a:extLst>
                  <a:ext uri="{FF2B5EF4-FFF2-40B4-BE49-F238E27FC236}">
                    <a16:creationId xmlns:a16="http://schemas.microsoft.com/office/drawing/2014/main" id="{D23F15A7-8CE4-49D0-8047-BF11A608D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3384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solidDmnd">
                <a:fgClr>
                  <a:srgbClr val="996633"/>
                </a:fgClr>
                <a:bgClr>
                  <a:srgbClr val="CCCC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3" name="Freeform 517">
                <a:extLst>
                  <a:ext uri="{FF2B5EF4-FFF2-40B4-BE49-F238E27FC236}">
                    <a16:creationId xmlns:a16="http://schemas.microsoft.com/office/drawing/2014/main" id="{0FBC90ED-A9F3-4CE7-B961-E05414DFF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3022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4" name="Freeform 518">
                <a:extLst>
                  <a:ext uri="{FF2B5EF4-FFF2-40B4-BE49-F238E27FC236}">
                    <a16:creationId xmlns:a16="http://schemas.microsoft.com/office/drawing/2014/main" id="{A55D8717-4F64-4DA5-9819-4B6AF08D2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3067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00">
                      <a:gamma/>
                      <a:shade val="40000"/>
                      <a:invGamma/>
                    </a:srgbClr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5" name="Freeform 519">
                <a:extLst>
                  <a:ext uri="{FF2B5EF4-FFF2-40B4-BE49-F238E27FC236}">
                    <a16:creationId xmlns:a16="http://schemas.microsoft.com/office/drawing/2014/main" id="{D0B7F445-90FB-4E28-9759-265FCABCF7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2" y="3022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96" name="Freeform 520">
                <a:extLst>
                  <a:ext uri="{FF2B5EF4-FFF2-40B4-BE49-F238E27FC236}">
                    <a16:creationId xmlns:a16="http://schemas.microsoft.com/office/drawing/2014/main" id="{4EE6D69C-0BC2-4DAB-B3B7-FC1453BA29F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2" y="3067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00">
                      <a:gamma/>
                      <a:shade val="40000"/>
                      <a:invGamma/>
                    </a:srgbClr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097" name="Group 521">
                <a:extLst>
                  <a:ext uri="{FF2B5EF4-FFF2-40B4-BE49-F238E27FC236}">
                    <a16:creationId xmlns:a16="http://schemas.microsoft.com/office/drawing/2014/main" id="{C98EBA57-732A-4C4C-A807-911EFF8417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841"/>
                <a:ext cx="272" cy="45"/>
                <a:chOff x="2893" y="1933"/>
                <a:chExt cx="642" cy="228"/>
              </a:xfrm>
            </p:grpSpPr>
            <p:sp>
              <p:nvSpPr>
                <p:cNvPr id="25098" name="Freeform 522">
                  <a:extLst>
                    <a:ext uri="{FF2B5EF4-FFF2-40B4-BE49-F238E27FC236}">
                      <a16:creationId xmlns:a16="http://schemas.microsoft.com/office/drawing/2014/main" id="{692F9661-85FD-4E0B-B8E6-6BF5883C7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99" name="Freeform 523">
                  <a:extLst>
                    <a:ext uri="{FF2B5EF4-FFF2-40B4-BE49-F238E27FC236}">
                      <a16:creationId xmlns:a16="http://schemas.microsoft.com/office/drawing/2014/main" id="{35EACA51-D220-4DFF-909E-B18F33EA3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100" name="Freeform 524">
                <a:extLst>
                  <a:ext uri="{FF2B5EF4-FFF2-40B4-BE49-F238E27FC236}">
                    <a16:creationId xmlns:a16="http://schemas.microsoft.com/office/drawing/2014/main" id="{2DDDA1FB-6EFE-4034-AED2-7CA74AD7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705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01" name="Oval 525">
                <a:extLst>
                  <a:ext uri="{FF2B5EF4-FFF2-40B4-BE49-F238E27FC236}">
                    <a16:creationId xmlns:a16="http://schemas.microsoft.com/office/drawing/2014/main" id="{CE0E66DA-A56B-41E1-964B-F9F45F7AB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523"/>
                <a:ext cx="90" cy="22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2" name="AutoShape 526">
                <a:extLst>
                  <a:ext uri="{FF2B5EF4-FFF2-40B4-BE49-F238E27FC236}">
                    <a16:creationId xmlns:a16="http://schemas.microsoft.com/office/drawing/2014/main" id="{6B4E27EF-E65C-489F-AC85-9BD2E56EB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024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3" name="AutoShape 527">
                <a:extLst>
                  <a:ext uri="{FF2B5EF4-FFF2-40B4-BE49-F238E27FC236}">
                    <a16:creationId xmlns:a16="http://schemas.microsoft.com/office/drawing/2014/main" id="{A3E16F3C-6A03-4574-92D3-7DAB0E6D1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170" y="1979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4" name="AutoShape 528">
                <a:extLst>
                  <a:ext uri="{FF2B5EF4-FFF2-40B4-BE49-F238E27FC236}">
                    <a16:creationId xmlns:a16="http://schemas.microsoft.com/office/drawing/2014/main" id="{DCF6D7AE-85AC-4492-968B-7F6FDA128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12" y="1945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5" name="AutoShape 529">
                <a:extLst>
                  <a:ext uri="{FF2B5EF4-FFF2-40B4-BE49-F238E27FC236}">
                    <a16:creationId xmlns:a16="http://schemas.microsoft.com/office/drawing/2014/main" id="{05471628-C369-4A75-8C56-084D42918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41"/>
                <a:ext cx="317" cy="317"/>
              </a:xfrm>
              <a:custGeom>
                <a:avLst/>
                <a:gdLst>
                  <a:gd name="G0" fmla="+- 6998 0 0"/>
                  <a:gd name="G1" fmla="+- -10194477 0 0"/>
                  <a:gd name="G2" fmla="+- 0 0 -10194477"/>
                  <a:gd name="T0" fmla="*/ 0 256 1"/>
                  <a:gd name="T1" fmla="*/ 180 256 1"/>
                  <a:gd name="G3" fmla="+- -10194477 T0 T1"/>
                  <a:gd name="T2" fmla="*/ 0 256 1"/>
                  <a:gd name="T3" fmla="*/ 90 256 1"/>
                  <a:gd name="G4" fmla="+- -10194477 T2 T3"/>
                  <a:gd name="G5" fmla="*/ G4 2 1"/>
                  <a:gd name="T4" fmla="*/ 90 256 1"/>
                  <a:gd name="T5" fmla="*/ 0 256 1"/>
                  <a:gd name="G6" fmla="+- -10194477 T4 T5"/>
                  <a:gd name="G7" fmla="*/ G6 2 1"/>
                  <a:gd name="G8" fmla="abs -1019447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98"/>
                  <a:gd name="G18" fmla="*/ 6998 1 2"/>
                  <a:gd name="G19" fmla="+- G18 5400 0"/>
                  <a:gd name="G20" fmla="cos G19 -10194477"/>
                  <a:gd name="G21" fmla="sin G19 -10194477"/>
                  <a:gd name="G22" fmla="+- G20 10800 0"/>
                  <a:gd name="G23" fmla="+- G21 10800 0"/>
                  <a:gd name="G24" fmla="+- 10800 0 G20"/>
                  <a:gd name="G25" fmla="+- 6998 10800 0"/>
                  <a:gd name="G26" fmla="?: G9 G17 G25"/>
                  <a:gd name="G27" fmla="?: G9 0 21600"/>
                  <a:gd name="G28" fmla="cos 10800 -10194477"/>
                  <a:gd name="G29" fmla="sin 10800 -10194477"/>
                  <a:gd name="G30" fmla="sin 6998 -1019447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94477 G34 0"/>
                  <a:gd name="G36" fmla="?: G6 G35 G31"/>
                  <a:gd name="G37" fmla="+- 21600 0 G36"/>
                  <a:gd name="G38" fmla="?: G4 0 G33"/>
                  <a:gd name="G39" fmla="?: -1019447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698 w 21600"/>
                  <a:gd name="T15" fmla="*/ 7117 h 21600"/>
                  <a:gd name="T16" fmla="*/ 10800 w 21600"/>
                  <a:gd name="T17" fmla="*/ 3802 h 21600"/>
                  <a:gd name="T18" fmla="*/ 18902 w 21600"/>
                  <a:gd name="T19" fmla="*/ 711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429" y="7904"/>
                    </a:moveTo>
                    <a:cubicBezTo>
                      <a:pt x="5564" y="5405"/>
                      <a:pt x="8055" y="3802"/>
                      <a:pt x="10800" y="3802"/>
                    </a:cubicBezTo>
                    <a:cubicBezTo>
                      <a:pt x="13544" y="3802"/>
                      <a:pt x="16035" y="5405"/>
                      <a:pt x="17170" y="7904"/>
                    </a:cubicBezTo>
                    <a:lnTo>
                      <a:pt x="20631" y="6330"/>
                    </a:lnTo>
                    <a:cubicBezTo>
                      <a:pt x="18879" y="2475"/>
                      <a:pt x="15035" y="0"/>
                      <a:pt x="10799" y="0"/>
                    </a:cubicBezTo>
                    <a:cubicBezTo>
                      <a:pt x="6564" y="0"/>
                      <a:pt x="2720" y="2475"/>
                      <a:pt x="968" y="633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6" name="AutoShape 530">
                <a:extLst>
                  <a:ext uri="{FF2B5EF4-FFF2-40B4-BE49-F238E27FC236}">
                    <a16:creationId xmlns:a16="http://schemas.microsoft.com/office/drawing/2014/main" id="{5CA59DF5-84F7-43F0-8D8A-8115A4AAA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317" cy="317"/>
              </a:xfrm>
              <a:custGeom>
                <a:avLst/>
                <a:gdLst>
                  <a:gd name="G0" fmla="+- 6998 0 0"/>
                  <a:gd name="G1" fmla="+- -10194477 0 0"/>
                  <a:gd name="G2" fmla="+- 0 0 -10194477"/>
                  <a:gd name="T0" fmla="*/ 0 256 1"/>
                  <a:gd name="T1" fmla="*/ 180 256 1"/>
                  <a:gd name="G3" fmla="+- -10194477 T0 T1"/>
                  <a:gd name="T2" fmla="*/ 0 256 1"/>
                  <a:gd name="T3" fmla="*/ 90 256 1"/>
                  <a:gd name="G4" fmla="+- -10194477 T2 T3"/>
                  <a:gd name="G5" fmla="*/ G4 2 1"/>
                  <a:gd name="T4" fmla="*/ 90 256 1"/>
                  <a:gd name="T5" fmla="*/ 0 256 1"/>
                  <a:gd name="G6" fmla="+- -10194477 T4 T5"/>
                  <a:gd name="G7" fmla="*/ G6 2 1"/>
                  <a:gd name="G8" fmla="abs -1019447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98"/>
                  <a:gd name="G18" fmla="*/ 6998 1 2"/>
                  <a:gd name="G19" fmla="+- G18 5400 0"/>
                  <a:gd name="G20" fmla="cos G19 -10194477"/>
                  <a:gd name="G21" fmla="sin G19 -10194477"/>
                  <a:gd name="G22" fmla="+- G20 10800 0"/>
                  <a:gd name="G23" fmla="+- G21 10800 0"/>
                  <a:gd name="G24" fmla="+- 10800 0 G20"/>
                  <a:gd name="G25" fmla="+- 6998 10800 0"/>
                  <a:gd name="G26" fmla="?: G9 G17 G25"/>
                  <a:gd name="G27" fmla="?: G9 0 21600"/>
                  <a:gd name="G28" fmla="cos 10800 -10194477"/>
                  <a:gd name="G29" fmla="sin 10800 -10194477"/>
                  <a:gd name="G30" fmla="sin 6998 -1019447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94477 G34 0"/>
                  <a:gd name="G36" fmla="?: G6 G35 G31"/>
                  <a:gd name="G37" fmla="+- 21600 0 G36"/>
                  <a:gd name="G38" fmla="?: G4 0 G33"/>
                  <a:gd name="G39" fmla="?: -1019447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698 w 21600"/>
                  <a:gd name="T15" fmla="*/ 7117 h 21600"/>
                  <a:gd name="T16" fmla="*/ 10800 w 21600"/>
                  <a:gd name="T17" fmla="*/ 3802 h 21600"/>
                  <a:gd name="T18" fmla="*/ 18902 w 21600"/>
                  <a:gd name="T19" fmla="*/ 711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429" y="7904"/>
                    </a:moveTo>
                    <a:cubicBezTo>
                      <a:pt x="5564" y="5405"/>
                      <a:pt x="8055" y="3802"/>
                      <a:pt x="10800" y="3802"/>
                    </a:cubicBezTo>
                    <a:cubicBezTo>
                      <a:pt x="13544" y="3802"/>
                      <a:pt x="16035" y="5405"/>
                      <a:pt x="17170" y="7904"/>
                    </a:cubicBezTo>
                    <a:lnTo>
                      <a:pt x="20631" y="6330"/>
                    </a:lnTo>
                    <a:cubicBezTo>
                      <a:pt x="18879" y="2475"/>
                      <a:pt x="15035" y="0"/>
                      <a:pt x="10799" y="0"/>
                    </a:cubicBezTo>
                    <a:cubicBezTo>
                      <a:pt x="6564" y="0"/>
                      <a:pt x="2720" y="2475"/>
                      <a:pt x="968" y="633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107" name="Group 531">
                <a:extLst>
                  <a:ext uri="{FF2B5EF4-FFF2-40B4-BE49-F238E27FC236}">
                    <a16:creationId xmlns:a16="http://schemas.microsoft.com/office/drawing/2014/main" id="{4155618A-FACF-45C2-AD5E-21F0E2A1F5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2478"/>
                <a:ext cx="90" cy="90"/>
                <a:chOff x="1578" y="2478"/>
                <a:chExt cx="90" cy="90"/>
              </a:xfrm>
            </p:grpSpPr>
            <p:sp>
              <p:nvSpPr>
                <p:cNvPr id="25108" name="Oval 532">
                  <a:extLst>
                    <a:ext uri="{FF2B5EF4-FFF2-40B4-BE49-F238E27FC236}">
                      <a16:creationId xmlns:a16="http://schemas.microsoft.com/office/drawing/2014/main" id="{50017AAF-860C-4DC3-8EEC-28DC3EA4FA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478"/>
                  <a:ext cx="90" cy="9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09" name="Oval 533">
                  <a:extLst>
                    <a:ext uri="{FF2B5EF4-FFF2-40B4-BE49-F238E27FC236}">
                      <a16:creationId xmlns:a16="http://schemas.microsoft.com/office/drawing/2014/main" id="{59A95D6A-41A8-4884-9A15-51DCD5ED3D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2478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110" name="Group 534">
                <a:extLst>
                  <a:ext uri="{FF2B5EF4-FFF2-40B4-BE49-F238E27FC236}">
                    <a16:creationId xmlns:a16="http://schemas.microsoft.com/office/drawing/2014/main" id="{57C298FF-7667-4AAC-8C06-B2C0D47E09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5" y="2478"/>
                <a:ext cx="90" cy="90"/>
                <a:chOff x="1578" y="2478"/>
                <a:chExt cx="90" cy="90"/>
              </a:xfrm>
            </p:grpSpPr>
            <p:sp>
              <p:nvSpPr>
                <p:cNvPr id="25111" name="Oval 535">
                  <a:extLst>
                    <a:ext uri="{FF2B5EF4-FFF2-40B4-BE49-F238E27FC236}">
                      <a16:creationId xmlns:a16="http://schemas.microsoft.com/office/drawing/2014/main" id="{D31BFB2E-505D-49AC-AD50-596963848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478"/>
                  <a:ext cx="90" cy="9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12" name="Oval 536">
                  <a:extLst>
                    <a:ext uri="{FF2B5EF4-FFF2-40B4-BE49-F238E27FC236}">
                      <a16:creationId xmlns:a16="http://schemas.microsoft.com/office/drawing/2014/main" id="{1BF1627E-0BEC-4094-B321-01D2CD1BCC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2478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172" name="Group 596">
              <a:extLst>
                <a:ext uri="{FF2B5EF4-FFF2-40B4-BE49-F238E27FC236}">
                  <a16:creationId xmlns:a16="http://schemas.microsoft.com/office/drawing/2014/main" id="{77ACAF10-912C-4E2E-83B2-E27F2A03EA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3158"/>
              <a:ext cx="273" cy="870"/>
              <a:chOff x="2898" y="3043"/>
              <a:chExt cx="273" cy="870"/>
            </a:xfrm>
          </p:grpSpPr>
          <p:sp>
            <p:nvSpPr>
              <p:cNvPr id="25173" name="AutoShape 597">
                <a:extLst>
                  <a:ext uri="{FF2B5EF4-FFF2-40B4-BE49-F238E27FC236}">
                    <a16:creationId xmlns:a16="http://schemas.microsoft.com/office/drawing/2014/main" id="{65CA1ABF-6BFC-4E8E-9726-9CB09DFCD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3008" y="3484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5000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4" name="Oval 598">
                <a:extLst>
                  <a:ext uri="{FF2B5EF4-FFF2-40B4-BE49-F238E27FC236}">
                    <a16:creationId xmlns:a16="http://schemas.microsoft.com/office/drawing/2014/main" id="{EA36CF93-3F0C-4ECB-86F2-40210FE34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1" y="3468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5" name="AutoShape 599">
                <a:extLst>
                  <a:ext uri="{FF2B5EF4-FFF2-40B4-BE49-F238E27FC236}">
                    <a16:creationId xmlns:a16="http://schemas.microsoft.com/office/drawing/2014/main" id="{E194E3DD-5274-4273-845D-C57DEE2AC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7" y="3448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6" name="AutoShape 600">
                <a:extLst>
                  <a:ext uri="{FF2B5EF4-FFF2-40B4-BE49-F238E27FC236}">
                    <a16:creationId xmlns:a16="http://schemas.microsoft.com/office/drawing/2014/main" id="{69F3E8AE-E0E5-47B1-9EB7-4CD493488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72328">
                <a:off x="2917" y="3341"/>
                <a:ext cx="163" cy="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7" name="Oval 601">
                <a:extLst>
                  <a:ext uri="{FF2B5EF4-FFF2-40B4-BE49-F238E27FC236}">
                    <a16:creationId xmlns:a16="http://schemas.microsoft.com/office/drawing/2014/main" id="{422601D8-1357-46F7-A9A8-C842457DA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7" y="339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8" name="Oval 602">
                <a:extLst>
                  <a:ext uri="{FF2B5EF4-FFF2-40B4-BE49-F238E27FC236}">
                    <a16:creationId xmlns:a16="http://schemas.microsoft.com/office/drawing/2014/main" id="{89A1D9A6-BBE8-4D3A-900C-204BE0D97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57" y="3431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79" name="AutoShape 603">
                <a:extLst>
                  <a:ext uri="{FF2B5EF4-FFF2-40B4-BE49-F238E27FC236}">
                    <a16:creationId xmlns:a16="http://schemas.microsoft.com/office/drawing/2014/main" id="{45880F99-7BBF-44AD-BCFB-DA60B2ECD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72" y="3449"/>
                <a:ext cx="143" cy="12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80" name="AutoShape 604">
                <a:extLst>
                  <a:ext uri="{FF2B5EF4-FFF2-40B4-BE49-F238E27FC236}">
                    <a16:creationId xmlns:a16="http://schemas.microsoft.com/office/drawing/2014/main" id="{6EE5AE27-7B4B-42FD-9BD6-7193FE730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8089">
                <a:off x="2907" y="3043"/>
                <a:ext cx="26" cy="5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0392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81" name="AutoShape 605">
                <a:extLst>
                  <a:ext uri="{FF2B5EF4-FFF2-40B4-BE49-F238E27FC236}">
                    <a16:creationId xmlns:a16="http://schemas.microsoft.com/office/drawing/2014/main" id="{25C7B482-F116-4D5A-A12B-1116278EE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898" y="340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82" name="AutoShape 606">
                <a:extLst>
                  <a:ext uri="{FF2B5EF4-FFF2-40B4-BE49-F238E27FC236}">
                    <a16:creationId xmlns:a16="http://schemas.microsoft.com/office/drawing/2014/main" id="{E16BA495-F455-495B-B3CC-7F58977FE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08" y="3447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83" name="AutoShape 607">
                <a:extLst>
                  <a:ext uri="{FF2B5EF4-FFF2-40B4-BE49-F238E27FC236}">
                    <a16:creationId xmlns:a16="http://schemas.microsoft.com/office/drawing/2014/main" id="{859CF38D-961D-4800-85DD-3EE3445E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18" y="3486"/>
                <a:ext cx="10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84" name="AutoShape 608">
                <a:extLst>
                  <a:ext uri="{FF2B5EF4-FFF2-40B4-BE49-F238E27FC236}">
                    <a16:creationId xmlns:a16="http://schemas.microsoft.com/office/drawing/2014/main" id="{636669F2-55AE-43ED-9DC4-5D64242CC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2948" y="3524"/>
                <a:ext cx="82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99">
                      <a:gamma/>
                      <a:tint val="34902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187" name="Group 611">
            <a:extLst>
              <a:ext uri="{FF2B5EF4-FFF2-40B4-BE49-F238E27FC236}">
                <a16:creationId xmlns:a16="http://schemas.microsoft.com/office/drawing/2014/main" id="{6A8C3990-78E7-4DC6-B316-FA81AD288B1A}"/>
              </a:ext>
            </a:extLst>
          </p:cNvPr>
          <p:cNvGrpSpPr>
            <a:grpSpLocks/>
          </p:cNvGrpSpPr>
          <p:nvPr/>
        </p:nvGrpSpPr>
        <p:grpSpPr bwMode="auto">
          <a:xfrm>
            <a:off x="6254750" y="4797425"/>
            <a:ext cx="1208088" cy="1511300"/>
            <a:chOff x="1397" y="1933"/>
            <a:chExt cx="1632" cy="2041"/>
          </a:xfrm>
        </p:grpSpPr>
        <p:sp>
          <p:nvSpPr>
            <p:cNvPr id="25188" name="Oval 612">
              <a:extLst>
                <a:ext uri="{FF2B5EF4-FFF2-40B4-BE49-F238E27FC236}">
                  <a16:creationId xmlns:a16="http://schemas.microsoft.com/office/drawing/2014/main" id="{45391A2E-57F5-47D3-8E38-79E34A848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979"/>
              <a:ext cx="590" cy="81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89" name="Oval 613">
              <a:extLst>
                <a:ext uri="{FF2B5EF4-FFF2-40B4-BE49-F238E27FC236}">
                  <a16:creationId xmlns:a16="http://schemas.microsoft.com/office/drawing/2014/main" id="{7FC3D835-37B6-4D5C-9A55-775673EAB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933"/>
              <a:ext cx="862" cy="817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0" name="Freeform 614">
              <a:extLst>
                <a:ext uri="{FF2B5EF4-FFF2-40B4-BE49-F238E27FC236}">
                  <a16:creationId xmlns:a16="http://schemas.microsoft.com/office/drawing/2014/main" id="{3A1C91D8-B56D-436F-86F5-02ADF833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191" name="Group 615">
              <a:extLst>
                <a:ext uri="{FF2B5EF4-FFF2-40B4-BE49-F238E27FC236}">
                  <a16:creationId xmlns:a16="http://schemas.microsoft.com/office/drawing/2014/main" id="{0B9DAD06-4966-4FEB-9B76-EE56807274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568"/>
              <a:ext cx="272" cy="726"/>
              <a:chOff x="2304" y="2251"/>
              <a:chExt cx="317" cy="726"/>
            </a:xfrm>
          </p:grpSpPr>
          <p:sp>
            <p:nvSpPr>
              <p:cNvPr id="25192" name="Oval 616">
                <a:extLst>
                  <a:ext uri="{FF2B5EF4-FFF2-40B4-BE49-F238E27FC236}">
                    <a16:creationId xmlns:a16="http://schemas.microsoft.com/office/drawing/2014/main" id="{AFD2C160-956C-4C51-B360-6E878AD29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47451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93" name="Oval 617">
                <a:extLst>
                  <a:ext uri="{FF2B5EF4-FFF2-40B4-BE49-F238E27FC236}">
                    <a16:creationId xmlns:a16="http://schemas.microsoft.com/office/drawing/2014/main" id="{382E8FD3-B5B0-4271-991E-2AA2DEA24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194" name="Group 618">
              <a:extLst>
                <a:ext uri="{FF2B5EF4-FFF2-40B4-BE49-F238E27FC236}">
                  <a16:creationId xmlns:a16="http://schemas.microsoft.com/office/drawing/2014/main" id="{3BA2D98B-6339-42FB-8F3F-0B95732EE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024"/>
              <a:ext cx="998" cy="998"/>
              <a:chOff x="2258" y="2024"/>
              <a:chExt cx="771" cy="771"/>
            </a:xfrm>
          </p:grpSpPr>
          <p:sp>
            <p:nvSpPr>
              <p:cNvPr id="25195" name="Oval 619">
                <a:extLst>
                  <a:ext uri="{FF2B5EF4-FFF2-40B4-BE49-F238E27FC236}">
                    <a16:creationId xmlns:a16="http://schemas.microsoft.com/office/drawing/2014/main" id="{7DA43C4E-7187-4684-B641-C529F1392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47451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96" name="Oval 620">
                <a:extLst>
                  <a:ext uri="{FF2B5EF4-FFF2-40B4-BE49-F238E27FC236}">
                    <a16:creationId xmlns:a16="http://schemas.microsoft.com/office/drawing/2014/main" id="{60E14CAC-EED6-44D8-9599-1A963CCB6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47451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97" name="Oval 621">
                <a:extLst>
                  <a:ext uri="{FF2B5EF4-FFF2-40B4-BE49-F238E27FC236}">
                    <a16:creationId xmlns:a16="http://schemas.microsoft.com/office/drawing/2014/main" id="{2F0A86D7-1210-4C69-8C1B-9BDAAF01B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47451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198" name="Freeform 622">
              <a:extLst>
                <a:ext uri="{FF2B5EF4-FFF2-40B4-BE49-F238E27FC236}">
                  <a16:creationId xmlns:a16="http://schemas.microsoft.com/office/drawing/2014/main" id="{9105ED48-59E7-4B27-890D-1AC5648FB4F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13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199" name="Rectangle 623">
              <a:extLst>
                <a:ext uri="{FF2B5EF4-FFF2-40B4-BE49-F238E27FC236}">
                  <a16:creationId xmlns:a16="http://schemas.microsoft.com/office/drawing/2014/main" id="{6B1CE44F-03F9-4F1E-A578-DCBD714B1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3203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00" name="Freeform 624" descr="ひし形 (強調)">
              <a:extLst>
                <a:ext uri="{FF2B5EF4-FFF2-40B4-BE49-F238E27FC236}">
                  <a16:creationId xmlns:a16="http://schemas.microsoft.com/office/drawing/2014/main" id="{BC565185-B064-4333-AF00-C4493DB6B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olidDmnd">
              <a:fgClr>
                <a:srgbClr val="FFCC00"/>
              </a:fgClr>
              <a:bgClr>
                <a:srgbClr val="FF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01" name="Freeform 625" descr="ひし形 (強調)">
              <a:extLst>
                <a:ext uri="{FF2B5EF4-FFF2-40B4-BE49-F238E27FC236}">
                  <a16:creationId xmlns:a16="http://schemas.microsoft.com/office/drawing/2014/main" id="{F0E764DC-BA75-4619-BC40-1B0C0AE82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olidDmnd">
              <a:fgClr>
                <a:srgbClr val="FFCC00"/>
              </a:fgClr>
              <a:bgClr>
                <a:srgbClr val="FF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02" name="Freeform 626">
              <a:extLst>
                <a:ext uri="{FF2B5EF4-FFF2-40B4-BE49-F238E27FC236}">
                  <a16:creationId xmlns:a16="http://schemas.microsoft.com/office/drawing/2014/main" id="{24B6CEEA-87DE-4384-90BA-F8A47FEAE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03" name="Freeform 627">
              <a:extLst>
                <a:ext uri="{FF2B5EF4-FFF2-40B4-BE49-F238E27FC236}">
                  <a16:creationId xmlns:a16="http://schemas.microsoft.com/office/drawing/2014/main" id="{5BE5027E-737A-4290-9089-51603A4C2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0000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04" name="Freeform 628">
              <a:extLst>
                <a:ext uri="{FF2B5EF4-FFF2-40B4-BE49-F238E27FC236}">
                  <a16:creationId xmlns:a16="http://schemas.microsoft.com/office/drawing/2014/main" id="{923B2425-A5ED-4010-B1DF-0EBC9B37D6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13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05" name="Freeform 629">
              <a:extLst>
                <a:ext uri="{FF2B5EF4-FFF2-40B4-BE49-F238E27FC236}">
                  <a16:creationId xmlns:a16="http://schemas.microsoft.com/office/drawing/2014/main" id="{05F310E0-8D24-4670-B737-A1E24C5824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13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0000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206" name="Group 630">
              <a:extLst>
                <a:ext uri="{FF2B5EF4-FFF2-40B4-BE49-F238E27FC236}">
                  <a16:creationId xmlns:a16="http://schemas.microsoft.com/office/drawing/2014/main" id="{5FB8FD29-B489-433F-825C-0350DA9E4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432"/>
              <a:ext cx="91" cy="181"/>
              <a:chOff x="3347" y="2251"/>
              <a:chExt cx="91" cy="181"/>
            </a:xfrm>
          </p:grpSpPr>
          <p:sp>
            <p:nvSpPr>
              <p:cNvPr id="25207" name="Oval 631">
                <a:extLst>
                  <a:ext uri="{FF2B5EF4-FFF2-40B4-BE49-F238E27FC236}">
                    <a16:creationId xmlns:a16="http://schemas.microsoft.com/office/drawing/2014/main" id="{AE56C88D-09E8-4FCC-91D7-DA2AF49D9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08" name="Oval 632">
                <a:extLst>
                  <a:ext uri="{FF2B5EF4-FFF2-40B4-BE49-F238E27FC236}">
                    <a16:creationId xmlns:a16="http://schemas.microsoft.com/office/drawing/2014/main" id="{95661C77-0487-4243-9DA5-15876880F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209" name="Group 633">
              <a:extLst>
                <a:ext uri="{FF2B5EF4-FFF2-40B4-BE49-F238E27FC236}">
                  <a16:creationId xmlns:a16="http://schemas.microsoft.com/office/drawing/2014/main" id="{3A5FACEA-03E3-4379-9834-2BC2595EC6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432"/>
              <a:ext cx="91" cy="181"/>
              <a:chOff x="3347" y="2251"/>
              <a:chExt cx="91" cy="181"/>
            </a:xfrm>
          </p:grpSpPr>
          <p:sp>
            <p:nvSpPr>
              <p:cNvPr id="25210" name="Oval 634">
                <a:extLst>
                  <a:ext uri="{FF2B5EF4-FFF2-40B4-BE49-F238E27FC236}">
                    <a16:creationId xmlns:a16="http://schemas.microsoft.com/office/drawing/2014/main" id="{1B856DB5-3DFA-4C06-9DE6-19FCA9AA7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1" name="Oval 635">
                <a:extLst>
                  <a:ext uri="{FF2B5EF4-FFF2-40B4-BE49-F238E27FC236}">
                    <a16:creationId xmlns:a16="http://schemas.microsoft.com/office/drawing/2014/main" id="{D500FC13-F6B6-4629-824B-E32AE9107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212" name="Group 636">
              <a:extLst>
                <a:ext uri="{FF2B5EF4-FFF2-40B4-BE49-F238E27FC236}">
                  <a16:creationId xmlns:a16="http://schemas.microsoft.com/office/drawing/2014/main" id="{88016543-ED79-4681-A800-6FD01C0AF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9" y="2750"/>
              <a:ext cx="408" cy="182"/>
              <a:chOff x="2893" y="1933"/>
              <a:chExt cx="642" cy="228"/>
            </a:xfrm>
          </p:grpSpPr>
          <p:sp>
            <p:nvSpPr>
              <p:cNvPr id="25213" name="Freeform 637">
                <a:extLst>
                  <a:ext uri="{FF2B5EF4-FFF2-40B4-BE49-F238E27FC236}">
                    <a16:creationId xmlns:a16="http://schemas.microsoft.com/office/drawing/2014/main" id="{4979A7B1-1562-47AD-96A8-C428E7C64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14" name="Freeform 638">
                <a:extLst>
                  <a:ext uri="{FF2B5EF4-FFF2-40B4-BE49-F238E27FC236}">
                    <a16:creationId xmlns:a16="http://schemas.microsoft.com/office/drawing/2014/main" id="{7D062173-16D0-406F-AA62-D2E0E6452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215" name="Oval 639">
              <a:extLst>
                <a:ext uri="{FF2B5EF4-FFF2-40B4-BE49-F238E27FC236}">
                  <a16:creationId xmlns:a16="http://schemas.microsoft.com/office/drawing/2014/main" id="{A1900C46-9D7F-4E9E-8956-F9D385AB5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2569"/>
              <a:ext cx="90" cy="226"/>
            </a:xfrm>
            <a:prstGeom prst="ellipse">
              <a:avLst/>
            </a:prstGeom>
            <a:gradFill rotWithShape="1">
              <a:gsLst>
                <a:gs pos="0">
                  <a:srgbClr val="FFEAD5">
                    <a:gamma/>
                    <a:tint val="50980"/>
                    <a:invGamma/>
                  </a:srgbClr>
                </a:gs>
                <a:gs pos="100000">
                  <a:srgbClr val="FFEAD5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216" name="Group 640">
              <a:extLst>
                <a:ext uri="{FF2B5EF4-FFF2-40B4-BE49-F238E27FC236}">
                  <a16:creationId xmlns:a16="http://schemas.microsoft.com/office/drawing/2014/main" id="{FC27DB7D-63B9-4B03-A52A-1BD9D212A7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2296"/>
              <a:ext cx="908" cy="454"/>
              <a:chOff x="352" y="2341"/>
              <a:chExt cx="1180" cy="590"/>
            </a:xfrm>
          </p:grpSpPr>
          <p:sp>
            <p:nvSpPr>
              <p:cNvPr id="25217" name="Oval 641">
                <a:extLst>
                  <a:ext uri="{FF2B5EF4-FFF2-40B4-BE49-F238E27FC236}">
                    <a16:creationId xmlns:a16="http://schemas.microsoft.com/office/drawing/2014/main" id="{5168EF4B-4373-4A7E-9EB8-873AD1232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387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8" name="Oval 642">
                <a:extLst>
                  <a:ext uri="{FF2B5EF4-FFF2-40B4-BE49-F238E27FC236}">
                    <a16:creationId xmlns:a16="http://schemas.microsoft.com/office/drawing/2014/main" id="{413F5D0A-35D5-4C74-A2E5-E8358FDBD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9" name="AutoShape 643">
                <a:extLst>
                  <a:ext uri="{FF2B5EF4-FFF2-40B4-BE49-F238E27FC236}">
                    <a16:creationId xmlns:a16="http://schemas.microsoft.com/office/drawing/2014/main" id="{1A860BCA-7C65-4567-9691-B87F4C420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341"/>
                <a:ext cx="590" cy="590"/>
              </a:xfrm>
              <a:custGeom>
                <a:avLst/>
                <a:gdLst>
                  <a:gd name="G0" fmla="+- 2343 0 0"/>
                  <a:gd name="G1" fmla="+- 21600 0 2343"/>
                  <a:gd name="G2" fmla="+- 21600 0 234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43" y="10800"/>
                    </a:moveTo>
                    <a:cubicBezTo>
                      <a:pt x="2343" y="15471"/>
                      <a:pt x="6129" y="19257"/>
                      <a:pt x="10800" y="19257"/>
                    </a:cubicBezTo>
                    <a:cubicBezTo>
                      <a:pt x="15471" y="19257"/>
                      <a:pt x="19257" y="15471"/>
                      <a:pt x="19257" y="10800"/>
                    </a:cubicBezTo>
                    <a:cubicBezTo>
                      <a:pt x="19257" y="6129"/>
                      <a:pt x="15471" y="2343"/>
                      <a:pt x="10800" y="2343"/>
                    </a:cubicBezTo>
                    <a:cubicBezTo>
                      <a:pt x="6129" y="2343"/>
                      <a:pt x="2343" y="6129"/>
                      <a:pt x="234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20" name="AutoShape 644">
                <a:extLst>
                  <a:ext uri="{FF2B5EF4-FFF2-40B4-BE49-F238E27FC236}">
                    <a16:creationId xmlns:a16="http://schemas.microsoft.com/office/drawing/2014/main" id="{5A89BA42-5D2D-452D-BE14-FE488F0DA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2341"/>
                <a:ext cx="590" cy="590"/>
              </a:xfrm>
              <a:custGeom>
                <a:avLst/>
                <a:gdLst>
                  <a:gd name="G0" fmla="+- 2343 0 0"/>
                  <a:gd name="G1" fmla="+- 21600 0 2343"/>
                  <a:gd name="G2" fmla="+- 21600 0 234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43" y="10800"/>
                    </a:moveTo>
                    <a:cubicBezTo>
                      <a:pt x="2343" y="15471"/>
                      <a:pt x="6129" y="19257"/>
                      <a:pt x="10800" y="19257"/>
                    </a:cubicBezTo>
                    <a:cubicBezTo>
                      <a:pt x="15471" y="19257"/>
                      <a:pt x="19257" y="15471"/>
                      <a:pt x="19257" y="10800"/>
                    </a:cubicBezTo>
                    <a:cubicBezTo>
                      <a:pt x="19257" y="6129"/>
                      <a:pt x="15471" y="2343"/>
                      <a:pt x="10800" y="2343"/>
                    </a:cubicBezTo>
                    <a:cubicBezTo>
                      <a:pt x="6129" y="2343"/>
                      <a:pt x="2343" y="6129"/>
                      <a:pt x="234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221" name="AutoShape 645">
              <a:extLst>
                <a:ext uri="{FF2B5EF4-FFF2-40B4-BE49-F238E27FC236}">
                  <a16:creationId xmlns:a16="http://schemas.microsoft.com/office/drawing/2014/main" id="{8DDD0B51-2F3E-4AEF-AD29-EC7BF36610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18" y="2092"/>
              <a:ext cx="137" cy="363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22" name="AutoShape 646">
              <a:extLst>
                <a:ext uri="{FF2B5EF4-FFF2-40B4-BE49-F238E27FC236}">
                  <a16:creationId xmlns:a16="http://schemas.microsoft.com/office/drawing/2014/main" id="{0EF03FC6-8C74-48B6-AD1D-1A923EFE06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71" y="2092"/>
              <a:ext cx="137" cy="363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223" name="Group 647">
            <a:extLst>
              <a:ext uri="{FF2B5EF4-FFF2-40B4-BE49-F238E27FC236}">
                <a16:creationId xmlns:a16="http://schemas.microsoft.com/office/drawing/2014/main" id="{42ADB923-8BD1-48A1-8336-5B1803BB0480}"/>
              </a:ext>
            </a:extLst>
          </p:cNvPr>
          <p:cNvGrpSpPr>
            <a:grpSpLocks/>
          </p:cNvGrpSpPr>
          <p:nvPr/>
        </p:nvGrpSpPr>
        <p:grpSpPr bwMode="auto">
          <a:xfrm>
            <a:off x="7689850" y="4797425"/>
            <a:ext cx="1646238" cy="1584325"/>
            <a:chOff x="1302" y="3022"/>
            <a:chExt cx="1037" cy="998"/>
          </a:xfrm>
        </p:grpSpPr>
        <p:grpSp>
          <p:nvGrpSpPr>
            <p:cNvPr id="25224" name="Group 648">
              <a:extLst>
                <a:ext uri="{FF2B5EF4-FFF2-40B4-BE49-F238E27FC236}">
                  <a16:creationId xmlns:a16="http://schemas.microsoft.com/office/drawing/2014/main" id="{515AA2FB-63A8-47C2-BDA6-249A61D196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022"/>
              <a:ext cx="761" cy="952"/>
              <a:chOff x="1397" y="1933"/>
              <a:chExt cx="1632" cy="2041"/>
            </a:xfrm>
          </p:grpSpPr>
          <p:sp>
            <p:nvSpPr>
              <p:cNvPr id="25225" name="Oval 649">
                <a:extLst>
                  <a:ext uri="{FF2B5EF4-FFF2-40B4-BE49-F238E27FC236}">
                    <a16:creationId xmlns:a16="http://schemas.microsoft.com/office/drawing/2014/main" id="{2BBA1924-1B87-4024-8537-7BE20FD5A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590" cy="81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82353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26" name="Oval 650">
                <a:extLst>
                  <a:ext uri="{FF2B5EF4-FFF2-40B4-BE49-F238E27FC236}">
                    <a16:creationId xmlns:a16="http://schemas.microsoft.com/office/drawing/2014/main" id="{6F59F70A-F303-466E-83B7-3BAC741CA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933"/>
                <a:ext cx="862" cy="81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82353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27" name="Freeform 651">
                <a:extLst>
                  <a:ext uri="{FF2B5EF4-FFF2-40B4-BE49-F238E27FC236}">
                    <a16:creationId xmlns:a16="http://schemas.microsoft.com/office/drawing/2014/main" id="{A6850A79-03E6-4B57-BD67-2A4B91917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" y="3067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228" name="Group 652">
                <a:extLst>
                  <a:ext uri="{FF2B5EF4-FFF2-40B4-BE49-F238E27FC236}">
                    <a16:creationId xmlns:a16="http://schemas.microsoft.com/office/drawing/2014/main" id="{29A7D29C-335F-45C4-9CA2-E35DD2A5B7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7" y="2568"/>
                <a:ext cx="272" cy="726"/>
                <a:chOff x="2304" y="2251"/>
                <a:chExt cx="317" cy="726"/>
              </a:xfrm>
            </p:grpSpPr>
            <p:sp>
              <p:nvSpPr>
                <p:cNvPr id="25229" name="Oval 653">
                  <a:extLst>
                    <a:ext uri="{FF2B5EF4-FFF2-40B4-BE49-F238E27FC236}">
                      <a16:creationId xmlns:a16="http://schemas.microsoft.com/office/drawing/2014/main" id="{F190FAC2-7E8F-4F4B-9D34-A3298BCFE8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AD5">
                        <a:gamma/>
                        <a:tint val="47451"/>
                        <a:invGamma/>
                      </a:srgbClr>
                    </a:gs>
                    <a:gs pos="100000">
                      <a:srgbClr val="FFEAD5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30" name="Oval 654">
                  <a:extLst>
                    <a:ext uri="{FF2B5EF4-FFF2-40B4-BE49-F238E27FC236}">
                      <a16:creationId xmlns:a16="http://schemas.microsoft.com/office/drawing/2014/main" id="{A7AD8DE6-F137-4DEA-98DA-AE4BD4046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231" name="Group 655">
                <a:extLst>
                  <a:ext uri="{FF2B5EF4-FFF2-40B4-BE49-F238E27FC236}">
                    <a16:creationId xmlns:a16="http://schemas.microsoft.com/office/drawing/2014/main" id="{9E82E955-FDD9-4A30-A5B2-4CA2A33073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4" y="2024"/>
                <a:ext cx="998" cy="998"/>
                <a:chOff x="2258" y="2024"/>
                <a:chExt cx="771" cy="771"/>
              </a:xfrm>
            </p:grpSpPr>
            <p:sp>
              <p:nvSpPr>
                <p:cNvPr id="25232" name="Oval 656">
                  <a:extLst>
                    <a:ext uri="{FF2B5EF4-FFF2-40B4-BE49-F238E27FC236}">
                      <a16:creationId xmlns:a16="http://schemas.microsoft.com/office/drawing/2014/main" id="{B0123E9E-697B-4D02-A8D2-6C4A7C036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AD5">
                        <a:gamma/>
                        <a:tint val="47451"/>
                        <a:invGamma/>
                      </a:srgbClr>
                    </a:gs>
                    <a:gs pos="100000">
                      <a:srgbClr val="FFEAD5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33" name="Oval 657">
                  <a:extLst>
                    <a:ext uri="{FF2B5EF4-FFF2-40B4-BE49-F238E27FC236}">
                      <a16:creationId xmlns:a16="http://schemas.microsoft.com/office/drawing/2014/main" id="{7B9BF28C-A86B-450E-A392-66B88A0AB0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AD5">
                        <a:gamma/>
                        <a:tint val="47451"/>
                        <a:invGamma/>
                      </a:srgbClr>
                    </a:gs>
                    <a:gs pos="100000">
                      <a:srgbClr val="FFEAD5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34" name="Oval 658">
                  <a:extLst>
                    <a:ext uri="{FF2B5EF4-FFF2-40B4-BE49-F238E27FC236}">
                      <a16:creationId xmlns:a16="http://schemas.microsoft.com/office/drawing/2014/main" id="{698A9CDC-526E-402A-9C6C-2CC9D1461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AD5">
                        <a:gamma/>
                        <a:tint val="47451"/>
                        <a:invGamma/>
                      </a:srgbClr>
                    </a:gs>
                    <a:gs pos="100000">
                      <a:srgbClr val="FFEAD5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235" name="Freeform 659">
                <a:extLst>
                  <a:ext uri="{FF2B5EF4-FFF2-40B4-BE49-F238E27FC236}">
                    <a16:creationId xmlns:a16="http://schemas.microsoft.com/office/drawing/2014/main" id="{5523048B-723B-43A3-A192-EC1EA7C6C9C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13" y="3067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36" name="Rectangle 660">
                <a:extLst>
                  <a:ext uri="{FF2B5EF4-FFF2-40B4-BE49-F238E27FC236}">
                    <a16:creationId xmlns:a16="http://schemas.microsoft.com/office/drawing/2014/main" id="{0620EE8A-D302-4027-B3DA-E66E16446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7" y="3203"/>
                <a:ext cx="453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7" name="Freeform 661" descr="ひし形 (強調)">
                <a:extLst>
                  <a:ext uri="{FF2B5EF4-FFF2-40B4-BE49-F238E27FC236}">
                    <a16:creationId xmlns:a16="http://schemas.microsoft.com/office/drawing/2014/main" id="{6AD99202-7FAE-4D26-BBE5-6903B8B4B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3" y="3203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olidDmnd">
                <a:fgClr>
                  <a:srgbClr val="FFCC00"/>
                </a:fgClr>
                <a:bgClr>
                  <a:srgbClr val="FF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38" name="Freeform 662" descr="ひし形 (強調)">
                <a:extLst>
                  <a:ext uri="{FF2B5EF4-FFF2-40B4-BE49-F238E27FC236}">
                    <a16:creationId xmlns:a16="http://schemas.microsoft.com/office/drawing/2014/main" id="{B6428F3C-1491-4100-85CF-52FCB6146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3384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solidDmnd">
                <a:fgClr>
                  <a:srgbClr val="FFCC00"/>
                </a:fgClr>
                <a:bgClr>
                  <a:srgbClr val="FF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39" name="Freeform 663">
                <a:extLst>
                  <a:ext uri="{FF2B5EF4-FFF2-40B4-BE49-F238E27FC236}">
                    <a16:creationId xmlns:a16="http://schemas.microsoft.com/office/drawing/2014/main" id="{0374C596-036A-4D22-B51A-5533E4A4E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3022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40" name="Freeform 664">
                <a:extLst>
                  <a:ext uri="{FF2B5EF4-FFF2-40B4-BE49-F238E27FC236}">
                    <a16:creationId xmlns:a16="http://schemas.microsoft.com/office/drawing/2014/main" id="{7461C2C7-33B3-4FA5-9F56-74BC260B6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" y="3067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40000"/>
                      <a:invGamma/>
                    </a:srgbClr>
                  </a:gs>
                  <a:gs pos="100000">
                    <a:srgbClr val="CC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41" name="Freeform 665">
                <a:extLst>
                  <a:ext uri="{FF2B5EF4-FFF2-40B4-BE49-F238E27FC236}">
                    <a16:creationId xmlns:a16="http://schemas.microsoft.com/office/drawing/2014/main" id="{D72D3A20-8445-4833-9451-5A065B6445B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13" y="3022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42" name="Freeform 666">
                <a:extLst>
                  <a:ext uri="{FF2B5EF4-FFF2-40B4-BE49-F238E27FC236}">
                    <a16:creationId xmlns:a16="http://schemas.microsoft.com/office/drawing/2014/main" id="{A678E9FC-D24D-4D25-9AAB-2DCF74E534D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13" y="3067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40000"/>
                      <a:invGamma/>
                    </a:srgbClr>
                  </a:gs>
                  <a:gs pos="100000">
                    <a:srgbClr val="CC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243" name="Group 667">
                <a:extLst>
                  <a:ext uri="{FF2B5EF4-FFF2-40B4-BE49-F238E27FC236}">
                    <a16:creationId xmlns:a16="http://schemas.microsoft.com/office/drawing/2014/main" id="{C7657741-6B73-470D-AAD9-17E82F9166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6" y="2432"/>
                <a:ext cx="91" cy="181"/>
                <a:chOff x="3347" y="2251"/>
                <a:chExt cx="91" cy="181"/>
              </a:xfrm>
            </p:grpSpPr>
            <p:sp>
              <p:nvSpPr>
                <p:cNvPr id="25244" name="Oval 668">
                  <a:extLst>
                    <a:ext uri="{FF2B5EF4-FFF2-40B4-BE49-F238E27FC236}">
                      <a16:creationId xmlns:a16="http://schemas.microsoft.com/office/drawing/2014/main" id="{985AC1F1-E209-474C-97A4-7CA5F731D5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45" name="Oval 669">
                  <a:extLst>
                    <a:ext uri="{FF2B5EF4-FFF2-40B4-BE49-F238E27FC236}">
                      <a16:creationId xmlns:a16="http://schemas.microsoft.com/office/drawing/2014/main" id="{78FB0939-93DB-4EB2-8408-23A7336AF0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246" name="Group 670">
                <a:extLst>
                  <a:ext uri="{FF2B5EF4-FFF2-40B4-BE49-F238E27FC236}">
                    <a16:creationId xmlns:a16="http://schemas.microsoft.com/office/drawing/2014/main" id="{7A20FD3F-42C4-4C7B-8241-3A1DECC67B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49" y="2432"/>
                <a:ext cx="91" cy="181"/>
                <a:chOff x="3347" y="2251"/>
                <a:chExt cx="91" cy="181"/>
              </a:xfrm>
            </p:grpSpPr>
            <p:sp>
              <p:nvSpPr>
                <p:cNvPr id="25247" name="Oval 671">
                  <a:extLst>
                    <a:ext uri="{FF2B5EF4-FFF2-40B4-BE49-F238E27FC236}">
                      <a16:creationId xmlns:a16="http://schemas.microsoft.com/office/drawing/2014/main" id="{86AF35BB-04BA-451C-842D-73D7A498EA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48" name="Oval 672">
                  <a:extLst>
                    <a:ext uri="{FF2B5EF4-FFF2-40B4-BE49-F238E27FC236}">
                      <a16:creationId xmlns:a16="http://schemas.microsoft.com/office/drawing/2014/main" id="{E7EEC995-92BE-4917-8F8C-2BBFCD8D6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249" name="Group 673">
                <a:extLst>
                  <a:ext uri="{FF2B5EF4-FFF2-40B4-BE49-F238E27FC236}">
                    <a16:creationId xmlns:a16="http://schemas.microsoft.com/office/drawing/2014/main" id="{04D2601A-5601-48EF-B09D-BB4A26439B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09" y="2750"/>
                <a:ext cx="408" cy="182"/>
                <a:chOff x="2893" y="1933"/>
                <a:chExt cx="642" cy="228"/>
              </a:xfrm>
            </p:grpSpPr>
            <p:sp>
              <p:nvSpPr>
                <p:cNvPr id="25250" name="Freeform 674">
                  <a:extLst>
                    <a:ext uri="{FF2B5EF4-FFF2-40B4-BE49-F238E27FC236}">
                      <a16:creationId xmlns:a16="http://schemas.microsoft.com/office/drawing/2014/main" id="{2993F9E2-CC3D-4039-9156-9022A0216B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51" name="Freeform 675">
                  <a:extLst>
                    <a:ext uri="{FF2B5EF4-FFF2-40B4-BE49-F238E27FC236}">
                      <a16:creationId xmlns:a16="http://schemas.microsoft.com/office/drawing/2014/main" id="{83B18BD4-A834-4E4F-91A5-9436BDF3C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252" name="Oval 676">
                <a:extLst>
                  <a:ext uri="{FF2B5EF4-FFF2-40B4-BE49-F238E27FC236}">
                    <a16:creationId xmlns:a16="http://schemas.microsoft.com/office/drawing/2014/main" id="{8FD8E3F0-2ACD-4E24-B80F-0902E1E7B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569"/>
                <a:ext cx="90" cy="226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50980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253" name="Group 677">
                <a:extLst>
                  <a:ext uri="{FF2B5EF4-FFF2-40B4-BE49-F238E27FC236}">
                    <a16:creationId xmlns:a16="http://schemas.microsoft.com/office/drawing/2014/main" id="{91E2E0EE-5D55-4A45-BBAE-ACA9D6C305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296"/>
                <a:ext cx="908" cy="454"/>
                <a:chOff x="352" y="2341"/>
                <a:chExt cx="1180" cy="590"/>
              </a:xfrm>
            </p:grpSpPr>
            <p:sp>
              <p:nvSpPr>
                <p:cNvPr id="25254" name="Oval 678">
                  <a:extLst>
                    <a:ext uri="{FF2B5EF4-FFF2-40B4-BE49-F238E27FC236}">
                      <a16:creationId xmlns:a16="http://schemas.microsoft.com/office/drawing/2014/main" id="{6E382567-B022-49CB-8D50-E15F4557CF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387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80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55" name="Oval 679">
                  <a:extLst>
                    <a:ext uri="{FF2B5EF4-FFF2-40B4-BE49-F238E27FC236}">
                      <a16:creationId xmlns:a16="http://schemas.microsoft.com/office/drawing/2014/main" id="{ABA080AA-5FC5-466C-946A-837CA9B0D9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80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56" name="AutoShape 680">
                  <a:extLst>
                    <a:ext uri="{FF2B5EF4-FFF2-40B4-BE49-F238E27FC236}">
                      <a16:creationId xmlns:a16="http://schemas.microsoft.com/office/drawing/2014/main" id="{021480D3-DBDD-41FA-AA0A-C1564A089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" y="2341"/>
                  <a:ext cx="590" cy="590"/>
                </a:xfrm>
                <a:custGeom>
                  <a:avLst/>
                  <a:gdLst>
                    <a:gd name="G0" fmla="+- 2343 0 0"/>
                    <a:gd name="G1" fmla="+- 21600 0 2343"/>
                    <a:gd name="G2" fmla="+- 21600 0 234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343" y="10800"/>
                      </a:moveTo>
                      <a:cubicBezTo>
                        <a:pt x="2343" y="15471"/>
                        <a:pt x="6129" y="19257"/>
                        <a:pt x="10800" y="19257"/>
                      </a:cubicBezTo>
                      <a:cubicBezTo>
                        <a:pt x="15471" y="19257"/>
                        <a:pt x="19257" y="15471"/>
                        <a:pt x="19257" y="10800"/>
                      </a:cubicBezTo>
                      <a:cubicBezTo>
                        <a:pt x="19257" y="6129"/>
                        <a:pt x="15471" y="2343"/>
                        <a:pt x="10800" y="2343"/>
                      </a:cubicBezTo>
                      <a:cubicBezTo>
                        <a:pt x="6129" y="2343"/>
                        <a:pt x="2343" y="6129"/>
                        <a:pt x="2343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2">
                        <a:gamma/>
                        <a:shade val="46275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57" name="AutoShape 681">
                  <a:extLst>
                    <a:ext uri="{FF2B5EF4-FFF2-40B4-BE49-F238E27FC236}">
                      <a16:creationId xmlns:a16="http://schemas.microsoft.com/office/drawing/2014/main" id="{27743E32-E60C-4045-8A8A-4A7CEC12E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2" y="2341"/>
                  <a:ext cx="590" cy="590"/>
                </a:xfrm>
                <a:custGeom>
                  <a:avLst/>
                  <a:gdLst>
                    <a:gd name="G0" fmla="+- 2343 0 0"/>
                    <a:gd name="G1" fmla="+- 21600 0 2343"/>
                    <a:gd name="G2" fmla="+- 21600 0 234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343" y="10800"/>
                      </a:moveTo>
                      <a:cubicBezTo>
                        <a:pt x="2343" y="15471"/>
                        <a:pt x="6129" y="19257"/>
                        <a:pt x="10800" y="19257"/>
                      </a:cubicBezTo>
                      <a:cubicBezTo>
                        <a:pt x="15471" y="19257"/>
                        <a:pt x="19257" y="15471"/>
                        <a:pt x="19257" y="10800"/>
                      </a:cubicBezTo>
                      <a:cubicBezTo>
                        <a:pt x="19257" y="6129"/>
                        <a:pt x="15471" y="2343"/>
                        <a:pt x="10800" y="2343"/>
                      </a:cubicBezTo>
                      <a:cubicBezTo>
                        <a:pt x="6129" y="2343"/>
                        <a:pt x="2343" y="6129"/>
                        <a:pt x="2343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2">
                        <a:gamma/>
                        <a:shade val="46275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258" name="AutoShape 682">
                <a:extLst>
                  <a:ext uri="{FF2B5EF4-FFF2-40B4-BE49-F238E27FC236}">
                    <a16:creationId xmlns:a16="http://schemas.microsoft.com/office/drawing/2014/main" id="{9E141DA9-817E-47AB-8EA0-915F38A02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18" y="2092"/>
                <a:ext cx="137" cy="363"/>
              </a:xfrm>
              <a:prstGeom prst="moo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>
                      <a:gamma/>
                      <a:shade val="82353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9" name="AutoShape 683">
                <a:extLst>
                  <a:ext uri="{FF2B5EF4-FFF2-40B4-BE49-F238E27FC236}">
                    <a16:creationId xmlns:a16="http://schemas.microsoft.com/office/drawing/2014/main" id="{5D66E157-76C3-4CBE-A53B-BFBDFF6D6D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71" y="2092"/>
                <a:ext cx="137" cy="363"/>
              </a:xfrm>
              <a:prstGeom prst="moo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>
                      <a:gamma/>
                      <a:shade val="82353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260" name="Group 684">
              <a:extLst>
                <a:ext uri="{FF2B5EF4-FFF2-40B4-BE49-F238E27FC236}">
                  <a16:creationId xmlns:a16="http://schemas.microsoft.com/office/drawing/2014/main" id="{9B28956A-6336-4AA9-85BC-57BD0E791F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2" y="3434"/>
              <a:ext cx="351" cy="586"/>
              <a:chOff x="1302" y="3434"/>
              <a:chExt cx="351" cy="586"/>
            </a:xfrm>
          </p:grpSpPr>
          <p:sp>
            <p:nvSpPr>
              <p:cNvPr id="25261" name="AutoShape 685">
                <a:extLst>
                  <a:ext uri="{FF2B5EF4-FFF2-40B4-BE49-F238E27FC236}">
                    <a16:creationId xmlns:a16="http://schemas.microsoft.com/office/drawing/2014/main" id="{7CA5A1A6-D193-4498-8DD0-C49F87A3D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90" y="3591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62" name="Oval 686">
                <a:extLst>
                  <a:ext uri="{FF2B5EF4-FFF2-40B4-BE49-F238E27FC236}">
                    <a16:creationId xmlns:a16="http://schemas.microsoft.com/office/drawing/2014/main" id="{6CFF1386-C4DA-4388-BFBF-0E1D25B33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53" y="3575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63" name="AutoShape 687">
                <a:extLst>
                  <a:ext uri="{FF2B5EF4-FFF2-40B4-BE49-F238E27FC236}">
                    <a16:creationId xmlns:a16="http://schemas.microsoft.com/office/drawing/2014/main" id="{940930AE-0EA7-4123-91A8-A2DC451EF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1459" y="3555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264" name="Group 688">
                <a:extLst>
                  <a:ext uri="{FF2B5EF4-FFF2-40B4-BE49-F238E27FC236}">
                    <a16:creationId xmlns:a16="http://schemas.microsoft.com/office/drawing/2014/main" id="{CE5B830B-266F-4D91-8FFF-C70059B31B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95305">
                <a:off x="1481" y="3752"/>
                <a:ext cx="21" cy="82"/>
                <a:chOff x="3483" y="3385"/>
                <a:chExt cx="56" cy="227"/>
              </a:xfrm>
            </p:grpSpPr>
            <p:grpSp>
              <p:nvGrpSpPr>
                <p:cNvPr id="25265" name="Group 689">
                  <a:extLst>
                    <a:ext uri="{FF2B5EF4-FFF2-40B4-BE49-F238E27FC236}">
                      <a16:creationId xmlns:a16="http://schemas.microsoft.com/office/drawing/2014/main" id="{39DC6F05-DE68-43C9-B4E0-DF61D8AF4C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385"/>
                  <a:ext cx="56" cy="91"/>
                  <a:chOff x="3472" y="3385"/>
                  <a:chExt cx="56" cy="91"/>
                </a:xfrm>
              </p:grpSpPr>
              <p:sp>
                <p:nvSpPr>
                  <p:cNvPr id="25266" name="Oval 690">
                    <a:extLst>
                      <a:ext uri="{FF2B5EF4-FFF2-40B4-BE49-F238E27FC236}">
                        <a16:creationId xmlns:a16="http://schemas.microsoft.com/office/drawing/2014/main" id="{F8CD3D89-EA5C-43E3-B19F-1B69B6C8DB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67" name="Oval 691">
                    <a:extLst>
                      <a:ext uri="{FF2B5EF4-FFF2-40B4-BE49-F238E27FC236}">
                        <a16:creationId xmlns:a16="http://schemas.microsoft.com/office/drawing/2014/main" id="{7A353F8C-995F-4150-8E5F-5081EEEA15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268" name="Group 692">
                  <a:extLst>
                    <a:ext uri="{FF2B5EF4-FFF2-40B4-BE49-F238E27FC236}">
                      <a16:creationId xmlns:a16="http://schemas.microsoft.com/office/drawing/2014/main" id="{3439ECB2-F81F-4222-A8E7-FF6A291386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3" y="3521"/>
                  <a:ext cx="56" cy="91"/>
                  <a:chOff x="3472" y="3385"/>
                  <a:chExt cx="56" cy="91"/>
                </a:xfrm>
              </p:grpSpPr>
              <p:sp>
                <p:nvSpPr>
                  <p:cNvPr id="25269" name="Oval 693">
                    <a:extLst>
                      <a:ext uri="{FF2B5EF4-FFF2-40B4-BE49-F238E27FC236}">
                        <a16:creationId xmlns:a16="http://schemas.microsoft.com/office/drawing/2014/main" id="{3F39FA0F-0146-4952-A6EA-7111EFACC4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385"/>
                    <a:ext cx="45" cy="90"/>
                  </a:xfrm>
                  <a:prstGeom prst="ellipse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70" name="Oval 694">
                    <a:extLst>
                      <a:ext uri="{FF2B5EF4-FFF2-40B4-BE49-F238E27FC236}">
                        <a16:creationId xmlns:a16="http://schemas.microsoft.com/office/drawing/2014/main" id="{B4F010AD-606F-49E2-BCCC-A8D9ED8B6F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386"/>
                    <a:ext cx="45" cy="9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5271" name="AutoShape 695">
                <a:extLst>
                  <a:ext uri="{FF2B5EF4-FFF2-40B4-BE49-F238E27FC236}">
                    <a16:creationId xmlns:a16="http://schemas.microsoft.com/office/drawing/2014/main" id="{DD8CCDA2-50AF-4F31-A628-70F777643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86173">
                <a:off x="1411" y="3485"/>
                <a:ext cx="163" cy="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2" name="Oval 696">
                <a:extLst>
                  <a:ext uri="{FF2B5EF4-FFF2-40B4-BE49-F238E27FC236}">
                    <a16:creationId xmlns:a16="http://schemas.microsoft.com/office/drawing/2014/main" id="{C3A0CE0C-956D-46DD-98EF-2CB37C34A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3827">
                <a:off x="1431" y="3537"/>
                <a:ext cx="143" cy="123"/>
              </a:xfrm>
              <a:prstGeom prst="ellipse">
                <a:avLst/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3" name="Oval 697">
                <a:extLst>
                  <a:ext uri="{FF2B5EF4-FFF2-40B4-BE49-F238E27FC236}">
                    <a16:creationId xmlns:a16="http://schemas.microsoft.com/office/drawing/2014/main" id="{D5B570C4-B83E-4A23-BAEA-C43812190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3827">
                <a:off x="1422" y="3555"/>
                <a:ext cx="122" cy="114"/>
              </a:xfrm>
              <a:prstGeom prst="ellipse">
                <a:avLst/>
              </a:prstGeom>
              <a:solidFill>
                <a:srgbClr val="FFEAD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4" name="AutoShape 698">
                <a:extLst>
                  <a:ext uri="{FF2B5EF4-FFF2-40B4-BE49-F238E27FC236}">
                    <a16:creationId xmlns:a16="http://schemas.microsoft.com/office/drawing/2014/main" id="{CD1989ED-A04C-422B-B8FA-782FC7FBD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13846">
                <a:off x="1333" y="3530"/>
                <a:ext cx="148" cy="3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5" name="AutoShape 699">
                <a:extLst>
                  <a:ext uri="{FF2B5EF4-FFF2-40B4-BE49-F238E27FC236}">
                    <a16:creationId xmlns:a16="http://schemas.microsoft.com/office/drawing/2014/main" id="{B300411F-C420-4E4A-82BA-EE3CC9BB6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6942">
                <a:off x="1302" y="3563"/>
                <a:ext cx="170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6" name="AutoShape 700">
                <a:extLst>
                  <a:ext uri="{FF2B5EF4-FFF2-40B4-BE49-F238E27FC236}">
                    <a16:creationId xmlns:a16="http://schemas.microsoft.com/office/drawing/2014/main" id="{6A2486DC-865F-4AE7-B309-F69ACA157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6942">
                <a:off x="1321" y="3599"/>
                <a:ext cx="161" cy="3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7" name="AutoShape 701">
                <a:extLst>
                  <a:ext uri="{FF2B5EF4-FFF2-40B4-BE49-F238E27FC236}">
                    <a16:creationId xmlns:a16="http://schemas.microsoft.com/office/drawing/2014/main" id="{BB8097A1-7B08-4EFF-A633-0A77D18DD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6942">
                <a:off x="1348" y="3637"/>
                <a:ext cx="136" cy="3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8" name="AutoShape 702">
                <a:extLst>
                  <a:ext uri="{FF2B5EF4-FFF2-40B4-BE49-F238E27FC236}">
                    <a16:creationId xmlns:a16="http://schemas.microsoft.com/office/drawing/2014/main" id="{2EB94234-4F15-48A9-91D7-59B090E16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13846">
                <a:off x="1448" y="3597"/>
                <a:ext cx="143" cy="8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EAD5">
                      <a:gamma/>
                      <a:tint val="34902"/>
                      <a:invGamma/>
                    </a:srgbClr>
                  </a:gs>
                  <a:gs pos="100000">
                    <a:srgbClr val="FFEAD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501" name="Group 925">
            <a:extLst>
              <a:ext uri="{FF2B5EF4-FFF2-40B4-BE49-F238E27FC236}">
                <a16:creationId xmlns:a16="http://schemas.microsoft.com/office/drawing/2014/main" id="{2BC5B036-7AC4-4C17-A8D1-FC4E30189464}"/>
              </a:ext>
            </a:extLst>
          </p:cNvPr>
          <p:cNvGrpSpPr>
            <a:grpSpLocks/>
          </p:cNvGrpSpPr>
          <p:nvPr/>
        </p:nvGrpSpPr>
        <p:grpSpPr bwMode="auto">
          <a:xfrm>
            <a:off x="2549525" y="836613"/>
            <a:ext cx="1117600" cy="1584325"/>
            <a:chOff x="1606" y="527"/>
            <a:chExt cx="704" cy="998"/>
          </a:xfrm>
        </p:grpSpPr>
        <p:sp>
          <p:nvSpPr>
            <p:cNvPr id="25439" name="Freeform 863">
              <a:extLst>
                <a:ext uri="{FF2B5EF4-FFF2-40B4-BE49-F238E27FC236}">
                  <a16:creationId xmlns:a16="http://schemas.microsoft.com/office/drawing/2014/main" id="{0BE0D192-4066-47BE-BF6D-F83AE3D68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1134"/>
              <a:ext cx="352" cy="391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440" name="Group 864">
              <a:extLst>
                <a:ext uri="{FF2B5EF4-FFF2-40B4-BE49-F238E27FC236}">
                  <a16:creationId xmlns:a16="http://schemas.microsoft.com/office/drawing/2014/main" id="{FB637C9B-E12F-4A06-889C-7AF2BEE3FB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3" y="722"/>
              <a:ext cx="177" cy="216"/>
              <a:chOff x="2031" y="1933"/>
              <a:chExt cx="409" cy="500"/>
            </a:xfrm>
          </p:grpSpPr>
          <p:sp>
            <p:nvSpPr>
              <p:cNvPr id="25441" name="Oval 865">
                <a:extLst>
                  <a:ext uri="{FF2B5EF4-FFF2-40B4-BE49-F238E27FC236}">
                    <a16:creationId xmlns:a16="http://schemas.microsoft.com/office/drawing/2014/main" id="{35174A17-B275-47A2-8725-23241D41F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42" name="Oval 866">
                <a:extLst>
                  <a:ext uri="{FF2B5EF4-FFF2-40B4-BE49-F238E27FC236}">
                    <a16:creationId xmlns:a16="http://schemas.microsoft.com/office/drawing/2014/main" id="{D7EB2C6B-0863-4510-8DE3-A0FAB1695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43" name="Group 867">
              <a:extLst>
                <a:ext uri="{FF2B5EF4-FFF2-40B4-BE49-F238E27FC236}">
                  <a16:creationId xmlns:a16="http://schemas.microsoft.com/office/drawing/2014/main" id="{8FC9C173-575E-4DA3-A217-84366CF1D2B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36" y="722"/>
              <a:ext cx="177" cy="216"/>
              <a:chOff x="2031" y="1933"/>
              <a:chExt cx="409" cy="500"/>
            </a:xfrm>
          </p:grpSpPr>
          <p:sp>
            <p:nvSpPr>
              <p:cNvPr id="25444" name="Oval 868">
                <a:extLst>
                  <a:ext uri="{FF2B5EF4-FFF2-40B4-BE49-F238E27FC236}">
                    <a16:creationId xmlns:a16="http://schemas.microsoft.com/office/drawing/2014/main" id="{005FD729-2544-4D1C-8E1A-4613DB6AC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3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45" name="Oval 869">
                <a:extLst>
                  <a:ext uri="{FF2B5EF4-FFF2-40B4-BE49-F238E27FC236}">
                    <a16:creationId xmlns:a16="http://schemas.microsoft.com/office/drawing/2014/main" id="{9CC2E170-135F-4445-81A2-13ACF2AE6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11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46" name="Group 870">
              <a:extLst>
                <a:ext uri="{FF2B5EF4-FFF2-40B4-BE49-F238E27FC236}">
                  <a16:creationId xmlns:a16="http://schemas.microsoft.com/office/drawing/2014/main" id="{1CA815C9-0E3D-4FDB-AF0A-F303FC7940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9" y="918"/>
              <a:ext cx="118" cy="314"/>
              <a:chOff x="2304" y="2251"/>
              <a:chExt cx="317" cy="726"/>
            </a:xfrm>
          </p:grpSpPr>
          <p:sp>
            <p:nvSpPr>
              <p:cNvPr id="25447" name="Oval 871">
                <a:extLst>
                  <a:ext uri="{FF2B5EF4-FFF2-40B4-BE49-F238E27FC236}">
                    <a16:creationId xmlns:a16="http://schemas.microsoft.com/office/drawing/2014/main" id="{80ACDB29-D429-4244-8EAB-BB0963DFF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48" name="Oval 872">
                <a:extLst>
                  <a:ext uri="{FF2B5EF4-FFF2-40B4-BE49-F238E27FC236}">
                    <a16:creationId xmlns:a16="http://schemas.microsoft.com/office/drawing/2014/main" id="{D2B00AFD-5219-4283-8EFC-0852E9E9F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49" name="Group 873">
              <a:extLst>
                <a:ext uri="{FF2B5EF4-FFF2-40B4-BE49-F238E27FC236}">
                  <a16:creationId xmlns:a16="http://schemas.microsoft.com/office/drawing/2014/main" id="{27F8A4C3-67DD-4E8E-B80A-3703D7ACC3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" y="684"/>
              <a:ext cx="430" cy="430"/>
              <a:chOff x="2258" y="2024"/>
              <a:chExt cx="771" cy="771"/>
            </a:xfrm>
          </p:grpSpPr>
          <p:sp>
            <p:nvSpPr>
              <p:cNvPr id="25450" name="Oval 874">
                <a:extLst>
                  <a:ext uri="{FF2B5EF4-FFF2-40B4-BE49-F238E27FC236}">
                    <a16:creationId xmlns:a16="http://schemas.microsoft.com/office/drawing/2014/main" id="{88731652-BB3A-4E5A-89BC-AD3AD36B5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51" name="Oval 875">
                <a:extLst>
                  <a:ext uri="{FF2B5EF4-FFF2-40B4-BE49-F238E27FC236}">
                    <a16:creationId xmlns:a16="http://schemas.microsoft.com/office/drawing/2014/main" id="{EAD9DA3C-CD20-4271-BEEF-463CFBF5F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52" name="Oval 876">
                <a:extLst>
                  <a:ext uri="{FF2B5EF4-FFF2-40B4-BE49-F238E27FC236}">
                    <a16:creationId xmlns:a16="http://schemas.microsoft.com/office/drawing/2014/main" id="{4E5A1433-E400-47E5-8232-DFEEC7986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53" name="Group 877">
              <a:extLst>
                <a:ext uri="{FF2B5EF4-FFF2-40B4-BE49-F238E27FC236}">
                  <a16:creationId xmlns:a16="http://schemas.microsoft.com/office/drawing/2014/main" id="{19E9C223-7C8F-4A4F-834B-E90DD27B9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" y="644"/>
              <a:ext cx="22" cy="119"/>
              <a:chOff x="1578" y="709"/>
              <a:chExt cx="136" cy="725"/>
            </a:xfrm>
          </p:grpSpPr>
          <p:sp>
            <p:nvSpPr>
              <p:cNvPr id="25454" name="Rectangle 878">
                <a:extLst>
                  <a:ext uri="{FF2B5EF4-FFF2-40B4-BE49-F238E27FC236}">
                    <a16:creationId xmlns:a16="http://schemas.microsoft.com/office/drawing/2014/main" id="{7F04C53A-4291-41A0-B337-1AFFAE934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709"/>
                <a:ext cx="46" cy="49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55" name="Oval 879">
                <a:extLst>
                  <a:ext uri="{FF2B5EF4-FFF2-40B4-BE49-F238E27FC236}">
                    <a16:creationId xmlns:a16="http://schemas.microsoft.com/office/drawing/2014/main" id="{EE345006-110A-405B-9C59-FC1450065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162"/>
                <a:ext cx="136" cy="27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456" name="AutoShape 880">
              <a:extLst>
                <a:ext uri="{FF2B5EF4-FFF2-40B4-BE49-F238E27FC236}">
                  <a16:creationId xmlns:a16="http://schemas.microsoft.com/office/drawing/2014/main" id="{59E5964B-0ABE-4753-9488-E7018BDE8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" y="606"/>
              <a:ext cx="274" cy="17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7843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57" name="Freeform 881">
              <a:extLst>
                <a:ext uri="{FF2B5EF4-FFF2-40B4-BE49-F238E27FC236}">
                  <a16:creationId xmlns:a16="http://schemas.microsoft.com/office/drawing/2014/main" id="{339EC8B1-E658-4878-8875-DF0E21E90A3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58" y="1134"/>
              <a:ext cx="352" cy="391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58" name="Rectangle 882">
              <a:extLst>
                <a:ext uri="{FF2B5EF4-FFF2-40B4-BE49-F238E27FC236}">
                  <a16:creationId xmlns:a16="http://schemas.microsoft.com/office/drawing/2014/main" id="{9C88A88D-8A78-419D-AB31-2559DAE23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1" y="1192"/>
              <a:ext cx="195" cy="2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59" name="Freeform 883" descr="右上がり対角線 (反転)">
              <a:extLst>
                <a:ext uri="{FF2B5EF4-FFF2-40B4-BE49-F238E27FC236}">
                  <a16:creationId xmlns:a16="http://schemas.microsoft.com/office/drawing/2014/main" id="{68D517EA-AD63-4819-86C1-0F9CE9670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" y="1192"/>
              <a:ext cx="78" cy="78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0" name="Freeform 884" descr="右上がり対角線 (反転)">
              <a:extLst>
                <a:ext uri="{FF2B5EF4-FFF2-40B4-BE49-F238E27FC236}">
                  <a16:creationId xmlns:a16="http://schemas.microsoft.com/office/drawing/2014/main" id="{8142ABF9-07B7-43D5-ADE1-69FA67A5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" y="1270"/>
              <a:ext cx="118" cy="255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1" name="Freeform 885">
              <a:extLst>
                <a:ext uri="{FF2B5EF4-FFF2-40B4-BE49-F238E27FC236}">
                  <a16:creationId xmlns:a16="http://schemas.microsoft.com/office/drawing/2014/main" id="{022D6F22-EC9C-428F-84FE-631A9BBE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1114"/>
              <a:ext cx="118" cy="17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2" name="Freeform 886">
              <a:extLst>
                <a:ext uri="{FF2B5EF4-FFF2-40B4-BE49-F238E27FC236}">
                  <a16:creationId xmlns:a16="http://schemas.microsoft.com/office/drawing/2014/main" id="{E6247FBA-221C-47FB-8A48-0013BE137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" y="1134"/>
              <a:ext cx="176" cy="391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3" name="Freeform 887">
              <a:extLst>
                <a:ext uri="{FF2B5EF4-FFF2-40B4-BE49-F238E27FC236}">
                  <a16:creationId xmlns:a16="http://schemas.microsoft.com/office/drawing/2014/main" id="{336752C6-FC84-4987-AFB1-1FB21120E4E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58" y="1114"/>
              <a:ext cx="118" cy="176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4" name="Freeform 888">
              <a:extLst>
                <a:ext uri="{FF2B5EF4-FFF2-40B4-BE49-F238E27FC236}">
                  <a16:creationId xmlns:a16="http://schemas.microsoft.com/office/drawing/2014/main" id="{5E499558-10AE-430F-87F2-EAE9E85845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58" y="1134"/>
              <a:ext cx="176" cy="391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5" name="Freeform 889">
              <a:extLst>
                <a:ext uri="{FF2B5EF4-FFF2-40B4-BE49-F238E27FC236}">
                  <a16:creationId xmlns:a16="http://schemas.microsoft.com/office/drawing/2014/main" id="{CCB4EB39-AE9F-4F89-95C1-A78FDE16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" y="625"/>
              <a:ext cx="235" cy="117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6" name="Freeform 890">
              <a:extLst>
                <a:ext uri="{FF2B5EF4-FFF2-40B4-BE49-F238E27FC236}">
                  <a16:creationId xmlns:a16="http://schemas.microsoft.com/office/drawing/2014/main" id="{3A45A147-04F7-4187-BD30-757B8DE2321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58" y="625"/>
              <a:ext cx="234" cy="117"/>
            </a:xfrm>
            <a:custGeom>
              <a:avLst/>
              <a:gdLst>
                <a:gd name="T0" fmla="*/ 0 w 544"/>
                <a:gd name="T1" fmla="*/ 0 h 272"/>
                <a:gd name="T2" fmla="*/ 0 w 544"/>
                <a:gd name="T3" fmla="*/ 45 h 272"/>
                <a:gd name="T4" fmla="*/ 544 w 544"/>
                <a:gd name="T5" fmla="*/ 272 h 272"/>
                <a:gd name="T6" fmla="*/ 544 w 544"/>
                <a:gd name="T7" fmla="*/ 226 h 272"/>
                <a:gd name="T8" fmla="*/ 0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0"/>
                  </a:moveTo>
                  <a:lnTo>
                    <a:pt x="0" y="45"/>
                  </a:lnTo>
                  <a:lnTo>
                    <a:pt x="544" y="272"/>
                  </a:lnTo>
                  <a:lnTo>
                    <a:pt x="544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67" name="Freeform 891">
              <a:extLst>
                <a:ext uri="{FF2B5EF4-FFF2-40B4-BE49-F238E27FC236}">
                  <a16:creationId xmlns:a16="http://schemas.microsoft.com/office/drawing/2014/main" id="{B71EAB60-BEEF-4562-8738-BC54D420E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" y="527"/>
              <a:ext cx="470" cy="196"/>
            </a:xfrm>
            <a:custGeom>
              <a:avLst/>
              <a:gdLst>
                <a:gd name="T0" fmla="*/ 545 w 1089"/>
                <a:gd name="T1" fmla="*/ 454 h 454"/>
                <a:gd name="T2" fmla="*/ 0 w 1089"/>
                <a:gd name="T3" fmla="*/ 227 h 454"/>
                <a:gd name="T4" fmla="*/ 545 w 1089"/>
                <a:gd name="T5" fmla="*/ 0 h 454"/>
                <a:gd name="T6" fmla="*/ 1089 w 1089"/>
                <a:gd name="T7" fmla="*/ 227 h 454"/>
                <a:gd name="T8" fmla="*/ 545 w 1089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454">
                  <a:moveTo>
                    <a:pt x="545" y="454"/>
                  </a:moveTo>
                  <a:lnTo>
                    <a:pt x="0" y="227"/>
                  </a:lnTo>
                  <a:lnTo>
                    <a:pt x="545" y="0"/>
                  </a:lnTo>
                  <a:lnTo>
                    <a:pt x="1089" y="227"/>
                  </a:lnTo>
                  <a:lnTo>
                    <a:pt x="545" y="454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79" name="Freeform 903">
              <a:extLst>
                <a:ext uri="{FF2B5EF4-FFF2-40B4-BE49-F238E27FC236}">
                  <a16:creationId xmlns:a16="http://schemas.microsoft.com/office/drawing/2014/main" id="{CFC1F0CF-8024-4C3C-A94E-20D5B354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01"/>
              <a:ext cx="118" cy="39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80" name="Freeform 904">
              <a:extLst>
                <a:ext uri="{FF2B5EF4-FFF2-40B4-BE49-F238E27FC236}">
                  <a16:creationId xmlns:a16="http://schemas.microsoft.com/office/drawing/2014/main" id="{3BBB865A-4E1A-4964-8068-B2E98931C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0" y="801"/>
              <a:ext cx="117" cy="39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81" name="Oval 905">
              <a:extLst>
                <a:ext uri="{FF2B5EF4-FFF2-40B4-BE49-F238E27FC236}">
                  <a16:creationId xmlns:a16="http://schemas.microsoft.com/office/drawing/2014/main" id="{B9C8B9BD-7C81-47FE-8A51-92B387216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0" y="1016"/>
              <a:ext cx="156" cy="5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82" name="Oval 906">
              <a:extLst>
                <a:ext uri="{FF2B5EF4-FFF2-40B4-BE49-F238E27FC236}">
                  <a16:creationId xmlns:a16="http://schemas.microsoft.com/office/drawing/2014/main" id="{C1D2ACB1-5B0C-43C9-A2B3-FCDFA34D1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" y="958"/>
              <a:ext cx="78" cy="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95" name="Group 919">
              <a:extLst>
                <a:ext uri="{FF2B5EF4-FFF2-40B4-BE49-F238E27FC236}">
                  <a16:creationId xmlns:a16="http://schemas.microsoft.com/office/drawing/2014/main" id="{7081A8A8-9F9A-48B7-9649-8C75A1F04C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4" y="890"/>
              <a:ext cx="227" cy="91"/>
              <a:chOff x="1850" y="890"/>
              <a:chExt cx="227" cy="91"/>
            </a:xfrm>
          </p:grpSpPr>
          <p:sp>
            <p:nvSpPr>
              <p:cNvPr id="25483" name="AutoShape 907">
                <a:extLst>
                  <a:ext uri="{FF2B5EF4-FFF2-40B4-BE49-F238E27FC236}">
                    <a16:creationId xmlns:a16="http://schemas.microsoft.com/office/drawing/2014/main" id="{A67B1869-B6E4-4E95-996F-DD7356508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890"/>
                <a:ext cx="91" cy="91"/>
              </a:xfrm>
              <a:custGeom>
                <a:avLst/>
                <a:gdLst>
                  <a:gd name="G0" fmla="+- 8729 0 0"/>
                  <a:gd name="G1" fmla="+- 11335937 0 0"/>
                  <a:gd name="G2" fmla="+- 0 0 11335937"/>
                  <a:gd name="T0" fmla="*/ 0 256 1"/>
                  <a:gd name="T1" fmla="*/ 180 256 1"/>
                  <a:gd name="G3" fmla="+- 11335937 T0 T1"/>
                  <a:gd name="T2" fmla="*/ 0 256 1"/>
                  <a:gd name="T3" fmla="*/ 90 256 1"/>
                  <a:gd name="G4" fmla="+- 11335937 T2 T3"/>
                  <a:gd name="G5" fmla="*/ G4 2 1"/>
                  <a:gd name="T4" fmla="*/ 90 256 1"/>
                  <a:gd name="T5" fmla="*/ 0 256 1"/>
                  <a:gd name="G6" fmla="+- 11335937 T4 T5"/>
                  <a:gd name="G7" fmla="*/ G6 2 1"/>
                  <a:gd name="G8" fmla="abs 1133593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729"/>
                  <a:gd name="G18" fmla="*/ 8729 1 2"/>
                  <a:gd name="G19" fmla="+- G18 5400 0"/>
                  <a:gd name="G20" fmla="cos G19 11335937"/>
                  <a:gd name="G21" fmla="sin G19 11335937"/>
                  <a:gd name="G22" fmla="+- G20 10800 0"/>
                  <a:gd name="G23" fmla="+- G21 10800 0"/>
                  <a:gd name="G24" fmla="+- 10800 0 G20"/>
                  <a:gd name="G25" fmla="+- 8729 10800 0"/>
                  <a:gd name="G26" fmla="?: G9 G17 G25"/>
                  <a:gd name="G27" fmla="?: G9 0 21600"/>
                  <a:gd name="G28" fmla="cos 10800 11335937"/>
                  <a:gd name="G29" fmla="sin 10800 11335937"/>
                  <a:gd name="G30" fmla="sin 8729 1133593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335937 G34 0"/>
                  <a:gd name="G36" fmla="?: G6 G35 G31"/>
                  <a:gd name="G37" fmla="+- 21600 0 G36"/>
                  <a:gd name="G38" fmla="?: G4 0 G33"/>
                  <a:gd name="G39" fmla="?: 1133593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08 w 21600"/>
                  <a:gd name="T15" fmla="*/ 11994 h 21600"/>
                  <a:gd name="T16" fmla="*/ 10800 w 21600"/>
                  <a:gd name="T17" fmla="*/ 2071 h 21600"/>
                  <a:gd name="T18" fmla="*/ 20492 w 21600"/>
                  <a:gd name="T19" fmla="*/ 1199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136" y="11867"/>
                    </a:moveTo>
                    <a:cubicBezTo>
                      <a:pt x="2092" y="11513"/>
                      <a:pt x="2071" y="11156"/>
                      <a:pt x="2071" y="10800"/>
                    </a:cubicBezTo>
                    <a:cubicBezTo>
                      <a:pt x="2071" y="5979"/>
                      <a:pt x="5979" y="2071"/>
                      <a:pt x="10800" y="2071"/>
                    </a:cubicBezTo>
                    <a:cubicBezTo>
                      <a:pt x="15620" y="2071"/>
                      <a:pt x="19529" y="5979"/>
                      <a:pt x="19529" y="10800"/>
                    </a:cubicBezTo>
                    <a:cubicBezTo>
                      <a:pt x="19529" y="11156"/>
                      <a:pt x="19507" y="11513"/>
                      <a:pt x="19463" y="11867"/>
                    </a:cubicBezTo>
                    <a:lnTo>
                      <a:pt x="21518" y="12121"/>
                    </a:lnTo>
                    <a:cubicBezTo>
                      <a:pt x="21572" y="11682"/>
                      <a:pt x="21600" y="112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241"/>
                      <a:pt x="27" y="11682"/>
                      <a:pt x="81" y="121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84" name="AutoShape 908">
                <a:extLst>
                  <a:ext uri="{FF2B5EF4-FFF2-40B4-BE49-F238E27FC236}">
                    <a16:creationId xmlns:a16="http://schemas.microsoft.com/office/drawing/2014/main" id="{22D3BADA-D69B-4CC5-A971-6358C495E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1" cy="91"/>
              </a:xfrm>
              <a:custGeom>
                <a:avLst/>
                <a:gdLst>
                  <a:gd name="G0" fmla="+- 8729 0 0"/>
                  <a:gd name="G1" fmla="+- 11335937 0 0"/>
                  <a:gd name="G2" fmla="+- 0 0 11335937"/>
                  <a:gd name="T0" fmla="*/ 0 256 1"/>
                  <a:gd name="T1" fmla="*/ 180 256 1"/>
                  <a:gd name="G3" fmla="+- 11335937 T0 T1"/>
                  <a:gd name="T2" fmla="*/ 0 256 1"/>
                  <a:gd name="T3" fmla="*/ 90 256 1"/>
                  <a:gd name="G4" fmla="+- 11335937 T2 T3"/>
                  <a:gd name="G5" fmla="*/ G4 2 1"/>
                  <a:gd name="T4" fmla="*/ 90 256 1"/>
                  <a:gd name="T5" fmla="*/ 0 256 1"/>
                  <a:gd name="G6" fmla="+- 11335937 T4 T5"/>
                  <a:gd name="G7" fmla="*/ G6 2 1"/>
                  <a:gd name="G8" fmla="abs 1133593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729"/>
                  <a:gd name="G18" fmla="*/ 8729 1 2"/>
                  <a:gd name="G19" fmla="+- G18 5400 0"/>
                  <a:gd name="G20" fmla="cos G19 11335937"/>
                  <a:gd name="G21" fmla="sin G19 11335937"/>
                  <a:gd name="G22" fmla="+- G20 10800 0"/>
                  <a:gd name="G23" fmla="+- G21 10800 0"/>
                  <a:gd name="G24" fmla="+- 10800 0 G20"/>
                  <a:gd name="G25" fmla="+- 8729 10800 0"/>
                  <a:gd name="G26" fmla="?: G9 G17 G25"/>
                  <a:gd name="G27" fmla="?: G9 0 21600"/>
                  <a:gd name="G28" fmla="cos 10800 11335937"/>
                  <a:gd name="G29" fmla="sin 10800 11335937"/>
                  <a:gd name="G30" fmla="sin 8729 1133593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335937 G34 0"/>
                  <a:gd name="G36" fmla="?: G6 G35 G31"/>
                  <a:gd name="G37" fmla="+- 21600 0 G36"/>
                  <a:gd name="G38" fmla="?: G4 0 G33"/>
                  <a:gd name="G39" fmla="?: 1133593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08 w 21600"/>
                  <a:gd name="T15" fmla="*/ 11994 h 21600"/>
                  <a:gd name="T16" fmla="*/ 10800 w 21600"/>
                  <a:gd name="T17" fmla="*/ 2071 h 21600"/>
                  <a:gd name="T18" fmla="*/ 20492 w 21600"/>
                  <a:gd name="T19" fmla="*/ 1199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136" y="11867"/>
                    </a:moveTo>
                    <a:cubicBezTo>
                      <a:pt x="2092" y="11513"/>
                      <a:pt x="2071" y="11156"/>
                      <a:pt x="2071" y="10800"/>
                    </a:cubicBezTo>
                    <a:cubicBezTo>
                      <a:pt x="2071" y="5979"/>
                      <a:pt x="5979" y="2071"/>
                      <a:pt x="10800" y="2071"/>
                    </a:cubicBezTo>
                    <a:cubicBezTo>
                      <a:pt x="15620" y="2071"/>
                      <a:pt x="19529" y="5979"/>
                      <a:pt x="19529" y="10800"/>
                    </a:cubicBezTo>
                    <a:cubicBezTo>
                      <a:pt x="19529" y="11156"/>
                      <a:pt x="19507" y="11513"/>
                      <a:pt x="19463" y="11867"/>
                    </a:cubicBezTo>
                    <a:lnTo>
                      <a:pt x="21518" y="12121"/>
                    </a:lnTo>
                    <a:cubicBezTo>
                      <a:pt x="21572" y="11682"/>
                      <a:pt x="21600" y="112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241"/>
                      <a:pt x="27" y="11682"/>
                      <a:pt x="81" y="121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96" name="Group 920">
              <a:extLst>
                <a:ext uri="{FF2B5EF4-FFF2-40B4-BE49-F238E27FC236}">
                  <a16:creationId xmlns:a16="http://schemas.microsoft.com/office/drawing/2014/main" id="{D561475F-C09D-43EE-8BFB-242253AD9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1" y="840"/>
              <a:ext cx="313" cy="156"/>
              <a:chOff x="2258" y="2205"/>
              <a:chExt cx="725" cy="363"/>
            </a:xfrm>
          </p:grpSpPr>
          <p:sp>
            <p:nvSpPr>
              <p:cNvPr id="25497" name="Oval 921">
                <a:extLst>
                  <a:ext uri="{FF2B5EF4-FFF2-40B4-BE49-F238E27FC236}">
                    <a16:creationId xmlns:a16="http://schemas.microsoft.com/office/drawing/2014/main" id="{1146718D-C1D0-417B-ADC7-968FA576E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98" name="AutoShape 922">
                <a:extLst>
                  <a:ext uri="{FF2B5EF4-FFF2-40B4-BE49-F238E27FC236}">
                    <a16:creationId xmlns:a16="http://schemas.microsoft.com/office/drawing/2014/main" id="{67FA412B-9033-436C-8364-B0DD33A24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99" name="Oval 923">
                <a:extLst>
                  <a:ext uri="{FF2B5EF4-FFF2-40B4-BE49-F238E27FC236}">
                    <a16:creationId xmlns:a16="http://schemas.microsoft.com/office/drawing/2014/main" id="{48B9126B-7EEE-4F3F-AFFF-CD98AC18F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6"/>
                <a:ext cx="362" cy="36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80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2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00" name="AutoShape 924">
                <a:extLst>
                  <a:ext uri="{FF2B5EF4-FFF2-40B4-BE49-F238E27FC236}">
                    <a16:creationId xmlns:a16="http://schemas.microsoft.com/office/drawing/2014/main" id="{D3523A39-67A8-43C5-947F-0A91431FD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05"/>
                <a:ext cx="362" cy="362"/>
              </a:xfrm>
              <a:custGeom>
                <a:avLst/>
                <a:gdLst>
                  <a:gd name="G0" fmla="+- 953 0 0"/>
                  <a:gd name="G1" fmla="+- 21600 0 953"/>
                  <a:gd name="G2" fmla="+- 21600 0 9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53" y="10800"/>
                    </a:moveTo>
                    <a:cubicBezTo>
                      <a:pt x="953" y="16238"/>
                      <a:pt x="5362" y="20647"/>
                      <a:pt x="10800" y="20647"/>
                    </a:cubicBezTo>
                    <a:cubicBezTo>
                      <a:pt x="16238" y="20647"/>
                      <a:pt x="20647" y="16238"/>
                      <a:pt x="20647" y="10800"/>
                    </a:cubicBezTo>
                    <a:cubicBezTo>
                      <a:pt x="20647" y="5362"/>
                      <a:pt x="16238" y="953"/>
                      <a:pt x="10800" y="953"/>
                    </a:cubicBezTo>
                    <a:cubicBezTo>
                      <a:pt x="5362" y="953"/>
                      <a:pt x="953" y="5362"/>
                      <a:pt x="95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572" name="Group 996">
            <a:extLst>
              <a:ext uri="{FF2B5EF4-FFF2-40B4-BE49-F238E27FC236}">
                <a16:creationId xmlns:a16="http://schemas.microsoft.com/office/drawing/2014/main" id="{C2D96B0F-7E37-4B19-B49D-D92C85CE62A3}"/>
              </a:ext>
            </a:extLst>
          </p:cNvPr>
          <p:cNvGrpSpPr>
            <a:grpSpLocks/>
          </p:cNvGrpSpPr>
          <p:nvPr/>
        </p:nvGrpSpPr>
        <p:grpSpPr bwMode="auto">
          <a:xfrm>
            <a:off x="5746750" y="836613"/>
            <a:ext cx="2062163" cy="1657350"/>
            <a:chOff x="3620" y="527"/>
            <a:chExt cx="1299" cy="1044"/>
          </a:xfrm>
        </p:grpSpPr>
        <p:grpSp>
          <p:nvGrpSpPr>
            <p:cNvPr id="25351" name="Group 775">
              <a:extLst>
                <a:ext uri="{FF2B5EF4-FFF2-40B4-BE49-F238E27FC236}">
                  <a16:creationId xmlns:a16="http://schemas.microsoft.com/office/drawing/2014/main" id="{849E69F8-C2CC-4563-83DB-E5CE26903A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527"/>
              <a:ext cx="704" cy="998"/>
              <a:chOff x="1261" y="1480"/>
              <a:chExt cx="1632" cy="2313"/>
            </a:xfrm>
          </p:grpSpPr>
          <p:sp>
            <p:nvSpPr>
              <p:cNvPr id="25352" name="Freeform 776">
                <a:extLst>
                  <a:ext uri="{FF2B5EF4-FFF2-40B4-BE49-F238E27FC236}">
                    <a16:creationId xmlns:a16="http://schemas.microsoft.com/office/drawing/2014/main" id="{86D26266-B86F-4EAD-BEC9-978220ED8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288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353" name="Group 777">
                <a:extLst>
                  <a:ext uri="{FF2B5EF4-FFF2-40B4-BE49-F238E27FC236}">
                    <a16:creationId xmlns:a16="http://schemas.microsoft.com/office/drawing/2014/main" id="{0FCF05C1-255C-46D4-9575-E450316405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1933"/>
                <a:ext cx="409" cy="500"/>
                <a:chOff x="2031" y="1933"/>
                <a:chExt cx="409" cy="500"/>
              </a:xfrm>
            </p:grpSpPr>
            <p:sp>
              <p:nvSpPr>
                <p:cNvPr id="25354" name="Oval 778">
                  <a:extLst>
                    <a:ext uri="{FF2B5EF4-FFF2-40B4-BE49-F238E27FC236}">
                      <a16:creationId xmlns:a16="http://schemas.microsoft.com/office/drawing/2014/main" id="{17E16804-CE27-4049-93BA-D350C85BB0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933"/>
                  <a:ext cx="318" cy="318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55" name="Oval 779">
                  <a:extLst>
                    <a:ext uri="{FF2B5EF4-FFF2-40B4-BE49-F238E27FC236}">
                      <a16:creationId xmlns:a16="http://schemas.microsoft.com/office/drawing/2014/main" id="{6ECFC7CE-6A83-4F04-A036-D8E25F74A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2115"/>
                  <a:ext cx="318" cy="318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56" name="Group 780">
                <a:extLst>
                  <a:ext uri="{FF2B5EF4-FFF2-40B4-BE49-F238E27FC236}">
                    <a16:creationId xmlns:a16="http://schemas.microsoft.com/office/drawing/2014/main" id="{12EA6B5A-D9DA-4C86-9036-8035FE9E5B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258" y="1933"/>
                <a:ext cx="409" cy="500"/>
                <a:chOff x="2031" y="1933"/>
                <a:chExt cx="409" cy="500"/>
              </a:xfrm>
            </p:grpSpPr>
            <p:sp>
              <p:nvSpPr>
                <p:cNvPr id="25357" name="Oval 781">
                  <a:extLst>
                    <a:ext uri="{FF2B5EF4-FFF2-40B4-BE49-F238E27FC236}">
                      <a16:creationId xmlns:a16="http://schemas.microsoft.com/office/drawing/2014/main" id="{DCD056B1-DD4A-4B58-AC70-64375D509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933"/>
                  <a:ext cx="318" cy="318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58" name="Oval 782">
                  <a:extLst>
                    <a:ext uri="{FF2B5EF4-FFF2-40B4-BE49-F238E27FC236}">
                      <a16:creationId xmlns:a16="http://schemas.microsoft.com/office/drawing/2014/main" id="{472C0B59-650C-4A4A-8BF5-4A971499E1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2115"/>
                  <a:ext cx="318" cy="318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59" name="Group 783">
                <a:extLst>
                  <a:ext uri="{FF2B5EF4-FFF2-40B4-BE49-F238E27FC236}">
                    <a16:creationId xmlns:a16="http://schemas.microsoft.com/office/drawing/2014/main" id="{D9360615-978F-4FEE-A503-3F2C8ADDEC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1" y="2387"/>
                <a:ext cx="272" cy="726"/>
                <a:chOff x="2304" y="2251"/>
                <a:chExt cx="317" cy="726"/>
              </a:xfrm>
            </p:grpSpPr>
            <p:sp>
              <p:nvSpPr>
                <p:cNvPr id="25360" name="Oval 784">
                  <a:extLst>
                    <a:ext uri="{FF2B5EF4-FFF2-40B4-BE49-F238E27FC236}">
                      <a16:creationId xmlns:a16="http://schemas.microsoft.com/office/drawing/2014/main" id="{FE434F03-A23D-41A1-AA39-4391BCD3EB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61" name="Oval 785">
                  <a:extLst>
                    <a:ext uri="{FF2B5EF4-FFF2-40B4-BE49-F238E27FC236}">
                      <a16:creationId xmlns:a16="http://schemas.microsoft.com/office/drawing/2014/main" id="{243A0B53-5BE6-4B6B-A3D3-3F3CDAFEA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62" name="Group 786">
                <a:extLst>
                  <a:ext uri="{FF2B5EF4-FFF2-40B4-BE49-F238E27FC236}">
                    <a16:creationId xmlns:a16="http://schemas.microsoft.com/office/drawing/2014/main" id="{8F8E2722-966B-444F-A38C-D7A30CCA94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1843"/>
                <a:ext cx="998" cy="998"/>
                <a:chOff x="2258" y="2024"/>
                <a:chExt cx="771" cy="771"/>
              </a:xfrm>
            </p:grpSpPr>
            <p:sp>
              <p:nvSpPr>
                <p:cNvPr id="25363" name="Oval 787">
                  <a:extLst>
                    <a:ext uri="{FF2B5EF4-FFF2-40B4-BE49-F238E27FC236}">
                      <a16:creationId xmlns:a16="http://schemas.microsoft.com/office/drawing/2014/main" id="{540EF109-0269-48E9-8D72-B487D5DF6C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64" name="Oval 788">
                  <a:extLst>
                    <a:ext uri="{FF2B5EF4-FFF2-40B4-BE49-F238E27FC236}">
                      <a16:creationId xmlns:a16="http://schemas.microsoft.com/office/drawing/2014/main" id="{888FBAFC-1881-447E-9640-2F625F182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65" name="Oval 789">
                  <a:extLst>
                    <a:ext uri="{FF2B5EF4-FFF2-40B4-BE49-F238E27FC236}">
                      <a16:creationId xmlns:a16="http://schemas.microsoft.com/office/drawing/2014/main" id="{846285AB-D8C3-4678-ACC4-151A7F70E3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66" name="Group 790">
                <a:extLst>
                  <a:ext uri="{FF2B5EF4-FFF2-40B4-BE49-F238E27FC236}">
                    <a16:creationId xmlns:a16="http://schemas.microsoft.com/office/drawing/2014/main" id="{FF9FD16C-2E10-4437-864F-AF5DCD2A4B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1752"/>
                <a:ext cx="52" cy="276"/>
                <a:chOff x="1578" y="709"/>
                <a:chExt cx="136" cy="725"/>
              </a:xfrm>
            </p:grpSpPr>
            <p:sp>
              <p:nvSpPr>
                <p:cNvPr id="25367" name="Rectangle 791">
                  <a:extLst>
                    <a:ext uri="{FF2B5EF4-FFF2-40B4-BE49-F238E27FC236}">
                      <a16:creationId xmlns:a16="http://schemas.microsoft.com/office/drawing/2014/main" id="{CB896A46-9935-436A-B375-0C49DF659B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709"/>
                  <a:ext cx="46" cy="498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68" name="Oval 792">
                  <a:extLst>
                    <a:ext uri="{FF2B5EF4-FFF2-40B4-BE49-F238E27FC236}">
                      <a16:creationId xmlns:a16="http://schemas.microsoft.com/office/drawing/2014/main" id="{296B71BB-3E45-4B97-910F-DAD2BC4A4E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1162"/>
                  <a:ext cx="136" cy="272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369" name="AutoShape 793">
                <a:extLst>
                  <a:ext uri="{FF2B5EF4-FFF2-40B4-BE49-F238E27FC236}">
                    <a16:creationId xmlns:a16="http://schemas.microsoft.com/office/drawing/2014/main" id="{2E8F573D-8C29-446E-BB45-218CF4EFB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662"/>
                <a:ext cx="635" cy="40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7843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70" name="Freeform 794">
                <a:extLst>
                  <a:ext uri="{FF2B5EF4-FFF2-40B4-BE49-F238E27FC236}">
                    <a16:creationId xmlns:a16="http://schemas.microsoft.com/office/drawing/2014/main" id="{185AF142-9C67-4B58-A538-16209F2EBAE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77" y="288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1" name="Rectangle 795">
                <a:extLst>
                  <a:ext uri="{FF2B5EF4-FFF2-40B4-BE49-F238E27FC236}">
                    <a16:creationId xmlns:a16="http://schemas.microsoft.com/office/drawing/2014/main" id="{39DD55AC-D329-4382-8CAC-40F546EFE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3022"/>
                <a:ext cx="453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72" name="Freeform 796" descr="右上がり対角線 (反転)">
                <a:extLst>
                  <a:ext uri="{FF2B5EF4-FFF2-40B4-BE49-F238E27FC236}">
                    <a16:creationId xmlns:a16="http://schemas.microsoft.com/office/drawing/2014/main" id="{0D7C9B02-BB44-440C-886A-35BEE091C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" y="3022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3" name="Freeform 797" descr="右上がり対角線 (反転)">
                <a:extLst>
                  <a:ext uri="{FF2B5EF4-FFF2-40B4-BE49-F238E27FC236}">
                    <a16:creationId xmlns:a16="http://schemas.microsoft.com/office/drawing/2014/main" id="{461E2DC7-0E70-4E19-B4CE-EEBCDF788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3203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dkUpDiag">
                <a:fgClr>
                  <a:srgbClr val="990033"/>
                </a:fgClr>
                <a:bgClr>
                  <a:srgbClr val="FF99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4" name="Freeform 798">
                <a:extLst>
                  <a:ext uri="{FF2B5EF4-FFF2-40B4-BE49-F238E27FC236}">
                    <a16:creationId xmlns:a16="http://schemas.microsoft.com/office/drawing/2014/main" id="{A9AD5488-89C8-4361-BDB4-D0E175137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" y="284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5" name="Freeform 799">
                <a:extLst>
                  <a:ext uri="{FF2B5EF4-FFF2-40B4-BE49-F238E27FC236}">
                    <a16:creationId xmlns:a16="http://schemas.microsoft.com/office/drawing/2014/main" id="{4DC6A047-66AF-4D72-80B9-C38D40A1E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" y="288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6" name="Freeform 800">
                <a:extLst>
                  <a:ext uri="{FF2B5EF4-FFF2-40B4-BE49-F238E27FC236}">
                    <a16:creationId xmlns:a16="http://schemas.microsoft.com/office/drawing/2014/main" id="{DECD91AF-C668-42A8-A0B4-CEE14E8965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77" y="284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7" name="Freeform 801">
                <a:extLst>
                  <a:ext uri="{FF2B5EF4-FFF2-40B4-BE49-F238E27FC236}">
                    <a16:creationId xmlns:a16="http://schemas.microsoft.com/office/drawing/2014/main" id="{ECF4613F-3069-4620-9697-6C3BD59F6B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77" y="288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8" name="Freeform 802">
                <a:extLst>
                  <a:ext uri="{FF2B5EF4-FFF2-40B4-BE49-F238E27FC236}">
                    <a16:creationId xmlns:a16="http://schemas.microsoft.com/office/drawing/2014/main" id="{E847AEA1-9BA1-4789-9ADB-D5FEAE6D1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707"/>
                <a:ext cx="544" cy="272"/>
              </a:xfrm>
              <a:custGeom>
                <a:avLst/>
                <a:gdLst>
                  <a:gd name="T0" fmla="*/ 0 w 544"/>
                  <a:gd name="T1" fmla="*/ 0 h 272"/>
                  <a:gd name="T2" fmla="*/ 0 w 544"/>
                  <a:gd name="T3" fmla="*/ 45 h 272"/>
                  <a:gd name="T4" fmla="*/ 544 w 544"/>
                  <a:gd name="T5" fmla="*/ 272 h 272"/>
                  <a:gd name="T6" fmla="*/ 544 w 544"/>
                  <a:gd name="T7" fmla="*/ 226 h 272"/>
                  <a:gd name="T8" fmla="*/ 0 w 544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272">
                    <a:moveTo>
                      <a:pt x="0" y="0"/>
                    </a:moveTo>
                    <a:lnTo>
                      <a:pt x="0" y="45"/>
                    </a:lnTo>
                    <a:lnTo>
                      <a:pt x="544" y="272"/>
                    </a:lnTo>
                    <a:lnTo>
                      <a:pt x="544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79" name="Freeform 803">
                <a:extLst>
                  <a:ext uri="{FF2B5EF4-FFF2-40B4-BE49-F238E27FC236}">
                    <a16:creationId xmlns:a16="http://schemas.microsoft.com/office/drawing/2014/main" id="{8DD250F0-44B0-4513-8447-59597A73374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76" y="1707"/>
                <a:ext cx="544" cy="272"/>
              </a:xfrm>
              <a:custGeom>
                <a:avLst/>
                <a:gdLst>
                  <a:gd name="T0" fmla="*/ 0 w 544"/>
                  <a:gd name="T1" fmla="*/ 0 h 272"/>
                  <a:gd name="T2" fmla="*/ 0 w 544"/>
                  <a:gd name="T3" fmla="*/ 45 h 272"/>
                  <a:gd name="T4" fmla="*/ 544 w 544"/>
                  <a:gd name="T5" fmla="*/ 272 h 272"/>
                  <a:gd name="T6" fmla="*/ 544 w 544"/>
                  <a:gd name="T7" fmla="*/ 226 h 272"/>
                  <a:gd name="T8" fmla="*/ 0 w 544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272">
                    <a:moveTo>
                      <a:pt x="0" y="0"/>
                    </a:moveTo>
                    <a:lnTo>
                      <a:pt x="0" y="45"/>
                    </a:lnTo>
                    <a:lnTo>
                      <a:pt x="544" y="272"/>
                    </a:lnTo>
                    <a:lnTo>
                      <a:pt x="544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80" name="Freeform 804">
                <a:extLst>
                  <a:ext uri="{FF2B5EF4-FFF2-40B4-BE49-F238E27FC236}">
                    <a16:creationId xmlns:a16="http://schemas.microsoft.com/office/drawing/2014/main" id="{CB916C3F-D5B9-4732-BFF0-D514D7868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480"/>
                <a:ext cx="1089" cy="454"/>
              </a:xfrm>
              <a:custGeom>
                <a:avLst/>
                <a:gdLst>
                  <a:gd name="T0" fmla="*/ 545 w 1089"/>
                  <a:gd name="T1" fmla="*/ 454 h 454"/>
                  <a:gd name="T2" fmla="*/ 0 w 1089"/>
                  <a:gd name="T3" fmla="*/ 227 h 454"/>
                  <a:gd name="T4" fmla="*/ 545 w 1089"/>
                  <a:gd name="T5" fmla="*/ 0 h 454"/>
                  <a:gd name="T6" fmla="*/ 1089 w 1089"/>
                  <a:gd name="T7" fmla="*/ 227 h 454"/>
                  <a:gd name="T8" fmla="*/ 545 w 1089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454">
                    <a:moveTo>
                      <a:pt x="545" y="454"/>
                    </a:moveTo>
                    <a:lnTo>
                      <a:pt x="0" y="227"/>
                    </a:lnTo>
                    <a:lnTo>
                      <a:pt x="545" y="0"/>
                    </a:lnTo>
                    <a:lnTo>
                      <a:pt x="1089" y="227"/>
                    </a:lnTo>
                    <a:lnTo>
                      <a:pt x="545" y="45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381" name="Group 805">
                <a:extLst>
                  <a:ext uri="{FF2B5EF4-FFF2-40B4-BE49-F238E27FC236}">
                    <a16:creationId xmlns:a16="http://schemas.microsoft.com/office/drawing/2014/main" id="{76B19803-B88D-4D47-9998-E2283A94BB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251"/>
                <a:ext cx="91" cy="181"/>
                <a:chOff x="3347" y="2251"/>
                <a:chExt cx="91" cy="181"/>
              </a:xfrm>
            </p:grpSpPr>
            <p:sp>
              <p:nvSpPr>
                <p:cNvPr id="25382" name="Oval 806">
                  <a:extLst>
                    <a:ext uri="{FF2B5EF4-FFF2-40B4-BE49-F238E27FC236}">
                      <a16:creationId xmlns:a16="http://schemas.microsoft.com/office/drawing/2014/main" id="{D10445A7-B05A-4DFD-A123-DFB3CAC19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83" name="Oval 807">
                  <a:extLst>
                    <a:ext uri="{FF2B5EF4-FFF2-40B4-BE49-F238E27FC236}">
                      <a16:creationId xmlns:a16="http://schemas.microsoft.com/office/drawing/2014/main" id="{C4E45007-60DC-4F56-A046-91C0EC43F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84" name="Group 808">
                <a:extLst>
                  <a:ext uri="{FF2B5EF4-FFF2-40B4-BE49-F238E27FC236}">
                    <a16:creationId xmlns:a16="http://schemas.microsoft.com/office/drawing/2014/main" id="{4EA161AD-3D14-4635-9BD7-9B8B3839F6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251"/>
                <a:ext cx="91" cy="181"/>
                <a:chOff x="3347" y="2251"/>
                <a:chExt cx="91" cy="181"/>
              </a:xfrm>
            </p:grpSpPr>
            <p:sp>
              <p:nvSpPr>
                <p:cNvPr id="25385" name="Oval 809">
                  <a:extLst>
                    <a:ext uri="{FF2B5EF4-FFF2-40B4-BE49-F238E27FC236}">
                      <a16:creationId xmlns:a16="http://schemas.microsoft.com/office/drawing/2014/main" id="{B6686071-6B20-4019-99F0-95F68E5D5A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251"/>
                  <a:ext cx="91" cy="18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86" name="Oval 810">
                  <a:extLst>
                    <a:ext uri="{FF2B5EF4-FFF2-40B4-BE49-F238E27FC236}">
                      <a16:creationId xmlns:a16="http://schemas.microsoft.com/office/drawing/2014/main" id="{07EE2C37-E746-4D04-8C8F-D78E084E2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0" y="2296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87" name="Group 811">
                <a:extLst>
                  <a:ext uri="{FF2B5EF4-FFF2-40B4-BE49-F238E27FC236}">
                    <a16:creationId xmlns:a16="http://schemas.microsoft.com/office/drawing/2014/main" id="{37567D09-0691-4561-9FE0-553E4EAED1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4" y="2205"/>
                <a:ext cx="725" cy="363"/>
                <a:chOff x="2258" y="2205"/>
                <a:chExt cx="725" cy="363"/>
              </a:xfrm>
            </p:grpSpPr>
            <p:sp>
              <p:nvSpPr>
                <p:cNvPr id="25388" name="Oval 812">
                  <a:extLst>
                    <a:ext uri="{FF2B5EF4-FFF2-40B4-BE49-F238E27FC236}">
                      <a16:creationId xmlns:a16="http://schemas.microsoft.com/office/drawing/2014/main" id="{D7EE441C-30B3-4FAE-B4C9-0F45A842F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2206"/>
                  <a:ext cx="362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80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20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89" name="AutoShape 813">
                  <a:extLst>
                    <a:ext uri="{FF2B5EF4-FFF2-40B4-BE49-F238E27FC236}">
                      <a16:creationId xmlns:a16="http://schemas.microsoft.com/office/drawing/2014/main" id="{EB8C2144-2EBE-47E2-9ED2-CAF23A53F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2205"/>
                  <a:ext cx="362" cy="362"/>
                </a:xfrm>
                <a:custGeom>
                  <a:avLst/>
                  <a:gdLst>
                    <a:gd name="G0" fmla="+- 953 0 0"/>
                    <a:gd name="G1" fmla="+- 21600 0 953"/>
                    <a:gd name="G2" fmla="+- 21600 0 95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953" y="10800"/>
                      </a:moveTo>
                      <a:cubicBezTo>
                        <a:pt x="953" y="16238"/>
                        <a:pt x="5362" y="20647"/>
                        <a:pt x="10800" y="20647"/>
                      </a:cubicBezTo>
                      <a:cubicBezTo>
                        <a:pt x="16238" y="20647"/>
                        <a:pt x="20647" y="16238"/>
                        <a:pt x="20647" y="10800"/>
                      </a:cubicBezTo>
                      <a:cubicBezTo>
                        <a:pt x="20647" y="5362"/>
                        <a:pt x="16238" y="953"/>
                        <a:pt x="10800" y="953"/>
                      </a:cubicBezTo>
                      <a:cubicBezTo>
                        <a:pt x="5362" y="953"/>
                        <a:pt x="953" y="5362"/>
                        <a:pt x="953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90" name="Oval 814">
                  <a:extLst>
                    <a:ext uri="{FF2B5EF4-FFF2-40B4-BE49-F238E27FC236}">
                      <a16:creationId xmlns:a16="http://schemas.microsoft.com/office/drawing/2014/main" id="{55B2E88D-4107-4D20-8562-6E0958CCC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206"/>
                  <a:ext cx="362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80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20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91" name="AutoShape 815">
                  <a:extLst>
                    <a:ext uri="{FF2B5EF4-FFF2-40B4-BE49-F238E27FC236}">
                      <a16:creationId xmlns:a16="http://schemas.microsoft.com/office/drawing/2014/main" id="{4A1B15FF-6E27-4AAF-BFF0-35405FF08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205"/>
                  <a:ext cx="362" cy="362"/>
                </a:xfrm>
                <a:custGeom>
                  <a:avLst/>
                  <a:gdLst>
                    <a:gd name="G0" fmla="+- 953 0 0"/>
                    <a:gd name="G1" fmla="+- 21600 0 953"/>
                    <a:gd name="G2" fmla="+- 21600 0 95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953" y="10800"/>
                      </a:moveTo>
                      <a:cubicBezTo>
                        <a:pt x="953" y="16238"/>
                        <a:pt x="5362" y="20647"/>
                        <a:pt x="10800" y="20647"/>
                      </a:cubicBezTo>
                      <a:cubicBezTo>
                        <a:pt x="16238" y="20647"/>
                        <a:pt x="20647" y="16238"/>
                        <a:pt x="20647" y="10800"/>
                      </a:cubicBezTo>
                      <a:cubicBezTo>
                        <a:pt x="20647" y="5362"/>
                        <a:pt x="16238" y="953"/>
                        <a:pt x="10800" y="953"/>
                      </a:cubicBezTo>
                      <a:cubicBezTo>
                        <a:pt x="5362" y="953"/>
                        <a:pt x="953" y="5362"/>
                        <a:pt x="953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392" name="Freeform 816">
                <a:extLst>
                  <a:ext uri="{FF2B5EF4-FFF2-40B4-BE49-F238E27FC236}">
                    <a16:creationId xmlns:a16="http://schemas.microsoft.com/office/drawing/2014/main" id="{178BA5F8-9D9A-4A4C-A5C0-A826B4D2C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0" y="2115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93" name="Freeform 817">
                <a:extLst>
                  <a:ext uri="{FF2B5EF4-FFF2-40B4-BE49-F238E27FC236}">
                    <a16:creationId xmlns:a16="http://schemas.microsoft.com/office/drawing/2014/main" id="{80389B1D-B015-40A0-A24C-B776281AE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2115"/>
                <a:ext cx="272" cy="91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94" name="Oval 818">
                <a:extLst>
                  <a:ext uri="{FF2B5EF4-FFF2-40B4-BE49-F238E27FC236}">
                    <a16:creationId xmlns:a16="http://schemas.microsoft.com/office/drawing/2014/main" id="{4FCE5500-C686-40CC-88D1-53DAF6E5F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6" y="2614"/>
                <a:ext cx="362" cy="136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95" name="Oval 819">
                <a:extLst>
                  <a:ext uri="{FF2B5EF4-FFF2-40B4-BE49-F238E27FC236}">
                    <a16:creationId xmlns:a16="http://schemas.microsoft.com/office/drawing/2014/main" id="{718F430E-4164-47D7-80BC-85F2E02E3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8"/>
                <a:ext cx="182" cy="2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5098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546" name="Group 970">
              <a:extLst>
                <a:ext uri="{FF2B5EF4-FFF2-40B4-BE49-F238E27FC236}">
                  <a16:creationId xmlns:a16="http://schemas.microsoft.com/office/drawing/2014/main" id="{89AC7A7D-152F-4E94-A629-7A829C34F7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0" y="981"/>
              <a:ext cx="347" cy="590"/>
              <a:chOff x="5705" y="1978"/>
              <a:chExt cx="347" cy="590"/>
            </a:xfrm>
          </p:grpSpPr>
          <p:sp>
            <p:nvSpPr>
              <p:cNvPr id="25547" name="AutoShape 971">
                <a:extLst>
                  <a:ext uri="{FF2B5EF4-FFF2-40B4-BE49-F238E27FC236}">
                    <a16:creationId xmlns:a16="http://schemas.microsoft.com/office/drawing/2014/main" id="{CC318C52-B1AD-49C6-879E-4BB973691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89" y="2139"/>
                <a:ext cx="163" cy="429"/>
              </a:xfrm>
              <a:prstGeom prst="roundRect">
                <a:avLst>
                  <a:gd name="adj" fmla="val 50000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48" name="Oval 972">
                <a:extLst>
                  <a:ext uri="{FF2B5EF4-FFF2-40B4-BE49-F238E27FC236}">
                    <a16:creationId xmlns:a16="http://schemas.microsoft.com/office/drawing/2014/main" id="{3C753AEC-754A-48FE-95BB-12A1FA1C0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52" y="2123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49" name="AutoShape 973">
                <a:extLst>
                  <a:ext uri="{FF2B5EF4-FFF2-40B4-BE49-F238E27FC236}">
                    <a16:creationId xmlns:a16="http://schemas.microsoft.com/office/drawing/2014/main" id="{FC02408D-C5EB-4860-8909-5EE9241FC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58" y="2103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550" name="Group 974">
                <a:extLst>
                  <a:ext uri="{FF2B5EF4-FFF2-40B4-BE49-F238E27FC236}">
                    <a16:creationId xmlns:a16="http://schemas.microsoft.com/office/drawing/2014/main" id="{8989B029-12AB-496C-B9A3-87BE1924F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5705" y="1978"/>
                <a:ext cx="296" cy="247"/>
                <a:chOff x="2448" y="2167"/>
                <a:chExt cx="296" cy="247"/>
              </a:xfrm>
            </p:grpSpPr>
            <p:sp>
              <p:nvSpPr>
                <p:cNvPr id="25551" name="AutoShape 975">
                  <a:extLst>
                    <a:ext uri="{FF2B5EF4-FFF2-40B4-BE49-F238E27FC236}">
                      <a16:creationId xmlns:a16="http://schemas.microsoft.com/office/drawing/2014/main" id="{AB3076C1-248F-46D3-9F71-260990D9F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2" name="Oval 976">
                  <a:extLst>
                    <a:ext uri="{FF2B5EF4-FFF2-40B4-BE49-F238E27FC236}">
                      <a16:creationId xmlns:a16="http://schemas.microsoft.com/office/drawing/2014/main" id="{EF4DD91F-1A77-4820-A06E-A92C67E84E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3" name="Oval 977">
                  <a:extLst>
                    <a:ext uri="{FF2B5EF4-FFF2-40B4-BE49-F238E27FC236}">
                      <a16:creationId xmlns:a16="http://schemas.microsoft.com/office/drawing/2014/main" id="{4C57413E-2E07-42C8-A99C-5D475A2B2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4" name="AutoShape 978">
                  <a:extLst>
                    <a:ext uri="{FF2B5EF4-FFF2-40B4-BE49-F238E27FC236}">
                      <a16:creationId xmlns:a16="http://schemas.microsoft.com/office/drawing/2014/main" id="{1D3E8E3A-CE74-4ED1-946B-FDCB0AFFB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5" name="AutoShape 979">
                  <a:extLst>
                    <a:ext uri="{FF2B5EF4-FFF2-40B4-BE49-F238E27FC236}">
                      <a16:creationId xmlns:a16="http://schemas.microsoft.com/office/drawing/2014/main" id="{43124C9A-B0FC-43C7-B798-A9D9C49F9C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6" name="AutoShape 980">
                  <a:extLst>
                    <a:ext uri="{FF2B5EF4-FFF2-40B4-BE49-F238E27FC236}">
                      <a16:creationId xmlns:a16="http://schemas.microsoft.com/office/drawing/2014/main" id="{3F9A60FE-AA0C-44DD-AD7C-8F5D60D5D1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7" name="AutoShape 981">
                  <a:extLst>
                    <a:ext uri="{FF2B5EF4-FFF2-40B4-BE49-F238E27FC236}">
                      <a16:creationId xmlns:a16="http://schemas.microsoft.com/office/drawing/2014/main" id="{AFCCE69A-9D6D-4262-8496-5A29D7A42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58" name="AutoShape 982">
                  <a:extLst>
                    <a:ext uri="{FF2B5EF4-FFF2-40B4-BE49-F238E27FC236}">
                      <a16:creationId xmlns:a16="http://schemas.microsoft.com/office/drawing/2014/main" id="{F5AAB24B-3EEC-496F-8ABB-68DFBDAD6B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559" name="Group 983">
              <a:extLst>
                <a:ext uri="{FF2B5EF4-FFF2-40B4-BE49-F238E27FC236}">
                  <a16:creationId xmlns:a16="http://schemas.microsoft.com/office/drawing/2014/main" id="{64BDE1CB-D1A2-4CA6-B3EC-768D013C9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981"/>
              <a:ext cx="347" cy="590"/>
              <a:chOff x="6657" y="1978"/>
              <a:chExt cx="347" cy="590"/>
            </a:xfrm>
          </p:grpSpPr>
          <p:sp>
            <p:nvSpPr>
              <p:cNvPr id="25560" name="AutoShape 984">
                <a:extLst>
                  <a:ext uri="{FF2B5EF4-FFF2-40B4-BE49-F238E27FC236}">
                    <a16:creationId xmlns:a16="http://schemas.microsoft.com/office/drawing/2014/main" id="{C2A64B9F-377D-44A2-ADEF-91D640A19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657" y="2139"/>
                <a:ext cx="163" cy="429"/>
              </a:xfrm>
              <a:prstGeom prst="roundRect">
                <a:avLst>
                  <a:gd name="adj" fmla="val 50000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1" name="Oval 985">
                <a:extLst>
                  <a:ext uri="{FF2B5EF4-FFF2-40B4-BE49-F238E27FC236}">
                    <a16:creationId xmlns:a16="http://schemas.microsoft.com/office/drawing/2014/main" id="{BA8C833E-5DA9-4A28-A9D7-FBA3E8F3E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694" y="2123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2" name="AutoShape 986">
                <a:extLst>
                  <a:ext uri="{FF2B5EF4-FFF2-40B4-BE49-F238E27FC236}">
                    <a16:creationId xmlns:a16="http://schemas.microsoft.com/office/drawing/2014/main" id="{8EF95C90-DA7B-4E70-A58B-3EB1D8611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708" y="2103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563" name="Group 987">
                <a:extLst>
                  <a:ext uri="{FF2B5EF4-FFF2-40B4-BE49-F238E27FC236}">
                    <a16:creationId xmlns:a16="http://schemas.microsoft.com/office/drawing/2014/main" id="{BD63089B-F1E9-473D-B2E6-6FF3B6FCB3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6154" flipH="1">
                <a:off x="6708" y="1978"/>
                <a:ext cx="296" cy="247"/>
                <a:chOff x="2448" y="2167"/>
                <a:chExt cx="296" cy="247"/>
              </a:xfrm>
            </p:grpSpPr>
            <p:sp>
              <p:nvSpPr>
                <p:cNvPr id="25564" name="AutoShape 988">
                  <a:extLst>
                    <a:ext uri="{FF2B5EF4-FFF2-40B4-BE49-F238E27FC236}">
                      <a16:creationId xmlns:a16="http://schemas.microsoft.com/office/drawing/2014/main" id="{C6206588-0150-429D-8EA0-E2F471EE88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65" name="Oval 989">
                  <a:extLst>
                    <a:ext uri="{FF2B5EF4-FFF2-40B4-BE49-F238E27FC236}">
                      <a16:creationId xmlns:a16="http://schemas.microsoft.com/office/drawing/2014/main" id="{2727558C-F8BF-4C0B-BBC1-FC88D99101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66" name="Oval 990">
                  <a:extLst>
                    <a:ext uri="{FF2B5EF4-FFF2-40B4-BE49-F238E27FC236}">
                      <a16:creationId xmlns:a16="http://schemas.microsoft.com/office/drawing/2014/main" id="{D7947AC0-5381-477D-9D34-34E3F94878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67" name="AutoShape 991">
                  <a:extLst>
                    <a:ext uri="{FF2B5EF4-FFF2-40B4-BE49-F238E27FC236}">
                      <a16:creationId xmlns:a16="http://schemas.microsoft.com/office/drawing/2014/main" id="{DA43FE5B-87A3-4A38-8BC8-74C8006182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68" name="AutoShape 992">
                  <a:extLst>
                    <a:ext uri="{FF2B5EF4-FFF2-40B4-BE49-F238E27FC236}">
                      <a16:creationId xmlns:a16="http://schemas.microsoft.com/office/drawing/2014/main" id="{E1834E01-425C-480B-85FE-0709BCA6E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69" name="AutoShape 993">
                  <a:extLst>
                    <a:ext uri="{FF2B5EF4-FFF2-40B4-BE49-F238E27FC236}">
                      <a16:creationId xmlns:a16="http://schemas.microsoft.com/office/drawing/2014/main" id="{D2221B04-B49C-48DF-A8A8-27C147219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70" name="AutoShape 994">
                  <a:extLst>
                    <a:ext uri="{FF2B5EF4-FFF2-40B4-BE49-F238E27FC236}">
                      <a16:creationId xmlns:a16="http://schemas.microsoft.com/office/drawing/2014/main" id="{29E830DB-D1D6-43E9-A4AC-DCCDEA5DE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71" name="AutoShape 995">
                  <a:extLst>
                    <a:ext uri="{FF2B5EF4-FFF2-40B4-BE49-F238E27FC236}">
                      <a16:creationId xmlns:a16="http://schemas.microsoft.com/office/drawing/2014/main" id="{4D9DBC4D-794C-4D25-9504-1A0870EA45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573" name="Group 997">
            <a:extLst>
              <a:ext uri="{FF2B5EF4-FFF2-40B4-BE49-F238E27FC236}">
                <a16:creationId xmlns:a16="http://schemas.microsoft.com/office/drawing/2014/main" id="{5344DA6F-DE19-4F46-89A5-07E0F7955A3C}"/>
              </a:ext>
            </a:extLst>
          </p:cNvPr>
          <p:cNvGrpSpPr>
            <a:grpSpLocks/>
          </p:cNvGrpSpPr>
          <p:nvPr/>
        </p:nvGrpSpPr>
        <p:grpSpPr bwMode="auto">
          <a:xfrm>
            <a:off x="7689850" y="2852738"/>
            <a:ext cx="2062163" cy="1584325"/>
            <a:chOff x="4844" y="1797"/>
            <a:chExt cx="1299" cy="998"/>
          </a:xfrm>
        </p:grpSpPr>
        <p:grpSp>
          <p:nvGrpSpPr>
            <p:cNvPr id="25396" name="Group 820">
              <a:extLst>
                <a:ext uri="{FF2B5EF4-FFF2-40B4-BE49-F238E27FC236}">
                  <a16:creationId xmlns:a16="http://schemas.microsoft.com/office/drawing/2014/main" id="{397D32C4-1D9A-4DF7-BDFF-611C482CD0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1797"/>
              <a:ext cx="729" cy="952"/>
              <a:chOff x="3937" y="1752"/>
              <a:chExt cx="1632" cy="2131"/>
            </a:xfrm>
          </p:grpSpPr>
          <p:sp>
            <p:nvSpPr>
              <p:cNvPr id="25397" name="Oval 821">
                <a:extLst>
                  <a:ext uri="{FF2B5EF4-FFF2-40B4-BE49-F238E27FC236}">
                    <a16:creationId xmlns:a16="http://schemas.microsoft.com/office/drawing/2014/main" id="{542F691F-AC95-42BF-8AD6-B0C77DB2F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888"/>
                <a:ext cx="635" cy="816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98" name="Oval 822">
                <a:extLst>
                  <a:ext uri="{FF2B5EF4-FFF2-40B4-BE49-F238E27FC236}">
                    <a16:creationId xmlns:a16="http://schemas.microsoft.com/office/drawing/2014/main" id="{77C798C9-5DBC-48DD-93D2-A1EBC938A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52"/>
                <a:ext cx="907" cy="104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99" name="Oval 823">
                <a:extLst>
                  <a:ext uri="{FF2B5EF4-FFF2-40B4-BE49-F238E27FC236}">
                    <a16:creationId xmlns:a16="http://schemas.microsoft.com/office/drawing/2014/main" id="{F8D2912F-9CB4-40D3-B217-56D644ABD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1888"/>
                <a:ext cx="771" cy="77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00" name="Freeform 824">
                <a:extLst>
                  <a:ext uri="{FF2B5EF4-FFF2-40B4-BE49-F238E27FC236}">
                    <a16:creationId xmlns:a16="http://schemas.microsoft.com/office/drawing/2014/main" id="{F8BA8B19-80D1-489C-9BC6-22464ABF5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97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401" name="Group 825">
                <a:extLst>
                  <a:ext uri="{FF2B5EF4-FFF2-40B4-BE49-F238E27FC236}">
                    <a16:creationId xmlns:a16="http://schemas.microsoft.com/office/drawing/2014/main" id="{C8F0CA12-3B98-43FA-B2EB-4A4427811D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17" y="2477"/>
                <a:ext cx="272" cy="726"/>
                <a:chOff x="2304" y="2251"/>
                <a:chExt cx="317" cy="726"/>
              </a:xfrm>
            </p:grpSpPr>
            <p:sp>
              <p:nvSpPr>
                <p:cNvPr id="25402" name="Oval 826">
                  <a:extLst>
                    <a:ext uri="{FF2B5EF4-FFF2-40B4-BE49-F238E27FC236}">
                      <a16:creationId xmlns:a16="http://schemas.microsoft.com/office/drawing/2014/main" id="{2BBEB1ED-56B3-428C-B2DE-1AB366A415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03" name="Oval 827">
                  <a:extLst>
                    <a:ext uri="{FF2B5EF4-FFF2-40B4-BE49-F238E27FC236}">
                      <a16:creationId xmlns:a16="http://schemas.microsoft.com/office/drawing/2014/main" id="{FCB9EF62-BEE5-434C-8576-AC43BD062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04" name="Group 828">
                <a:extLst>
                  <a:ext uri="{FF2B5EF4-FFF2-40B4-BE49-F238E27FC236}">
                    <a16:creationId xmlns:a16="http://schemas.microsoft.com/office/drawing/2014/main" id="{C0FA1F5E-5759-4AD9-BC13-43F9F52A0D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1933"/>
                <a:ext cx="908" cy="998"/>
                <a:chOff x="2258" y="2024"/>
                <a:chExt cx="771" cy="771"/>
              </a:xfrm>
            </p:grpSpPr>
            <p:sp>
              <p:nvSpPr>
                <p:cNvPr id="25405" name="Oval 829">
                  <a:extLst>
                    <a:ext uri="{FF2B5EF4-FFF2-40B4-BE49-F238E27FC236}">
                      <a16:creationId xmlns:a16="http://schemas.microsoft.com/office/drawing/2014/main" id="{07048E8F-96BC-4457-A806-B30FE881D9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06" name="Oval 830">
                  <a:extLst>
                    <a:ext uri="{FF2B5EF4-FFF2-40B4-BE49-F238E27FC236}">
                      <a16:creationId xmlns:a16="http://schemas.microsoft.com/office/drawing/2014/main" id="{73CF5C7E-754C-425E-8C70-8F2F428028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893" y="2387"/>
                  <a:ext cx="136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07" name="Oval 831">
                  <a:extLst>
                    <a:ext uri="{FF2B5EF4-FFF2-40B4-BE49-F238E27FC236}">
                      <a16:creationId xmlns:a16="http://schemas.microsoft.com/office/drawing/2014/main" id="{466733B2-AB06-4751-9AB2-5B54412C1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024"/>
                  <a:ext cx="680" cy="77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408" name="Freeform 832">
                <a:extLst>
                  <a:ext uri="{FF2B5EF4-FFF2-40B4-BE49-F238E27FC236}">
                    <a16:creationId xmlns:a16="http://schemas.microsoft.com/office/drawing/2014/main" id="{17089641-4281-4347-9FE4-6E1CF9DA300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76"/>
                <a:ext cx="816" cy="907"/>
              </a:xfrm>
              <a:custGeom>
                <a:avLst/>
                <a:gdLst>
                  <a:gd name="T0" fmla="*/ 635 w 816"/>
                  <a:gd name="T1" fmla="*/ 0 h 907"/>
                  <a:gd name="T2" fmla="*/ 227 w 816"/>
                  <a:gd name="T3" fmla="*/ 181 h 907"/>
                  <a:gd name="T4" fmla="*/ 136 w 816"/>
                  <a:gd name="T5" fmla="*/ 272 h 907"/>
                  <a:gd name="T6" fmla="*/ 91 w 816"/>
                  <a:gd name="T7" fmla="*/ 363 h 907"/>
                  <a:gd name="T8" fmla="*/ 0 w 816"/>
                  <a:gd name="T9" fmla="*/ 907 h 907"/>
                  <a:gd name="T10" fmla="*/ 816 w 816"/>
                  <a:gd name="T11" fmla="*/ 907 h 907"/>
                  <a:gd name="T12" fmla="*/ 635 w 816"/>
                  <a:gd name="T1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907">
                    <a:moveTo>
                      <a:pt x="635" y="0"/>
                    </a:moveTo>
                    <a:lnTo>
                      <a:pt x="227" y="181"/>
                    </a:lnTo>
                    <a:lnTo>
                      <a:pt x="136" y="272"/>
                    </a:lnTo>
                    <a:lnTo>
                      <a:pt x="91" y="363"/>
                    </a:lnTo>
                    <a:lnTo>
                      <a:pt x="0" y="907"/>
                    </a:lnTo>
                    <a:lnTo>
                      <a:pt x="816" y="907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09" name="Rectangle 833">
                <a:extLst>
                  <a:ext uri="{FF2B5EF4-FFF2-40B4-BE49-F238E27FC236}">
                    <a16:creationId xmlns:a16="http://schemas.microsoft.com/office/drawing/2014/main" id="{44BA5FDC-2777-4CE4-BFAF-908FB5BB9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3112"/>
                <a:ext cx="453" cy="499"/>
              </a:xfrm>
              <a:prstGeom prst="rect">
                <a:avLst/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50000">
                    <a:srgbClr val="808000"/>
                  </a:gs>
                  <a:gs pos="100000">
                    <a:srgbClr val="8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10" name="Freeform 834" descr="編み込み">
                <a:extLst>
                  <a:ext uri="{FF2B5EF4-FFF2-40B4-BE49-F238E27FC236}">
                    <a16:creationId xmlns:a16="http://schemas.microsoft.com/office/drawing/2014/main" id="{F85E5B69-E57E-47A0-B5B3-EA1FCDBEE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3" y="3112"/>
                <a:ext cx="181" cy="181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36 w 181"/>
                  <a:gd name="T5" fmla="*/ 227 h 227"/>
                  <a:gd name="T6" fmla="*/ 45 w 181"/>
                  <a:gd name="T7" fmla="*/ 227 h 227"/>
                  <a:gd name="T8" fmla="*/ 0 w 181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990000"/>
                </a:fgClr>
                <a:bgClr>
                  <a:srgbClr val="6600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11" name="Freeform 835" descr="編み込み">
                <a:extLst>
                  <a:ext uri="{FF2B5EF4-FFF2-40B4-BE49-F238E27FC236}">
                    <a16:creationId xmlns:a16="http://schemas.microsoft.com/office/drawing/2014/main" id="{F0C27A13-CF12-4EBE-8F76-48BE1557E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3293"/>
                <a:ext cx="273" cy="590"/>
              </a:xfrm>
              <a:custGeom>
                <a:avLst/>
                <a:gdLst>
                  <a:gd name="T0" fmla="*/ 91 w 273"/>
                  <a:gd name="T1" fmla="*/ 0 h 590"/>
                  <a:gd name="T2" fmla="*/ 182 w 273"/>
                  <a:gd name="T3" fmla="*/ 0 h 590"/>
                  <a:gd name="T4" fmla="*/ 273 w 273"/>
                  <a:gd name="T5" fmla="*/ 409 h 590"/>
                  <a:gd name="T6" fmla="*/ 136 w 273"/>
                  <a:gd name="T7" fmla="*/ 590 h 590"/>
                  <a:gd name="T8" fmla="*/ 0 w 273"/>
                  <a:gd name="T9" fmla="*/ 409 h 590"/>
                  <a:gd name="T10" fmla="*/ 91 w 273"/>
                  <a:gd name="T11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590">
                    <a:moveTo>
                      <a:pt x="91" y="0"/>
                    </a:moveTo>
                    <a:lnTo>
                      <a:pt x="182" y="0"/>
                    </a:lnTo>
                    <a:lnTo>
                      <a:pt x="273" y="409"/>
                    </a:lnTo>
                    <a:lnTo>
                      <a:pt x="136" y="590"/>
                    </a:lnTo>
                    <a:lnTo>
                      <a:pt x="0" y="409"/>
                    </a:lnTo>
                    <a:lnTo>
                      <a:pt x="91" y="0"/>
                    </a:lnTo>
                    <a:close/>
                  </a:path>
                </a:pathLst>
              </a:custGeom>
              <a:pattFill prst="plaid">
                <a:fgClr>
                  <a:srgbClr val="990000"/>
                </a:fgClr>
                <a:bgClr>
                  <a:srgbClr val="6600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12" name="Freeform 836">
                <a:extLst>
                  <a:ext uri="{FF2B5EF4-FFF2-40B4-BE49-F238E27FC236}">
                    <a16:creationId xmlns:a16="http://schemas.microsoft.com/office/drawing/2014/main" id="{028D0E77-4A6D-42AE-8234-5752D3A1A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0" y="293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13" name="Freeform 837">
                <a:extLst>
                  <a:ext uri="{FF2B5EF4-FFF2-40B4-BE49-F238E27FC236}">
                    <a16:creationId xmlns:a16="http://schemas.microsoft.com/office/drawing/2014/main" id="{DF02A766-A035-4917-82DA-3E86180CC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7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tint val="72941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14" name="Freeform 838">
                <a:extLst>
                  <a:ext uri="{FF2B5EF4-FFF2-40B4-BE49-F238E27FC236}">
                    <a16:creationId xmlns:a16="http://schemas.microsoft.com/office/drawing/2014/main" id="{1F90DC59-0380-4550-8699-C3EA73C449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31"/>
                <a:ext cx="273" cy="408"/>
              </a:xfrm>
              <a:custGeom>
                <a:avLst/>
                <a:gdLst>
                  <a:gd name="T0" fmla="*/ 137 w 273"/>
                  <a:gd name="T1" fmla="*/ 0 h 408"/>
                  <a:gd name="T2" fmla="*/ 273 w 273"/>
                  <a:gd name="T3" fmla="*/ 181 h 408"/>
                  <a:gd name="T4" fmla="*/ 46 w 273"/>
                  <a:gd name="T5" fmla="*/ 408 h 408"/>
                  <a:gd name="T6" fmla="*/ 0 w 273"/>
                  <a:gd name="T7" fmla="*/ 136 h 408"/>
                  <a:gd name="T8" fmla="*/ 137 w 27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408">
                    <a:moveTo>
                      <a:pt x="137" y="0"/>
                    </a:moveTo>
                    <a:lnTo>
                      <a:pt x="273" y="181"/>
                    </a:lnTo>
                    <a:lnTo>
                      <a:pt x="46" y="408"/>
                    </a:lnTo>
                    <a:lnTo>
                      <a:pt x="0" y="136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15" name="Freeform 839">
                <a:extLst>
                  <a:ext uri="{FF2B5EF4-FFF2-40B4-BE49-F238E27FC236}">
                    <a16:creationId xmlns:a16="http://schemas.microsoft.com/office/drawing/2014/main" id="{12869FE7-339D-466C-BD3D-F04BD5395D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753" y="2976"/>
                <a:ext cx="408" cy="907"/>
              </a:xfrm>
              <a:custGeom>
                <a:avLst/>
                <a:gdLst>
                  <a:gd name="T0" fmla="*/ 227 w 408"/>
                  <a:gd name="T1" fmla="*/ 0 h 907"/>
                  <a:gd name="T2" fmla="*/ 227 w 408"/>
                  <a:gd name="T3" fmla="*/ 408 h 907"/>
                  <a:gd name="T4" fmla="*/ 408 w 408"/>
                  <a:gd name="T5" fmla="*/ 907 h 907"/>
                  <a:gd name="T6" fmla="*/ 227 w 408"/>
                  <a:gd name="T7" fmla="*/ 726 h 907"/>
                  <a:gd name="T8" fmla="*/ 0 w 408"/>
                  <a:gd name="T9" fmla="*/ 408 h 907"/>
                  <a:gd name="T10" fmla="*/ 136 w 408"/>
                  <a:gd name="T11" fmla="*/ 363 h 907"/>
                  <a:gd name="T12" fmla="*/ 0 w 408"/>
                  <a:gd name="T13" fmla="*/ 272 h 907"/>
                  <a:gd name="T14" fmla="*/ 136 w 408"/>
                  <a:gd name="T15" fmla="*/ 45 h 907"/>
                  <a:gd name="T16" fmla="*/ 227 w 408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907">
                    <a:moveTo>
                      <a:pt x="227" y="0"/>
                    </a:moveTo>
                    <a:lnTo>
                      <a:pt x="227" y="408"/>
                    </a:lnTo>
                    <a:lnTo>
                      <a:pt x="408" y="907"/>
                    </a:lnTo>
                    <a:lnTo>
                      <a:pt x="227" y="726"/>
                    </a:lnTo>
                    <a:lnTo>
                      <a:pt x="0" y="408"/>
                    </a:lnTo>
                    <a:lnTo>
                      <a:pt x="136" y="363"/>
                    </a:lnTo>
                    <a:lnTo>
                      <a:pt x="0" y="272"/>
                    </a:lnTo>
                    <a:lnTo>
                      <a:pt x="136" y="45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tint val="72941"/>
                      <a:invGamma/>
                    </a:srgbClr>
                  </a:gs>
                  <a:gs pos="100000">
                    <a:srgbClr val="66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416" name="Group 840">
                <a:extLst>
                  <a:ext uri="{FF2B5EF4-FFF2-40B4-BE49-F238E27FC236}">
                    <a16:creationId xmlns:a16="http://schemas.microsoft.com/office/drawing/2014/main" id="{5DFDD95F-9957-4672-899F-7DBF0316EA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17" y="2704"/>
                <a:ext cx="272" cy="90"/>
                <a:chOff x="2893" y="1933"/>
                <a:chExt cx="642" cy="228"/>
              </a:xfrm>
            </p:grpSpPr>
            <p:sp>
              <p:nvSpPr>
                <p:cNvPr id="25417" name="Freeform 841">
                  <a:extLst>
                    <a:ext uri="{FF2B5EF4-FFF2-40B4-BE49-F238E27FC236}">
                      <a16:creationId xmlns:a16="http://schemas.microsoft.com/office/drawing/2014/main" id="{592A687C-3517-448A-B52E-FF27BB30A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18" name="Freeform 842">
                  <a:extLst>
                    <a:ext uri="{FF2B5EF4-FFF2-40B4-BE49-F238E27FC236}">
                      <a16:creationId xmlns:a16="http://schemas.microsoft.com/office/drawing/2014/main" id="{26710A42-3F26-4D9D-9369-991BB6988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419" name="AutoShape 843">
                <a:extLst>
                  <a:ext uri="{FF2B5EF4-FFF2-40B4-BE49-F238E27FC236}">
                    <a16:creationId xmlns:a16="http://schemas.microsoft.com/office/drawing/2014/main" id="{42A04121-B9C3-4DE9-8F29-27EAE0A79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2205"/>
                <a:ext cx="272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20" name="AutoShape 844">
                <a:extLst>
                  <a:ext uri="{FF2B5EF4-FFF2-40B4-BE49-F238E27FC236}">
                    <a16:creationId xmlns:a16="http://schemas.microsoft.com/office/drawing/2014/main" id="{61B0F1DA-2563-4E04-B8A6-50A51F1DE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2205"/>
                <a:ext cx="272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421" name="Group 845">
                <a:extLst>
                  <a:ext uri="{FF2B5EF4-FFF2-40B4-BE49-F238E27FC236}">
                    <a16:creationId xmlns:a16="http://schemas.microsoft.com/office/drawing/2014/main" id="{D87B3ACB-8F82-450F-8615-3DBEFF5C28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387"/>
                <a:ext cx="181" cy="272"/>
                <a:chOff x="3211" y="2160"/>
                <a:chExt cx="363" cy="408"/>
              </a:xfrm>
            </p:grpSpPr>
            <p:sp>
              <p:nvSpPr>
                <p:cNvPr id="25422" name="Freeform 846">
                  <a:extLst>
                    <a:ext uri="{FF2B5EF4-FFF2-40B4-BE49-F238E27FC236}">
                      <a16:creationId xmlns:a16="http://schemas.microsoft.com/office/drawing/2014/main" id="{CC38B121-8328-41C4-87BB-AF0FC27BD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2205"/>
                  <a:ext cx="363" cy="363"/>
                </a:xfrm>
                <a:custGeom>
                  <a:avLst/>
                  <a:gdLst>
                    <a:gd name="T0" fmla="*/ 114 w 499"/>
                    <a:gd name="T1" fmla="*/ 0 h 635"/>
                    <a:gd name="T2" fmla="*/ 23 w 499"/>
                    <a:gd name="T3" fmla="*/ 499 h 635"/>
                    <a:gd name="T4" fmla="*/ 250 w 499"/>
                    <a:gd name="T5" fmla="*/ 635 h 635"/>
                    <a:gd name="T6" fmla="*/ 476 w 499"/>
                    <a:gd name="T7" fmla="*/ 499 h 635"/>
                    <a:gd name="T8" fmla="*/ 386 w 499"/>
                    <a:gd name="T9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9" h="635">
                      <a:moveTo>
                        <a:pt x="114" y="0"/>
                      </a:moveTo>
                      <a:cubicBezTo>
                        <a:pt x="57" y="196"/>
                        <a:pt x="0" y="393"/>
                        <a:pt x="23" y="499"/>
                      </a:cubicBezTo>
                      <a:cubicBezTo>
                        <a:pt x="46" y="605"/>
                        <a:pt x="175" y="635"/>
                        <a:pt x="250" y="635"/>
                      </a:cubicBezTo>
                      <a:cubicBezTo>
                        <a:pt x="325" y="635"/>
                        <a:pt x="453" y="605"/>
                        <a:pt x="476" y="499"/>
                      </a:cubicBezTo>
                      <a:cubicBezTo>
                        <a:pt x="499" y="393"/>
                        <a:pt x="401" y="83"/>
                        <a:pt x="386" y="0"/>
                      </a:cubicBezTo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23" name="Freeform 847">
                  <a:extLst>
                    <a:ext uri="{FF2B5EF4-FFF2-40B4-BE49-F238E27FC236}">
                      <a16:creationId xmlns:a16="http://schemas.microsoft.com/office/drawing/2014/main" id="{B5345332-C92B-4ABF-8DF4-6C26333AC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2160"/>
                  <a:ext cx="363" cy="363"/>
                </a:xfrm>
                <a:custGeom>
                  <a:avLst/>
                  <a:gdLst>
                    <a:gd name="T0" fmla="*/ 114 w 499"/>
                    <a:gd name="T1" fmla="*/ 0 h 635"/>
                    <a:gd name="T2" fmla="*/ 23 w 499"/>
                    <a:gd name="T3" fmla="*/ 499 h 635"/>
                    <a:gd name="T4" fmla="*/ 250 w 499"/>
                    <a:gd name="T5" fmla="*/ 635 h 635"/>
                    <a:gd name="T6" fmla="*/ 476 w 499"/>
                    <a:gd name="T7" fmla="*/ 499 h 635"/>
                    <a:gd name="T8" fmla="*/ 386 w 499"/>
                    <a:gd name="T9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9" h="635">
                      <a:moveTo>
                        <a:pt x="114" y="0"/>
                      </a:moveTo>
                      <a:cubicBezTo>
                        <a:pt x="57" y="196"/>
                        <a:pt x="0" y="393"/>
                        <a:pt x="23" y="499"/>
                      </a:cubicBezTo>
                      <a:cubicBezTo>
                        <a:pt x="46" y="605"/>
                        <a:pt x="175" y="635"/>
                        <a:pt x="250" y="635"/>
                      </a:cubicBezTo>
                      <a:cubicBezTo>
                        <a:pt x="325" y="635"/>
                        <a:pt x="453" y="605"/>
                        <a:pt x="476" y="499"/>
                      </a:cubicBezTo>
                      <a:cubicBezTo>
                        <a:pt x="499" y="393"/>
                        <a:pt x="401" y="83"/>
                        <a:pt x="386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CC99"/>
                    </a:gs>
                    <a:gs pos="50000">
                      <a:srgbClr val="FFCC99">
                        <a:gamma/>
                        <a:tint val="44314"/>
                        <a:invGamma/>
                      </a:srgbClr>
                    </a:gs>
                    <a:gs pos="100000">
                      <a:srgbClr val="FFCC99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24" name="Group 848">
                <a:extLst>
                  <a:ext uri="{FF2B5EF4-FFF2-40B4-BE49-F238E27FC236}">
                    <a16:creationId xmlns:a16="http://schemas.microsoft.com/office/drawing/2014/main" id="{C0F52897-803E-428A-9D1D-5FFC18AB4A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2296"/>
                <a:ext cx="227" cy="176"/>
                <a:chOff x="4027" y="2341"/>
                <a:chExt cx="590" cy="457"/>
              </a:xfrm>
            </p:grpSpPr>
            <p:grpSp>
              <p:nvGrpSpPr>
                <p:cNvPr id="25425" name="Group 849">
                  <a:extLst>
                    <a:ext uri="{FF2B5EF4-FFF2-40B4-BE49-F238E27FC236}">
                      <a16:creationId xmlns:a16="http://schemas.microsoft.com/office/drawing/2014/main" id="{E1D6B3C8-EFB2-4563-BEFE-0DAF62FFAE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27" y="2341"/>
                  <a:ext cx="590" cy="457"/>
                  <a:chOff x="4345" y="2478"/>
                  <a:chExt cx="409" cy="317"/>
                </a:xfrm>
              </p:grpSpPr>
              <p:sp>
                <p:nvSpPr>
                  <p:cNvPr id="25426" name="Oval 850">
                    <a:extLst>
                      <a:ext uri="{FF2B5EF4-FFF2-40B4-BE49-F238E27FC236}">
                        <a16:creationId xmlns:a16="http://schemas.microsoft.com/office/drawing/2014/main" id="{5F040227-850F-4097-B26A-C201C53949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45" y="2523"/>
                    <a:ext cx="409" cy="2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27" name="Oval 851">
                    <a:extLst>
                      <a:ext uri="{FF2B5EF4-FFF2-40B4-BE49-F238E27FC236}">
                        <a16:creationId xmlns:a16="http://schemas.microsoft.com/office/drawing/2014/main" id="{B6F1AEBE-A2DC-4690-8F48-B9F27D74B6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5" y="2523"/>
                    <a:ext cx="227" cy="227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28" name="Oval 852">
                    <a:extLst>
                      <a:ext uri="{FF2B5EF4-FFF2-40B4-BE49-F238E27FC236}">
                        <a16:creationId xmlns:a16="http://schemas.microsoft.com/office/drawing/2014/main" id="{84515282-BD3C-47F1-B934-7A4A21B14C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81" y="2568"/>
                    <a:ext cx="136" cy="136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29" name="AutoShape 853">
                    <a:extLst>
                      <a:ext uri="{FF2B5EF4-FFF2-40B4-BE49-F238E27FC236}">
                        <a16:creationId xmlns:a16="http://schemas.microsoft.com/office/drawing/2014/main" id="{0CF365D0-EDA7-496F-9B81-F7640B34DE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8" y="2365"/>
                    <a:ext cx="181" cy="408"/>
                  </a:xfrm>
                  <a:prstGeom prst="moo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/>
                      </a:gs>
                      <a:gs pos="50000">
                        <a:srgbClr val="FFCC99">
                          <a:gamma/>
                          <a:tint val="0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430" name="Oval 854">
                  <a:extLst>
                    <a:ext uri="{FF2B5EF4-FFF2-40B4-BE49-F238E27FC236}">
                      <a16:creationId xmlns:a16="http://schemas.microsoft.com/office/drawing/2014/main" id="{C5E7BDDF-0005-4067-9F64-AD8F6806DD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2478"/>
                  <a:ext cx="136" cy="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31" name="Group 855">
                <a:extLst>
                  <a:ext uri="{FF2B5EF4-FFF2-40B4-BE49-F238E27FC236}">
                    <a16:creationId xmlns:a16="http://schemas.microsoft.com/office/drawing/2014/main" id="{FBBADE82-EAC4-4340-A0BA-E2A5CBE2C2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3" y="2302"/>
                <a:ext cx="227" cy="176"/>
                <a:chOff x="4027" y="2341"/>
                <a:chExt cx="590" cy="457"/>
              </a:xfrm>
            </p:grpSpPr>
            <p:grpSp>
              <p:nvGrpSpPr>
                <p:cNvPr id="25432" name="Group 856">
                  <a:extLst>
                    <a:ext uri="{FF2B5EF4-FFF2-40B4-BE49-F238E27FC236}">
                      <a16:creationId xmlns:a16="http://schemas.microsoft.com/office/drawing/2014/main" id="{D0FBE0A1-00C7-4786-94AE-1351836A17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27" y="2341"/>
                  <a:ext cx="590" cy="457"/>
                  <a:chOff x="4345" y="2478"/>
                  <a:chExt cx="409" cy="317"/>
                </a:xfrm>
              </p:grpSpPr>
              <p:sp>
                <p:nvSpPr>
                  <p:cNvPr id="25433" name="Oval 857">
                    <a:extLst>
                      <a:ext uri="{FF2B5EF4-FFF2-40B4-BE49-F238E27FC236}">
                        <a16:creationId xmlns:a16="http://schemas.microsoft.com/office/drawing/2014/main" id="{4172F77D-B1C2-4ABB-9F00-70D390EC1D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45" y="2523"/>
                    <a:ext cx="409" cy="2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34" name="Oval 858">
                    <a:extLst>
                      <a:ext uri="{FF2B5EF4-FFF2-40B4-BE49-F238E27FC236}">
                        <a16:creationId xmlns:a16="http://schemas.microsoft.com/office/drawing/2014/main" id="{219DAB9D-04C2-4FBF-8AB9-DB82DAD797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5" y="2523"/>
                    <a:ext cx="227" cy="227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35" name="Oval 859">
                    <a:extLst>
                      <a:ext uri="{FF2B5EF4-FFF2-40B4-BE49-F238E27FC236}">
                        <a16:creationId xmlns:a16="http://schemas.microsoft.com/office/drawing/2014/main" id="{277F1420-1D9F-4B33-9242-0F497B507A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81" y="2568"/>
                    <a:ext cx="136" cy="136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36" name="AutoShape 860">
                    <a:extLst>
                      <a:ext uri="{FF2B5EF4-FFF2-40B4-BE49-F238E27FC236}">
                        <a16:creationId xmlns:a16="http://schemas.microsoft.com/office/drawing/2014/main" id="{75A76986-EC84-482F-9768-2458269076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8" y="2365"/>
                    <a:ext cx="181" cy="408"/>
                  </a:xfrm>
                  <a:prstGeom prst="moo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/>
                      </a:gs>
                      <a:gs pos="50000">
                        <a:srgbClr val="FFCC99">
                          <a:gamma/>
                          <a:tint val="0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437" name="Oval 861">
                  <a:extLst>
                    <a:ext uri="{FF2B5EF4-FFF2-40B4-BE49-F238E27FC236}">
                      <a16:creationId xmlns:a16="http://schemas.microsoft.com/office/drawing/2014/main" id="{6925F4AE-CF63-463F-8418-41AD09711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2478"/>
                  <a:ext cx="136" cy="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544" name="Group 968">
              <a:extLst>
                <a:ext uri="{FF2B5EF4-FFF2-40B4-BE49-F238E27FC236}">
                  <a16:creationId xmlns:a16="http://schemas.microsoft.com/office/drawing/2014/main" id="{35CF3E61-495B-4DAF-9AAC-D0D3C085CE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2205"/>
              <a:ext cx="347" cy="590"/>
              <a:chOff x="5705" y="1978"/>
              <a:chExt cx="347" cy="590"/>
            </a:xfrm>
          </p:grpSpPr>
          <p:sp>
            <p:nvSpPr>
              <p:cNvPr id="25312" name="AutoShape 736">
                <a:extLst>
                  <a:ext uri="{FF2B5EF4-FFF2-40B4-BE49-F238E27FC236}">
                    <a16:creationId xmlns:a16="http://schemas.microsoft.com/office/drawing/2014/main" id="{BEF5CE7A-5940-4FF3-B310-4AE0E675F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89" y="2139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50000">
                    <a:srgbClr val="666633"/>
                  </a:gs>
                  <a:gs pos="100000">
                    <a:srgbClr val="66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13" name="Oval 737">
                <a:extLst>
                  <a:ext uri="{FF2B5EF4-FFF2-40B4-BE49-F238E27FC236}">
                    <a16:creationId xmlns:a16="http://schemas.microsoft.com/office/drawing/2014/main" id="{2BC88BFD-8659-44E0-A559-539F4A588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52" y="2123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14" name="AutoShape 738">
                <a:extLst>
                  <a:ext uri="{FF2B5EF4-FFF2-40B4-BE49-F238E27FC236}">
                    <a16:creationId xmlns:a16="http://schemas.microsoft.com/office/drawing/2014/main" id="{7A0E94CD-5314-4588-B456-F27841A19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27672">
                <a:off x="5858" y="2103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322" name="Group 746">
                <a:extLst>
                  <a:ext uri="{FF2B5EF4-FFF2-40B4-BE49-F238E27FC236}">
                    <a16:creationId xmlns:a16="http://schemas.microsoft.com/office/drawing/2014/main" id="{EB854BB2-0490-4DDF-8CB1-0C16F6CB38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3846">
                <a:off x="5705" y="1978"/>
                <a:ext cx="296" cy="247"/>
                <a:chOff x="2448" y="2167"/>
                <a:chExt cx="296" cy="247"/>
              </a:xfrm>
            </p:grpSpPr>
            <p:sp>
              <p:nvSpPr>
                <p:cNvPr id="25323" name="AutoShape 747">
                  <a:extLst>
                    <a:ext uri="{FF2B5EF4-FFF2-40B4-BE49-F238E27FC236}">
                      <a16:creationId xmlns:a16="http://schemas.microsoft.com/office/drawing/2014/main" id="{02C0DA40-271D-44CE-9B55-F5D41810EC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4" name="Oval 748">
                  <a:extLst>
                    <a:ext uri="{FF2B5EF4-FFF2-40B4-BE49-F238E27FC236}">
                      <a16:creationId xmlns:a16="http://schemas.microsoft.com/office/drawing/2014/main" id="{01D64FBE-066D-4F4C-AD4D-57C818A72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5" name="Oval 749">
                  <a:extLst>
                    <a:ext uri="{FF2B5EF4-FFF2-40B4-BE49-F238E27FC236}">
                      <a16:creationId xmlns:a16="http://schemas.microsoft.com/office/drawing/2014/main" id="{516A3D3B-4B3D-4AD1-9C03-F0E6765951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6" name="AutoShape 750">
                  <a:extLst>
                    <a:ext uri="{FF2B5EF4-FFF2-40B4-BE49-F238E27FC236}">
                      <a16:creationId xmlns:a16="http://schemas.microsoft.com/office/drawing/2014/main" id="{31F2F6E8-50D2-4F11-BCF1-4BBBBD803A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7" name="AutoShape 751">
                  <a:extLst>
                    <a:ext uri="{FF2B5EF4-FFF2-40B4-BE49-F238E27FC236}">
                      <a16:creationId xmlns:a16="http://schemas.microsoft.com/office/drawing/2014/main" id="{E04CFD44-821B-4DC5-99D3-BB7CBA5A39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8" name="AutoShape 752">
                  <a:extLst>
                    <a:ext uri="{FF2B5EF4-FFF2-40B4-BE49-F238E27FC236}">
                      <a16:creationId xmlns:a16="http://schemas.microsoft.com/office/drawing/2014/main" id="{B7AE2A68-F9F7-4776-9507-A92731BA4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9" name="AutoShape 753">
                  <a:extLst>
                    <a:ext uri="{FF2B5EF4-FFF2-40B4-BE49-F238E27FC236}">
                      <a16:creationId xmlns:a16="http://schemas.microsoft.com/office/drawing/2014/main" id="{6BBEF1E6-1ED4-4DB4-B83C-9ECD975EE4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30" name="AutoShape 754">
                  <a:extLst>
                    <a:ext uri="{FF2B5EF4-FFF2-40B4-BE49-F238E27FC236}">
                      <a16:creationId xmlns:a16="http://schemas.microsoft.com/office/drawing/2014/main" id="{081051E1-B436-4C92-BAF2-8C7607437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545" name="Group 969">
              <a:extLst>
                <a:ext uri="{FF2B5EF4-FFF2-40B4-BE49-F238E27FC236}">
                  <a16:creationId xmlns:a16="http://schemas.microsoft.com/office/drawing/2014/main" id="{F60A6FF5-147F-4A96-85B0-04B46398D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6" y="2205"/>
              <a:ext cx="347" cy="590"/>
              <a:chOff x="6657" y="1978"/>
              <a:chExt cx="347" cy="590"/>
            </a:xfrm>
          </p:grpSpPr>
          <p:sp>
            <p:nvSpPr>
              <p:cNvPr id="25332" name="AutoShape 756">
                <a:extLst>
                  <a:ext uri="{FF2B5EF4-FFF2-40B4-BE49-F238E27FC236}">
                    <a16:creationId xmlns:a16="http://schemas.microsoft.com/office/drawing/2014/main" id="{649B3BAD-4CFE-4C01-941D-6E75BE0DA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657" y="2139"/>
                <a:ext cx="163" cy="4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50000">
                    <a:srgbClr val="666633"/>
                  </a:gs>
                  <a:gs pos="100000">
                    <a:srgbClr val="66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33" name="Oval 757">
                <a:extLst>
                  <a:ext uri="{FF2B5EF4-FFF2-40B4-BE49-F238E27FC236}">
                    <a16:creationId xmlns:a16="http://schemas.microsoft.com/office/drawing/2014/main" id="{193160EA-FC4D-4656-8293-6F3520B5F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694" y="2123"/>
                <a:ext cx="163" cy="16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34" name="AutoShape 758">
                <a:extLst>
                  <a:ext uri="{FF2B5EF4-FFF2-40B4-BE49-F238E27FC236}">
                    <a16:creationId xmlns:a16="http://schemas.microsoft.com/office/drawing/2014/main" id="{FE6C24A4-C844-40B6-B6CE-D434DFCAE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7672" flipH="1">
                <a:off x="6708" y="2103"/>
                <a:ext cx="143" cy="164"/>
              </a:xfrm>
              <a:prstGeom prst="roundRect">
                <a:avLst>
                  <a:gd name="adj" fmla="val 42273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342" name="Group 766">
                <a:extLst>
                  <a:ext uri="{FF2B5EF4-FFF2-40B4-BE49-F238E27FC236}">
                    <a16:creationId xmlns:a16="http://schemas.microsoft.com/office/drawing/2014/main" id="{3FBD4A75-EEFB-4DF8-8B10-D0EB7CE659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6154" flipH="1">
                <a:off x="6708" y="1978"/>
                <a:ext cx="296" cy="247"/>
                <a:chOff x="2448" y="2167"/>
                <a:chExt cx="296" cy="247"/>
              </a:xfrm>
            </p:grpSpPr>
            <p:sp>
              <p:nvSpPr>
                <p:cNvPr id="25343" name="AutoShape 767">
                  <a:extLst>
                    <a:ext uri="{FF2B5EF4-FFF2-40B4-BE49-F238E27FC236}">
                      <a16:creationId xmlns:a16="http://schemas.microsoft.com/office/drawing/2014/main" id="{30D72C71-5BB9-4A9F-971E-2093CCAE21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72328">
                  <a:off x="2549" y="2218"/>
                  <a:ext cx="163" cy="6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4" name="Oval 768">
                  <a:extLst>
                    <a:ext uri="{FF2B5EF4-FFF2-40B4-BE49-F238E27FC236}">
                      <a16:creationId xmlns:a16="http://schemas.microsoft.com/office/drawing/2014/main" id="{C9243C89-90AC-412A-BE27-AC1BFD097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9" y="2268"/>
                  <a:ext cx="143" cy="12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5" name="Oval 769">
                  <a:extLst>
                    <a:ext uri="{FF2B5EF4-FFF2-40B4-BE49-F238E27FC236}">
                      <a16:creationId xmlns:a16="http://schemas.microsoft.com/office/drawing/2014/main" id="{1B0B8A5A-56C6-4A78-A6A0-A81A6BF87C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2571" y="2289"/>
                  <a:ext cx="122" cy="114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6" name="AutoShape 770">
                  <a:extLst>
                    <a:ext uri="{FF2B5EF4-FFF2-40B4-BE49-F238E27FC236}">
                      <a16:creationId xmlns:a16="http://schemas.microsoft.com/office/drawing/2014/main" id="{D3D71E17-B7A2-43DD-A8DC-EF200A56D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5" y="2273"/>
                  <a:ext cx="148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7" name="AutoShape 771">
                  <a:extLst>
                    <a:ext uri="{FF2B5EF4-FFF2-40B4-BE49-F238E27FC236}">
                      <a16:creationId xmlns:a16="http://schemas.microsoft.com/office/drawing/2014/main" id="{D7C99903-8148-4F3E-8582-9DA2DAE7E2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48" y="2308"/>
                  <a:ext cx="170" cy="3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8" name="AutoShape 772">
                  <a:extLst>
                    <a:ext uri="{FF2B5EF4-FFF2-40B4-BE49-F238E27FC236}">
                      <a16:creationId xmlns:a16="http://schemas.microsoft.com/office/drawing/2014/main" id="{E0B1438D-C437-405B-8856-EAA1774C9E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471" y="2342"/>
                  <a:ext cx="161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49" name="AutoShape 773">
                  <a:extLst>
                    <a:ext uri="{FF2B5EF4-FFF2-40B4-BE49-F238E27FC236}">
                      <a16:creationId xmlns:a16="http://schemas.microsoft.com/office/drawing/2014/main" id="{8D13CEA3-5350-469E-B642-97DB317A3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6904">
                  <a:off x="2503" y="2378"/>
                  <a:ext cx="136" cy="3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50" name="AutoShape 774">
                  <a:extLst>
                    <a:ext uri="{FF2B5EF4-FFF2-40B4-BE49-F238E27FC236}">
                      <a16:creationId xmlns:a16="http://schemas.microsoft.com/office/drawing/2014/main" id="{4879F1CD-C5AE-453D-8A9E-57F4257D64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1" y="2326"/>
                  <a:ext cx="143" cy="8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99">
                        <a:gamma/>
                        <a:tint val="34902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576" name="Group 1000">
            <a:extLst>
              <a:ext uri="{FF2B5EF4-FFF2-40B4-BE49-F238E27FC236}">
                <a16:creationId xmlns:a16="http://schemas.microsoft.com/office/drawing/2014/main" id="{510547DF-2499-427A-BD37-C92652DCD2C6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852738"/>
            <a:ext cx="1157288" cy="1511300"/>
            <a:chOff x="1532" y="1797"/>
            <a:chExt cx="729" cy="952"/>
          </a:xfrm>
        </p:grpSpPr>
        <p:sp>
          <p:nvSpPr>
            <p:cNvPr id="25503" name="Oval 927">
              <a:extLst>
                <a:ext uri="{FF2B5EF4-FFF2-40B4-BE49-F238E27FC236}">
                  <a16:creationId xmlns:a16="http://schemas.microsoft.com/office/drawing/2014/main" id="{8DD950D2-D548-4A66-B5CF-5A68E50F7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1858"/>
              <a:ext cx="283" cy="36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4" name="Oval 928">
              <a:extLst>
                <a:ext uri="{FF2B5EF4-FFF2-40B4-BE49-F238E27FC236}">
                  <a16:creationId xmlns:a16="http://schemas.microsoft.com/office/drawing/2014/main" id="{7678C8D9-1A6B-4859-AD5A-9975E8622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1797"/>
              <a:ext cx="405" cy="46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5" name="Oval 929">
              <a:extLst>
                <a:ext uri="{FF2B5EF4-FFF2-40B4-BE49-F238E27FC236}">
                  <a16:creationId xmlns:a16="http://schemas.microsoft.com/office/drawing/2014/main" id="{DD82FCA3-C387-4964-A02C-A80BD5D37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4" y="1858"/>
              <a:ext cx="344" cy="3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6" name="Freeform 930">
              <a:extLst>
                <a:ext uri="{FF2B5EF4-FFF2-40B4-BE49-F238E27FC236}">
                  <a16:creationId xmlns:a16="http://schemas.microsoft.com/office/drawing/2014/main" id="{14BCE540-CBEE-4A69-9BCB-B1B674F7E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344"/>
              <a:ext cx="365" cy="405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507" name="Group 931">
              <a:extLst>
                <a:ext uri="{FF2B5EF4-FFF2-40B4-BE49-F238E27FC236}">
                  <a16:creationId xmlns:a16="http://schemas.microsoft.com/office/drawing/2014/main" id="{46545C09-33E6-49B0-97A6-EAE1915B62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6" y="2121"/>
              <a:ext cx="121" cy="324"/>
              <a:chOff x="2304" y="2251"/>
              <a:chExt cx="317" cy="726"/>
            </a:xfrm>
          </p:grpSpPr>
          <p:sp>
            <p:nvSpPr>
              <p:cNvPr id="25508" name="Oval 932">
                <a:extLst>
                  <a:ext uri="{FF2B5EF4-FFF2-40B4-BE49-F238E27FC236}">
                    <a16:creationId xmlns:a16="http://schemas.microsoft.com/office/drawing/2014/main" id="{8E92229E-8A33-44A7-9CA7-5543F7598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09" name="Oval 933">
                <a:extLst>
                  <a:ext uri="{FF2B5EF4-FFF2-40B4-BE49-F238E27FC236}">
                    <a16:creationId xmlns:a16="http://schemas.microsoft.com/office/drawing/2014/main" id="{F9422568-A766-4039-BBAA-EF34BF147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510" name="Group 934">
              <a:extLst>
                <a:ext uri="{FF2B5EF4-FFF2-40B4-BE49-F238E27FC236}">
                  <a16:creationId xmlns:a16="http://schemas.microsoft.com/office/drawing/2014/main" id="{CA29B301-300A-4597-BE15-F0060A05BC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1878"/>
              <a:ext cx="405" cy="446"/>
              <a:chOff x="2258" y="2024"/>
              <a:chExt cx="771" cy="771"/>
            </a:xfrm>
          </p:grpSpPr>
          <p:sp>
            <p:nvSpPr>
              <p:cNvPr id="25511" name="Oval 935">
                <a:extLst>
                  <a:ext uri="{FF2B5EF4-FFF2-40B4-BE49-F238E27FC236}">
                    <a16:creationId xmlns:a16="http://schemas.microsoft.com/office/drawing/2014/main" id="{07FFB2E8-3B1B-430E-9C1A-1FB5128F6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12" name="Oval 936">
                <a:extLst>
                  <a:ext uri="{FF2B5EF4-FFF2-40B4-BE49-F238E27FC236}">
                    <a16:creationId xmlns:a16="http://schemas.microsoft.com/office/drawing/2014/main" id="{3DFD75B5-506B-4626-8884-CFFD6B64A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13" name="Oval 937">
                <a:extLst>
                  <a:ext uri="{FF2B5EF4-FFF2-40B4-BE49-F238E27FC236}">
                    <a16:creationId xmlns:a16="http://schemas.microsoft.com/office/drawing/2014/main" id="{41089E6B-6FF1-4741-A9C5-94D1EEA00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514" name="Freeform 938">
              <a:extLst>
                <a:ext uri="{FF2B5EF4-FFF2-40B4-BE49-F238E27FC236}">
                  <a16:creationId xmlns:a16="http://schemas.microsoft.com/office/drawing/2014/main" id="{B9C5F798-FF29-4657-A418-BA1F8B4C00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" y="2344"/>
              <a:ext cx="364" cy="405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15" name="Rectangle 939">
              <a:extLst>
                <a:ext uri="{FF2B5EF4-FFF2-40B4-BE49-F238E27FC236}">
                  <a16:creationId xmlns:a16="http://schemas.microsoft.com/office/drawing/2014/main" id="{15D48FCC-4F64-47DA-AFBE-E59FB9BD2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6" y="2405"/>
              <a:ext cx="202" cy="222"/>
            </a:xfrm>
            <a:prstGeom prst="rect">
              <a:avLst/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5000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16" name="Freeform 940" descr="編み込み">
              <a:extLst>
                <a:ext uri="{FF2B5EF4-FFF2-40B4-BE49-F238E27FC236}">
                  <a16:creationId xmlns:a16="http://schemas.microsoft.com/office/drawing/2014/main" id="{5E6B2855-191F-4DAF-BF0E-F969D7243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" y="2405"/>
              <a:ext cx="81" cy="80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17" name="Freeform 941" descr="編み込み">
              <a:extLst>
                <a:ext uri="{FF2B5EF4-FFF2-40B4-BE49-F238E27FC236}">
                  <a16:creationId xmlns:a16="http://schemas.microsoft.com/office/drawing/2014/main" id="{89037DBF-A5B1-4C9F-8A46-25D4BE6C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" y="2485"/>
              <a:ext cx="122" cy="264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plaid">
              <a:fgClr>
                <a:srgbClr val="990000"/>
              </a:fgClr>
              <a:bgClr>
                <a:srgbClr val="6600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18" name="Freeform 942">
              <a:extLst>
                <a:ext uri="{FF2B5EF4-FFF2-40B4-BE49-F238E27FC236}">
                  <a16:creationId xmlns:a16="http://schemas.microsoft.com/office/drawing/2014/main" id="{F63CA649-1076-480E-B04A-633901097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324"/>
              <a:ext cx="122" cy="182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19" name="Freeform 943">
              <a:extLst>
                <a:ext uri="{FF2B5EF4-FFF2-40B4-BE49-F238E27FC236}">
                  <a16:creationId xmlns:a16="http://schemas.microsoft.com/office/drawing/2014/main" id="{2A86CE83-C8A5-4672-8360-286EB9DEC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344"/>
              <a:ext cx="182" cy="405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20" name="Freeform 944">
              <a:extLst>
                <a:ext uri="{FF2B5EF4-FFF2-40B4-BE49-F238E27FC236}">
                  <a16:creationId xmlns:a16="http://schemas.microsoft.com/office/drawing/2014/main" id="{2A7D1E16-E05E-4DBD-9918-6E5CC6FDD6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" y="2324"/>
              <a:ext cx="121" cy="182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21" name="Freeform 945">
              <a:extLst>
                <a:ext uri="{FF2B5EF4-FFF2-40B4-BE49-F238E27FC236}">
                  <a16:creationId xmlns:a16="http://schemas.microsoft.com/office/drawing/2014/main" id="{A89A58A2-8BC7-44ED-A9AC-34124C610E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" y="2344"/>
              <a:ext cx="182" cy="405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tint val="72941"/>
                    <a:invGamma/>
                  </a:srgbClr>
                </a:gs>
                <a:gs pos="100000">
                  <a:srgbClr val="66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522" name="Group 946">
              <a:extLst>
                <a:ext uri="{FF2B5EF4-FFF2-40B4-BE49-F238E27FC236}">
                  <a16:creationId xmlns:a16="http://schemas.microsoft.com/office/drawing/2014/main" id="{4204BA1F-F2C3-491A-8791-17E97979B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6" y="2222"/>
              <a:ext cx="121" cy="41"/>
              <a:chOff x="2893" y="1933"/>
              <a:chExt cx="642" cy="228"/>
            </a:xfrm>
          </p:grpSpPr>
          <p:sp>
            <p:nvSpPr>
              <p:cNvPr id="25523" name="Freeform 947">
                <a:extLst>
                  <a:ext uri="{FF2B5EF4-FFF2-40B4-BE49-F238E27FC236}">
                    <a16:creationId xmlns:a16="http://schemas.microsoft.com/office/drawing/2014/main" id="{B96A31B3-68B9-4A6D-9E65-D8EBB0AB5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24" name="Freeform 948">
                <a:extLst>
                  <a:ext uri="{FF2B5EF4-FFF2-40B4-BE49-F238E27FC236}">
                    <a16:creationId xmlns:a16="http://schemas.microsoft.com/office/drawing/2014/main" id="{342A9EB6-4CA1-4C75-A7C6-57BD4B208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525" name="AutoShape 949">
              <a:extLst>
                <a:ext uri="{FF2B5EF4-FFF2-40B4-BE49-F238E27FC236}">
                  <a16:creationId xmlns:a16="http://schemas.microsoft.com/office/drawing/2014/main" id="{C8B40CA4-FAF1-4C81-9012-A82A78E82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" y="1999"/>
              <a:ext cx="122" cy="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26" name="AutoShape 950">
              <a:extLst>
                <a:ext uri="{FF2B5EF4-FFF2-40B4-BE49-F238E27FC236}">
                  <a16:creationId xmlns:a16="http://schemas.microsoft.com/office/drawing/2014/main" id="{19B27FFA-F805-4448-98ED-3F3B971C2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7" y="1999"/>
              <a:ext cx="122" cy="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527" name="Group 951">
              <a:extLst>
                <a:ext uri="{FF2B5EF4-FFF2-40B4-BE49-F238E27FC236}">
                  <a16:creationId xmlns:a16="http://schemas.microsoft.com/office/drawing/2014/main" id="{735B5148-3166-4413-AAB5-07AED9BF12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6" y="2081"/>
              <a:ext cx="81" cy="121"/>
              <a:chOff x="3211" y="2160"/>
              <a:chExt cx="363" cy="408"/>
            </a:xfrm>
          </p:grpSpPr>
          <p:sp>
            <p:nvSpPr>
              <p:cNvPr id="25528" name="Freeform 952">
                <a:extLst>
                  <a:ext uri="{FF2B5EF4-FFF2-40B4-BE49-F238E27FC236}">
                    <a16:creationId xmlns:a16="http://schemas.microsoft.com/office/drawing/2014/main" id="{12E1DD63-235A-4226-ABB8-F479D004A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205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29" name="Freeform 953">
                <a:extLst>
                  <a:ext uri="{FF2B5EF4-FFF2-40B4-BE49-F238E27FC236}">
                    <a16:creationId xmlns:a16="http://schemas.microsoft.com/office/drawing/2014/main" id="{419C7CA1-39ED-4C85-8F10-F5D999AFE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160"/>
                <a:ext cx="363" cy="363"/>
              </a:xfrm>
              <a:custGeom>
                <a:avLst/>
                <a:gdLst>
                  <a:gd name="T0" fmla="*/ 114 w 499"/>
                  <a:gd name="T1" fmla="*/ 0 h 635"/>
                  <a:gd name="T2" fmla="*/ 23 w 499"/>
                  <a:gd name="T3" fmla="*/ 499 h 635"/>
                  <a:gd name="T4" fmla="*/ 250 w 499"/>
                  <a:gd name="T5" fmla="*/ 635 h 635"/>
                  <a:gd name="T6" fmla="*/ 476 w 499"/>
                  <a:gd name="T7" fmla="*/ 499 h 635"/>
                  <a:gd name="T8" fmla="*/ 386 w 499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35">
                    <a:moveTo>
                      <a:pt x="114" y="0"/>
                    </a:moveTo>
                    <a:cubicBezTo>
                      <a:pt x="57" y="196"/>
                      <a:pt x="0" y="393"/>
                      <a:pt x="23" y="499"/>
                    </a:cubicBezTo>
                    <a:cubicBezTo>
                      <a:pt x="46" y="605"/>
                      <a:pt x="175" y="635"/>
                      <a:pt x="250" y="635"/>
                    </a:cubicBezTo>
                    <a:cubicBezTo>
                      <a:pt x="325" y="635"/>
                      <a:pt x="453" y="605"/>
                      <a:pt x="476" y="499"/>
                    </a:cubicBezTo>
                    <a:cubicBezTo>
                      <a:pt x="499" y="393"/>
                      <a:pt x="401" y="83"/>
                      <a:pt x="386" y="0"/>
                    </a:cubicBezTo>
                  </a:path>
                </a:pathLst>
              </a:custGeom>
              <a:gradFill rotWithShape="1">
                <a:gsLst>
                  <a:gs pos="0">
                    <a:srgbClr val="FFCC99"/>
                  </a:gs>
                  <a:gs pos="50000">
                    <a:srgbClr val="FFCC99">
                      <a:gamma/>
                      <a:tint val="44314"/>
                      <a:invGamma/>
                    </a:srgbClr>
                  </a:gs>
                  <a:gs pos="100000">
                    <a:srgbClr val="FFCC99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574" name="AutoShape 998">
              <a:extLst>
                <a:ext uri="{FF2B5EF4-FFF2-40B4-BE49-F238E27FC236}">
                  <a16:creationId xmlns:a16="http://schemas.microsoft.com/office/drawing/2014/main" id="{4F6DABE9-B70C-4FB4-ADC9-2601D5E7F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69"/>
              <a:ext cx="91" cy="91"/>
            </a:xfrm>
            <a:custGeom>
              <a:avLst/>
              <a:gdLst>
                <a:gd name="G0" fmla="+- 8121 0 0"/>
                <a:gd name="G1" fmla="+- -10031113 0 0"/>
                <a:gd name="G2" fmla="+- 0 0 -10031113"/>
                <a:gd name="T0" fmla="*/ 0 256 1"/>
                <a:gd name="T1" fmla="*/ 180 256 1"/>
                <a:gd name="G3" fmla="+- -10031113 T0 T1"/>
                <a:gd name="T2" fmla="*/ 0 256 1"/>
                <a:gd name="T3" fmla="*/ 90 256 1"/>
                <a:gd name="G4" fmla="+- -10031113 T2 T3"/>
                <a:gd name="G5" fmla="*/ G4 2 1"/>
                <a:gd name="T4" fmla="*/ 90 256 1"/>
                <a:gd name="T5" fmla="*/ 0 256 1"/>
                <a:gd name="G6" fmla="+- -10031113 T4 T5"/>
                <a:gd name="G7" fmla="*/ G6 2 1"/>
                <a:gd name="G8" fmla="abs -1003111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21"/>
                <a:gd name="G18" fmla="*/ 8121 1 2"/>
                <a:gd name="G19" fmla="+- G18 5400 0"/>
                <a:gd name="G20" fmla="cos G19 -10031113"/>
                <a:gd name="G21" fmla="sin G19 -10031113"/>
                <a:gd name="G22" fmla="+- G20 10800 0"/>
                <a:gd name="G23" fmla="+- G21 10800 0"/>
                <a:gd name="G24" fmla="+- 10800 0 G20"/>
                <a:gd name="G25" fmla="+- 8121 10800 0"/>
                <a:gd name="G26" fmla="?: G9 G17 G25"/>
                <a:gd name="G27" fmla="?: G9 0 21600"/>
                <a:gd name="G28" fmla="cos 10800 -10031113"/>
                <a:gd name="G29" fmla="sin 10800 -10031113"/>
                <a:gd name="G30" fmla="sin 8121 -10031113"/>
                <a:gd name="G31" fmla="+- G28 10800 0"/>
                <a:gd name="G32" fmla="+- G29 10800 0"/>
                <a:gd name="G33" fmla="+- G30 10800 0"/>
                <a:gd name="G34" fmla="?: G4 0 G31"/>
                <a:gd name="G35" fmla="?: -10031113 G34 0"/>
                <a:gd name="G36" fmla="?: G6 G35 G31"/>
                <a:gd name="G37" fmla="+- 21600 0 G36"/>
                <a:gd name="G38" fmla="?: G4 0 G33"/>
                <a:gd name="G39" fmla="?: -1003111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65 w 21600"/>
                <a:gd name="T15" fmla="*/ 6514 h 21600"/>
                <a:gd name="T16" fmla="*/ 10800 w 21600"/>
                <a:gd name="T17" fmla="*/ 2679 h 21600"/>
                <a:gd name="T18" fmla="*/ 19235 w 21600"/>
                <a:gd name="T19" fmla="*/ 65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560" y="7121"/>
                  </a:moveTo>
                  <a:cubicBezTo>
                    <a:pt x="4944" y="4395"/>
                    <a:pt x="7742" y="2679"/>
                    <a:pt x="10800" y="2679"/>
                  </a:cubicBezTo>
                  <a:cubicBezTo>
                    <a:pt x="13857" y="2679"/>
                    <a:pt x="16655" y="4395"/>
                    <a:pt x="18039" y="7121"/>
                  </a:cubicBezTo>
                  <a:lnTo>
                    <a:pt x="20428" y="5907"/>
                  </a:lnTo>
                  <a:cubicBezTo>
                    <a:pt x="18586" y="2283"/>
                    <a:pt x="14865" y="0"/>
                    <a:pt x="10799" y="0"/>
                  </a:cubicBezTo>
                  <a:cubicBezTo>
                    <a:pt x="6734" y="0"/>
                    <a:pt x="3013" y="2283"/>
                    <a:pt x="1171" y="590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75" name="AutoShape 999">
              <a:extLst>
                <a:ext uri="{FF2B5EF4-FFF2-40B4-BE49-F238E27FC236}">
                  <a16:creationId xmlns:a16="http://schemas.microsoft.com/office/drawing/2014/main" id="{5137D857-9DF5-4070-BD24-9B7F84A8B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069"/>
              <a:ext cx="91" cy="91"/>
            </a:xfrm>
            <a:custGeom>
              <a:avLst/>
              <a:gdLst>
                <a:gd name="G0" fmla="+- 8121 0 0"/>
                <a:gd name="G1" fmla="+- -10031113 0 0"/>
                <a:gd name="G2" fmla="+- 0 0 -10031113"/>
                <a:gd name="T0" fmla="*/ 0 256 1"/>
                <a:gd name="T1" fmla="*/ 180 256 1"/>
                <a:gd name="G3" fmla="+- -10031113 T0 T1"/>
                <a:gd name="T2" fmla="*/ 0 256 1"/>
                <a:gd name="T3" fmla="*/ 90 256 1"/>
                <a:gd name="G4" fmla="+- -10031113 T2 T3"/>
                <a:gd name="G5" fmla="*/ G4 2 1"/>
                <a:gd name="T4" fmla="*/ 90 256 1"/>
                <a:gd name="T5" fmla="*/ 0 256 1"/>
                <a:gd name="G6" fmla="+- -10031113 T4 T5"/>
                <a:gd name="G7" fmla="*/ G6 2 1"/>
                <a:gd name="G8" fmla="abs -1003111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21"/>
                <a:gd name="G18" fmla="*/ 8121 1 2"/>
                <a:gd name="G19" fmla="+- G18 5400 0"/>
                <a:gd name="G20" fmla="cos G19 -10031113"/>
                <a:gd name="G21" fmla="sin G19 -10031113"/>
                <a:gd name="G22" fmla="+- G20 10800 0"/>
                <a:gd name="G23" fmla="+- G21 10800 0"/>
                <a:gd name="G24" fmla="+- 10800 0 G20"/>
                <a:gd name="G25" fmla="+- 8121 10800 0"/>
                <a:gd name="G26" fmla="?: G9 G17 G25"/>
                <a:gd name="G27" fmla="?: G9 0 21600"/>
                <a:gd name="G28" fmla="cos 10800 -10031113"/>
                <a:gd name="G29" fmla="sin 10800 -10031113"/>
                <a:gd name="G30" fmla="sin 8121 -10031113"/>
                <a:gd name="G31" fmla="+- G28 10800 0"/>
                <a:gd name="G32" fmla="+- G29 10800 0"/>
                <a:gd name="G33" fmla="+- G30 10800 0"/>
                <a:gd name="G34" fmla="?: G4 0 G31"/>
                <a:gd name="G35" fmla="?: -10031113 G34 0"/>
                <a:gd name="G36" fmla="?: G6 G35 G31"/>
                <a:gd name="G37" fmla="+- 21600 0 G36"/>
                <a:gd name="G38" fmla="?: G4 0 G33"/>
                <a:gd name="G39" fmla="?: -1003111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65 w 21600"/>
                <a:gd name="T15" fmla="*/ 6514 h 21600"/>
                <a:gd name="T16" fmla="*/ 10800 w 21600"/>
                <a:gd name="T17" fmla="*/ 2679 h 21600"/>
                <a:gd name="T18" fmla="*/ 19235 w 21600"/>
                <a:gd name="T19" fmla="*/ 65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560" y="7121"/>
                  </a:moveTo>
                  <a:cubicBezTo>
                    <a:pt x="4944" y="4395"/>
                    <a:pt x="7742" y="2679"/>
                    <a:pt x="10800" y="2679"/>
                  </a:cubicBezTo>
                  <a:cubicBezTo>
                    <a:pt x="13857" y="2679"/>
                    <a:pt x="16655" y="4395"/>
                    <a:pt x="18039" y="7121"/>
                  </a:cubicBezTo>
                  <a:lnTo>
                    <a:pt x="20428" y="5907"/>
                  </a:lnTo>
                  <a:cubicBezTo>
                    <a:pt x="18586" y="2283"/>
                    <a:pt x="14865" y="0"/>
                    <a:pt x="10799" y="0"/>
                  </a:cubicBezTo>
                  <a:cubicBezTo>
                    <a:pt x="6734" y="0"/>
                    <a:pt x="3013" y="2283"/>
                    <a:pt x="1171" y="590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2765</TotalTime>
  <Words>6</Words>
  <Application>Microsoft Office PowerPoint</Application>
  <PresentationFormat>A4 210 x 297 mm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ビジネスウーマン</vt:lpstr>
      <vt:lpstr>営業マン</vt:lpstr>
      <vt:lpstr>博士／上司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pptxc01_人物のイラスト</dc:title>
  <dc:subject>pptxc01_人物のイラスト</dc:subject>
  <dc:creator>でじけろお</dc:creator>
  <cp:revision>2</cp:revision>
  <dcterms:created xsi:type="dcterms:W3CDTF">2010-10-12T01:13:58Z</dcterms:created>
  <dcterms:modified xsi:type="dcterms:W3CDTF">2019-10-21T00:35:03Z</dcterms:modified>
  <cp:version>2</cp:version>
</cp:coreProperties>
</file>