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333333"/>
    <a:srgbClr val="C0C0C0"/>
    <a:srgbClr val="CC0000"/>
    <a:srgbClr val="990033"/>
    <a:srgbClr val="E0D6AE"/>
    <a:srgbClr val="DDDDDD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460757-F9E8-4FEC-9B9C-AFF2D534C7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8083984-F3B6-4B8F-BF45-51BC13CE29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97237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B90AA8-7E9A-47E1-BC05-5B36DB23E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B91FCB-49BF-4C5F-B247-F023957090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53267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00D7CF2-BB77-4BF6-A55A-E62927BCBF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3B566FE-8BA7-4945-B8C3-5D1A1B3E26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24098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54C87F-FAAD-4DAA-B793-8A4877C4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85A147-334E-4EA7-A237-4CC6C4421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3464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9C89DB-420C-4632-8DF6-1A2A33CA7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73C6D36-3C34-420E-8981-1CBCED558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91228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3FFA9D-59B7-4189-A2ED-1D88DDB0B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2999F6E-5670-4BC3-9BA6-2DBAE20146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5B5915-3296-4C90-8C70-125DC715BF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28273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FC2D8C-6907-401C-8467-04F6EC258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EC7B18-072B-4285-9660-580EFBB61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60A7A8A-8555-4516-B301-A9DC84D7C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00744BC-EC13-47B6-9D69-EC79F3F2C3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97CBED1-04A9-42C6-8418-C76A8B5EFC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9508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35500F-8DCC-4AA5-B1EC-9DDA95F9D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7161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011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72B9D6-D170-482A-B3FF-E201808ED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33B494-8258-41F6-BEC4-5875A70B1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42783BC-3262-4C19-AEDE-1297B39151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42790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1B0B14-E525-497C-AD73-80DC77255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F4E4F5C-782F-4C2C-AAA6-DC29025D7E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48E5C9A-C74C-4E35-A9AA-4D692B04AC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18379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9F05AB07-F5F1-4AE2-BA1A-024EA6CC83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409B1472-5DC2-48EA-94D7-C98562D55C7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54D6F438-5CFF-47C7-866F-E4674536A6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7F1350D1-658A-4492-AF64-AC222C731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27784A06-04AF-485C-B413-4DC49256DC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2270A465-3E89-4948-A838-BC9586B5DB8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F623A5B8-8559-4384-8546-C84495E69B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9F8A3488-9348-4D8F-AC86-EF401339F2E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35A5427B-7E8E-4EDC-A791-F15EFADDA37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521D2BF1-ADA8-4BAB-97BA-6E6F7ABC8B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6A2FB8C8-F310-4699-B78D-ADBE67B6A9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6E943579-3D7D-4951-A1BD-CBEC46B69BF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CF6F27FC-90C3-4B01-9378-6A80F47EE75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A4487F94-2A94-4EE6-93EA-56875FF686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C6F2206D-A44A-4977-A9AC-401C3BC9696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E9B59F49-9B90-488D-B563-F5D273E4CB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544B6EC2-9433-4AD8-8BC3-EF2B3F8BD0A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547A0199-21D4-432E-A017-5DE6DFA64F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6AC6E13-15DC-438C-969C-4FB7D8703C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液晶テレビ</a:t>
            </a:r>
          </a:p>
        </p:txBody>
      </p:sp>
      <p:grpSp>
        <p:nvGrpSpPr>
          <p:cNvPr id="14563" name="Group 1251">
            <a:extLst>
              <a:ext uri="{FF2B5EF4-FFF2-40B4-BE49-F238E27FC236}">
                <a16:creationId xmlns:a16="http://schemas.microsoft.com/office/drawing/2014/main" id="{E8BDCCE9-4AAD-4C46-BF09-C0A5758D6928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981075"/>
            <a:ext cx="1584325" cy="1274763"/>
            <a:chOff x="897" y="572"/>
            <a:chExt cx="4400" cy="3538"/>
          </a:xfrm>
        </p:grpSpPr>
        <p:sp>
          <p:nvSpPr>
            <p:cNvPr id="14544" name="Oval 1232">
              <a:extLst>
                <a:ext uri="{FF2B5EF4-FFF2-40B4-BE49-F238E27FC236}">
                  <a16:creationId xmlns:a16="http://schemas.microsoft.com/office/drawing/2014/main" id="{35DB975D-EE19-465C-AADE-A4C40F394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3838"/>
              <a:ext cx="2812" cy="272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2941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5" name="Oval 1233">
              <a:extLst>
                <a:ext uri="{FF2B5EF4-FFF2-40B4-BE49-F238E27FC236}">
                  <a16:creationId xmlns:a16="http://schemas.microsoft.com/office/drawing/2014/main" id="{EC9B11C9-D907-44D0-B727-2A70AE60F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3838"/>
              <a:ext cx="2812" cy="22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19216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6" name="AutoShape 1234">
              <a:extLst>
                <a:ext uri="{FF2B5EF4-FFF2-40B4-BE49-F238E27FC236}">
                  <a16:creationId xmlns:a16="http://schemas.microsoft.com/office/drawing/2014/main" id="{B5D0A84F-7230-4FD8-9376-32D079370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572"/>
              <a:ext cx="4400" cy="2903"/>
            </a:xfrm>
            <a:prstGeom prst="roundRect">
              <a:avLst>
                <a:gd name="adj" fmla="val 2273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7" name="AutoShape 1235">
              <a:extLst>
                <a:ext uri="{FF2B5EF4-FFF2-40B4-BE49-F238E27FC236}">
                  <a16:creationId xmlns:a16="http://schemas.microsoft.com/office/drawing/2014/main" id="{EB98D326-E21D-4144-96A5-B2FBE2DB2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" y="3475"/>
              <a:ext cx="3719" cy="182"/>
            </a:xfrm>
            <a:custGeom>
              <a:avLst/>
              <a:gdLst>
                <a:gd name="G0" fmla="+- 3531 0 0"/>
                <a:gd name="G1" fmla="+- 21600 0 3531"/>
                <a:gd name="G2" fmla="*/ 3531 1 2"/>
                <a:gd name="G3" fmla="+- 21600 0 G2"/>
                <a:gd name="G4" fmla="+/ 3531 21600 2"/>
                <a:gd name="G5" fmla="+/ G1 0 2"/>
                <a:gd name="G6" fmla="*/ 21600 21600 3531"/>
                <a:gd name="G7" fmla="*/ G6 1 2"/>
                <a:gd name="G8" fmla="+- 21600 0 G7"/>
                <a:gd name="G9" fmla="*/ 21600 1 2"/>
                <a:gd name="G10" fmla="+- 3531 0 G9"/>
                <a:gd name="G11" fmla="?: G10 G8 0"/>
                <a:gd name="G12" fmla="?: G10 G7 21600"/>
                <a:gd name="T0" fmla="*/ 19834 w 21600"/>
                <a:gd name="T1" fmla="*/ 10800 h 21600"/>
                <a:gd name="T2" fmla="*/ 10800 w 21600"/>
                <a:gd name="T3" fmla="*/ 21600 h 21600"/>
                <a:gd name="T4" fmla="*/ 1766 w 21600"/>
                <a:gd name="T5" fmla="*/ 10800 h 21600"/>
                <a:gd name="T6" fmla="*/ 10800 w 21600"/>
                <a:gd name="T7" fmla="*/ 0 h 21600"/>
                <a:gd name="T8" fmla="*/ 3566 w 21600"/>
                <a:gd name="T9" fmla="*/ 3566 h 21600"/>
                <a:gd name="T10" fmla="*/ 18034 w 21600"/>
                <a:gd name="T11" fmla="*/ 1803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31" y="21600"/>
                  </a:lnTo>
                  <a:lnTo>
                    <a:pt x="1806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8" name="AutoShape 1236">
              <a:extLst>
                <a:ext uri="{FF2B5EF4-FFF2-40B4-BE49-F238E27FC236}">
                  <a16:creationId xmlns:a16="http://schemas.microsoft.com/office/drawing/2014/main" id="{34EF5427-B9F4-4B6E-AC71-EBB5C7B11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845"/>
              <a:ext cx="3765" cy="2222"/>
            </a:xfrm>
            <a:prstGeom prst="bevel">
              <a:avLst>
                <a:gd name="adj" fmla="val 125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9" name="Rectangle 1237">
              <a:extLst>
                <a:ext uri="{FF2B5EF4-FFF2-40B4-BE49-F238E27FC236}">
                  <a16:creationId xmlns:a16="http://schemas.microsoft.com/office/drawing/2014/main" id="{7E4EAE69-CDEC-4D91-8CF4-6D3D9E2BE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890"/>
              <a:ext cx="3674" cy="2132"/>
            </a:xfrm>
            <a:prstGeom prst="rect">
              <a:avLst/>
            </a:prstGeom>
            <a:gradFill rotWithShape="1">
              <a:gsLst>
                <a:gs pos="0">
                  <a:srgbClr val="000000">
                    <a:gamma/>
                    <a:tint val="25490"/>
                    <a:invGamma/>
                  </a:srgbClr>
                </a:gs>
                <a:gs pos="100000">
                  <a:srgbClr val="00000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0" name="AutoShape 1238">
              <a:extLst>
                <a:ext uri="{FF2B5EF4-FFF2-40B4-BE49-F238E27FC236}">
                  <a16:creationId xmlns:a16="http://schemas.microsoft.com/office/drawing/2014/main" id="{36F9D3C0-577C-4D73-83B5-8DDE20C5BA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757" y="3657"/>
              <a:ext cx="681" cy="272"/>
            </a:xfrm>
            <a:custGeom>
              <a:avLst/>
              <a:gdLst>
                <a:gd name="G0" fmla="+- 697 0 0"/>
                <a:gd name="G1" fmla="+- 21600 0 697"/>
                <a:gd name="G2" fmla="*/ 697 1 2"/>
                <a:gd name="G3" fmla="+- 21600 0 G2"/>
                <a:gd name="G4" fmla="+/ 697 21600 2"/>
                <a:gd name="G5" fmla="+/ G1 0 2"/>
                <a:gd name="G6" fmla="*/ 21600 21600 697"/>
                <a:gd name="G7" fmla="*/ G6 1 2"/>
                <a:gd name="G8" fmla="+- 21600 0 G7"/>
                <a:gd name="G9" fmla="*/ 21600 1 2"/>
                <a:gd name="G10" fmla="+- 697 0 G9"/>
                <a:gd name="G11" fmla="?: G10 G8 0"/>
                <a:gd name="G12" fmla="?: G10 G7 21600"/>
                <a:gd name="T0" fmla="*/ 21251 w 21600"/>
                <a:gd name="T1" fmla="*/ 10800 h 21600"/>
                <a:gd name="T2" fmla="*/ 10800 w 21600"/>
                <a:gd name="T3" fmla="*/ 21600 h 21600"/>
                <a:gd name="T4" fmla="*/ 349 w 21600"/>
                <a:gd name="T5" fmla="*/ 10800 h 21600"/>
                <a:gd name="T6" fmla="*/ 10800 w 21600"/>
                <a:gd name="T7" fmla="*/ 0 h 21600"/>
                <a:gd name="T8" fmla="*/ 2149 w 21600"/>
                <a:gd name="T9" fmla="*/ 2149 h 21600"/>
                <a:gd name="T10" fmla="*/ 19451 w 21600"/>
                <a:gd name="T11" fmla="*/ 1945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97" y="21600"/>
                  </a:lnTo>
                  <a:lnTo>
                    <a:pt x="2090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6078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1" name="Rectangle 1239">
              <a:extLst>
                <a:ext uri="{FF2B5EF4-FFF2-40B4-BE49-F238E27FC236}">
                  <a16:creationId xmlns:a16="http://schemas.microsoft.com/office/drawing/2014/main" id="{F96B011A-23EE-4CF8-A98F-226655F67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" y="3158"/>
              <a:ext cx="453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2" name="AutoShape 1240">
              <a:extLst>
                <a:ext uri="{FF2B5EF4-FFF2-40B4-BE49-F238E27FC236}">
                  <a16:creationId xmlns:a16="http://schemas.microsoft.com/office/drawing/2014/main" id="{35A3FE5B-631E-4C72-B1B5-3F80F8DA9D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75" y="1207"/>
              <a:ext cx="46" cy="4309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rgbClr val="000000">
                    <a:gamma/>
                    <a:tint val="40000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3" name="AutoShape 1241">
              <a:extLst>
                <a:ext uri="{FF2B5EF4-FFF2-40B4-BE49-F238E27FC236}">
                  <a16:creationId xmlns:a16="http://schemas.microsoft.com/office/drawing/2014/main" id="{E7716218-4718-474A-ABB5-ED2B4918E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203"/>
              <a:ext cx="953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4000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54" name="Group 1242">
              <a:extLst>
                <a:ext uri="{FF2B5EF4-FFF2-40B4-BE49-F238E27FC236}">
                  <a16:creationId xmlns:a16="http://schemas.microsoft.com/office/drawing/2014/main" id="{9B6D2B89-C221-4ACB-AA5B-07117C3C8A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9" y="3226"/>
              <a:ext cx="862" cy="46"/>
              <a:chOff x="4254" y="3203"/>
              <a:chExt cx="862" cy="46"/>
            </a:xfrm>
          </p:grpSpPr>
          <p:sp>
            <p:nvSpPr>
              <p:cNvPr id="14555" name="AutoShape 1243">
                <a:extLst>
                  <a:ext uri="{FF2B5EF4-FFF2-40B4-BE49-F238E27FC236}">
                    <a16:creationId xmlns:a16="http://schemas.microsoft.com/office/drawing/2014/main" id="{2FD0F5BC-1725-41E9-8DB1-FA60CEAE2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6" name="AutoShape 1244">
                <a:extLst>
                  <a:ext uri="{FF2B5EF4-FFF2-40B4-BE49-F238E27FC236}">
                    <a16:creationId xmlns:a16="http://schemas.microsoft.com/office/drawing/2014/main" id="{B3084401-7084-45B1-B705-DFE814702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7" name="AutoShape 1245">
                <a:extLst>
                  <a:ext uri="{FF2B5EF4-FFF2-40B4-BE49-F238E27FC236}">
                    <a16:creationId xmlns:a16="http://schemas.microsoft.com/office/drawing/2014/main" id="{F54DF103-CD36-4ACD-855E-13E0E31230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8" name="AutoShape 1246">
                <a:extLst>
                  <a:ext uri="{FF2B5EF4-FFF2-40B4-BE49-F238E27FC236}">
                    <a16:creationId xmlns:a16="http://schemas.microsoft.com/office/drawing/2014/main" id="{01B2CB3D-3123-477C-BC3D-782F7FE11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59" name="AutoShape 1247">
              <a:extLst>
                <a:ext uri="{FF2B5EF4-FFF2-40B4-BE49-F238E27FC236}">
                  <a16:creationId xmlns:a16="http://schemas.microsoft.com/office/drawing/2014/main" id="{776C80C6-65EA-4321-A3B1-97004C5E0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75"/>
              <a:ext cx="3039" cy="137"/>
            </a:xfrm>
            <a:custGeom>
              <a:avLst/>
              <a:gdLst>
                <a:gd name="G0" fmla="+- 3220 0 0"/>
                <a:gd name="G1" fmla="+- 21600 0 3220"/>
                <a:gd name="G2" fmla="*/ 3220 1 2"/>
                <a:gd name="G3" fmla="+- 21600 0 G2"/>
                <a:gd name="G4" fmla="+/ 3220 21600 2"/>
                <a:gd name="G5" fmla="+/ G1 0 2"/>
                <a:gd name="G6" fmla="*/ 21600 21600 3220"/>
                <a:gd name="G7" fmla="*/ G6 1 2"/>
                <a:gd name="G8" fmla="+- 21600 0 G7"/>
                <a:gd name="G9" fmla="*/ 21600 1 2"/>
                <a:gd name="G10" fmla="+- 3220 0 G9"/>
                <a:gd name="G11" fmla="?: G10 G8 0"/>
                <a:gd name="G12" fmla="?: G10 G7 21600"/>
                <a:gd name="T0" fmla="*/ 19990 w 21600"/>
                <a:gd name="T1" fmla="*/ 10800 h 21600"/>
                <a:gd name="T2" fmla="*/ 10800 w 21600"/>
                <a:gd name="T3" fmla="*/ 21600 h 21600"/>
                <a:gd name="T4" fmla="*/ 1610 w 21600"/>
                <a:gd name="T5" fmla="*/ 10800 h 21600"/>
                <a:gd name="T6" fmla="*/ 10800 w 21600"/>
                <a:gd name="T7" fmla="*/ 0 h 21600"/>
                <a:gd name="T8" fmla="*/ 3410 w 21600"/>
                <a:gd name="T9" fmla="*/ 3410 h 21600"/>
                <a:gd name="T10" fmla="*/ 18190 w 21600"/>
                <a:gd name="T11" fmla="*/ 1819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220" y="21600"/>
                  </a:lnTo>
                  <a:lnTo>
                    <a:pt x="1838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0" name="AutoShape 1248">
              <a:extLst>
                <a:ext uri="{FF2B5EF4-FFF2-40B4-BE49-F238E27FC236}">
                  <a16:creationId xmlns:a16="http://schemas.microsoft.com/office/drawing/2014/main" id="{E07F909B-0384-4FB6-8F5F-D8B8D14FF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618"/>
              <a:ext cx="4400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1" name="Rectangle 1249">
              <a:extLst>
                <a:ext uri="{FF2B5EF4-FFF2-40B4-BE49-F238E27FC236}">
                  <a16:creationId xmlns:a16="http://schemas.microsoft.com/office/drawing/2014/main" id="{850A7516-BC34-4B9F-828E-7F60D2CA9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709"/>
              <a:ext cx="453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2" name="AutoShape 1250">
              <a:extLst>
                <a:ext uri="{FF2B5EF4-FFF2-40B4-BE49-F238E27FC236}">
                  <a16:creationId xmlns:a16="http://schemas.microsoft.com/office/drawing/2014/main" id="{029511D5-8177-4E32-96B9-2D2137681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3068"/>
              <a:ext cx="3810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75" name="Group 1263">
            <a:extLst>
              <a:ext uri="{FF2B5EF4-FFF2-40B4-BE49-F238E27FC236}">
                <a16:creationId xmlns:a16="http://schemas.microsoft.com/office/drawing/2014/main" id="{AC11461E-A41E-4147-98ED-48E46C857E11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924175"/>
            <a:ext cx="1584325" cy="1331913"/>
            <a:chOff x="1033" y="709"/>
            <a:chExt cx="3720" cy="3129"/>
          </a:xfrm>
        </p:grpSpPr>
        <p:sp>
          <p:nvSpPr>
            <p:cNvPr id="14564" name="Oval 1252">
              <a:extLst>
                <a:ext uri="{FF2B5EF4-FFF2-40B4-BE49-F238E27FC236}">
                  <a16:creationId xmlns:a16="http://schemas.microsoft.com/office/drawing/2014/main" id="{60737583-15BF-4B51-9189-F22630E7F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475"/>
              <a:ext cx="2041" cy="363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58431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5" name="Rectangle 1253">
              <a:extLst>
                <a:ext uri="{FF2B5EF4-FFF2-40B4-BE49-F238E27FC236}">
                  <a16:creationId xmlns:a16="http://schemas.microsoft.com/office/drawing/2014/main" id="{F6BE9B70-27F3-429B-9763-0EE0A75D0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385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60392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6" name="Rectangle 1254">
              <a:extLst>
                <a:ext uri="{FF2B5EF4-FFF2-40B4-BE49-F238E27FC236}">
                  <a16:creationId xmlns:a16="http://schemas.microsoft.com/office/drawing/2014/main" id="{3FCFFC31-9DE9-4828-86DE-EE418B07E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476"/>
              <a:ext cx="318" cy="45"/>
            </a:xfrm>
            <a:prstGeom prst="rect">
              <a:avLst/>
            </a:prstGeom>
            <a:solidFill>
              <a:schemeClr val="tx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7" name="AutoShape 1255">
              <a:extLst>
                <a:ext uri="{FF2B5EF4-FFF2-40B4-BE49-F238E27FC236}">
                  <a16:creationId xmlns:a16="http://schemas.microsoft.com/office/drawing/2014/main" id="{74BF4F35-00B0-46BC-9068-75A7AFA93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709"/>
              <a:ext cx="3720" cy="2766"/>
            </a:xfrm>
            <a:prstGeom prst="roundRect">
              <a:avLst>
                <a:gd name="adj" fmla="val 2495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8" name="AutoShape 1256">
              <a:extLst>
                <a:ext uri="{FF2B5EF4-FFF2-40B4-BE49-F238E27FC236}">
                  <a16:creationId xmlns:a16="http://schemas.microsoft.com/office/drawing/2014/main" id="{6FBB2AD6-6047-47BD-8575-0F315DDF8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158"/>
              <a:ext cx="3629" cy="45"/>
            </a:xfrm>
            <a:prstGeom prst="roundRect">
              <a:avLst>
                <a:gd name="adj" fmla="val 45796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100000">
                  <a:srgbClr val="FFFFFF">
                    <a:alpha val="60001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9" name="AutoShape 1257">
              <a:extLst>
                <a:ext uri="{FF2B5EF4-FFF2-40B4-BE49-F238E27FC236}">
                  <a16:creationId xmlns:a16="http://schemas.microsoft.com/office/drawing/2014/main" id="{1B2E5412-97DD-4CDE-BE3B-C498415A4B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15" y="890"/>
              <a:ext cx="3357" cy="2132"/>
            </a:xfrm>
            <a:prstGeom prst="bevel">
              <a:avLst>
                <a:gd name="adj" fmla="val 125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0" name="Rectangle 1258">
              <a:extLst>
                <a:ext uri="{FF2B5EF4-FFF2-40B4-BE49-F238E27FC236}">
                  <a16:creationId xmlns:a16="http://schemas.microsoft.com/office/drawing/2014/main" id="{93240AA0-46CF-4A70-85E3-5ED44D170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935"/>
              <a:ext cx="3266" cy="204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0000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1" name="AutoShape 1259">
              <a:extLst>
                <a:ext uri="{FF2B5EF4-FFF2-40B4-BE49-F238E27FC236}">
                  <a16:creationId xmlns:a16="http://schemas.microsoft.com/office/drawing/2014/main" id="{FB5FDA53-1540-456E-B02F-A553D6A28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709"/>
              <a:ext cx="3629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2" name="Rectangle 1260">
              <a:extLst>
                <a:ext uri="{FF2B5EF4-FFF2-40B4-BE49-F238E27FC236}">
                  <a16:creationId xmlns:a16="http://schemas.microsoft.com/office/drawing/2014/main" id="{C78BDEDD-255E-4EDA-B111-D320EC7B17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294"/>
              <a:ext cx="408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3" name="AutoShape 1261" descr="ひし形 (枠のみ)">
              <a:extLst>
                <a:ext uri="{FF2B5EF4-FFF2-40B4-BE49-F238E27FC236}">
                  <a16:creationId xmlns:a16="http://schemas.microsoft.com/office/drawing/2014/main" id="{20C85E98-3059-4AAE-8347-7B15DE0E9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249"/>
              <a:ext cx="726" cy="181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rgbClr val="808080">
                  <a:alpha val="50000"/>
                </a:srgbClr>
              </a:fgClr>
              <a:bgClr>
                <a:schemeClr val="tx2">
                  <a:alpha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4" name="AutoShape 1262" descr="ひし形 (枠のみ)">
              <a:extLst>
                <a:ext uri="{FF2B5EF4-FFF2-40B4-BE49-F238E27FC236}">
                  <a16:creationId xmlns:a16="http://schemas.microsoft.com/office/drawing/2014/main" id="{3AA9DCE9-3AE3-49C0-A59E-A8160DD46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249"/>
              <a:ext cx="726" cy="181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rgbClr val="808080">
                  <a:alpha val="50000"/>
                </a:srgbClr>
              </a:fgClr>
              <a:bgClr>
                <a:schemeClr val="tx2">
                  <a:alpha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76" name="Group 1264">
            <a:extLst>
              <a:ext uri="{FF2B5EF4-FFF2-40B4-BE49-F238E27FC236}">
                <a16:creationId xmlns:a16="http://schemas.microsoft.com/office/drawing/2014/main" id="{213071C6-AC79-464B-9079-06B54A65FC20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125538"/>
            <a:ext cx="1584325" cy="1141412"/>
            <a:chOff x="716" y="1117"/>
            <a:chExt cx="3402" cy="2450"/>
          </a:xfrm>
        </p:grpSpPr>
        <p:sp>
          <p:nvSpPr>
            <p:cNvPr id="14577" name="AutoShape 1265">
              <a:extLst>
                <a:ext uri="{FF2B5EF4-FFF2-40B4-BE49-F238E27FC236}">
                  <a16:creationId xmlns:a16="http://schemas.microsoft.com/office/drawing/2014/main" id="{FA61B5F5-BAD8-43FA-8433-E6D7B9BA90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326" y="2909"/>
              <a:ext cx="182" cy="1134"/>
            </a:xfrm>
            <a:prstGeom prst="flowChartDelay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1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8" name="Rectangle 1266">
              <a:extLst>
                <a:ext uri="{FF2B5EF4-FFF2-40B4-BE49-F238E27FC236}">
                  <a16:creationId xmlns:a16="http://schemas.microsoft.com/office/drawing/2014/main" id="{9539D6B1-EE4A-4D18-A57A-79E21C5F0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521"/>
              <a:ext cx="1134" cy="4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7451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9" name="Rectangle 1267">
              <a:extLst>
                <a:ext uri="{FF2B5EF4-FFF2-40B4-BE49-F238E27FC236}">
                  <a16:creationId xmlns:a16="http://schemas.microsoft.com/office/drawing/2014/main" id="{3B83D491-9E64-4824-8722-E0A3E1946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113"/>
              <a:ext cx="408" cy="317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0" name="Rectangle 1268">
              <a:extLst>
                <a:ext uri="{FF2B5EF4-FFF2-40B4-BE49-F238E27FC236}">
                  <a16:creationId xmlns:a16="http://schemas.microsoft.com/office/drawing/2014/main" id="{74F12168-41F5-44AF-B07D-3C4F05072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117"/>
              <a:ext cx="3402" cy="213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1176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1" name="Rectangle 1269">
              <a:extLst>
                <a:ext uri="{FF2B5EF4-FFF2-40B4-BE49-F238E27FC236}">
                  <a16:creationId xmlns:a16="http://schemas.microsoft.com/office/drawing/2014/main" id="{CE066AD9-0E87-4217-B32C-A1B4964A5C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117"/>
              <a:ext cx="91" cy="213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2" name="Rectangle 1270">
              <a:extLst>
                <a:ext uri="{FF2B5EF4-FFF2-40B4-BE49-F238E27FC236}">
                  <a16:creationId xmlns:a16="http://schemas.microsoft.com/office/drawing/2014/main" id="{0B69D71F-236E-4546-A1A6-AE75972BD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117"/>
              <a:ext cx="91" cy="213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3" name="AutoShape 1271">
              <a:extLst>
                <a:ext uri="{FF2B5EF4-FFF2-40B4-BE49-F238E27FC236}">
                  <a16:creationId xmlns:a16="http://schemas.microsoft.com/office/drawing/2014/main" id="{D2F7CEE5-4B80-46E1-8D65-8684983BC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62"/>
              <a:ext cx="3130" cy="1724"/>
            </a:xfrm>
            <a:prstGeom prst="roundRect">
              <a:avLst>
                <a:gd name="adj" fmla="val 3537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4" name="Rectangle 1272">
              <a:extLst>
                <a:ext uri="{FF2B5EF4-FFF2-40B4-BE49-F238E27FC236}">
                  <a16:creationId xmlns:a16="http://schemas.microsoft.com/office/drawing/2014/main" id="{FC65E9D3-3BA3-4DCE-8937-4F82C7C9C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750"/>
              <a:ext cx="3130" cy="136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5" name="Rectangle 1273">
              <a:extLst>
                <a:ext uri="{FF2B5EF4-FFF2-40B4-BE49-F238E27FC236}">
                  <a16:creationId xmlns:a16="http://schemas.microsoft.com/office/drawing/2014/main" id="{2AC9592D-B45C-4379-A358-6BCA78E36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886"/>
              <a:ext cx="3130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6" name="Rectangle 1274" descr="80%">
              <a:extLst>
                <a:ext uri="{FF2B5EF4-FFF2-40B4-BE49-F238E27FC236}">
                  <a16:creationId xmlns:a16="http://schemas.microsoft.com/office/drawing/2014/main" id="{1F96ADEE-2390-4B8E-8B82-FBF58A0F8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931"/>
              <a:ext cx="1361" cy="272"/>
            </a:xfrm>
            <a:prstGeom prst="rect">
              <a:avLst/>
            </a:prstGeom>
            <a:pattFill prst="pct80">
              <a:fgClr>
                <a:srgbClr val="DDDDDD"/>
              </a:fgClr>
              <a:bgClr>
                <a:schemeClr val="tx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7" name="Rectangle 1275" descr="80%">
              <a:extLst>
                <a:ext uri="{FF2B5EF4-FFF2-40B4-BE49-F238E27FC236}">
                  <a16:creationId xmlns:a16="http://schemas.microsoft.com/office/drawing/2014/main" id="{77E5D3EC-B4BC-400C-AFED-38EDA3EEE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931"/>
              <a:ext cx="1361" cy="272"/>
            </a:xfrm>
            <a:prstGeom prst="rect">
              <a:avLst/>
            </a:prstGeom>
            <a:pattFill prst="pct80">
              <a:fgClr>
                <a:srgbClr val="DDDDDD"/>
              </a:fgClr>
              <a:bgClr>
                <a:schemeClr val="tx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8" name="Rectangle 1276">
              <a:extLst>
                <a:ext uri="{FF2B5EF4-FFF2-40B4-BE49-F238E27FC236}">
                  <a16:creationId xmlns:a16="http://schemas.microsoft.com/office/drawing/2014/main" id="{5F37B8AD-E994-4950-AE4A-336076DC5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022"/>
              <a:ext cx="226" cy="4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9" name="Rectangle 1277">
              <a:extLst>
                <a:ext uri="{FF2B5EF4-FFF2-40B4-BE49-F238E27FC236}">
                  <a16:creationId xmlns:a16="http://schemas.microsoft.com/office/drawing/2014/main" id="{04202F9F-3DA1-420E-A308-FCE257625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1298"/>
              <a:ext cx="2858" cy="145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0" name="Rectangle 1278">
              <a:extLst>
                <a:ext uri="{FF2B5EF4-FFF2-40B4-BE49-F238E27FC236}">
                  <a16:creationId xmlns:a16="http://schemas.microsoft.com/office/drawing/2014/main" id="{CBF92679-14A8-408E-BF83-4919ADB11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249"/>
              <a:ext cx="3402" cy="4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1176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91" name="Group 1279">
            <a:extLst>
              <a:ext uri="{FF2B5EF4-FFF2-40B4-BE49-F238E27FC236}">
                <a16:creationId xmlns:a16="http://schemas.microsoft.com/office/drawing/2014/main" id="{72ED1F5A-844A-435B-B876-295DA7F497A8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941888"/>
            <a:ext cx="1439863" cy="1233487"/>
            <a:chOff x="262" y="436"/>
            <a:chExt cx="4083" cy="3494"/>
          </a:xfrm>
        </p:grpSpPr>
        <p:grpSp>
          <p:nvGrpSpPr>
            <p:cNvPr id="14592" name="Group 1280">
              <a:extLst>
                <a:ext uri="{FF2B5EF4-FFF2-40B4-BE49-F238E27FC236}">
                  <a16:creationId xmlns:a16="http://schemas.microsoft.com/office/drawing/2014/main" id="{482677B5-A00F-43A3-8A5D-49FC84D93D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1" y="3521"/>
              <a:ext cx="3039" cy="409"/>
              <a:chOff x="761" y="3612"/>
              <a:chExt cx="3039" cy="318"/>
            </a:xfrm>
          </p:grpSpPr>
          <p:sp>
            <p:nvSpPr>
              <p:cNvPr id="14593" name="AutoShape 1281">
                <a:extLst>
                  <a:ext uri="{FF2B5EF4-FFF2-40B4-BE49-F238E27FC236}">
                    <a16:creationId xmlns:a16="http://schemas.microsoft.com/office/drawing/2014/main" id="{76B029A0-1DAA-481B-BD73-4650C16E7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122" y="2251"/>
                <a:ext cx="318" cy="3039"/>
              </a:xfrm>
              <a:prstGeom prst="moon">
                <a:avLst>
                  <a:gd name="adj" fmla="val 87500"/>
                </a:avLst>
              </a:prstGeom>
              <a:gradFill rotWithShape="1">
                <a:gsLst>
                  <a:gs pos="0">
                    <a:srgbClr val="333333">
                      <a:gamma/>
                      <a:tint val="72941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4" name="AutoShape 1282">
                <a:extLst>
                  <a:ext uri="{FF2B5EF4-FFF2-40B4-BE49-F238E27FC236}">
                    <a16:creationId xmlns:a16="http://schemas.microsoft.com/office/drawing/2014/main" id="{04B347E0-69B2-48A2-9D53-C6AE98FB1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35" y="2364"/>
                <a:ext cx="91" cy="3039"/>
              </a:xfrm>
              <a:prstGeom prst="moon">
                <a:avLst>
                  <a:gd name="adj" fmla="val 87500"/>
                </a:avLst>
              </a:prstGeom>
              <a:gradFill rotWithShape="1">
                <a:gsLst>
                  <a:gs pos="0">
                    <a:srgbClr val="333333">
                      <a:gamma/>
                      <a:tint val="72941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tint val="72941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95" name="AutoShape 1283">
              <a:extLst>
                <a:ext uri="{FF2B5EF4-FFF2-40B4-BE49-F238E27FC236}">
                  <a16:creationId xmlns:a16="http://schemas.microsoft.com/office/drawing/2014/main" id="{46C893BB-9BA9-42EC-B376-59D85A15C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931"/>
              <a:ext cx="635" cy="817"/>
            </a:xfrm>
            <a:prstGeom prst="roundRect">
              <a:avLst>
                <a:gd name="adj" fmla="val 42833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2941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6" name="AutoShape 1284">
              <a:extLst>
                <a:ext uri="{FF2B5EF4-FFF2-40B4-BE49-F238E27FC236}">
                  <a16:creationId xmlns:a16="http://schemas.microsoft.com/office/drawing/2014/main" id="{280F86F3-D354-4AC7-B6C7-31E8D955F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436"/>
              <a:ext cx="4083" cy="2722"/>
            </a:xfrm>
            <a:prstGeom prst="roundRect">
              <a:avLst>
                <a:gd name="adj" fmla="val 2278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7" name="AutoShape 1285">
              <a:extLst>
                <a:ext uri="{FF2B5EF4-FFF2-40B4-BE49-F238E27FC236}">
                  <a16:creationId xmlns:a16="http://schemas.microsoft.com/office/drawing/2014/main" id="{C388B94C-35F0-46D1-89C5-932A88D73A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71" y="799"/>
              <a:ext cx="3265" cy="1860"/>
            </a:xfrm>
            <a:prstGeom prst="bevel">
              <a:avLst>
                <a:gd name="adj" fmla="val 125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8" name="Rectangle 1286">
              <a:extLst>
                <a:ext uri="{FF2B5EF4-FFF2-40B4-BE49-F238E27FC236}">
                  <a16:creationId xmlns:a16="http://schemas.microsoft.com/office/drawing/2014/main" id="{FEDCAC39-2EF3-4A7D-8B1C-9383E5D50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" y="822"/>
              <a:ext cx="3220" cy="1814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57255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9" name="AutoShape 1287">
              <a:extLst>
                <a:ext uri="{FF2B5EF4-FFF2-40B4-BE49-F238E27FC236}">
                  <a16:creationId xmlns:a16="http://schemas.microsoft.com/office/drawing/2014/main" id="{E443D654-7DC9-41BD-A0EF-51976A436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796"/>
              <a:ext cx="1451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0" name="AutoShape 1288">
              <a:extLst>
                <a:ext uri="{FF2B5EF4-FFF2-40B4-BE49-F238E27FC236}">
                  <a16:creationId xmlns:a16="http://schemas.microsoft.com/office/drawing/2014/main" id="{939E5616-DA95-429E-882E-FBD44C146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2796"/>
              <a:ext cx="1451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1" name="Oval 1289">
              <a:extLst>
                <a:ext uri="{FF2B5EF4-FFF2-40B4-BE49-F238E27FC236}">
                  <a16:creationId xmlns:a16="http://schemas.microsoft.com/office/drawing/2014/main" id="{8CD328D3-6276-467F-A939-F81978C9C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750"/>
              <a:ext cx="273" cy="273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2" name="Oval 1290">
              <a:extLst>
                <a:ext uri="{FF2B5EF4-FFF2-40B4-BE49-F238E27FC236}">
                  <a16:creationId xmlns:a16="http://schemas.microsoft.com/office/drawing/2014/main" id="{28F14171-4CC6-4E5F-9D41-B87741E92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" y="2818"/>
              <a:ext cx="137" cy="1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03" name="Group 1291">
              <a:extLst>
                <a:ext uri="{FF2B5EF4-FFF2-40B4-BE49-F238E27FC236}">
                  <a16:creationId xmlns:a16="http://schemas.microsoft.com/office/drawing/2014/main" id="{6196C821-8564-4382-AD42-B6E14E9AD9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2795"/>
              <a:ext cx="182" cy="182"/>
              <a:chOff x="3891" y="2795"/>
              <a:chExt cx="182" cy="182"/>
            </a:xfrm>
          </p:grpSpPr>
          <p:sp>
            <p:nvSpPr>
              <p:cNvPr id="14604" name="Oval 1292">
                <a:extLst>
                  <a:ext uri="{FF2B5EF4-FFF2-40B4-BE49-F238E27FC236}">
                    <a16:creationId xmlns:a16="http://schemas.microsoft.com/office/drawing/2014/main" id="{7FC8D9BB-4670-4010-8EF0-CAB36D272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5" name="Oval 1293">
                <a:extLst>
                  <a:ext uri="{FF2B5EF4-FFF2-40B4-BE49-F238E27FC236}">
                    <a16:creationId xmlns:a16="http://schemas.microsoft.com/office/drawing/2014/main" id="{63385147-FA0D-42E4-AFC2-732CD018D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281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06" name="Group 1294">
              <a:extLst>
                <a:ext uri="{FF2B5EF4-FFF2-40B4-BE49-F238E27FC236}">
                  <a16:creationId xmlns:a16="http://schemas.microsoft.com/office/drawing/2014/main" id="{B76412D5-E486-4674-851B-DF7F6C2D42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4" y="2841"/>
              <a:ext cx="91" cy="91"/>
              <a:chOff x="3891" y="2795"/>
              <a:chExt cx="182" cy="182"/>
            </a:xfrm>
          </p:grpSpPr>
          <p:sp>
            <p:nvSpPr>
              <p:cNvPr id="14607" name="Oval 1295">
                <a:extLst>
                  <a:ext uri="{FF2B5EF4-FFF2-40B4-BE49-F238E27FC236}">
                    <a16:creationId xmlns:a16="http://schemas.microsoft.com/office/drawing/2014/main" id="{E000C0DA-EFCE-45C5-9782-523CBDDC4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8" name="Oval 1296">
                <a:extLst>
                  <a:ext uri="{FF2B5EF4-FFF2-40B4-BE49-F238E27FC236}">
                    <a16:creationId xmlns:a16="http://schemas.microsoft.com/office/drawing/2014/main" id="{B8E1C2D1-63FC-4D2B-8A31-651FC674E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281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09" name="Group 1297">
              <a:extLst>
                <a:ext uri="{FF2B5EF4-FFF2-40B4-BE49-F238E27FC236}">
                  <a16:creationId xmlns:a16="http://schemas.microsoft.com/office/drawing/2014/main" id="{0DA355D4-1DAA-4F53-98B6-46A393CA8C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2841"/>
              <a:ext cx="91" cy="91"/>
              <a:chOff x="3891" y="2795"/>
              <a:chExt cx="182" cy="182"/>
            </a:xfrm>
          </p:grpSpPr>
          <p:sp>
            <p:nvSpPr>
              <p:cNvPr id="14610" name="Oval 1298">
                <a:extLst>
                  <a:ext uri="{FF2B5EF4-FFF2-40B4-BE49-F238E27FC236}">
                    <a16:creationId xmlns:a16="http://schemas.microsoft.com/office/drawing/2014/main" id="{D6A67E96-00D4-40A8-89FE-5070295FD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1" name="Oval 1299">
                <a:extLst>
                  <a:ext uri="{FF2B5EF4-FFF2-40B4-BE49-F238E27FC236}">
                    <a16:creationId xmlns:a16="http://schemas.microsoft.com/office/drawing/2014/main" id="{45F43904-FA86-45C1-A44E-A3C8FFFA7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281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12" name="Group 1300">
              <a:extLst>
                <a:ext uri="{FF2B5EF4-FFF2-40B4-BE49-F238E27FC236}">
                  <a16:creationId xmlns:a16="http://schemas.microsoft.com/office/drawing/2014/main" id="{6D4F6A0A-188E-4254-AC74-E8EE174010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819"/>
              <a:ext cx="635" cy="136"/>
              <a:chOff x="1170" y="2840"/>
              <a:chExt cx="635" cy="136"/>
            </a:xfrm>
          </p:grpSpPr>
          <p:sp>
            <p:nvSpPr>
              <p:cNvPr id="14613" name="AutoShape 1301">
                <a:extLst>
                  <a:ext uri="{FF2B5EF4-FFF2-40B4-BE49-F238E27FC236}">
                    <a16:creationId xmlns:a16="http://schemas.microsoft.com/office/drawing/2014/main" id="{B6F55395-DFEC-4641-BC8B-0507F169D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840"/>
                <a:ext cx="635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4" name="AutoShape 1302">
                <a:extLst>
                  <a:ext uri="{FF2B5EF4-FFF2-40B4-BE49-F238E27FC236}">
                    <a16:creationId xmlns:a16="http://schemas.microsoft.com/office/drawing/2014/main" id="{93892074-817A-4CBB-A3E6-AF29E4733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862"/>
                <a:ext cx="544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15" name="Group 1303">
              <a:extLst>
                <a:ext uri="{FF2B5EF4-FFF2-40B4-BE49-F238E27FC236}">
                  <a16:creationId xmlns:a16="http://schemas.microsoft.com/office/drawing/2014/main" id="{4C358946-CF67-41F3-B356-F9C5366D91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2819"/>
              <a:ext cx="635" cy="136"/>
              <a:chOff x="1170" y="2840"/>
              <a:chExt cx="635" cy="136"/>
            </a:xfrm>
          </p:grpSpPr>
          <p:sp>
            <p:nvSpPr>
              <p:cNvPr id="14616" name="AutoShape 1304">
                <a:extLst>
                  <a:ext uri="{FF2B5EF4-FFF2-40B4-BE49-F238E27FC236}">
                    <a16:creationId xmlns:a16="http://schemas.microsoft.com/office/drawing/2014/main" id="{652CCE27-C1A1-456C-BF11-5EA626275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840"/>
                <a:ext cx="635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7" name="AutoShape 1305">
                <a:extLst>
                  <a:ext uri="{FF2B5EF4-FFF2-40B4-BE49-F238E27FC236}">
                    <a16:creationId xmlns:a16="http://schemas.microsoft.com/office/drawing/2014/main" id="{EC0B44C6-E160-4DF2-A0A0-7BE03B774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862"/>
                <a:ext cx="544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18" name="AutoShape 1306">
              <a:extLst>
                <a:ext uri="{FF2B5EF4-FFF2-40B4-BE49-F238E27FC236}">
                  <a16:creationId xmlns:a16="http://schemas.microsoft.com/office/drawing/2014/main" id="{B64AB662-3CB9-449A-A187-4B2CE7098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067"/>
              <a:ext cx="4083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372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9" name="Rectangle 1307">
              <a:extLst>
                <a:ext uri="{FF2B5EF4-FFF2-40B4-BE49-F238E27FC236}">
                  <a16:creationId xmlns:a16="http://schemas.microsoft.com/office/drawing/2014/main" id="{4311CE3D-B580-4B10-B370-815C7C233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663"/>
              <a:ext cx="589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20" name="Group 1308">
            <a:extLst>
              <a:ext uri="{FF2B5EF4-FFF2-40B4-BE49-F238E27FC236}">
                <a16:creationId xmlns:a16="http://schemas.microsoft.com/office/drawing/2014/main" id="{AD044AD5-1E84-4416-8DF5-CB9781E8397A}"/>
              </a:ext>
            </a:extLst>
          </p:cNvPr>
          <p:cNvGrpSpPr>
            <a:grpSpLocks/>
          </p:cNvGrpSpPr>
          <p:nvPr/>
        </p:nvGrpSpPr>
        <p:grpSpPr bwMode="auto">
          <a:xfrm>
            <a:off x="6103938" y="4941888"/>
            <a:ext cx="1439862" cy="1233487"/>
            <a:chOff x="4457" y="413"/>
            <a:chExt cx="4083" cy="3494"/>
          </a:xfrm>
        </p:grpSpPr>
        <p:grpSp>
          <p:nvGrpSpPr>
            <p:cNvPr id="14621" name="Group 1309">
              <a:extLst>
                <a:ext uri="{FF2B5EF4-FFF2-40B4-BE49-F238E27FC236}">
                  <a16:creationId xmlns:a16="http://schemas.microsoft.com/office/drawing/2014/main" id="{5A2861B9-07A0-4C99-9136-2F11C8AE0B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56" y="3498"/>
              <a:ext cx="3039" cy="409"/>
              <a:chOff x="761" y="3612"/>
              <a:chExt cx="3039" cy="318"/>
            </a:xfrm>
          </p:grpSpPr>
          <p:sp>
            <p:nvSpPr>
              <p:cNvPr id="14622" name="AutoShape 1310">
                <a:extLst>
                  <a:ext uri="{FF2B5EF4-FFF2-40B4-BE49-F238E27FC236}">
                    <a16:creationId xmlns:a16="http://schemas.microsoft.com/office/drawing/2014/main" id="{5346E214-6F2D-480E-BEFF-AC3949F19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122" y="2251"/>
                <a:ext cx="318" cy="3039"/>
              </a:xfrm>
              <a:prstGeom prst="moon">
                <a:avLst>
                  <a:gd name="adj" fmla="val 87500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3" name="AutoShape 1311">
                <a:extLst>
                  <a:ext uri="{FF2B5EF4-FFF2-40B4-BE49-F238E27FC236}">
                    <a16:creationId xmlns:a16="http://schemas.microsoft.com/office/drawing/2014/main" id="{267220C8-8263-4EEA-B7F8-E35B50334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35" y="2364"/>
                <a:ext cx="91" cy="3039"/>
              </a:xfrm>
              <a:prstGeom prst="moon">
                <a:avLst>
                  <a:gd name="adj" fmla="val 87500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24" name="AutoShape 1312">
              <a:extLst>
                <a:ext uri="{FF2B5EF4-FFF2-40B4-BE49-F238E27FC236}">
                  <a16:creationId xmlns:a16="http://schemas.microsoft.com/office/drawing/2014/main" id="{37C3FD6F-3C01-42AD-B02A-0BFC8B3BA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1" y="2908"/>
              <a:ext cx="635" cy="817"/>
            </a:xfrm>
            <a:prstGeom prst="roundRect">
              <a:avLst>
                <a:gd name="adj" fmla="val 42833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72941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5" name="AutoShape 1313">
              <a:extLst>
                <a:ext uri="{FF2B5EF4-FFF2-40B4-BE49-F238E27FC236}">
                  <a16:creationId xmlns:a16="http://schemas.microsoft.com/office/drawing/2014/main" id="{369C4649-C2BE-4447-B3DC-1139564C8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7" y="413"/>
              <a:ext cx="4083" cy="2722"/>
            </a:xfrm>
            <a:prstGeom prst="roundRect">
              <a:avLst>
                <a:gd name="adj" fmla="val 2278"/>
              </a:avLst>
            </a:prstGeom>
            <a:gradFill rotWithShape="1">
              <a:gsLst>
                <a:gs pos="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6" name="AutoShape 1314">
              <a:extLst>
                <a:ext uri="{FF2B5EF4-FFF2-40B4-BE49-F238E27FC236}">
                  <a16:creationId xmlns:a16="http://schemas.microsoft.com/office/drawing/2014/main" id="{B0812EFA-4FCF-403C-AD33-F15D00643F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66" y="776"/>
              <a:ext cx="3265" cy="1860"/>
            </a:xfrm>
            <a:prstGeom prst="bevel">
              <a:avLst>
                <a:gd name="adj" fmla="val 125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7" name="Rectangle 1315">
              <a:extLst>
                <a:ext uri="{FF2B5EF4-FFF2-40B4-BE49-F238E27FC236}">
                  <a16:creationId xmlns:a16="http://schemas.microsoft.com/office/drawing/2014/main" id="{2EC18A30-F846-45F5-99D7-0BACC0C97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" y="799"/>
              <a:ext cx="3220" cy="1814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57255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8" name="AutoShape 1316">
              <a:extLst>
                <a:ext uri="{FF2B5EF4-FFF2-40B4-BE49-F238E27FC236}">
                  <a16:creationId xmlns:a16="http://schemas.microsoft.com/office/drawing/2014/main" id="{41EC45C1-1877-4CFF-BE00-3E22DA415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5" y="2773"/>
              <a:ext cx="1451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9" name="AutoShape 1317">
              <a:extLst>
                <a:ext uri="{FF2B5EF4-FFF2-40B4-BE49-F238E27FC236}">
                  <a16:creationId xmlns:a16="http://schemas.microsoft.com/office/drawing/2014/main" id="{879BC769-E3E4-47BB-9013-E7CBD5FBD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2" y="2773"/>
              <a:ext cx="1451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0" name="Oval 1318">
              <a:extLst>
                <a:ext uri="{FF2B5EF4-FFF2-40B4-BE49-F238E27FC236}">
                  <a16:creationId xmlns:a16="http://schemas.microsoft.com/office/drawing/2014/main" id="{E51CBED3-A14B-4958-9AF0-DF0E96702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2" y="2727"/>
              <a:ext cx="273" cy="273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1" name="Oval 1319">
              <a:extLst>
                <a:ext uri="{FF2B5EF4-FFF2-40B4-BE49-F238E27FC236}">
                  <a16:creationId xmlns:a16="http://schemas.microsoft.com/office/drawing/2014/main" id="{3185F27B-4C4B-4451-850B-6A933314B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0" y="2795"/>
              <a:ext cx="137" cy="1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32" name="Group 1320">
              <a:extLst>
                <a:ext uri="{FF2B5EF4-FFF2-40B4-BE49-F238E27FC236}">
                  <a16:creationId xmlns:a16="http://schemas.microsoft.com/office/drawing/2014/main" id="{E19D826F-C3E3-4EFC-9AD8-896557FC62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86" y="2772"/>
              <a:ext cx="182" cy="182"/>
              <a:chOff x="3891" y="2795"/>
              <a:chExt cx="182" cy="182"/>
            </a:xfrm>
          </p:grpSpPr>
          <p:sp>
            <p:nvSpPr>
              <p:cNvPr id="14633" name="Oval 1321">
                <a:extLst>
                  <a:ext uri="{FF2B5EF4-FFF2-40B4-BE49-F238E27FC236}">
                    <a16:creationId xmlns:a16="http://schemas.microsoft.com/office/drawing/2014/main" id="{B87AEC41-2FD8-4B0F-AD23-0FE1833D7A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4" name="Oval 1322">
                <a:extLst>
                  <a:ext uri="{FF2B5EF4-FFF2-40B4-BE49-F238E27FC236}">
                    <a16:creationId xmlns:a16="http://schemas.microsoft.com/office/drawing/2014/main" id="{2BAF9EDC-E768-4509-8F4F-0A5601C71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281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35" name="Group 1323">
              <a:extLst>
                <a:ext uri="{FF2B5EF4-FFF2-40B4-BE49-F238E27FC236}">
                  <a16:creationId xmlns:a16="http://schemas.microsoft.com/office/drawing/2014/main" id="{400239C6-2050-462F-9F7B-18B02512F0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69" y="2818"/>
              <a:ext cx="91" cy="91"/>
              <a:chOff x="3891" y="2795"/>
              <a:chExt cx="182" cy="182"/>
            </a:xfrm>
          </p:grpSpPr>
          <p:sp>
            <p:nvSpPr>
              <p:cNvPr id="14636" name="Oval 1324">
                <a:extLst>
                  <a:ext uri="{FF2B5EF4-FFF2-40B4-BE49-F238E27FC236}">
                    <a16:creationId xmlns:a16="http://schemas.microsoft.com/office/drawing/2014/main" id="{D13A6741-2C28-4329-A81F-6FCCD9EF4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7" name="Oval 1325">
                <a:extLst>
                  <a:ext uri="{FF2B5EF4-FFF2-40B4-BE49-F238E27FC236}">
                    <a16:creationId xmlns:a16="http://schemas.microsoft.com/office/drawing/2014/main" id="{61420527-3656-47C7-A18D-0DBD09FF6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281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38" name="Group 1326">
              <a:extLst>
                <a:ext uri="{FF2B5EF4-FFF2-40B4-BE49-F238E27FC236}">
                  <a16:creationId xmlns:a16="http://schemas.microsoft.com/office/drawing/2014/main" id="{966C34A6-939B-4C75-8668-C101CF59A2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7" y="2818"/>
              <a:ext cx="91" cy="91"/>
              <a:chOff x="3891" y="2795"/>
              <a:chExt cx="182" cy="182"/>
            </a:xfrm>
          </p:grpSpPr>
          <p:sp>
            <p:nvSpPr>
              <p:cNvPr id="14639" name="Oval 1327">
                <a:extLst>
                  <a:ext uri="{FF2B5EF4-FFF2-40B4-BE49-F238E27FC236}">
                    <a16:creationId xmlns:a16="http://schemas.microsoft.com/office/drawing/2014/main" id="{FE5AA28B-9654-43D0-BC71-4DF458F20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0" name="Oval 1328">
                <a:extLst>
                  <a:ext uri="{FF2B5EF4-FFF2-40B4-BE49-F238E27FC236}">
                    <a16:creationId xmlns:a16="http://schemas.microsoft.com/office/drawing/2014/main" id="{BA515026-0231-4E03-8FAF-E90A58597A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281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41" name="Group 1329">
              <a:extLst>
                <a:ext uri="{FF2B5EF4-FFF2-40B4-BE49-F238E27FC236}">
                  <a16:creationId xmlns:a16="http://schemas.microsoft.com/office/drawing/2014/main" id="{2A979265-5FC2-4464-82B4-7C0FEE68CB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5" y="2796"/>
              <a:ext cx="635" cy="136"/>
              <a:chOff x="1170" y="2840"/>
              <a:chExt cx="635" cy="136"/>
            </a:xfrm>
          </p:grpSpPr>
          <p:sp>
            <p:nvSpPr>
              <p:cNvPr id="14642" name="AutoShape 1330">
                <a:extLst>
                  <a:ext uri="{FF2B5EF4-FFF2-40B4-BE49-F238E27FC236}">
                    <a16:creationId xmlns:a16="http://schemas.microsoft.com/office/drawing/2014/main" id="{668E6A6D-0ACD-442A-9870-C2B282DD5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840"/>
                <a:ext cx="635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3" name="AutoShape 1331">
                <a:extLst>
                  <a:ext uri="{FF2B5EF4-FFF2-40B4-BE49-F238E27FC236}">
                    <a16:creationId xmlns:a16="http://schemas.microsoft.com/office/drawing/2014/main" id="{8C60743B-2193-4180-AFE2-73CB9C36F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862"/>
                <a:ext cx="544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44" name="Group 1332">
              <a:extLst>
                <a:ext uri="{FF2B5EF4-FFF2-40B4-BE49-F238E27FC236}">
                  <a16:creationId xmlns:a16="http://schemas.microsoft.com/office/drawing/2014/main" id="{CBD3009F-1D1B-49D9-952E-216B2132ED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52" y="2796"/>
              <a:ext cx="635" cy="136"/>
              <a:chOff x="1170" y="2840"/>
              <a:chExt cx="635" cy="136"/>
            </a:xfrm>
          </p:grpSpPr>
          <p:sp>
            <p:nvSpPr>
              <p:cNvPr id="14645" name="AutoShape 1333">
                <a:extLst>
                  <a:ext uri="{FF2B5EF4-FFF2-40B4-BE49-F238E27FC236}">
                    <a16:creationId xmlns:a16="http://schemas.microsoft.com/office/drawing/2014/main" id="{55AABDF8-9ED2-47F3-A599-1969387ED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840"/>
                <a:ext cx="635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6" name="AutoShape 1334">
                <a:extLst>
                  <a:ext uri="{FF2B5EF4-FFF2-40B4-BE49-F238E27FC236}">
                    <a16:creationId xmlns:a16="http://schemas.microsoft.com/office/drawing/2014/main" id="{AAFAB731-A236-4490-AAB9-49FEF3F4D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862"/>
                <a:ext cx="544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47" name="AutoShape 1335">
              <a:extLst>
                <a:ext uri="{FF2B5EF4-FFF2-40B4-BE49-F238E27FC236}">
                  <a16:creationId xmlns:a16="http://schemas.microsoft.com/office/drawing/2014/main" id="{7168C49D-AB6A-435D-9FED-F671B0386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7" y="3044"/>
              <a:ext cx="4083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8" name="Rectangle 1336">
              <a:extLst>
                <a:ext uri="{FF2B5EF4-FFF2-40B4-BE49-F238E27FC236}">
                  <a16:creationId xmlns:a16="http://schemas.microsoft.com/office/drawing/2014/main" id="{285F9C27-C803-455B-8D88-06293139F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6" y="640"/>
              <a:ext cx="589" cy="46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49" name="Group 1337">
            <a:extLst>
              <a:ext uri="{FF2B5EF4-FFF2-40B4-BE49-F238E27FC236}">
                <a16:creationId xmlns:a16="http://schemas.microsoft.com/office/drawing/2014/main" id="{C79A2198-52F1-4C3C-A800-3AA4463D5EB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003550"/>
            <a:ext cx="1584325" cy="1146175"/>
            <a:chOff x="807" y="618"/>
            <a:chExt cx="4263" cy="3084"/>
          </a:xfrm>
        </p:grpSpPr>
        <p:sp>
          <p:nvSpPr>
            <p:cNvPr id="14650" name="Rectangle 1338">
              <a:extLst>
                <a:ext uri="{FF2B5EF4-FFF2-40B4-BE49-F238E27FC236}">
                  <a16:creationId xmlns:a16="http://schemas.microsoft.com/office/drawing/2014/main" id="{A97260A9-B4CD-47FC-B3E4-9F8C39552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3385"/>
              <a:ext cx="1315" cy="18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1" name="AutoShape 1339">
              <a:extLst>
                <a:ext uri="{FF2B5EF4-FFF2-40B4-BE49-F238E27FC236}">
                  <a16:creationId xmlns:a16="http://schemas.microsoft.com/office/drawing/2014/main" id="{688BB32F-9597-48FF-B60C-C0F800ABF27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986" y="3521"/>
              <a:ext cx="1905" cy="91"/>
            </a:xfrm>
            <a:custGeom>
              <a:avLst/>
              <a:gdLst>
                <a:gd name="G0" fmla="+- 861 0 0"/>
                <a:gd name="G1" fmla="+- 21600 0 861"/>
                <a:gd name="G2" fmla="*/ 861 1 2"/>
                <a:gd name="G3" fmla="+- 21600 0 G2"/>
                <a:gd name="G4" fmla="+/ 861 21600 2"/>
                <a:gd name="G5" fmla="+/ G1 0 2"/>
                <a:gd name="G6" fmla="*/ 21600 21600 861"/>
                <a:gd name="G7" fmla="*/ G6 1 2"/>
                <a:gd name="G8" fmla="+- 21600 0 G7"/>
                <a:gd name="G9" fmla="*/ 21600 1 2"/>
                <a:gd name="G10" fmla="+- 861 0 G9"/>
                <a:gd name="G11" fmla="?: G10 G8 0"/>
                <a:gd name="G12" fmla="?: G10 G7 21600"/>
                <a:gd name="T0" fmla="*/ 21169 w 21600"/>
                <a:gd name="T1" fmla="*/ 10800 h 21600"/>
                <a:gd name="T2" fmla="*/ 10800 w 21600"/>
                <a:gd name="T3" fmla="*/ 21600 h 21600"/>
                <a:gd name="T4" fmla="*/ 431 w 21600"/>
                <a:gd name="T5" fmla="*/ 10800 h 21600"/>
                <a:gd name="T6" fmla="*/ 10800 w 21600"/>
                <a:gd name="T7" fmla="*/ 0 h 21600"/>
                <a:gd name="T8" fmla="*/ 2231 w 21600"/>
                <a:gd name="T9" fmla="*/ 2231 h 21600"/>
                <a:gd name="T10" fmla="*/ 19369 w 21600"/>
                <a:gd name="T11" fmla="*/ 193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61" y="21600"/>
                  </a:lnTo>
                  <a:lnTo>
                    <a:pt x="2073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2" name="Rectangle 1340">
              <a:extLst>
                <a:ext uri="{FF2B5EF4-FFF2-40B4-BE49-F238E27FC236}">
                  <a16:creationId xmlns:a16="http://schemas.microsoft.com/office/drawing/2014/main" id="{A69B8975-1CA9-44F7-B279-1FE0BE97D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612"/>
              <a:ext cx="1905" cy="90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22353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22353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3" name="AutoShape 1341">
              <a:extLst>
                <a:ext uri="{FF2B5EF4-FFF2-40B4-BE49-F238E27FC236}">
                  <a16:creationId xmlns:a16="http://schemas.microsoft.com/office/drawing/2014/main" id="{09248A37-3C01-43E9-AA71-345239327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618"/>
              <a:ext cx="4263" cy="2812"/>
            </a:xfrm>
            <a:prstGeom prst="bevel">
              <a:avLst>
                <a:gd name="adj" fmla="val 7931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4" name="AutoShape 1342">
              <a:extLst>
                <a:ext uri="{FF2B5EF4-FFF2-40B4-BE49-F238E27FC236}">
                  <a16:creationId xmlns:a16="http://schemas.microsoft.com/office/drawing/2014/main" id="{2CFB7565-C66A-44BF-8E04-1B2BEB9C5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799"/>
              <a:ext cx="3901" cy="2450"/>
            </a:xfrm>
            <a:prstGeom prst="roundRect">
              <a:avLst>
                <a:gd name="adj" fmla="val 163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5" name="AutoShape 1343">
              <a:extLst>
                <a:ext uri="{FF2B5EF4-FFF2-40B4-BE49-F238E27FC236}">
                  <a16:creationId xmlns:a16="http://schemas.microsoft.com/office/drawing/2014/main" id="{C87B226B-A2A8-4D79-B0B2-62631FCCB8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33" y="845"/>
              <a:ext cx="3811" cy="2177"/>
            </a:xfrm>
            <a:prstGeom prst="bevel">
              <a:avLst>
                <a:gd name="adj" fmla="val 3671"/>
              </a:avLst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6" name="Rectangle 1344">
              <a:extLst>
                <a:ext uri="{FF2B5EF4-FFF2-40B4-BE49-F238E27FC236}">
                  <a16:creationId xmlns:a16="http://schemas.microsoft.com/office/drawing/2014/main" id="{7ADC42A7-EB82-4C6B-A9A5-8527ADBC8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868"/>
              <a:ext cx="3765" cy="213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2941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7" name="Rectangle 1345">
              <a:extLst>
                <a:ext uri="{FF2B5EF4-FFF2-40B4-BE49-F238E27FC236}">
                  <a16:creationId xmlns:a16="http://schemas.microsoft.com/office/drawing/2014/main" id="{DAABD9DB-A9A4-4777-9850-397994413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067"/>
              <a:ext cx="363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58" name="Group 1346">
            <a:extLst>
              <a:ext uri="{FF2B5EF4-FFF2-40B4-BE49-F238E27FC236}">
                <a16:creationId xmlns:a16="http://schemas.microsoft.com/office/drawing/2014/main" id="{F0C5D8EA-21CB-43C6-968D-3D91B6827977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997200"/>
            <a:ext cx="1584325" cy="1246188"/>
            <a:chOff x="1033" y="754"/>
            <a:chExt cx="4038" cy="3175"/>
          </a:xfrm>
        </p:grpSpPr>
        <p:sp>
          <p:nvSpPr>
            <p:cNvPr id="14659" name="AutoShape 1347">
              <a:extLst>
                <a:ext uri="{FF2B5EF4-FFF2-40B4-BE49-F238E27FC236}">
                  <a16:creationId xmlns:a16="http://schemas.microsoft.com/office/drawing/2014/main" id="{CF9C2B22-4876-4BD4-B608-7D6F26ACB34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963" y="3612"/>
              <a:ext cx="2177" cy="226"/>
            </a:xfrm>
            <a:custGeom>
              <a:avLst/>
              <a:gdLst>
                <a:gd name="G0" fmla="+- 2540 0 0"/>
                <a:gd name="G1" fmla="+- 21600 0 2540"/>
                <a:gd name="G2" fmla="*/ 2540 1 2"/>
                <a:gd name="G3" fmla="+- 21600 0 G2"/>
                <a:gd name="G4" fmla="+/ 2540 21600 2"/>
                <a:gd name="G5" fmla="+/ G1 0 2"/>
                <a:gd name="G6" fmla="*/ 21600 21600 2540"/>
                <a:gd name="G7" fmla="*/ G6 1 2"/>
                <a:gd name="G8" fmla="+- 21600 0 G7"/>
                <a:gd name="G9" fmla="*/ 21600 1 2"/>
                <a:gd name="G10" fmla="+- 2540 0 G9"/>
                <a:gd name="G11" fmla="?: G10 G8 0"/>
                <a:gd name="G12" fmla="?: G10 G7 21600"/>
                <a:gd name="T0" fmla="*/ 20330 w 21600"/>
                <a:gd name="T1" fmla="*/ 10800 h 21600"/>
                <a:gd name="T2" fmla="*/ 10800 w 21600"/>
                <a:gd name="T3" fmla="*/ 21600 h 21600"/>
                <a:gd name="T4" fmla="*/ 1270 w 21600"/>
                <a:gd name="T5" fmla="*/ 10800 h 21600"/>
                <a:gd name="T6" fmla="*/ 10800 w 21600"/>
                <a:gd name="T7" fmla="*/ 0 h 21600"/>
                <a:gd name="T8" fmla="*/ 3070 w 21600"/>
                <a:gd name="T9" fmla="*/ 3070 h 21600"/>
                <a:gd name="T10" fmla="*/ 18530 w 21600"/>
                <a:gd name="T11" fmla="*/ 1853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40" y="21600"/>
                  </a:lnTo>
                  <a:lnTo>
                    <a:pt x="1906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8039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0" name="Rectangle 1348">
              <a:extLst>
                <a:ext uri="{FF2B5EF4-FFF2-40B4-BE49-F238E27FC236}">
                  <a16:creationId xmlns:a16="http://schemas.microsoft.com/office/drawing/2014/main" id="{F908A112-FFEE-47C1-BC0C-C25100306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3" y="3838"/>
              <a:ext cx="2177" cy="91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1" name="AutoShape 1349">
              <a:extLst>
                <a:ext uri="{FF2B5EF4-FFF2-40B4-BE49-F238E27FC236}">
                  <a16:creationId xmlns:a16="http://schemas.microsoft.com/office/drawing/2014/main" id="{939BEA3E-6C4D-497E-A1D6-8D2DAB2AB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9" y="3430"/>
              <a:ext cx="726" cy="363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2" name="AutoShape 1350">
              <a:extLst>
                <a:ext uri="{FF2B5EF4-FFF2-40B4-BE49-F238E27FC236}">
                  <a16:creationId xmlns:a16="http://schemas.microsoft.com/office/drawing/2014/main" id="{650CDF29-5EC9-4ADE-8B76-B89575889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754"/>
              <a:ext cx="4037" cy="2767"/>
            </a:xfrm>
            <a:prstGeom prst="roundRect">
              <a:avLst>
                <a:gd name="adj" fmla="val 3648"/>
              </a:avLst>
            </a:prstGeom>
            <a:gradFill rotWithShape="1">
              <a:gsLst>
                <a:gs pos="0">
                  <a:srgbClr val="080808"/>
                </a:gs>
                <a:gs pos="5000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3" name="AutoShape 1351">
              <a:extLst>
                <a:ext uri="{FF2B5EF4-FFF2-40B4-BE49-F238E27FC236}">
                  <a16:creationId xmlns:a16="http://schemas.microsoft.com/office/drawing/2014/main" id="{E1B1B7B8-90F8-44EE-A616-37817C60BA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38" y="981"/>
              <a:ext cx="3629" cy="2086"/>
            </a:xfrm>
            <a:prstGeom prst="bevel">
              <a:avLst>
                <a:gd name="adj" fmla="val 4028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4" name="Rectangle 1352">
              <a:extLst>
                <a:ext uri="{FF2B5EF4-FFF2-40B4-BE49-F238E27FC236}">
                  <a16:creationId xmlns:a16="http://schemas.microsoft.com/office/drawing/2014/main" id="{4D6DDF0D-7966-43A0-9A1E-35E127D24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004"/>
              <a:ext cx="3583" cy="204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79216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5" name="Rectangle 1353">
              <a:extLst>
                <a:ext uri="{FF2B5EF4-FFF2-40B4-BE49-F238E27FC236}">
                  <a16:creationId xmlns:a16="http://schemas.microsoft.com/office/drawing/2014/main" id="{36B1D9B9-D47E-425B-8E91-3B9F5FF72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5" y="3158"/>
              <a:ext cx="453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6" name="AutoShape 1354">
              <a:extLst>
                <a:ext uri="{FF2B5EF4-FFF2-40B4-BE49-F238E27FC236}">
                  <a16:creationId xmlns:a16="http://schemas.microsoft.com/office/drawing/2014/main" id="{AB2DC9EC-0594-4646-85E2-E9C95F9D94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961" y="1548"/>
              <a:ext cx="181" cy="3856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7" name="AutoShape 1355">
              <a:extLst>
                <a:ext uri="{FF2B5EF4-FFF2-40B4-BE49-F238E27FC236}">
                  <a16:creationId xmlns:a16="http://schemas.microsoft.com/office/drawing/2014/main" id="{4650F8E1-363D-48B2-A0C9-D242B3A68D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007" y="1502"/>
              <a:ext cx="90" cy="3856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8" name="AutoShape 1356">
              <a:extLst>
                <a:ext uri="{FF2B5EF4-FFF2-40B4-BE49-F238E27FC236}">
                  <a16:creationId xmlns:a16="http://schemas.microsoft.com/office/drawing/2014/main" id="{BD983274-F09C-437E-A408-1607F70D1E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029" y="1299"/>
              <a:ext cx="45" cy="3946"/>
            </a:xfrm>
            <a:prstGeom prst="moon">
              <a:avLst>
                <a:gd name="adj" fmla="val 43093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9" name="AutoShape 1357">
              <a:extLst>
                <a:ext uri="{FF2B5EF4-FFF2-40B4-BE49-F238E27FC236}">
                  <a16:creationId xmlns:a16="http://schemas.microsoft.com/office/drawing/2014/main" id="{1D951742-2FC6-42C5-A047-AC03A2EF9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799"/>
              <a:ext cx="91" cy="267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0" name="AutoShape 1358">
              <a:extLst>
                <a:ext uri="{FF2B5EF4-FFF2-40B4-BE49-F238E27FC236}">
                  <a16:creationId xmlns:a16="http://schemas.microsoft.com/office/drawing/2014/main" id="{BF97BC70-93E0-48AA-8BB6-39BF6DBAC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799"/>
              <a:ext cx="91" cy="267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71" name="Group 1359">
            <a:extLst>
              <a:ext uri="{FF2B5EF4-FFF2-40B4-BE49-F238E27FC236}">
                <a16:creationId xmlns:a16="http://schemas.microsoft.com/office/drawing/2014/main" id="{C10EF265-124A-46E4-A148-2497C2350D3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068638"/>
            <a:ext cx="1579562" cy="1035050"/>
            <a:chOff x="1354" y="981"/>
            <a:chExt cx="3117" cy="2043"/>
          </a:xfrm>
        </p:grpSpPr>
        <p:sp>
          <p:nvSpPr>
            <p:cNvPr id="14672" name="Rectangle 1360">
              <a:extLst>
                <a:ext uri="{FF2B5EF4-FFF2-40B4-BE49-F238E27FC236}">
                  <a16:creationId xmlns:a16="http://schemas.microsoft.com/office/drawing/2014/main" id="{090212B5-02DC-49D6-AB0A-44FEFB76B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07"/>
              <a:ext cx="2767" cy="131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3" name="AutoShape 1361">
              <a:extLst>
                <a:ext uri="{FF2B5EF4-FFF2-40B4-BE49-F238E27FC236}">
                  <a16:creationId xmlns:a16="http://schemas.microsoft.com/office/drawing/2014/main" id="{DE79A80B-8087-4FE4-8AA2-8C1B79A5FB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218" y="2811"/>
              <a:ext cx="1394" cy="145"/>
            </a:xfrm>
            <a:custGeom>
              <a:avLst/>
              <a:gdLst>
                <a:gd name="G0" fmla="+- 2540 0 0"/>
                <a:gd name="G1" fmla="+- 21600 0 2540"/>
                <a:gd name="G2" fmla="*/ 2540 1 2"/>
                <a:gd name="G3" fmla="+- 21600 0 G2"/>
                <a:gd name="G4" fmla="+/ 2540 21600 2"/>
                <a:gd name="G5" fmla="+/ G1 0 2"/>
                <a:gd name="G6" fmla="*/ 21600 21600 2540"/>
                <a:gd name="G7" fmla="*/ G6 1 2"/>
                <a:gd name="G8" fmla="+- 21600 0 G7"/>
                <a:gd name="G9" fmla="*/ 21600 1 2"/>
                <a:gd name="G10" fmla="+- 2540 0 G9"/>
                <a:gd name="G11" fmla="?: G10 G8 0"/>
                <a:gd name="G12" fmla="?: G10 G7 21600"/>
                <a:gd name="T0" fmla="*/ 20330 w 21600"/>
                <a:gd name="T1" fmla="*/ 10800 h 21600"/>
                <a:gd name="T2" fmla="*/ 10800 w 21600"/>
                <a:gd name="T3" fmla="*/ 21600 h 21600"/>
                <a:gd name="T4" fmla="*/ 1270 w 21600"/>
                <a:gd name="T5" fmla="*/ 10800 h 21600"/>
                <a:gd name="T6" fmla="*/ 10800 w 21600"/>
                <a:gd name="T7" fmla="*/ 0 h 21600"/>
                <a:gd name="T8" fmla="*/ 3070 w 21600"/>
                <a:gd name="T9" fmla="*/ 3070 h 21600"/>
                <a:gd name="T10" fmla="*/ 18530 w 21600"/>
                <a:gd name="T11" fmla="*/ 1853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40" y="21600"/>
                  </a:lnTo>
                  <a:lnTo>
                    <a:pt x="1906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8039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4" name="AutoShape 1362">
              <a:extLst>
                <a:ext uri="{FF2B5EF4-FFF2-40B4-BE49-F238E27FC236}">
                  <a16:creationId xmlns:a16="http://schemas.microsoft.com/office/drawing/2014/main" id="{134726AD-509F-4917-95A4-11905853C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" y="2694"/>
              <a:ext cx="465" cy="233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5" name="AutoShape 1363">
              <a:extLst>
                <a:ext uri="{FF2B5EF4-FFF2-40B4-BE49-F238E27FC236}">
                  <a16:creationId xmlns:a16="http://schemas.microsoft.com/office/drawing/2014/main" id="{D6D4401E-CE96-4D0E-91AD-0696313E7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981"/>
              <a:ext cx="2584" cy="1772"/>
            </a:xfrm>
            <a:prstGeom prst="roundRect">
              <a:avLst>
                <a:gd name="adj" fmla="val 3648"/>
              </a:avLst>
            </a:prstGeom>
            <a:gradFill rotWithShape="1">
              <a:gsLst>
                <a:gs pos="0">
                  <a:srgbClr val="080808"/>
                </a:gs>
                <a:gs pos="5000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76" name="Group 1364">
              <a:extLst>
                <a:ext uri="{FF2B5EF4-FFF2-40B4-BE49-F238E27FC236}">
                  <a16:creationId xmlns:a16="http://schemas.microsoft.com/office/drawing/2014/main" id="{8F3F4CB7-6C7A-4A28-8530-9D6C73382B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071"/>
              <a:ext cx="2404" cy="1407"/>
              <a:chOff x="1754" y="1126"/>
              <a:chExt cx="2323" cy="1336"/>
            </a:xfrm>
          </p:grpSpPr>
          <p:sp>
            <p:nvSpPr>
              <p:cNvPr id="14677" name="AutoShape 1365">
                <a:extLst>
                  <a:ext uri="{FF2B5EF4-FFF2-40B4-BE49-F238E27FC236}">
                    <a16:creationId xmlns:a16="http://schemas.microsoft.com/office/drawing/2014/main" id="{896289A3-7056-4BA2-9191-8DA14C67B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54" y="1126"/>
                <a:ext cx="2323" cy="1336"/>
              </a:xfrm>
              <a:prstGeom prst="bevel">
                <a:avLst>
                  <a:gd name="adj" fmla="val 4028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79216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8" name="Rectangle 1366">
                <a:extLst>
                  <a:ext uri="{FF2B5EF4-FFF2-40B4-BE49-F238E27FC236}">
                    <a16:creationId xmlns:a16="http://schemas.microsoft.com/office/drawing/2014/main" id="{3F770D74-56C4-4763-B112-34BB7B02E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8" y="1141"/>
                <a:ext cx="2294" cy="1307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50000">
                    <a:srgbClr val="6699FF">
                      <a:gamma/>
                      <a:tint val="79216"/>
                      <a:invGamma/>
                    </a:srgbClr>
                  </a:gs>
                  <a:gs pos="100000">
                    <a:srgbClr val="6699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79" name="Rectangle 1367">
              <a:extLst>
                <a:ext uri="{FF2B5EF4-FFF2-40B4-BE49-F238E27FC236}">
                  <a16:creationId xmlns:a16="http://schemas.microsoft.com/office/drawing/2014/main" id="{E4C6787A-EB21-414E-82E4-A1896B556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0" y="2520"/>
              <a:ext cx="290" cy="2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0" name="AutoShape 1368">
              <a:extLst>
                <a:ext uri="{FF2B5EF4-FFF2-40B4-BE49-F238E27FC236}">
                  <a16:creationId xmlns:a16="http://schemas.microsoft.com/office/drawing/2014/main" id="{09C580B6-B527-41B1-A74A-AAF0E1A4A5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858" y="1489"/>
              <a:ext cx="116" cy="2469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1" name="AutoShape 1369">
              <a:extLst>
                <a:ext uri="{FF2B5EF4-FFF2-40B4-BE49-F238E27FC236}">
                  <a16:creationId xmlns:a16="http://schemas.microsoft.com/office/drawing/2014/main" id="{316B0D1D-50FC-46F9-B8DD-A89E66CCC7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887" y="1460"/>
              <a:ext cx="57" cy="2469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2" name="AutoShape 1370">
              <a:extLst>
                <a:ext uri="{FF2B5EF4-FFF2-40B4-BE49-F238E27FC236}">
                  <a16:creationId xmlns:a16="http://schemas.microsoft.com/office/drawing/2014/main" id="{9C77001D-40F0-48D1-99A2-E5BC064856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902" y="1329"/>
              <a:ext cx="28" cy="2527"/>
            </a:xfrm>
            <a:prstGeom prst="moon">
              <a:avLst>
                <a:gd name="adj" fmla="val 43093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3" name="AutoShape 1371">
              <a:extLst>
                <a:ext uri="{FF2B5EF4-FFF2-40B4-BE49-F238E27FC236}">
                  <a16:creationId xmlns:a16="http://schemas.microsoft.com/office/drawing/2014/main" id="{6F107B07-66E2-4740-BF74-5E2276131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010"/>
              <a:ext cx="58" cy="17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4" name="AutoShape 1372">
              <a:extLst>
                <a:ext uri="{FF2B5EF4-FFF2-40B4-BE49-F238E27FC236}">
                  <a16:creationId xmlns:a16="http://schemas.microsoft.com/office/drawing/2014/main" id="{6A3BFFDD-B53C-4CEC-8C4D-B79A7544D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" y="1010"/>
              <a:ext cx="58" cy="17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5" name="Rectangle 1373">
              <a:extLst>
                <a:ext uri="{FF2B5EF4-FFF2-40B4-BE49-F238E27FC236}">
                  <a16:creationId xmlns:a16="http://schemas.microsoft.com/office/drawing/2014/main" id="{C757449B-1AF0-4135-A523-0AE7014FE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958"/>
              <a:ext cx="1406" cy="6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431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6" name="AutoShape 1374">
              <a:extLst>
                <a:ext uri="{FF2B5EF4-FFF2-40B4-BE49-F238E27FC236}">
                  <a16:creationId xmlns:a16="http://schemas.microsoft.com/office/drawing/2014/main" id="{F2F94CAC-6B12-43CC-A69F-52AF954B55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93" y="-243"/>
              <a:ext cx="45" cy="24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7" name="AutoShape 1375">
              <a:extLst>
                <a:ext uri="{FF2B5EF4-FFF2-40B4-BE49-F238E27FC236}">
                  <a16:creationId xmlns:a16="http://schemas.microsoft.com/office/drawing/2014/main" id="{8C77F0FA-CECC-424E-80E6-0CD7F64B2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4" y="991"/>
              <a:ext cx="227" cy="1772"/>
            </a:xfrm>
            <a:prstGeom prst="roundRect">
              <a:avLst>
                <a:gd name="adj" fmla="val 16741"/>
              </a:avLst>
            </a:prstGeom>
            <a:gradFill rotWithShape="1">
              <a:gsLst>
                <a:gs pos="0">
                  <a:srgbClr val="080808"/>
                </a:gs>
                <a:gs pos="5000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8" name="AutoShape 1376" descr="ひし形 (枠のみ)">
              <a:extLst>
                <a:ext uri="{FF2B5EF4-FFF2-40B4-BE49-F238E27FC236}">
                  <a16:creationId xmlns:a16="http://schemas.microsoft.com/office/drawing/2014/main" id="{D09067CD-FC59-402E-86AD-AF1BEE254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2" y="1016"/>
              <a:ext cx="172" cy="1722"/>
            </a:xfrm>
            <a:prstGeom prst="roundRect">
              <a:avLst>
                <a:gd name="adj" fmla="val 16741"/>
              </a:avLst>
            </a:prstGeom>
            <a:pattFill prst="openDmnd">
              <a:fgClr>
                <a:srgbClr val="080808">
                  <a:alpha val="50000"/>
                </a:srgbClr>
              </a:fgClr>
              <a:bgClr>
                <a:schemeClr val="bg2">
                  <a:alpha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9" name="AutoShape 1377">
              <a:extLst>
                <a:ext uri="{FF2B5EF4-FFF2-40B4-BE49-F238E27FC236}">
                  <a16:creationId xmlns:a16="http://schemas.microsoft.com/office/drawing/2014/main" id="{830FC240-C98D-41DB-A419-79B101E30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4" y="991"/>
              <a:ext cx="227" cy="1772"/>
            </a:xfrm>
            <a:prstGeom prst="roundRect">
              <a:avLst>
                <a:gd name="adj" fmla="val 16741"/>
              </a:avLst>
            </a:prstGeom>
            <a:gradFill rotWithShape="1">
              <a:gsLst>
                <a:gs pos="0">
                  <a:srgbClr val="080808"/>
                </a:gs>
                <a:gs pos="5000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0" name="AutoShape 1378" descr="ひし形 (枠のみ)">
              <a:extLst>
                <a:ext uri="{FF2B5EF4-FFF2-40B4-BE49-F238E27FC236}">
                  <a16:creationId xmlns:a16="http://schemas.microsoft.com/office/drawing/2014/main" id="{04A92DBC-46C8-4AB5-8E76-DC4D05795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1016"/>
              <a:ext cx="172" cy="1722"/>
            </a:xfrm>
            <a:prstGeom prst="roundRect">
              <a:avLst>
                <a:gd name="adj" fmla="val 16741"/>
              </a:avLst>
            </a:prstGeom>
            <a:pattFill prst="openDmnd">
              <a:fgClr>
                <a:srgbClr val="080808">
                  <a:alpha val="50000"/>
                </a:srgbClr>
              </a:fgClr>
              <a:bgClr>
                <a:schemeClr val="bg2">
                  <a:alpha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91" name="Group 1379">
            <a:extLst>
              <a:ext uri="{FF2B5EF4-FFF2-40B4-BE49-F238E27FC236}">
                <a16:creationId xmlns:a16="http://schemas.microsoft.com/office/drawing/2014/main" id="{D9D05B57-89C4-43F2-9C62-2752159F1466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084763"/>
            <a:ext cx="1439862" cy="869950"/>
            <a:chOff x="761" y="300"/>
            <a:chExt cx="4808" cy="2903"/>
          </a:xfrm>
        </p:grpSpPr>
        <p:grpSp>
          <p:nvGrpSpPr>
            <p:cNvPr id="14692" name="Group 1380">
              <a:extLst>
                <a:ext uri="{FF2B5EF4-FFF2-40B4-BE49-F238E27FC236}">
                  <a16:creationId xmlns:a16="http://schemas.microsoft.com/office/drawing/2014/main" id="{D5E9C98A-9CCA-44C5-BB2A-1EE52EF70911}"/>
                </a:ext>
              </a:extLst>
            </p:cNvPr>
            <p:cNvGrpSpPr>
              <a:grpSpLocks/>
            </p:cNvGrpSpPr>
            <p:nvPr/>
          </p:nvGrpSpPr>
          <p:grpSpPr bwMode="auto">
            <a:xfrm rot="-507859">
              <a:off x="988" y="300"/>
              <a:ext cx="4309" cy="69"/>
              <a:chOff x="1351" y="3679"/>
              <a:chExt cx="4309" cy="137"/>
            </a:xfrm>
          </p:grpSpPr>
          <p:sp>
            <p:nvSpPr>
              <p:cNvPr id="14693" name="AutoShape 1381">
                <a:extLst>
                  <a:ext uri="{FF2B5EF4-FFF2-40B4-BE49-F238E27FC236}">
                    <a16:creationId xmlns:a16="http://schemas.microsoft.com/office/drawing/2014/main" id="{A927E214-F0D7-41A6-98F0-FF9609B70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3725"/>
                <a:ext cx="1905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8627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4" name="AutoShape 1382">
                <a:extLst>
                  <a:ext uri="{FF2B5EF4-FFF2-40B4-BE49-F238E27FC236}">
                    <a16:creationId xmlns:a16="http://schemas.microsoft.com/office/drawing/2014/main" id="{8AC5FB82-7834-432A-949F-1366AD3E6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5" y="3680"/>
                <a:ext cx="45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8627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5" name="AutoShape 1383">
                <a:extLst>
                  <a:ext uri="{FF2B5EF4-FFF2-40B4-BE49-F238E27FC236}">
                    <a16:creationId xmlns:a16="http://schemas.microsoft.com/office/drawing/2014/main" id="{B92A4639-4815-4379-890C-1F5CF2E4D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702"/>
                <a:ext cx="1905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8627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6" name="AutoShape 1384">
                <a:extLst>
                  <a:ext uri="{FF2B5EF4-FFF2-40B4-BE49-F238E27FC236}">
                    <a16:creationId xmlns:a16="http://schemas.microsoft.com/office/drawing/2014/main" id="{31321027-EEE2-433D-A23C-F168512B5F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3679"/>
                <a:ext cx="1905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8627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97" name="Rectangle 1385">
              <a:extLst>
                <a:ext uri="{FF2B5EF4-FFF2-40B4-BE49-F238E27FC236}">
                  <a16:creationId xmlns:a16="http://schemas.microsoft.com/office/drawing/2014/main" id="{ABD499F0-A6AB-4C64-AD58-186BADC45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572"/>
              <a:ext cx="3719" cy="254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8" name="Rectangle 1386">
              <a:extLst>
                <a:ext uri="{FF2B5EF4-FFF2-40B4-BE49-F238E27FC236}">
                  <a16:creationId xmlns:a16="http://schemas.microsoft.com/office/drawing/2014/main" id="{511F3AE6-87BD-4A40-9D2B-D37AB7C00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618"/>
              <a:ext cx="46" cy="244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9" name="Rectangle 1387">
              <a:extLst>
                <a:ext uri="{FF2B5EF4-FFF2-40B4-BE49-F238E27FC236}">
                  <a16:creationId xmlns:a16="http://schemas.microsoft.com/office/drawing/2014/main" id="{B19E3B4D-94D2-4335-8203-6786DB648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618"/>
              <a:ext cx="46" cy="244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0" name="AutoShape 1388">
              <a:extLst>
                <a:ext uri="{FF2B5EF4-FFF2-40B4-BE49-F238E27FC236}">
                  <a16:creationId xmlns:a16="http://schemas.microsoft.com/office/drawing/2014/main" id="{1AB48920-7678-4687-928B-8B263CACB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572"/>
              <a:ext cx="499" cy="2541"/>
            </a:xfrm>
            <a:prstGeom prst="flowChartDelay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1" name="AutoShape 1389">
              <a:extLst>
                <a:ext uri="{FF2B5EF4-FFF2-40B4-BE49-F238E27FC236}">
                  <a16:creationId xmlns:a16="http://schemas.microsoft.com/office/drawing/2014/main" id="{80EB922D-E13B-4DC3-9169-479D0F98DD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61" y="572"/>
              <a:ext cx="499" cy="2541"/>
            </a:xfrm>
            <a:prstGeom prst="flowChartDelay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2" name="AutoShape 1390">
              <a:extLst>
                <a:ext uri="{FF2B5EF4-FFF2-40B4-BE49-F238E27FC236}">
                  <a16:creationId xmlns:a16="http://schemas.microsoft.com/office/drawing/2014/main" id="{A707AE7F-244A-45EA-8FBD-D1D5F965F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113"/>
              <a:ext cx="181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3" name="AutoShape 1391">
              <a:extLst>
                <a:ext uri="{FF2B5EF4-FFF2-40B4-BE49-F238E27FC236}">
                  <a16:creationId xmlns:a16="http://schemas.microsoft.com/office/drawing/2014/main" id="{AA1F35EE-D5C5-41AE-B403-C3510FDCA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3113"/>
              <a:ext cx="181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4" name="AutoShape 1392" descr="ひし形 (枠のみ)">
              <a:extLst>
                <a:ext uri="{FF2B5EF4-FFF2-40B4-BE49-F238E27FC236}">
                  <a16:creationId xmlns:a16="http://schemas.microsoft.com/office/drawing/2014/main" id="{5D61CA13-1544-4ABA-BC39-52E62A7ECC6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07" y="618"/>
              <a:ext cx="453" cy="2449"/>
            </a:xfrm>
            <a:prstGeom prst="flowChartDelay">
              <a:avLst/>
            </a:prstGeom>
            <a:pattFill prst="openDmnd">
              <a:fgClr>
                <a:schemeClr val="bg2"/>
              </a:fgClr>
              <a:bgClr>
                <a:schemeClr val="tx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5" name="AutoShape 1393" descr="ひし形 (枠のみ)">
              <a:extLst>
                <a:ext uri="{FF2B5EF4-FFF2-40B4-BE49-F238E27FC236}">
                  <a16:creationId xmlns:a16="http://schemas.microsoft.com/office/drawing/2014/main" id="{84BE96EF-245D-48FD-8E11-B916FB2EF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618"/>
              <a:ext cx="453" cy="2449"/>
            </a:xfrm>
            <a:prstGeom prst="flowChartDelay">
              <a:avLst/>
            </a:prstGeom>
            <a:pattFill prst="openDmnd">
              <a:fgClr>
                <a:schemeClr val="bg2"/>
              </a:fgClr>
              <a:bgClr>
                <a:schemeClr val="tx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6" name="AutoShape 1394">
              <a:extLst>
                <a:ext uri="{FF2B5EF4-FFF2-40B4-BE49-F238E27FC236}">
                  <a16:creationId xmlns:a16="http://schemas.microsoft.com/office/drawing/2014/main" id="{9996D967-FB07-4ED8-A5CF-981E5DD30F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51" y="754"/>
              <a:ext cx="3629" cy="2177"/>
            </a:xfrm>
            <a:prstGeom prst="bevel">
              <a:avLst>
                <a:gd name="adj" fmla="val 1250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7" name="Rectangle 1395">
              <a:extLst>
                <a:ext uri="{FF2B5EF4-FFF2-40B4-BE49-F238E27FC236}">
                  <a16:creationId xmlns:a16="http://schemas.microsoft.com/office/drawing/2014/main" id="{655B9AE0-5CE7-4D28-A202-4F390909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799"/>
              <a:ext cx="3538" cy="208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8" name="Rectangle 1396">
              <a:extLst>
                <a:ext uri="{FF2B5EF4-FFF2-40B4-BE49-F238E27FC236}">
                  <a16:creationId xmlns:a16="http://schemas.microsoft.com/office/drawing/2014/main" id="{1A16C70B-26B3-4D32-B865-788221E23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3175" cy="176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9" name="Rectangle 1397">
              <a:extLst>
                <a:ext uri="{FF2B5EF4-FFF2-40B4-BE49-F238E27FC236}">
                  <a16:creationId xmlns:a16="http://schemas.microsoft.com/office/drawing/2014/main" id="{C1C41701-6D1A-46E7-BEC4-AB1168D8A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795"/>
              <a:ext cx="998" cy="45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0" name="Rectangle 1398">
              <a:extLst>
                <a:ext uri="{FF2B5EF4-FFF2-40B4-BE49-F238E27FC236}">
                  <a16:creationId xmlns:a16="http://schemas.microsoft.com/office/drawing/2014/main" id="{157F91EC-86EF-44A7-A462-6F811B33D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795"/>
              <a:ext cx="318" cy="45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1" name="Rectangle 1399">
              <a:extLst>
                <a:ext uri="{FF2B5EF4-FFF2-40B4-BE49-F238E27FC236}">
                  <a16:creationId xmlns:a16="http://schemas.microsoft.com/office/drawing/2014/main" id="{D029520F-60DA-49F3-9B63-65389971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845"/>
              <a:ext cx="227" cy="226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12" name="Group 1400">
            <a:extLst>
              <a:ext uri="{FF2B5EF4-FFF2-40B4-BE49-F238E27FC236}">
                <a16:creationId xmlns:a16="http://schemas.microsoft.com/office/drawing/2014/main" id="{822C8AEA-9BF0-446F-AFF5-51B101E960C7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981075"/>
            <a:ext cx="1584325" cy="1295400"/>
            <a:chOff x="785" y="618"/>
            <a:chExt cx="4218" cy="3448"/>
          </a:xfrm>
        </p:grpSpPr>
        <p:sp>
          <p:nvSpPr>
            <p:cNvPr id="14713" name="Oval 1401">
              <a:extLst>
                <a:ext uri="{FF2B5EF4-FFF2-40B4-BE49-F238E27FC236}">
                  <a16:creationId xmlns:a16="http://schemas.microsoft.com/office/drawing/2014/main" id="{9BA49F5F-1247-42D0-8D56-671A0BDCC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838"/>
              <a:ext cx="2676" cy="228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Oval 1402">
              <a:extLst>
                <a:ext uri="{FF2B5EF4-FFF2-40B4-BE49-F238E27FC236}">
                  <a16:creationId xmlns:a16="http://schemas.microsoft.com/office/drawing/2014/main" id="{09C6D043-F30A-47CF-81B0-B20D141B1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3838"/>
              <a:ext cx="2676" cy="182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1254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Rectangle 1403">
              <a:extLst>
                <a:ext uri="{FF2B5EF4-FFF2-40B4-BE49-F238E27FC236}">
                  <a16:creationId xmlns:a16="http://schemas.microsoft.com/office/drawing/2014/main" id="{030E9074-F367-4781-8358-0E32846DA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" y="618"/>
              <a:ext cx="4218" cy="2858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69804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9804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6" name="Rectangle 1404">
              <a:extLst>
                <a:ext uri="{FF2B5EF4-FFF2-40B4-BE49-F238E27FC236}">
                  <a16:creationId xmlns:a16="http://schemas.microsoft.com/office/drawing/2014/main" id="{C185980D-DBE9-43B9-9B21-992DF8887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641"/>
              <a:ext cx="4173" cy="281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2549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7" name="AutoShape 1405">
              <a:extLst>
                <a:ext uri="{FF2B5EF4-FFF2-40B4-BE49-F238E27FC236}">
                  <a16:creationId xmlns:a16="http://schemas.microsoft.com/office/drawing/2014/main" id="{D6512BFB-8429-46D3-A760-FA38BB5F8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475"/>
              <a:ext cx="3447" cy="182"/>
            </a:xfrm>
            <a:custGeom>
              <a:avLst/>
              <a:gdLst>
                <a:gd name="G0" fmla="+- 3340 0 0"/>
                <a:gd name="G1" fmla="+- 21600 0 3340"/>
                <a:gd name="G2" fmla="*/ 3340 1 2"/>
                <a:gd name="G3" fmla="+- 21600 0 G2"/>
                <a:gd name="G4" fmla="+/ 3340 21600 2"/>
                <a:gd name="G5" fmla="+/ G1 0 2"/>
                <a:gd name="G6" fmla="*/ 21600 21600 3340"/>
                <a:gd name="G7" fmla="*/ G6 1 2"/>
                <a:gd name="G8" fmla="+- 21600 0 G7"/>
                <a:gd name="G9" fmla="*/ 21600 1 2"/>
                <a:gd name="G10" fmla="+- 3340 0 G9"/>
                <a:gd name="G11" fmla="?: G10 G8 0"/>
                <a:gd name="G12" fmla="?: G10 G7 21600"/>
                <a:gd name="T0" fmla="*/ 19930 w 21600"/>
                <a:gd name="T1" fmla="*/ 10800 h 21600"/>
                <a:gd name="T2" fmla="*/ 10800 w 21600"/>
                <a:gd name="T3" fmla="*/ 21600 h 21600"/>
                <a:gd name="T4" fmla="*/ 1670 w 21600"/>
                <a:gd name="T5" fmla="*/ 10800 h 21600"/>
                <a:gd name="T6" fmla="*/ 10800 w 21600"/>
                <a:gd name="T7" fmla="*/ 0 h 21600"/>
                <a:gd name="T8" fmla="*/ 3470 w 21600"/>
                <a:gd name="T9" fmla="*/ 3470 h 21600"/>
                <a:gd name="T10" fmla="*/ 18130 w 21600"/>
                <a:gd name="T11" fmla="*/ 1813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340" y="21600"/>
                  </a:lnTo>
                  <a:lnTo>
                    <a:pt x="1826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66667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8" name="AutoShape 1406">
              <a:extLst>
                <a:ext uri="{FF2B5EF4-FFF2-40B4-BE49-F238E27FC236}">
                  <a16:creationId xmlns:a16="http://schemas.microsoft.com/office/drawing/2014/main" id="{6AE94936-12C5-4258-9F68-9EBDCC94B0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09" y="3657"/>
              <a:ext cx="771" cy="272"/>
            </a:xfrm>
            <a:custGeom>
              <a:avLst/>
              <a:gdLst>
                <a:gd name="G0" fmla="+- 2045 0 0"/>
                <a:gd name="G1" fmla="+- 21600 0 2045"/>
                <a:gd name="G2" fmla="*/ 2045 1 2"/>
                <a:gd name="G3" fmla="+- 21600 0 G2"/>
                <a:gd name="G4" fmla="+/ 2045 21600 2"/>
                <a:gd name="G5" fmla="+/ G1 0 2"/>
                <a:gd name="G6" fmla="*/ 21600 21600 2045"/>
                <a:gd name="G7" fmla="*/ G6 1 2"/>
                <a:gd name="G8" fmla="+- 21600 0 G7"/>
                <a:gd name="G9" fmla="*/ 21600 1 2"/>
                <a:gd name="G10" fmla="+- 2045 0 G9"/>
                <a:gd name="G11" fmla="?: G10 G8 0"/>
                <a:gd name="G12" fmla="?: G10 G7 21600"/>
                <a:gd name="T0" fmla="*/ 20577 w 21600"/>
                <a:gd name="T1" fmla="*/ 10800 h 21600"/>
                <a:gd name="T2" fmla="*/ 10800 w 21600"/>
                <a:gd name="T3" fmla="*/ 21600 h 21600"/>
                <a:gd name="T4" fmla="*/ 1023 w 21600"/>
                <a:gd name="T5" fmla="*/ 10800 h 21600"/>
                <a:gd name="T6" fmla="*/ 10800 w 21600"/>
                <a:gd name="T7" fmla="*/ 0 h 21600"/>
                <a:gd name="T8" fmla="*/ 2823 w 21600"/>
                <a:gd name="T9" fmla="*/ 2823 h 21600"/>
                <a:gd name="T10" fmla="*/ 18777 w 21600"/>
                <a:gd name="T11" fmla="*/ 187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045" y="21600"/>
                  </a:lnTo>
                  <a:lnTo>
                    <a:pt x="195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34902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9" name="Oval 1407">
              <a:extLst>
                <a:ext uri="{FF2B5EF4-FFF2-40B4-BE49-F238E27FC236}">
                  <a16:creationId xmlns:a16="http://schemas.microsoft.com/office/drawing/2014/main" id="{11046450-104B-4C40-B6E1-7A35571B9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339"/>
              <a:ext cx="3447" cy="4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12549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0" name="Rectangle 1408">
              <a:extLst>
                <a:ext uri="{FF2B5EF4-FFF2-40B4-BE49-F238E27FC236}">
                  <a16:creationId xmlns:a16="http://schemas.microsoft.com/office/drawing/2014/main" id="{A80F1ACE-155B-4513-B43A-B6124040B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158"/>
              <a:ext cx="363" cy="91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1" name="AutoShape 1409">
              <a:extLst>
                <a:ext uri="{FF2B5EF4-FFF2-40B4-BE49-F238E27FC236}">
                  <a16:creationId xmlns:a16="http://schemas.microsoft.com/office/drawing/2014/main" id="{5BF8F7AC-5FA2-49AA-B2C4-21E5283FA4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79" y="935"/>
              <a:ext cx="3719" cy="2132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2549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2" name="Rectangle 1410">
              <a:extLst>
                <a:ext uri="{FF2B5EF4-FFF2-40B4-BE49-F238E27FC236}">
                  <a16:creationId xmlns:a16="http://schemas.microsoft.com/office/drawing/2014/main" id="{0F2A8A45-970A-452D-BBC7-DA885CA9E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981"/>
              <a:ext cx="3629" cy="204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54118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3" name="AutoShape 1411" descr="ひし形 (枠のみ)">
              <a:extLst>
                <a:ext uri="{FF2B5EF4-FFF2-40B4-BE49-F238E27FC236}">
                  <a16:creationId xmlns:a16="http://schemas.microsoft.com/office/drawing/2014/main" id="{C4858A3E-D6D8-4628-8629-8DFC12DDD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13"/>
              <a:ext cx="952" cy="181"/>
            </a:xfrm>
            <a:prstGeom prst="roundRect">
              <a:avLst>
                <a:gd name="adj" fmla="val 16574"/>
              </a:avLst>
            </a:prstGeom>
            <a:pattFill prst="openDmnd">
              <a:fgClr>
                <a:srgbClr val="C0C0C0">
                  <a:alpha val="30000"/>
                </a:srgbClr>
              </a:fgClr>
              <a:bgClr>
                <a:schemeClr val="bg2">
                  <a:alpha val="3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4" name="AutoShape 1412" descr="ひし形 (枠のみ)">
              <a:extLst>
                <a:ext uri="{FF2B5EF4-FFF2-40B4-BE49-F238E27FC236}">
                  <a16:creationId xmlns:a16="http://schemas.microsoft.com/office/drawing/2014/main" id="{338C8F66-0602-46C4-B07A-6BD2ABE11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113"/>
              <a:ext cx="952" cy="181"/>
            </a:xfrm>
            <a:prstGeom prst="roundRect">
              <a:avLst>
                <a:gd name="adj" fmla="val 16574"/>
              </a:avLst>
            </a:prstGeom>
            <a:pattFill prst="openDmnd">
              <a:fgClr>
                <a:srgbClr val="C0C0C0">
                  <a:alpha val="30000"/>
                </a:srgbClr>
              </a:fgClr>
              <a:bgClr>
                <a:schemeClr val="bg2">
                  <a:alpha val="3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25" name="Group 1413">
            <a:extLst>
              <a:ext uri="{FF2B5EF4-FFF2-40B4-BE49-F238E27FC236}">
                <a16:creationId xmlns:a16="http://schemas.microsoft.com/office/drawing/2014/main" id="{A2A284E3-1B9D-41CF-AF8B-9DBE4184B1EF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997200"/>
            <a:ext cx="1512887" cy="1114425"/>
            <a:chOff x="943" y="754"/>
            <a:chExt cx="4127" cy="3039"/>
          </a:xfrm>
        </p:grpSpPr>
        <p:sp>
          <p:nvSpPr>
            <p:cNvPr id="14726" name="AutoShape 1414">
              <a:extLst>
                <a:ext uri="{FF2B5EF4-FFF2-40B4-BE49-F238E27FC236}">
                  <a16:creationId xmlns:a16="http://schemas.microsoft.com/office/drawing/2014/main" id="{DBA40958-4B12-4FFD-9BB6-27EB3FCC3B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916" y="2658"/>
              <a:ext cx="182" cy="1905"/>
            </a:xfrm>
            <a:prstGeom prst="moon">
              <a:avLst>
                <a:gd name="adj" fmla="val 64833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7" name="AutoShape 1415">
              <a:extLst>
                <a:ext uri="{FF2B5EF4-FFF2-40B4-BE49-F238E27FC236}">
                  <a16:creationId xmlns:a16="http://schemas.microsoft.com/office/drawing/2014/main" id="{C5F2581D-F1E3-4B54-9A5A-AE027FEE5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754"/>
              <a:ext cx="4127" cy="2721"/>
            </a:xfrm>
            <a:prstGeom prst="roundRect">
              <a:avLst>
                <a:gd name="adj" fmla="val 2315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5098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8" name="AutoShape 1416">
              <a:extLst>
                <a:ext uri="{FF2B5EF4-FFF2-40B4-BE49-F238E27FC236}">
                  <a16:creationId xmlns:a16="http://schemas.microsoft.com/office/drawing/2014/main" id="{0F0E430E-FC9C-488B-BD42-8D79D67E2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935"/>
              <a:ext cx="3765" cy="2132"/>
            </a:xfrm>
            <a:prstGeom prst="roundRect">
              <a:avLst>
                <a:gd name="adj" fmla="val 2315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9" name="AutoShape 1417">
              <a:extLst>
                <a:ext uri="{FF2B5EF4-FFF2-40B4-BE49-F238E27FC236}">
                  <a16:creationId xmlns:a16="http://schemas.microsoft.com/office/drawing/2014/main" id="{DC3569A5-287D-424E-A941-74AB841D6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" y="958"/>
              <a:ext cx="3719" cy="2086"/>
            </a:xfrm>
            <a:prstGeom prst="roundRect">
              <a:avLst>
                <a:gd name="adj" fmla="val 2315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47451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0" name="AutoShape 1418">
              <a:extLst>
                <a:ext uri="{FF2B5EF4-FFF2-40B4-BE49-F238E27FC236}">
                  <a16:creationId xmlns:a16="http://schemas.microsoft.com/office/drawing/2014/main" id="{6AC81277-A55B-449C-887B-38FE13B02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3203"/>
              <a:ext cx="4127" cy="272"/>
            </a:xfrm>
            <a:prstGeom prst="roundRect">
              <a:avLst>
                <a:gd name="adj" fmla="val 16912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1" name="Rectangle 1419">
              <a:extLst>
                <a:ext uri="{FF2B5EF4-FFF2-40B4-BE49-F238E27FC236}">
                  <a16:creationId xmlns:a16="http://schemas.microsoft.com/office/drawing/2014/main" id="{A0C11C10-7013-443E-8B19-5AED6C0A0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845"/>
              <a:ext cx="454" cy="46"/>
            </a:xfrm>
            <a:prstGeom prst="rect">
              <a:avLst/>
            </a:prstGeom>
            <a:solidFill>
              <a:srgbClr val="80808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2" name="Rectangle 1420">
              <a:extLst>
                <a:ext uri="{FF2B5EF4-FFF2-40B4-BE49-F238E27FC236}">
                  <a16:creationId xmlns:a16="http://schemas.microsoft.com/office/drawing/2014/main" id="{6C8788CC-4359-4509-81D4-9E732C7F7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845"/>
              <a:ext cx="181" cy="45"/>
            </a:xfrm>
            <a:prstGeom prst="rect">
              <a:avLst/>
            </a:prstGeom>
            <a:solidFill>
              <a:srgbClr val="80808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3" name="AutoShape 1421">
              <a:extLst>
                <a:ext uri="{FF2B5EF4-FFF2-40B4-BE49-F238E27FC236}">
                  <a16:creationId xmlns:a16="http://schemas.microsoft.com/office/drawing/2014/main" id="{AE524298-9976-4EEF-9DFA-1FF0CC0D22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15" y="2500"/>
              <a:ext cx="182" cy="2404"/>
            </a:xfrm>
            <a:prstGeom prst="moon">
              <a:avLst>
                <a:gd name="adj" fmla="val 64833"/>
              </a:avLst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4" name="AutoShape 1422">
              <a:extLst>
                <a:ext uri="{FF2B5EF4-FFF2-40B4-BE49-F238E27FC236}">
                  <a16:creationId xmlns:a16="http://schemas.microsoft.com/office/drawing/2014/main" id="{E2B7C84C-3612-46DD-9530-FB64C2585B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60" y="2546"/>
              <a:ext cx="91" cy="2404"/>
            </a:xfrm>
            <a:prstGeom prst="moon">
              <a:avLst>
                <a:gd name="adj" fmla="val 64833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5" name="AutoShape 1423">
              <a:extLst>
                <a:ext uri="{FF2B5EF4-FFF2-40B4-BE49-F238E27FC236}">
                  <a16:creationId xmlns:a16="http://schemas.microsoft.com/office/drawing/2014/main" id="{603040B3-1C80-474F-841D-6E72E78A48F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1" y="3475"/>
              <a:ext cx="772" cy="181"/>
            </a:xfrm>
            <a:custGeom>
              <a:avLst/>
              <a:gdLst>
                <a:gd name="G0" fmla="+- 2042 0 0"/>
                <a:gd name="G1" fmla="+- 21600 0 2042"/>
                <a:gd name="G2" fmla="*/ 2042 1 2"/>
                <a:gd name="G3" fmla="+- 21600 0 G2"/>
                <a:gd name="G4" fmla="+/ 2042 21600 2"/>
                <a:gd name="G5" fmla="+/ G1 0 2"/>
                <a:gd name="G6" fmla="*/ 21600 21600 2042"/>
                <a:gd name="G7" fmla="*/ G6 1 2"/>
                <a:gd name="G8" fmla="+- 21600 0 G7"/>
                <a:gd name="G9" fmla="*/ 21600 1 2"/>
                <a:gd name="G10" fmla="+- 2042 0 G9"/>
                <a:gd name="G11" fmla="?: G10 G8 0"/>
                <a:gd name="G12" fmla="?: G10 G7 21600"/>
                <a:gd name="T0" fmla="*/ 20579 w 21600"/>
                <a:gd name="T1" fmla="*/ 10800 h 21600"/>
                <a:gd name="T2" fmla="*/ 10800 w 21600"/>
                <a:gd name="T3" fmla="*/ 21600 h 21600"/>
                <a:gd name="T4" fmla="*/ 1021 w 21600"/>
                <a:gd name="T5" fmla="*/ 10800 h 21600"/>
                <a:gd name="T6" fmla="*/ 10800 w 21600"/>
                <a:gd name="T7" fmla="*/ 0 h 21600"/>
                <a:gd name="T8" fmla="*/ 2821 w 21600"/>
                <a:gd name="T9" fmla="*/ 2821 h 21600"/>
                <a:gd name="T10" fmla="*/ 18779 w 21600"/>
                <a:gd name="T11" fmla="*/ 1877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042" y="21600"/>
                  </a:lnTo>
                  <a:lnTo>
                    <a:pt x="1955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6" name="AutoShape 1424" descr="格子 (小)">
              <a:extLst>
                <a:ext uri="{FF2B5EF4-FFF2-40B4-BE49-F238E27FC236}">
                  <a16:creationId xmlns:a16="http://schemas.microsoft.com/office/drawing/2014/main" id="{B0D86F3C-86DE-45E9-8E2A-A0F496395F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249"/>
              <a:ext cx="4037" cy="181"/>
            </a:xfrm>
            <a:prstGeom prst="roundRect">
              <a:avLst>
                <a:gd name="adj" fmla="val 16912"/>
              </a:avLst>
            </a:prstGeom>
            <a:pattFill prst="smGrid">
              <a:fgClr>
                <a:srgbClr val="969696">
                  <a:alpha val="39999"/>
                </a:srgbClr>
              </a:fgClr>
              <a:bgClr>
                <a:srgbClr val="454545">
                  <a:alpha val="39999"/>
                </a:srgbClr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7" name="Oval 1425">
              <a:extLst>
                <a:ext uri="{FF2B5EF4-FFF2-40B4-BE49-F238E27FC236}">
                  <a16:creationId xmlns:a16="http://schemas.microsoft.com/office/drawing/2014/main" id="{1D8EFF99-FDC3-4DEF-AB2D-C4FB319FA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8" y="3158"/>
              <a:ext cx="816" cy="18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8" name="Oval 1426">
              <a:extLst>
                <a:ext uri="{FF2B5EF4-FFF2-40B4-BE49-F238E27FC236}">
                  <a16:creationId xmlns:a16="http://schemas.microsoft.com/office/drawing/2014/main" id="{F72C9CD5-A244-4974-AE5C-75CCF34729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15" y="3158"/>
              <a:ext cx="182" cy="18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9" name="Oval 1427">
              <a:extLst>
                <a:ext uri="{FF2B5EF4-FFF2-40B4-BE49-F238E27FC236}">
                  <a16:creationId xmlns:a16="http://schemas.microsoft.com/office/drawing/2014/main" id="{BCD23FC0-1E9C-43BB-9DD5-CD19427BB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3181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0" name="Oval 1428">
              <a:extLst>
                <a:ext uri="{FF2B5EF4-FFF2-40B4-BE49-F238E27FC236}">
                  <a16:creationId xmlns:a16="http://schemas.microsoft.com/office/drawing/2014/main" id="{BDD6B69C-ABB0-4698-AC1B-37DBAB4937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61" y="3204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1" name="Rectangle 1429">
              <a:extLst>
                <a:ext uri="{FF2B5EF4-FFF2-40B4-BE49-F238E27FC236}">
                  <a16:creationId xmlns:a16="http://schemas.microsoft.com/office/drawing/2014/main" id="{1BA7F189-2C46-4292-B890-019B7E0E7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3083"/>
              <a:ext cx="454" cy="46"/>
            </a:xfrm>
            <a:prstGeom prst="rect">
              <a:avLst/>
            </a:prstGeom>
            <a:solidFill>
              <a:srgbClr val="80808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42" name="Group 1430">
            <a:extLst>
              <a:ext uri="{FF2B5EF4-FFF2-40B4-BE49-F238E27FC236}">
                <a16:creationId xmlns:a16="http://schemas.microsoft.com/office/drawing/2014/main" id="{AD5AA579-D1FA-4634-B59B-7A1FE2BD066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941888"/>
            <a:ext cx="1584325" cy="1163637"/>
            <a:chOff x="852" y="754"/>
            <a:chExt cx="4264" cy="3130"/>
          </a:xfrm>
        </p:grpSpPr>
        <p:sp>
          <p:nvSpPr>
            <p:cNvPr id="14743" name="AutoShape 1431">
              <a:extLst>
                <a:ext uri="{FF2B5EF4-FFF2-40B4-BE49-F238E27FC236}">
                  <a16:creationId xmlns:a16="http://schemas.microsoft.com/office/drawing/2014/main" id="{FD371B83-DAFC-4846-AA39-26DDC6390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754"/>
              <a:ext cx="4264" cy="2812"/>
            </a:xfrm>
            <a:prstGeom prst="bevel">
              <a:avLst>
                <a:gd name="adj" fmla="val 1421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333333"/>
                </a:gs>
                <a:gs pos="100000">
                  <a:srgbClr val="000000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4" name="AutoShape 1432">
              <a:extLst>
                <a:ext uri="{FF2B5EF4-FFF2-40B4-BE49-F238E27FC236}">
                  <a16:creationId xmlns:a16="http://schemas.microsoft.com/office/drawing/2014/main" id="{3F0F936F-914A-4419-BD04-41693DF3DD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40" y="3249"/>
              <a:ext cx="1088" cy="181"/>
            </a:xfrm>
            <a:prstGeom prst="bevel">
              <a:avLst>
                <a:gd name="adj" fmla="val 1762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5" name="AutoShape 1433" descr="格子 (小)">
              <a:extLst>
                <a:ext uri="{FF2B5EF4-FFF2-40B4-BE49-F238E27FC236}">
                  <a16:creationId xmlns:a16="http://schemas.microsoft.com/office/drawing/2014/main" id="{AE2048AA-5E64-4571-8065-DD9766F67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249"/>
              <a:ext cx="1542" cy="181"/>
            </a:xfrm>
            <a:prstGeom prst="bevel">
              <a:avLst>
                <a:gd name="adj" fmla="val 8838"/>
              </a:avLst>
            </a:prstGeom>
            <a:pattFill prst="smGrid">
              <a:fgClr>
                <a:srgbClr val="808080">
                  <a:alpha val="30000"/>
                </a:srgbClr>
              </a:fgClr>
              <a:bgClr>
                <a:schemeClr val="tx2">
                  <a:alpha val="30000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6" name="AutoShape 1434" descr="格子 (小)">
              <a:extLst>
                <a:ext uri="{FF2B5EF4-FFF2-40B4-BE49-F238E27FC236}">
                  <a16:creationId xmlns:a16="http://schemas.microsoft.com/office/drawing/2014/main" id="{1CB60948-C94F-4B16-BD34-6C6CDAD86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249"/>
              <a:ext cx="1542" cy="181"/>
            </a:xfrm>
            <a:prstGeom prst="bevel">
              <a:avLst>
                <a:gd name="adj" fmla="val 8838"/>
              </a:avLst>
            </a:prstGeom>
            <a:pattFill prst="smGrid">
              <a:fgClr>
                <a:srgbClr val="808080">
                  <a:alpha val="30000"/>
                </a:srgbClr>
              </a:fgClr>
              <a:bgClr>
                <a:schemeClr val="tx2">
                  <a:alpha val="30000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7" name="Rectangle 1435">
              <a:extLst>
                <a:ext uri="{FF2B5EF4-FFF2-40B4-BE49-F238E27FC236}">
                  <a16:creationId xmlns:a16="http://schemas.microsoft.com/office/drawing/2014/main" id="{4522D2F7-7373-4D74-84D8-C90287557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158"/>
              <a:ext cx="409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8" name="Rectangle 1436">
              <a:extLst>
                <a:ext uri="{FF2B5EF4-FFF2-40B4-BE49-F238E27FC236}">
                  <a16:creationId xmlns:a16="http://schemas.microsoft.com/office/drawing/2014/main" id="{C4EACF91-ECAB-4592-8F85-FA0A4EC15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838"/>
              <a:ext cx="2812" cy="46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9" name="AutoShape 1437">
              <a:extLst>
                <a:ext uri="{FF2B5EF4-FFF2-40B4-BE49-F238E27FC236}">
                  <a16:creationId xmlns:a16="http://schemas.microsoft.com/office/drawing/2014/main" id="{120BF8DF-0FEF-41A5-9E2B-8CA2755EE79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578" y="3702"/>
              <a:ext cx="2812" cy="136"/>
            </a:xfrm>
            <a:custGeom>
              <a:avLst/>
              <a:gdLst>
                <a:gd name="G0" fmla="+- 729 0 0"/>
                <a:gd name="G1" fmla="+- 21600 0 729"/>
                <a:gd name="G2" fmla="*/ 729 1 2"/>
                <a:gd name="G3" fmla="+- 21600 0 G2"/>
                <a:gd name="G4" fmla="+/ 729 21600 2"/>
                <a:gd name="G5" fmla="+/ G1 0 2"/>
                <a:gd name="G6" fmla="*/ 21600 21600 729"/>
                <a:gd name="G7" fmla="*/ G6 1 2"/>
                <a:gd name="G8" fmla="+- 21600 0 G7"/>
                <a:gd name="G9" fmla="*/ 21600 1 2"/>
                <a:gd name="G10" fmla="+- 729 0 G9"/>
                <a:gd name="G11" fmla="?: G10 G8 0"/>
                <a:gd name="G12" fmla="?: G10 G7 21600"/>
                <a:gd name="T0" fmla="*/ 21235 w 21600"/>
                <a:gd name="T1" fmla="*/ 10800 h 21600"/>
                <a:gd name="T2" fmla="*/ 10800 w 21600"/>
                <a:gd name="T3" fmla="*/ 21600 h 21600"/>
                <a:gd name="T4" fmla="*/ 365 w 21600"/>
                <a:gd name="T5" fmla="*/ 10800 h 21600"/>
                <a:gd name="T6" fmla="*/ 10800 w 21600"/>
                <a:gd name="T7" fmla="*/ 0 h 21600"/>
                <a:gd name="T8" fmla="*/ 2165 w 21600"/>
                <a:gd name="T9" fmla="*/ 2165 h 21600"/>
                <a:gd name="T10" fmla="*/ 19435 w 21600"/>
                <a:gd name="T11" fmla="*/ 194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29" y="21600"/>
                  </a:lnTo>
                  <a:lnTo>
                    <a:pt x="2087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0" name="AutoShape 1438">
              <a:extLst>
                <a:ext uri="{FF2B5EF4-FFF2-40B4-BE49-F238E27FC236}">
                  <a16:creationId xmlns:a16="http://schemas.microsoft.com/office/drawing/2014/main" id="{E5A4D7B2-CA0A-46D0-A75B-3570404421A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69" y="3566"/>
              <a:ext cx="2630" cy="136"/>
            </a:xfrm>
            <a:custGeom>
              <a:avLst/>
              <a:gdLst>
                <a:gd name="G0" fmla="+- 1314 0 0"/>
                <a:gd name="G1" fmla="+- 21600 0 1314"/>
                <a:gd name="G2" fmla="*/ 1314 1 2"/>
                <a:gd name="G3" fmla="+- 21600 0 G2"/>
                <a:gd name="G4" fmla="+/ 1314 21600 2"/>
                <a:gd name="G5" fmla="+/ G1 0 2"/>
                <a:gd name="G6" fmla="*/ 21600 21600 1314"/>
                <a:gd name="G7" fmla="*/ G6 1 2"/>
                <a:gd name="G8" fmla="+- 21600 0 G7"/>
                <a:gd name="G9" fmla="*/ 21600 1 2"/>
                <a:gd name="G10" fmla="+- 1314 0 G9"/>
                <a:gd name="G11" fmla="?: G10 G8 0"/>
                <a:gd name="G12" fmla="?: G10 G7 21600"/>
                <a:gd name="T0" fmla="*/ 20943 w 21600"/>
                <a:gd name="T1" fmla="*/ 10800 h 21600"/>
                <a:gd name="T2" fmla="*/ 10800 w 21600"/>
                <a:gd name="T3" fmla="*/ 21600 h 21600"/>
                <a:gd name="T4" fmla="*/ 657 w 21600"/>
                <a:gd name="T5" fmla="*/ 10800 h 21600"/>
                <a:gd name="T6" fmla="*/ 10800 w 21600"/>
                <a:gd name="T7" fmla="*/ 0 h 21600"/>
                <a:gd name="T8" fmla="*/ 2457 w 21600"/>
                <a:gd name="T9" fmla="*/ 2457 h 21600"/>
                <a:gd name="T10" fmla="*/ 19143 w 21600"/>
                <a:gd name="T11" fmla="*/ 191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14" y="21600"/>
                  </a:lnTo>
                  <a:lnTo>
                    <a:pt x="2028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1" name="Rectangle 1439">
              <a:extLst>
                <a:ext uri="{FF2B5EF4-FFF2-40B4-BE49-F238E27FC236}">
                  <a16:creationId xmlns:a16="http://schemas.microsoft.com/office/drawing/2014/main" id="{6B511DFB-A8D1-450F-8236-61856E6C0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3566"/>
              <a:ext cx="771" cy="91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41176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2" name="Rectangle 1440">
              <a:extLst>
                <a:ext uri="{FF2B5EF4-FFF2-40B4-BE49-F238E27FC236}">
                  <a16:creationId xmlns:a16="http://schemas.microsoft.com/office/drawing/2014/main" id="{A211E282-7105-46E9-89C0-172A8678D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294"/>
              <a:ext cx="90" cy="9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3" name="Rectangle 1441">
              <a:extLst>
                <a:ext uri="{FF2B5EF4-FFF2-40B4-BE49-F238E27FC236}">
                  <a16:creationId xmlns:a16="http://schemas.microsoft.com/office/drawing/2014/main" id="{62E91C88-301E-4769-9C7C-C65EF9AB4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566"/>
              <a:ext cx="771" cy="46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4" name="Freeform 1442">
              <a:extLst>
                <a:ext uri="{FF2B5EF4-FFF2-40B4-BE49-F238E27FC236}">
                  <a16:creationId xmlns:a16="http://schemas.microsoft.com/office/drawing/2014/main" id="{46106B7C-7D36-4BA5-8A21-308F8EAFE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754"/>
              <a:ext cx="1996" cy="2495"/>
            </a:xfrm>
            <a:custGeom>
              <a:avLst/>
              <a:gdLst>
                <a:gd name="T0" fmla="*/ 0 w 1996"/>
                <a:gd name="T1" fmla="*/ 2585 h 2585"/>
                <a:gd name="T2" fmla="*/ 0 w 1996"/>
                <a:gd name="T3" fmla="*/ 0 h 2585"/>
                <a:gd name="T4" fmla="*/ 1996 w 1996"/>
                <a:gd name="T5" fmla="*/ 0 h 2585"/>
                <a:gd name="T6" fmla="*/ 503 w 1996"/>
                <a:gd name="T7" fmla="*/ 2585 h 2585"/>
                <a:gd name="T8" fmla="*/ 0 w 1996"/>
                <a:gd name="T9" fmla="*/ 2585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6" h="2585">
                  <a:moveTo>
                    <a:pt x="0" y="2585"/>
                  </a:moveTo>
                  <a:lnTo>
                    <a:pt x="0" y="0"/>
                  </a:lnTo>
                  <a:lnTo>
                    <a:pt x="1996" y="0"/>
                  </a:lnTo>
                  <a:lnTo>
                    <a:pt x="503" y="2585"/>
                  </a:lnTo>
                  <a:lnTo>
                    <a:pt x="0" y="2585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755" name="Group 1443">
              <a:extLst>
                <a:ext uri="{FF2B5EF4-FFF2-40B4-BE49-F238E27FC236}">
                  <a16:creationId xmlns:a16="http://schemas.microsoft.com/office/drawing/2014/main" id="{D12E9EA2-0E64-4870-A6A1-87A21F957E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935"/>
              <a:ext cx="3810" cy="2178"/>
              <a:chOff x="1079" y="935"/>
              <a:chExt cx="3810" cy="2178"/>
            </a:xfrm>
          </p:grpSpPr>
          <p:sp>
            <p:nvSpPr>
              <p:cNvPr id="14756" name="AutoShape 1444">
                <a:extLst>
                  <a:ext uri="{FF2B5EF4-FFF2-40B4-BE49-F238E27FC236}">
                    <a16:creationId xmlns:a16="http://schemas.microsoft.com/office/drawing/2014/main" id="{6296ED2C-D4A7-4E38-8937-C2658DD2E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079" y="935"/>
                <a:ext cx="3810" cy="2178"/>
              </a:xfrm>
              <a:prstGeom prst="bevel">
                <a:avLst>
                  <a:gd name="adj" fmla="val 353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57" name="Rectangle 1445">
                <a:extLst>
                  <a:ext uri="{FF2B5EF4-FFF2-40B4-BE49-F238E27FC236}">
                    <a16:creationId xmlns:a16="http://schemas.microsoft.com/office/drawing/2014/main" id="{F9ABB397-ACA6-4B2B-B8D5-F4C4EDC99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2" y="958"/>
                <a:ext cx="3765" cy="2132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000000">
                      <a:gamma/>
                      <a:tint val="57255"/>
                      <a:invGamma/>
                    </a:srgbClr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758" name="Group 1446">
            <a:extLst>
              <a:ext uri="{FF2B5EF4-FFF2-40B4-BE49-F238E27FC236}">
                <a16:creationId xmlns:a16="http://schemas.microsoft.com/office/drawing/2014/main" id="{243D1E7E-9555-4916-BAC3-9CF22AA802C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981075"/>
            <a:ext cx="1584325" cy="1274763"/>
            <a:chOff x="897" y="572"/>
            <a:chExt cx="4400" cy="3538"/>
          </a:xfrm>
        </p:grpSpPr>
        <p:sp>
          <p:nvSpPr>
            <p:cNvPr id="14759" name="Oval 1447">
              <a:extLst>
                <a:ext uri="{FF2B5EF4-FFF2-40B4-BE49-F238E27FC236}">
                  <a16:creationId xmlns:a16="http://schemas.microsoft.com/office/drawing/2014/main" id="{CD07E373-9794-4133-AB38-646DFAF87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3838"/>
              <a:ext cx="2812" cy="272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2941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0" name="Oval 1448">
              <a:extLst>
                <a:ext uri="{FF2B5EF4-FFF2-40B4-BE49-F238E27FC236}">
                  <a16:creationId xmlns:a16="http://schemas.microsoft.com/office/drawing/2014/main" id="{3BACAF1A-C9D6-45EA-90AA-0C8AE6E82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3838"/>
              <a:ext cx="2812" cy="22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19216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1" name="AutoShape 1449">
              <a:extLst>
                <a:ext uri="{FF2B5EF4-FFF2-40B4-BE49-F238E27FC236}">
                  <a16:creationId xmlns:a16="http://schemas.microsoft.com/office/drawing/2014/main" id="{440C60E5-B187-435E-A236-D55A93A69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572"/>
              <a:ext cx="4400" cy="2903"/>
            </a:xfrm>
            <a:prstGeom prst="roundRect">
              <a:avLst>
                <a:gd name="adj" fmla="val 2273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2" name="AutoShape 1450">
              <a:extLst>
                <a:ext uri="{FF2B5EF4-FFF2-40B4-BE49-F238E27FC236}">
                  <a16:creationId xmlns:a16="http://schemas.microsoft.com/office/drawing/2014/main" id="{B7EFBA25-75EA-4CC0-B0E5-807DCC5BF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" y="3475"/>
              <a:ext cx="3719" cy="182"/>
            </a:xfrm>
            <a:custGeom>
              <a:avLst/>
              <a:gdLst>
                <a:gd name="G0" fmla="+- 3531 0 0"/>
                <a:gd name="G1" fmla="+- 21600 0 3531"/>
                <a:gd name="G2" fmla="*/ 3531 1 2"/>
                <a:gd name="G3" fmla="+- 21600 0 G2"/>
                <a:gd name="G4" fmla="+/ 3531 21600 2"/>
                <a:gd name="G5" fmla="+/ G1 0 2"/>
                <a:gd name="G6" fmla="*/ 21600 21600 3531"/>
                <a:gd name="G7" fmla="*/ G6 1 2"/>
                <a:gd name="G8" fmla="+- 21600 0 G7"/>
                <a:gd name="G9" fmla="*/ 21600 1 2"/>
                <a:gd name="G10" fmla="+- 3531 0 G9"/>
                <a:gd name="G11" fmla="?: G10 G8 0"/>
                <a:gd name="G12" fmla="?: G10 G7 21600"/>
                <a:gd name="T0" fmla="*/ 19834 w 21600"/>
                <a:gd name="T1" fmla="*/ 10800 h 21600"/>
                <a:gd name="T2" fmla="*/ 10800 w 21600"/>
                <a:gd name="T3" fmla="*/ 21600 h 21600"/>
                <a:gd name="T4" fmla="*/ 1766 w 21600"/>
                <a:gd name="T5" fmla="*/ 10800 h 21600"/>
                <a:gd name="T6" fmla="*/ 10800 w 21600"/>
                <a:gd name="T7" fmla="*/ 0 h 21600"/>
                <a:gd name="T8" fmla="*/ 3566 w 21600"/>
                <a:gd name="T9" fmla="*/ 3566 h 21600"/>
                <a:gd name="T10" fmla="*/ 18034 w 21600"/>
                <a:gd name="T11" fmla="*/ 1803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31" y="21600"/>
                  </a:lnTo>
                  <a:lnTo>
                    <a:pt x="1806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3" name="AutoShape 1451">
              <a:extLst>
                <a:ext uri="{FF2B5EF4-FFF2-40B4-BE49-F238E27FC236}">
                  <a16:creationId xmlns:a16="http://schemas.microsoft.com/office/drawing/2014/main" id="{6E4852D2-428E-47B8-8742-5526EADF8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845"/>
              <a:ext cx="3765" cy="2222"/>
            </a:xfrm>
            <a:prstGeom prst="bevel">
              <a:avLst>
                <a:gd name="adj" fmla="val 125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4" name="Rectangle 1452">
              <a:extLst>
                <a:ext uri="{FF2B5EF4-FFF2-40B4-BE49-F238E27FC236}">
                  <a16:creationId xmlns:a16="http://schemas.microsoft.com/office/drawing/2014/main" id="{6F690049-C935-4B10-8631-A5D1F067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890"/>
              <a:ext cx="3674" cy="2132"/>
            </a:xfrm>
            <a:prstGeom prst="rect">
              <a:avLst/>
            </a:prstGeom>
            <a:gradFill rotWithShape="1">
              <a:gsLst>
                <a:gs pos="0">
                  <a:srgbClr val="6699FF">
                    <a:gamma/>
                    <a:tint val="25490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5" name="AutoShape 1453">
              <a:extLst>
                <a:ext uri="{FF2B5EF4-FFF2-40B4-BE49-F238E27FC236}">
                  <a16:creationId xmlns:a16="http://schemas.microsoft.com/office/drawing/2014/main" id="{A61FB9FA-4A25-4BCA-81E6-A8CDD5BF89C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757" y="3657"/>
              <a:ext cx="681" cy="272"/>
            </a:xfrm>
            <a:custGeom>
              <a:avLst/>
              <a:gdLst>
                <a:gd name="G0" fmla="+- 697 0 0"/>
                <a:gd name="G1" fmla="+- 21600 0 697"/>
                <a:gd name="G2" fmla="*/ 697 1 2"/>
                <a:gd name="G3" fmla="+- 21600 0 G2"/>
                <a:gd name="G4" fmla="+/ 697 21600 2"/>
                <a:gd name="G5" fmla="+/ G1 0 2"/>
                <a:gd name="G6" fmla="*/ 21600 21600 697"/>
                <a:gd name="G7" fmla="*/ G6 1 2"/>
                <a:gd name="G8" fmla="+- 21600 0 G7"/>
                <a:gd name="G9" fmla="*/ 21600 1 2"/>
                <a:gd name="G10" fmla="+- 697 0 G9"/>
                <a:gd name="G11" fmla="?: G10 G8 0"/>
                <a:gd name="G12" fmla="?: G10 G7 21600"/>
                <a:gd name="T0" fmla="*/ 21251 w 21600"/>
                <a:gd name="T1" fmla="*/ 10800 h 21600"/>
                <a:gd name="T2" fmla="*/ 10800 w 21600"/>
                <a:gd name="T3" fmla="*/ 21600 h 21600"/>
                <a:gd name="T4" fmla="*/ 349 w 21600"/>
                <a:gd name="T5" fmla="*/ 10800 h 21600"/>
                <a:gd name="T6" fmla="*/ 10800 w 21600"/>
                <a:gd name="T7" fmla="*/ 0 h 21600"/>
                <a:gd name="T8" fmla="*/ 2149 w 21600"/>
                <a:gd name="T9" fmla="*/ 2149 h 21600"/>
                <a:gd name="T10" fmla="*/ 19451 w 21600"/>
                <a:gd name="T11" fmla="*/ 1945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97" y="21600"/>
                  </a:lnTo>
                  <a:lnTo>
                    <a:pt x="2090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6078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6" name="Rectangle 1454">
              <a:extLst>
                <a:ext uri="{FF2B5EF4-FFF2-40B4-BE49-F238E27FC236}">
                  <a16:creationId xmlns:a16="http://schemas.microsoft.com/office/drawing/2014/main" id="{453C616E-CAD7-45D8-91BA-75DFC93EE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" y="3158"/>
              <a:ext cx="453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7" name="AutoShape 1455">
              <a:extLst>
                <a:ext uri="{FF2B5EF4-FFF2-40B4-BE49-F238E27FC236}">
                  <a16:creationId xmlns:a16="http://schemas.microsoft.com/office/drawing/2014/main" id="{155F7232-0F1C-44EB-A412-11B1E59366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75" y="1207"/>
              <a:ext cx="46" cy="4309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rgbClr val="000000">
                    <a:gamma/>
                    <a:tint val="40000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8" name="AutoShape 1456">
              <a:extLst>
                <a:ext uri="{FF2B5EF4-FFF2-40B4-BE49-F238E27FC236}">
                  <a16:creationId xmlns:a16="http://schemas.microsoft.com/office/drawing/2014/main" id="{A2AD64B9-A8BA-4965-B5A6-E473311BA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203"/>
              <a:ext cx="953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4000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69" name="Group 1457">
              <a:extLst>
                <a:ext uri="{FF2B5EF4-FFF2-40B4-BE49-F238E27FC236}">
                  <a16:creationId xmlns:a16="http://schemas.microsoft.com/office/drawing/2014/main" id="{A0433D88-7724-4A2E-8AF0-666A72650E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9" y="3226"/>
              <a:ext cx="862" cy="46"/>
              <a:chOff x="4254" y="3203"/>
              <a:chExt cx="862" cy="46"/>
            </a:xfrm>
          </p:grpSpPr>
          <p:sp>
            <p:nvSpPr>
              <p:cNvPr id="14770" name="AutoShape 1458">
                <a:extLst>
                  <a:ext uri="{FF2B5EF4-FFF2-40B4-BE49-F238E27FC236}">
                    <a16:creationId xmlns:a16="http://schemas.microsoft.com/office/drawing/2014/main" id="{AC8536A1-F42E-43FE-B549-F6E1DCF1D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71" name="AutoShape 1459">
                <a:extLst>
                  <a:ext uri="{FF2B5EF4-FFF2-40B4-BE49-F238E27FC236}">
                    <a16:creationId xmlns:a16="http://schemas.microsoft.com/office/drawing/2014/main" id="{F4205784-6B2D-4544-A505-03D4FE1CC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72" name="AutoShape 1460">
                <a:extLst>
                  <a:ext uri="{FF2B5EF4-FFF2-40B4-BE49-F238E27FC236}">
                    <a16:creationId xmlns:a16="http://schemas.microsoft.com/office/drawing/2014/main" id="{A6BF9B5F-16C5-4550-9E2A-9D12583AD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73" name="AutoShape 1461">
                <a:extLst>
                  <a:ext uri="{FF2B5EF4-FFF2-40B4-BE49-F238E27FC236}">
                    <a16:creationId xmlns:a16="http://schemas.microsoft.com/office/drawing/2014/main" id="{6F0C1186-6923-4929-BB9A-C63B4E526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74" name="AutoShape 1462">
              <a:extLst>
                <a:ext uri="{FF2B5EF4-FFF2-40B4-BE49-F238E27FC236}">
                  <a16:creationId xmlns:a16="http://schemas.microsoft.com/office/drawing/2014/main" id="{4F871490-A821-4200-8B04-D58FF954C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75"/>
              <a:ext cx="3039" cy="137"/>
            </a:xfrm>
            <a:custGeom>
              <a:avLst/>
              <a:gdLst>
                <a:gd name="G0" fmla="+- 3220 0 0"/>
                <a:gd name="G1" fmla="+- 21600 0 3220"/>
                <a:gd name="G2" fmla="*/ 3220 1 2"/>
                <a:gd name="G3" fmla="+- 21600 0 G2"/>
                <a:gd name="G4" fmla="+/ 3220 21600 2"/>
                <a:gd name="G5" fmla="+/ G1 0 2"/>
                <a:gd name="G6" fmla="*/ 21600 21600 3220"/>
                <a:gd name="G7" fmla="*/ G6 1 2"/>
                <a:gd name="G8" fmla="+- 21600 0 G7"/>
                <a:gd name="G9" fmla="*/ 21600 1 2"/>
                <a:gd name="G10" fmla="+- 3220 0 G9"/>
                <a:gd name="G11" fmla="?: G10 G8 0"/>
                <a:gd name="G12" fmla="?: G10 G7 21600"/>
                <a:gd name="T0" fmla="*/ 19990 w 21600"/>
                <a:gd name="T1" fmla="*/ 10800 h 21600"/>
                <a:gd name="T2" fmla="*/ 10800 w 21600"/>
                <a:gd name="T3" fmla="*/ 21600 h 21600"/>
                <a:gd name="T4" fmla="*/ 1610 w 21600"/>
                <a:gd name="T5" fmla="*/ 10800 h 21600"/>
                <a:gd name="T6" fmla="*/ 10800 w 21600"/>
                <a:gd name="T7" fmla="*/ 0 h 21600"/>
                <a:gd name="T8" fmla="*/ 3410 w 21600"/>
                <a:gd name="T9" fmla="*/ 3410 h 21600"/>
                <a:gd name="T10" fmla="*/ 18190 w 21600"/>
                <a:gd name="T11" fmla="*/ 1819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220" y="21600"/>
                  </a:lnTo>
                  <a:lnTo>
                    <a:pt x="1838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5" name="AutoShape 1463">
              <a:extLst>
                <a:ext uri="{FF2B5EF4-FFF2-40B4-BE49-F238E27FC236}">
                  <a16:creationId xmlns:a16="http://schemas.microsoft.com/office/drawing/2014/main" id="{27F5D27D-6555-4A56-A96A-57CE30E40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618"/>
              <a:ext cx="4400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6" name="Rectangle 1464">
              <a:extLst>
                <a:ext uri="{FF2B5EF4-FFF2-40B4-BE49-F238E27FC236}">
                  <a16:creationId xmlns:a16="http://schemas.microsoft.com/office/drawing/2014/main" id="{63A362B4-E031-48FF-9B28-C8C860EC8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709"/>
              <a:ext cx="453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7" name="AutoShape 1465">
              <a:extLst>
                <a:ext uri="{FF2B5EF4-FFF2-40B4-BE49-F238E27FC236}">
                  <a16:creationId xmlns:a16="http://schemas.microsoft.com/office/drawing/2014/main" id="{ED7A8A7C-4FB1-4165-988D-407EA9D6E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3068"/>
              <a:ext cx="3810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78" name="Group 1466">
            <a:extLst>
              <a:ext uri="{FF2B5EF4-FFF2-40B4-BE49-F238E27FC236}">
                <a16:creationId xmlns:a16="http://schemas.microsoft.com/office/drawing/2014/main" id="{64C42714-32F0-429B-A40D-E37400A1A555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981075"/>
            <a:ext cx="1584325" cy="1295400"/>
            <a:chOff x="785" y="618"/>
            <a:chExt cx="4218" cy="3448"/>
          </a:xfrm>
        </p:grpSpPr>
        <p:sp>
          <p:nvSpPr>
            <p:cNvPr id="14779" name="Oval 1467">
              <a:extLst>
                <a:ext uri="{FF2B5EF4-FFF2-40B4-BE49-F238E27FC236}">
                  <a16:creationId xmlns:a16="http://schemas.microsoft.com/office/drawing/2014/main" id="{5C00D6C4-D9E1-495A-BA67-8844CDB69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838"/>
              <a:ext cx="2676" cy="228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0" name="Oval 1468">
              <a:extLst>
                <a:ext uri="{FF2B5EF4-FFF2-40B4-BE49-F238E27FC236}">
                  <a16:creationId xmlns:a16="http://schemas.microsoft.com/office/drawing/2014/main" id="{1C303779-249E-49A9-9D44-F66C92317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3838"/>
              <a:ext cx="2676" cy="182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1254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1" name="Rectangle 1469">
              <a:extLst>
                <a:ext uri="{FF2B5EF4-FFF2-40B4-BE49-F238E27FC236}">
                  <a16:creationId xmlns:a16="http://schemas.microsoft.com/office/drawing/2014/main" id="{7000E1B5-7E2C-4BD0-B3E9-DDC6016B9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" y="618"/>
              <a:ext cx="4218" cy="2858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69804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9804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2" name="Rectangle 1470">
              <a:extLst>
                <a:ext uri="{FF2B5EF4-FFF2-40B4-BE49-F238E27FC236}">
                  <a16:creationId xmlns:a16="http://schemas.microsoft.com/office/drawing/2014/main" id="{5E06487C-3D48-439C-93AE-6C720CD02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641"/>
              <a:ext cx="4173" cy="281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2549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3" name="AutoShape 1471">
              <a:extLst>
                <a:ext uri="{FF2B5EF4-FFF2-40B4-BE49-F238E27FC236}">
                  <a16:creationId xmlns:a16="http://schemas.microsoft.com/office/drawing/2014/main" id="{BDF5513D-3E24-4749-B8F5-67D00843D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475"/>
              <a:ext cx="3447" cy="182"/>
            </a:xfrm>
            <a:custGeom>
              <a:avLst/>
              <a:gdLst>
                <a:gd name="G0" fmla="+- 3340 0 0"/>
                <a:gd name="G1" fmla="+- 21600 0 3340"/>
                <a:gd name="G2" fmla="*/ 3340 1 2"/>
                <a:gd name="G3" fmla="+- 21600 0 G2"/>
                <a:gd name="G4" fmla="+/ 3340 21600 2"/>
                <a:gd name="G5" fmla="+/ G1 0 2"/>
                <a:gd name="G6" fmla="*/ 21600 21600 3340"/>
                <a:gd name="G7" fmla="*/ G6 1 2"/>
                <a:gd name="G8" fmla="+- 21600 0 G7"/>
                <a:gd name="G9" fmla="*/ 21600 1 2"/>
                <a:gd name="G10" fmla="+- 3340 0 G9"/>
                <a:gd name="G11" fmla="?: G10 G8 0"/>
                <a:gd name="G12" fmla="?: G10 G7 21600"/>
                <a:gd name="T0" fmla="*/ 19930 w 21600"/>
                <a:gd name="T1" fmla="*/ 10800 h 21600"/>
                <a:gd name="T2" fmla="*/ 10800 w 21600"/>
                <a:gd name="T3" fmla="*/ 21600 h 21600"/>
                <a:gd name="T4" fmla="*/ 1670 w 21600"/>
                <a:gd name="T5" fmla="*/ 10800 h 21600"/>
                <a:gd name="T6" fmla="*/ 10800 w 21600"/>
                <a:gd name="T7" fmla="*/ 0 h 21600"/>
                <a:gd name="T8" fmla="*/ 3470 w 21600"/>
                <a:gd name="T9" fmla="*/ 3470 h 21600"/>
                <a:gd name="T10" fmla="*/ 18130 w 21600"/>
                <a:gd name="T11" fmla="*/ 1813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340" y="21600"/>
                  </a:lnTo>
                  <a:lnTo>
                    <a:pt x="1826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66667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4" name="AutoShape 1472">
              <a:extLst>
                <a:ext uri="{FF2B5EF4-FFF2-40B4-BE49-F238E27FC236}">
                  <a16:creationId xmlns:a16="http://schemas.microsoft.com/office/drawing/2014/main" id="{378D2E5A-27E3-4B54-B07F-1CE2F32F9F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09" y="3657"/>
              <a:ext cx="771" cy="272"/>
            </a:xfrm>
            <a:custGeom>
              <a:avLst/>
              <a:gdLst>
                <a:gd name="G0" fmla="+- 2045 0 0"/>
                <a:gd name="G1" fmla="+- 21600 0 2045"/>
                <a:gd name="G2" fmla="*/ 2045 1 2"/>
                <a:gd name="G3" fmla="+- 21600 0 G2"/>
                <a:gd name="G4" fmla="+/ 2045 21600 2"/>
                <a:gd name="G5" fmla="+/ G1 0 2"/>
                <a:gd name="G6" fmla="*/ 21600 21600 2045"/>
                <a:gd name="G7" fmla="*/ G6 1 2"/>
                <a:gd name="G8" fmla="+- 21600 0 G7"/>
                <a:gd name="G9" fmla="*/ 21600 1 2"/>
                <a:gd name="G10" fmla="+- 2045 0 G9"/>
                <a:gd name="G11" fmla="?: G10 G8 0"/>
                <a:gd name="G12" fmla="?: G10 G7 21600"/>
                <a:gd name="T0" fmla="*/ 20577 w 21600"/>
                <a:gd name="T1" fmla="*/ 10800 h 21600"/>
                <a:gd name="T2" fmla="*/ 10800 w 21600"/>
                <a:gd name="T3" fmla="*/ 21600 h 21600"/>
                <a:gd name="T4" fmla="*/ 1023 w 21600"/>
                <a:gd name="T5" fmla="*/ 10800 h 21600"/>
                <a:gd name="T6" fmla="*/ 10800 w 21600"/>
                <a:gd name="T7" fmla="*/ 0 h 21600"/>
                <a:gd name="T8" fmla="*/ 2823 w 21600"/>
                <a:gd name="T9" fmla="*/ 2823 h 21600"/>
                <a:gd name="T10" fmla="*/ 18777 w 21600"/>
                <a:gd name="T11" fmla="*/ 187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045" y="21600"/>
                  </a:lnTo>
                  <a:lnTo>
                    <a:pt x="195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34902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5" name="Oval 1473">
              <a:extLst>
                <a:ext uri="{FF2B5EF4-FFF2-40B4-BE49-F238E27FC236}">
                  <a16:creationId xmlns:a16="http://schemas.microsoft.com/office/drawing/2014/main" id="{8EBED758-DCEC-4E91-8A88-12227DA48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339"/>
              <a:ext cx="3447" cy="4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12549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6" name="Rectangle 1474">
              <a:extLst>
                <a:ext uri="{FF2B5EF4-FFF2-40B4-BE49-F238E27FC236}">
                  <a16:creationId xmlns:a16="http://schemas.microsoft.com/office/drawing/2014/main" id="{0FCA3315-7F44-40B1-829A-EE1B739B4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158"/>
              <a:ext cx="363" cy="91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7" name="AutoShape 1475">
              <a:extLst>
                <a:ext uri="{FF2B5EF4-FFF2-40B4-BE49-F238E27FC236}">
                  <a16:creationId xmlns:a16="http://schemas.microsoft.com/office/drawing/2014/main" id="{22DB73D9-11E4-4299-84FE-8949079F8D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79" y="935"/>
              <a:ext cx="3719" cy="2132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2549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8" name="Rectangle 1476">
              <a:extLst>
                <a:ext uri="{FF2B5EF4-FFF2-40B4-BE49-F238E27FC236}">
                  <a16:creationId xmlns:a16="http://schemas.microsoft.com/office/drawing/2014/main" id="{C0CD3ED3-0808-43B7-A3DC-138641EFF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981"/>
              <a:ext cx="3629" cy="204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1176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9" name="AutoShape 1477" descr="ひし形 (枠のみ)">
              <a:extLst>
                <a:ext uri="{FF2B5EF4-FFF2-40B4-BE49-F238E27FC236}">
                  <a16:creationId xmlns:a16="http://schemas.microsoft.com/office/drawing/2014/main" id="{40EEC774-B944-40FB-9943-B64A054BF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13"/>
              <a:ext cx="952" cy="181"/>
            </a:xfrm>
            <a:prstGeom prst="roundRect">
              <a:avLst>
                <a:gd name="adj" fmla="val 16574"/>
              </a:avLst>
            </a:prstGeom>
            <a:pattFill prst="openDmnd">
              <a:fgClr>
                <a:srgbClr val="C0C0C0">
                  <a:alpha val="30000"/>
                </a:srgbClr>
              </a:fgClr>
              <a:bgClr>
                <a:schemeClr val="bg2">
                  <a:alpha val="3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0" name="AutoShape 1478" descr="ひし形 (枠のみ)">
              <a:extLst>
                <a:ext uri="{FF2B5EF4-FFF2-40B4-BE49-F238E27FC236}">
                  <a16:creationId xmlns:a16="http://schemas.microsoft.com/office/drawing/2014/main" id="{E1A21CFD-E5D5-4E1F-950E-84CC3EFD1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113"/>
              <a:ext cx="952" cy="181"/>
            </a:xfrm>
            <a:prstGeom prst="roundRect">
              <a:avLst>
                <a:gd name="adj" fmla="val 16574"/>
              </a:avLst>
            </a:prstGeom>
            <a:pattFill prst="openDmnd">
              <a:fgClr>
                <a:srgbClr val="C0C0C0">
                  <a:alpha val="30000"/>
                </a:srgbClr>
              </a:fgClr>
              <a:bgClr>
                <a:schemeClr val="bg2">
                  <a:alpha val="3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91" name="Group 1479">
            <a:extLst>
              <a:ext uri="{FF2B5EF4-FFF2-40B4-BE49-F238E27FC236}">
                <a16:creationId xmlns:a16="http://schemas.microsoft.com/office/drawing/2014/main" id="{F0C421C7-6B51-4650-8F44-817956BFCDE1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941888"/>
            <a:ext cx="1584325" cy="1122362"/>
            <a:chOff x="716" y="845"/>
            <a:chExt cx="4355" cy="3084"/>
          </a:xfrm>
        </p:grpSpPr>
        <p:sp>
          <p:nvSpPr>
            <p:cNvPr id="14792" name="AutoShape 1480">
              <a:extLst>
                <a:ext uri="{FF2B5EF4-FFF2-40B4-BE49-F238E27FC236}">
                  <a16:creationId xmlns:a16="http://schemas.microsoft.com/office/drawing/2014/main" id="{863891D0-654F-4AB9-95CD-EAFE34DC75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95" y="3702"/>
              <a:ext cx="2041" cy="136"/>
            </a:xfrm>
            <a:custGeom>
              <a:avLst/>
              <a:gdLst>
                <a:gd name="G0" fmla="+- 1848 0 0"/>
                <a:gd name="G1" fmla="+- 21600 0 1848"/>
                <a:gd name="G2" fmla="*/ 1848 1 2"/>
                <a:gd name="G3" fmla="+- 21600 0 G2"/>
                <a:gd name="G4" fmla="+/ 1848 21600 2"/>
                <a:gd name="G5" fmla="+/ G1 0 2"/>
                <a:gd name="G6" fmla="*/ 21600 21600 1848"/>
                <a:gd name="G7" fmla="*/ G6 1 2"/>
                <a:gd name="G8" fmla="+- 21600 0 G7"/>
                <a:gd name="G9" fmla="*/ 21600 1 2"/>
                <a:gd name="G10" fmla="+- 1848 0 G9"/>
                <a:gd name="G11" fmla="?: G10 G8 0"/>
                <a:gd name="G12" fmla="?: G10 G7 21600"/>
                <a:gd name="T0" fmla="*/ 20676 w 21600"/>
                <a:gd name="T1" fmla="*/ 10800 h 21600"/>
                <a:gd name="T2" fmla="*/ 10800 w 21600"/>
                <a:gd name="T3" fmla="*/ 21600 h 21600"/>
                <a:gd name="T4" fmla="*/ 924 w 21600"/>
                <a:gd name="T5" fmla="*/ 10800 h 21600"/>
                <a:gd name="T6" fmla="*/ 10800 w 21600"/>
                <a:gd name="T7" fmla="*/ 0 h 21600"/>
                <a:gd name="T8" fmla="*/ 2724 w 21600"/>
                <a:gd name="T9" fmla="*/ 2724 h 21600"/>
                <a:gd name="T10" fmla="*/ 18876 w 21600"/>
                <a:gd name="T11" fmla="*/ 188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848" y="21600"/>
                  </a:lnTo>
                  <a:lnTo>
                    <a:pt x="1975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3" name="Oval 1481">
              <a:extLst>
                <a:ext uri="{FF2B5EF4-FFF2-40B4-BE49-F238E27FC236}">
                  <a16:creationId xmlns:a16="http://schemas.microsoft.com/office/drawing/2014/main" id="{5DFBCFE9-03AB-480A-B327-6734E15A5A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76" y="3702"/>
              <a:ext cx="680" cy="1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4" name="Rectangle 1482">
              <a:extLst>
                <a:ext uri="{FF2B5EF4-FFF2-40B4-BE49-F238E27FC236}">
                  <a16:creationId xmlns:a16="http://schemas.microsoft.com/office/drawing/2014/main" id="{1C585924-F8B0-4F2E-B50D-3F90A1B43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838"/>
              <a:ext cx="2041" cy="46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5" name="AutoShape 1483">
              <a:extLst>
                <a:ext uri="{FF2B5EF4-FFF2-40B4-BE49-F238E27FC236}">
                  <a16:creationId xmlns:a16="http://schemas.microsoft.com/office/drawing/2014/main" id="{AFDED4F0-2829-4E73-BDA2-9FD490936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884"/>
              <a:ext cx="91" cy="4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6" name="AutoShape 1484">
              <a:extLst>
                <a:ext uri="{FF2B5EF4-FFF2-40B4-BE49-F238E27FC236}">
                  <a16:creationId xmlns:a16="http://schemas.microsoft.com/office/drawing/2014/main" id="{D63ED37F-5003-4C9D-B632-5176619BA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3884"/>
              <a:ext cx="91" cy="4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7" name="AutoShape 1485">
              <a:extLst>
                <a:ext uri="{FF2B5EF4-FFF2-40B4-BE49-F238E27FC236}">
                  <a16:creationId xmlns:a16="http://schemas.microsoft.com/office/drawing/2014/main" id="{E9153A50-C62A-45E3-93F6-2137E8421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385"/>
              <a:ext cx="318" cy="408"/>
            </a:xfrm>
            <a:prstGeom prst="roundRect">
              <a:avLst>
                <a:gd name="adj" fmla="val 29875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8" name="AutoShape 1486">
              <a:extLst>
                <a:ext uri="{FF2B5EF4-FFF2-40B4-BE49-F238E27FC236}">
                  <a16:creationId xmlns:a16="http://schemas.microsoft.com/office/drawing/2014/main" id="{E0AA6504-9CD4-404C-818E-F3FD70288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845"/>
              <a:ext cx="4354" cy="2676"/>
            </a:xfrm>
            <a:prstGeom prst="roundRect">
              <a:avLst>
                <a:gd name="adj" fmla="val 2616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9" name="AutoShape 1487">
              <a:extLst>
                <a:ext uri="{FF2B5EF4-FFF2-40B4-BE49-F238E27FC236}">
                  <a16:creationId xmlns:a16="http://schemas.microsoft.com/office/drawing/2014/main" id="{4E65D03D-58A0-4328-8F9C-8EF051E9A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385"/>
              <a:ext cx="4354" cy="227"/>
            </a:xfrm>
            <a:prstGeom prst="roundRect">
              <a:avLst>
                <a:gd name="adj" fmla="val 20222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0" name="Rectangle 1488">
              <a:extLst>
                <a:ext uri="{FF2B5EF4-FFF2-40B4-BE49-F238E27FC236}">
                  <a16:creationId xmlns:a16="http://schemas.microsoft.com/office/drawing/2014/main" id="{566CC54F-2E2B-4694-AAC9-C31F60914A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430"/>
              <a:ext cx="4354" cy="13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1" name="AutoShape 1489">
              <a:extLst>
                <a:ext uri="{FF2B5EF4-FFF2-40B4-BE49-F238E27FC236}">
                  <a16:creationId xmlns:a16="http://schemas.microsoft.com/office/drawing/2014/main" id="{EDEB4EEF-7158-4FE7-BFA1-BA33BC7E4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845"/>
              <a:ext cx="2313" cy="2676"/>
            </a:xfrm>
            <a:prstGeom prst="roundRect">
              <a:avLst>
                <a:gd name="adj" fmla="val 4019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2" name="AutoShape 1490">
              <a:extLst>
                <a:ext uri="{FF2B5EF4-FFF2-40B4-BE49-F238E27FC236}">
                  <a16:creationId xmlns:a16="http://schemas.microsoft.com/office/drawing/2014/main" id="{8C2E9E50-E700-4574-B599-A5F8746FD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981"/>
              <a:ext cx="3992" cy="2268"/>
            </a:xfrm>
            <a:prstGeom prst="roundRect">
              <a:avLst>
                <a:gd name="adj" fmla="val 2616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3" name="AutoShape 1491">
              <a:extLst>
                <a:ext uri="{FF2B5EF4-FFF2-40B4-BE49-F238E27FC236}">
                  <a16:creationId xmlns:a16="http://schemas.microsoft.com/office/drawing/2014/main" id="{E5C963FF-EB61-4FCA-8F8E-7260680A2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" y="1004"/>
              <a:ext cx="3946" cy="2223"/>
            </a:xfrm>
            <a:prstGeom prst="roundRect">
              <a:avLst>
                <a:gd name="adj" fmla="val 2616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4" name="Rectangle 1492">
              <a:extLst>
                <a:ext uri="{FF2B5EF4-FFF2-40B4-BE49-F238E27FC236}">
                  <a16:creationId xmlns:a16="http://schemas.microsoft.com/office/drawing/2014/main" id="{A083B43C-B2D8-4AD0-A915-C47C1FCAD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294"/>
              <a:ext cx="272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5" name="Rectangle 1493" descr="60%">
              <a:extLst>
                <a:ext uri="{FF2B5EF4-FFF2-40B4-BE49-F238E27FC236}">
                  <a16:creationId xmlns:a16="http://schemas.microsoft.com/office/drawing/2014/main" id="{D374675E-6A3A-4747-9D5C-94E0BE138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430"/>
              <a:ext cx="998" cy="136"/>
            </a:xfrm>
            <a:prstGeom prst="rect">
              <a:avLst/>
            </a:prstGeom>
            <a:pattFill prst="pct60">
              <a:fgClr>
                <a:schemeClr val="bg2">
                  <a:alpha val="30000"/>
                </a:schemeClr>
              </a:fgClr>
              <a:bgClr>
                <a:srgbClr val="E1E1E1">
                  <a:alpha val="30000"/>
                </a:srgb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6" name="Rectangle 1494" descr="60%">
              <a:extLst>
                <a:ext uri="{FF2B5EF4-FFF2-40B4-BE49-F238E27FC236}">
                  <a16:creationId xmlns:a16="http://schemas.microsoft.com/office/drawing/2014/main" id="{44F34B95-2DDC-4A75-BA99-8B4CDC7D8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430"/>
              <a:ext cx="998" cy="136"/>
            </a:xfrm>
            <a:prstGeom prst="rect">
              <a:avLst/>
            </a:prstGeom>
            <a:pattFill prst="pct60">
              <a:fgClr>
                <a:schemeClr val="bg2">
                  <a:alpha val="30000"/>
                </a:schemeClr>
              </a:fgClr>
              <a:bgClr>
                <a:srgbClr val="E1E1E1">
                  <a:alpha val="30000"/>
                </a:srgb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1842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6AC6E13-15DC-438C-969C-4FB7D8703C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液晶テレビ</a:t>
            </a:r>
          </a:p>
        </p:txBody>
      </p:sp>
      <p:grpSp>
        <p:nvGrpSpPr>
          <p:cNvPr id="14563" name="Group 1251">
            <a:extLst>
              <a:ext uri="{FF2B5EF4-FFF2-40B4-BE49-F238E27FC236}">
                <a16:creationId xmlns:a16="http://schemas.microsoft.com/office/drawing/2014/main" id="{E8BDCCE9-4AAD-4C46-BF09-C0A5758D6928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981075"/>
            <a:ext cx="1584325" cy="1274763"/>
            <a:chOff x="897" y="572"/>
            <a:chExt cx="4400" cy="3538"/>
          </a:xfrm>
        </p:grpSpPr>
        <p:sp>
          <p:nvSpPr>
            <p:cNvPr id="14544" name="Oval 1232">
              <a:extLst>
                <a:ext uri="{FF2B5EF4-FFF2-40B4-BE49-F238E27FC236}">
                  <a16:creationId xmlns:a16="http://schemas.microsoft.com/office/drawing/2014/main" id="{35DB975D-EE19-465C-AADE-A4C40F394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3838"/>
              <a:ext cx="2812" cy="272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2941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5" name="Oval 1233">
              <a:extLst>
                <a:ext uri="{FF2B5EF4-FFF2-40B4-BE49-F238E27FC236}">
                  <a16:creationId xmlns:a16="http://schemas.microsoft.com/office/drawing/2014/main" id="{EC9B11C9-D907-44D0-B727-2A70AE60F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3838"/>
              <a:ext cx="2812" cy="22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19216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6" name="AutoShape 1234">
              <a:extLst>
                <a:ext uri="{FF2B5EF4-FFF2-40B4-BE49-F238E27FC236}">
                  <a16:creationId xmlns:a16="http://schemas.microsoft.com/office/drawing/2014/main" id="{B5D0A84F-7230-4FD8-9376-32D079370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572"/>
              <a:ext cx="4400" cy="2903"/>
            </a:xfrm>
            <a:prstGeom prst="roundRect">
              <a:avLst>
                <a:gd name="adj" fmla="val 227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7" name="AutoShape 1235">
              <a:extLst>
                <a:ext uri="{FF2B5EF4-FFF2-40B4-BE49-F238E27FC236}">
                  <a16:creationId xmlns:a16="http://schemas.microsoft.com/office/drawing/2014/main" id="{EB98D326-E21D-4144-96A5-B2FBE2DB2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" y="3475"/>
              <a:ext cx="3719" cy="182"/>
            </a:xfrm>
            <a:custGeom>
              <a:avLst/>
              <a:gdLst>
                <a:gd name="G0" fmla="+- 3531 0 0"/>
                <a:gd name="G1" fmla="+- 21600 0 3531"/>
                <a:gd name="G2" fmla="*/ 3531 1 2"/>
                <a:gd name="G3" fmla="+- 21600 0 G2"/>
                <a:gd name="G4" fmla="+/ 3531 21600 2"/>
                <a:gd name="G5" fmla="+/ G1 0 2"/>
                <a:gd name="G6" fmla="*/ 21600 21600 3531"/>
                <a:gd name="G7" fmla="*/ G6 1 2"/>
                <a:gd name="G8" fmla="+- 21600 0 G7"/>
                <a:gd name="G9" fmla="*/ 21600 1 2"/>
                <a:gd name="G10" fmla="+- 3531 0 G9"/>
                <a:gd name="G11" fmla="?: G10 G8 0"/>
                <a:gd name="G12" fmla="?: G10 G7 21600"/>
                <a:gd name="T0" fmla="*/ 19834 w 21600"/>
                <a:gd name="T1" fmla="*/ 10800 h 21600"/>
                <a:gd name="T2" fmla="*/ 10800 w 21600"/>
                <a:gd name="T3" fmla="*/ 21600 h 21600"/>
                <a:gd name="T4" fmla="*/ 1766 w 21600"/>
                <a:gd name="T5" fmla="*/ 10800 h 21600"/>
                <a:gd name="T6" fmla="*/ 10800 w 21600"/>
                <a:gd name="T7" fmla="*/ 0 h 21600"/>
                <a:gd name="T8" fmla="*/ 3566 w 21600"/>
                <a:gd name="T9" fmla="*/ 3566 h 21600"/>
                <a:gd name="T10" fmla="*/ 18034 w 21600"/>
                <a:gd name="T11" fmla="*/ 1803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31" y="21600"/>
                  </a:lnTo>
                  <a:lnTo>
                    <a:pt x="1806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8" name="AutoShape 1236">
              <a:extLst>
                <a:ext uri="{FF2B5EF4-FFF2-40B4-BE49-F238E27FC236}">
                  <a16:creationId xmlns:a16="http://schemas.microsoft.com/office/drawing/2014/main" id="{34EF5427-B9F4-4B6E-AC71-EBB5C7B11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845"/>
              <a:ext cx="3765" cy="2222"/>
            </a:xfrm>
            <a:prstGeom prst="bevel">
              <a:avLst>
                <a:gd name="adj" fmla="val 12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9" name="Rectangle 1237">
              <a:extLst>
                <a:ext uri="{FF2B5EF4-FFF2-40B4-BE49-F238E27FC236}">
                  <a16:creationId xmlns:a16="http://schemas.microsoft.com/office/drawing/2014/main" id="{7E4EAE69-CDEC-4D91-8CF4-6D3D9E2BE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890"/>
              <a:ext cx="3674" cy="2132"/>
            </a:xfrm>
            <a:prstGeom prst="rect">
              <a:avLst/>
            </a:prstGeom>
            <a:gradFill rotWithShape="1">
              <a:gsLst>
                <a:gs pos="0">
                  <a:srgbClr val="000000">
                    <a:gamma/>
                    <a:tint val="25490"/>
                    <a:invGamma/>
                  </a:srgbClr>
                </a:gs>
                <a:gs pos="100000">
                  <a:srgbClr val="0000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0" name="AutoShape 1238">
              <a:extLst>
                <a:ext uri="{FF2B5EF4-FFF2-40B4-BE49-F238E27FC236}">
                  <a16:creationId xmlns:a16="http://schemas.microsoft.com/office/drawing/2014/main" id="{36F9D3C0-577C-4D73-83B5-8DDE20C5BA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757" y="3657"/>
              <a:ext cx="681" cy="272"/>
            </a:xfrm>
            <a:custGeom>
              <a:avLst/>
              <a:gdLst>
                <a:gd name="G0" fmla="+- 697 0 0"/>
                <a:gd name="G1" fmla="+- 21600 0 697"/>
                <a:gd name="G2" fmla="*/ 697 1 2"/>
                <a:gd name="G3" fmla="+- 21600 0 G2"/>
                <a:gd name="G4" fmla="+/ 697 21600 2"/>
                <a:gd name="G5" fmla="+/ G1 0 2"/>
                <a:gd name="G6" fmla="*/ 21600 21600 697"/>
                <a:gd name="G7" fmla="*/ G6 1 2"/>
                <a:gd name="G8" fmla="+- 21600 0 G7"/>
                <a:gd name="G9" fmla="*/ 21600 1 2"/>
                <a:gd name="G10" fmla="+- 697 0 G9"/>
                <a:gd name="G11" fmla="?: G10 G8 0"/>
                <a:gd name="G12" fmla="?: G10 G7 21600"/>
                <a:gd name="T0" fmla="*/ 21251 w 21600"/>
                <a:gd name="T1" fmla="*/ 10800 h 21600"/>
                <a:gd name="T2" fmla="*/ 10800 w 21600"/>
                <a:gd name="T3" fmla="*/ 21600 h 21600"/>
                <a:gd name="T4" fmla="*/ 349 w 21600"/>
                <a:gd name="T5" fmla="*/ 10800 h 21600"/>
                <a:gd name="T6" fmla="*/ 10800 w 21600"/>
                <a:gd name="T7" fmla="*/ 0 h 21600"/>
                <a:gd name="T8" fmla="*/ 2149 w 21600"/>
                <a:gd name="T9" fmla="*/ 2149 h 21600"/>
                <a:gd name="T10" fmla="*/ 19451 w 21600"/>
                <a:gd name="T11" fmla="*/ 1945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97" y="21600"/>
                  </a:lnTo>
                  <a:lnTo>
                    <a:pt x="2090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6078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1" name="Rectangle 1239">
              <a:extLst>
                <a:ext uri="{FF2B5EF4-FFF2-40B4-BE49-F238E27FC236}">
                  <a16:creationId xmlns:a16="http://schemas.microsoft.com/office/drawing/2014/main" id="{F96B011A-23EE-4CF8-A98F-226655F67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" y="3158"/>
              <a:ext cx="453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2" name="AutoShape 1240">
              <a:extLst>
                <a:ext uri="{FF2B5EF4-FFF2-40B4-BE49-F238E27FC236}">
                  <a16:creationId xmlns:a16="http://schemas.microsoft.com/office/drawing/2014/main" id="{35A3FE5B-631E-4C72-B1B5-3F80F8DA9D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75" y="1207"/>
              <a:ext cx="46" cy="4309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rgbClr val="000000">
                    <a:gamma/>
                    <a:tint val="40000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3" name="AutoShape 1241">
              <a:extLst>
                <a:ext uri="{FF2B5EF4-FFF2-40B4-BE49-F238E27FC236}">
                  <a16:creationId xmlns:a16="http://schemas.microsoft.com/office/drawing/2014/main" id="{E7716218-4718-474A-ABB5-ED2B4918E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203"/>
              <a:ext cx="953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4000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54" name="Group 1242">
              <a:extLst>
                <a:ext uri="{FF2B5EF4-FFF2-40B4-BE49-F238E27FC236}">
                  <a16:creationId xmlns:a16="http://schemas.microsoft.com/office/drawing/2014/main" id="{9B6D2B89-C221-4ACB-AA5B-07117C3C8A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9" y="3226"/>
              <a:ext cx="862" cy="46"/>
              <a:chOff x="4254" y="3203"/>
              <a:chExt cx="862" cy="46"/>
            </a:xfrm>
          </p:grpSpPr>
          <p:sp>
            <p:nvSpPr>
              <p:cNvPr id="14555" name="AutoShape 1243">
                <a:extLst>
                  <a:ext uri="{FF2B5EF4-FFF2-40B4-BE49-F238E27FC236}">
                    <a16:creationId xmlns:a16="http://schemas.microsoft.com/office/drawing/2014/main" id="{2FD0F5BC-1725-41E9-8DB1-FA60CEAE2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6" name="AutoShape 1244">
                <a:extLst>
                  <a:ext uri="{FF2B5EF4-FFF2-40B4-BE49-F238E27FC236}">
                    <a16:creationId xmlns:a16="http://schemas.microsoft.com/office/drawing/2014/main" id="{B3084401-7084-45B1-B705-DFE814702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7" name="AutoShape 1245">
                <a:extLst>
                  <a:ext uri="{FF2B5EF4-FFF2-40B4-BE49-F238E27FC236}">
                    <a16:creationId xmlns:a16="http://schemas.microsoft.com/office/drawing/2014/main" id="{F54DF103-CD36-4ACD-855E-13E0E31230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8" name="AutoShape 1246">
                <a:extLst>
                  <a:ext uri="{FF2B5EF4-FFF2-40B4-BE49-F238E27FC236}">
                    <a16:creationId xmlns:a16="http://schemas.microsoft.com/office/drawing/2014/main" id="{01B2CB3D-3123-477C-BC3D-782F7FE11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59" name="AutoShape 1247">
              <a:extLst>
                <a:ext uri="{FF2B5EF4-FFF2-40B4-BE49-F238E27FC236}">
                  <a16:creationId xmlns:a16="http://schemas.microsoft.com/office/drawing/2014/main" id="{776C80C6-65EA-4321-A3B1-97004C5E0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75"/>
              <a:ext cx="3039" cy="137"/>
            </a:xfrm>
            <a:custGeom>
              <a:avLst/>
              <a:gdLst>
                <a:gd name="G0" fmla="+- 3220 0 0"/>
                <a:gd name="G1" fmla="+- 21600 0 3220"/>
                <a:gd name="G2" fmla="*/ 3220 1 2"/>
                <a:gd name="G3" fmla="+- 21600 0 G2"/>
                <a:gd name="G4" fmla="+/ 3220 21600 2"/>
                <a:gd name="G5" fmla="+/ G1 0 2"/>
                <a:gd name="G6" fmla="*/ 21600 21600 3220"/>
                <a:gd name="G7" fmla="*/ G6 1 2"/>
                <a:gd name="G8" fmla="+- 21600 0 G7"/>
                <a:gd name="G9" fmla="*/ 21600 1 2"/>
                <a:gd name="G10" fmla="+- 3220 0 G9"/>
                <a:gd name="G11" fmla="?: G10 G8 0"/>
                <a:gd name="G12" fmla="?: G10 G7 21600"/>
                <a:gd name="T0" fmla="*/ 19990 w 21600"/>
                <a:gd name="T1" fmla="*/ 10800 h 21600"/>
                <a:gd name="T2" fmla="*/ 10800 w 21600"/>
                <a:gd name="T3" fmla="*/ 21600 h 21600"/>
                <a:gd name="T4" fmla="*/ 1610 w 21600"/>
                <a:gd name="T5" fmla="*/ 10800 h 21600"/>
                <a:gd name="T6" fmla="*/ 10800 w 21600"/>
                <a:gd name="T7" fmla="*/ 0 h 21600"/>
                <a:gd name="T8" fmla="*/ 3410 w 21600"/>
                <a:gd name="T9" fmla="*/ 3410 h 21600"/>
                <a:gd name="T10" fmla="*/ 18190 w 21600"/>
                <a:gd name="T11" fmla="*/ 1819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220" y="21600"/>
                  </a:lnTo>
                  <a:lnTo>
                    <a:pt x="1838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0" name="AutoShape 1248">
              <a:extLst>
                <a:ext uri="{FF2B5EF4-FFF2-40B4-BE49-F238E27FC236}">
                  <a16:creationId xmlns:a16="http://schemas.microsoft.com/office/drawing/2014/main" id="{E07F909B-0384-4FB6-8F5F-D8B8D14FF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618"/>
              <a:ext cx="4400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1" name="Rectangle 1249">
              <a:extLst>
                <a:ext uri="{FF2B5EF4-FFF2-40B4-BE49-F238E27FC236}">
                  <a16:creationId xmlns:a16="http://schemas.microsoft.com/office/drawing/2014/main" id="{850A7516-BC34-4B9F-828E-7F60D2CA9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709"/>
              <a:ext cx="453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2" name="AutoShape 1250">
              <a:extLst>
                <a:ext uri="{FF2B5EF4-FFF2-40B4-BE49-F238E27FC236}">
                  <a16:creationId xmlns:a16="http://schemas.microsoft.com/office/drawing/2014/main" id="{029511D5-8177-4E32-96B9-2D2137681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3068"/>
              <a:ext cx="3810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75" name="Group 1263">
            <a:extLst>
              <a:ext uri="{FF2B5EF4-FFF2-40B4-BE49-F238E27FC236}">
                <a16:creationId xmlns:a16="http://schemas.microsoft.com/office/drawing/2014/main" id="{AC11461E-A41E-4147-98ED-48E46C857E11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924175"/>
            <a:ext cx="1584325" cy="1331913"/>
            <a:chOff x="1033" y="709"/>
            <a:chExt cx="3720" cy="3129"/>
          </a:xfrm>
        </p:grpSpPr>
        <p:sp>
          <p:nvSpPr>
            <p:cNvPr id="14564" name="Oval 1252">
              <a:extLst>
                <a:ext uri="{FF2B5EF4-FFF2-40B4-BE49-F238E27FC236}">
                  <a16:creationId xmlns:a16="http://schemas.microsoft.com/office/drawing/2014/main" id="{60737583-15BF-4B51-9189-F22630E7F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475"/>
              <a:ext cx="2041" cy="363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58431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5" name="Rectangle 1253">
              <a:extLst>
                <a:ext uri="{FF2B5EF4-FFF2-40B4-BE49-F238E27FC236}">
                  <a16:creationId xmlns:a16="http://schemas.microsoft.com/office/drawing/2014/main" id="{F6BE9B70-27F3-429B-9763-0EE0A75D0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385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60392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6" name="Rectangle 1254">
              <a:extLst>
                <a:ext uri="{FF2B5EF4-FFF2-40B4-BE49-F238E27FC236}">
                  <a16:creationId xmlns:a16="http://schemas.microsoft.com/office/drawing/2014/main" id="{3FCFFC31-9DE9-4828-86DE-EE418B07E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476"/>
              <a:ext cx="318" cy="45"/>
            </a:xfrm>
            <a:prstGeom prst="rect">
              <a:avLst/>
            </a:prstGeom>
            <a:solidFill>
              <a:schemeClr val="tx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7" name="AutoShape 1255">
              <a:extLst>
                <a:ext uri="{FF2B5EF4-FFF2-40B4-BE49-F238E27FC236}">
                  <a16:creationId xmlns:a16="http://schemas.microsoft.com/office/drawing/2014/main" id="{74BF4F35-00B0-46BC-9068-75A7AFA93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709"/>
              <a:ext cx="3720" cy="2766"/>
            </a:xfrm>
            <a:prstGeom prst="roundRect">
              <a:avLst>
                <a:gd name="adj" fmla="val 2495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8" name="AutoShape 1256">
              <a:extLst>
                <a:ext uri="{FF2B5EF4-FFF2-40B4-BE49-F238E27FC236}">
                  <a16:creationId xmlns:a16="http://schemas.microsoft.com/office/drawing/2014/main" id="{6FBB2AD6-6047-47BD-8575-0F315DDF8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158"/>
              <a:ext cx="3629" cy="45"/>
            </a:xfrm>
            <a:prstGeom prst="roundRect">
              <a:avLst>
                <a:gd name="adj" fmla="val 45796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100000">
                  <a:srgbClr val="FFFFFF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9" name="AutoShape 1257">
              <a:extLst>
                <a:ext uri="{FF2B5EF4-FFF2-40B4-BE49-F238E27FC236}">
                  <a16:creationId xmlns:a16="http://schemas.microsoft.com/office/drawing/2014/main" id="{1B2E5412-97DD-4CDE-BE3B-C498415A4B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15" y="890"/>
              <a:ext cx="3357" cy="2132"/>
            </a:xfrm>
            <a:prstGeom prst="bevel">
              <a:avLst>
                <a:gd name="adj" fmla="val 12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0" name="Rectangle 1258">
              <a:extLst>
                <a:ext uri="{FF2B5EF4-FFF2-40B4-BE49-F238E27FC236}">
                  <a16:creationId xmlns:a16="http://schemas.microsoft.com/office/drawing/2014/main" id="{93240AA0-46CF-4A70-85E3-5ED44D170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935"/>
              <a:ext cx="3266" cy="204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0000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1" name="AutoShape 1259">
              <a:extLst>
                <a:ext uri="{FF2B5EF4-FFF2-40B4-BE49-F238E27FC236}">
                  <a16:creationId xmlns:a16="http://schemas.microsoft.com/office/drawing/2014/main" id="{FB5FDA53-1540-456E-B02F-A553D6A28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709"/>
              <a:ext cx="3629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2" name="Rectangle 1260">
              <a:extLst>
                <a:ext uri="{FF2B5EF4-FFF2-40B4-BE49-F238E27FC236}">
                  <a16:creationId xmlns:a16="http://schemas.microsoft.com/office/drawing/2014/main" id="{C78BDEDD-255E-4EDA-B111-D320EC7B17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294"/>
              <a:ext cx="408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3" name="AutoShape 1261" descr="ひし形 (枠のみ)">
              <a:extLst>
                <a:ext uri="{FF2B5EF4-FFF2-40B4-BE49-F238E27FC236}">
                  <a16:creationId xmlns:a16="http://schemas.microsoft.com/office/drawing/2014/main" id="{20C85E98-3059-4AAE-8347-7B15DE0E9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249"/>
              <a:ext cx="726" cy="181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rgbClr val="808080">
                  <a:alpha val="50000"/>
                </a:srgbClr>
              </a:fgClr>
              <a:bgClr>
                <a:schemeClr val="tx2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4" name="AutoShape 1262" descr="ひし形 (枠のみ)">
              <a:extLst>
                <a:ext uri="{FF2B5EF4-FFF2-40B4-BE49-F238E27FC236}">
                  <a16:creationId xmlns:a16="http://schemas.microsoft.com/office/drawing/2014/main" id="{3AA9DCE9-3AE3-49C0-A59E-A8160DD46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249"/>
              <a:ext cx="726" cy="181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rgbClr val="808080">
                  <a:alpha val="50000"/>
                </a:srgbClr>
              </a:fgClr>
              <a:bgClr>
                <a:schemeClr val="tx2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76" name="Group 1264">
            <a:extLst>
              <a:ext uri="{FF2B5EF4-FFF2-40B4-BE49-F238E27FC236}">
                <a16:creationId xmlns:a16="http://schemas.microsoft.com/office/drawing/2014/main" id="{213071C6-AC79-464B-9079-06B54A65FC20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125538"/>
            <a:ext cx="1584325" cy="1141412"/>
            <a:chOff x="716" y="1117"/>
            <a:chExt cx="3402" cy="2450"/>
          </a:xfrm>
        </p:grpSpPr>
        <p:sp>
          <p:nvSpPr>
            <p:cNvPr id="14577" name="AutoShape 1265">
              <a:extLst>
                <a:ext uri="{FF2B5EF4-FFF2-40B4-BE49-F238E27FC236}">
                  <a16:creationId xmlns:a16="http://schemas.microsoft.com/office/drawing/2014/main" id="{FA61B5F5-BAD8-43FA-8433-E6D7B9BA90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326" y="2909"/>
              <a:ext cx="182" cy="1134"/>
            </a:xfrm>
            <a:prstGeom prst="flowChartDelay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1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8" name="Rectangle 1266">
              <a:extLst>
                <a:ext uri="{FF2B5EF4-FFF2-40B4-BE49-F238E27FC236}">
                  <a16:creationId xmlns:a16="http://schemas.microsoft.com/office/drawing/2014/main" id="{9539D6B1-EE4A-4D18-A57A-79E21C5F0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521"/>
              <a:ext cx="1134" cy="4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7451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9" name="Rectangle 1267">
              <a:extLst>
                <a:ext uri="{FF2B5EF4-FFF2-40B4-BE49-F238E27FC236}">
                  <a16:creationId xmlns:a16="http://schemas.microsoft.com/office/drawing/2014/main" id="{3B83D491-9E64-4824-8722-E0A3E1946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113"/>
              <a:ext cx="408" cy="317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0" name="Rectangle 1268">
              <a:extLst>
                <a:ext uri="{FF2B5EF4-FFF2-40B4-BE49-F238E27FC236}">
                  <a16:creationId xmlns:a16="http://schemas.microsoft.com/office/drawing/2014/main" id="{74F12168-41F5-44AF-B07D-3C4F05072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117"/>
              <a:ext cx="3402" cy="213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1176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1" name="Rectangle 1269">
              <a:extLst>
                <a:ext uri="{FF2B5EF4-FFF2-40B4-BE49-F238E27FC236}">
                  <a16:creationId xmlns:a16="http://schemas.microsoft.com/office/drawing/2014/main" id="{CE066AD9-0E87-4217-B32C-A1B4964A5C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117"/>
              <a:ext cx="91" cy="213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2" name="Rectangle 1270">
              <a:extLst>
                <a:ext uri="{FF2B5EF4-FFF2-40B4-BE49-F238E27FC236}">
                  <a16:creationId xmlns:a16="http://schemas.microsoft.com/office/drawing/2014/main" id="{0B69D71F-236E-4546-A1A6-AE75972BD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117"/>
              <a:ext cx="91" cy="213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3" name="AutoShape 1271">
              <a:extLst>
                <a:ext uri="{FF2B5EF4-FFF2-40B4-BE49-F238E27FC236}">
                  <a16:creationId xmlns:a16="http://schemas.microsoft.com/office/drawing/2014/main" id="{D2F7CEE5-4B80-46E1-8D65-8684983BC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62"/>
              <a:ext cx="3130" cy="1724"/>
            </a:xfrm>
            <a:prstGeom prst="roundRect">
              <a:avLst>
                <a:gd name="adj" fmla="val 353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4" name="Rectangle 1272">
              <a:extLst>
                <a:ext uri="{FF2B5EF4-FFF2-40B4-BE49-F238E27FC236}">
                  <a16:creationId xmlns:a16="http://schemas.microsoft.com/office/drawing/2014/main" id="{FC65E9D3-3BA3-4DCE-8937-4F82C7C9C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750"/>
              <a:ext cx="3130" cy="13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5" name="Rectangle 1273">
              <a:extLst>
                <a:ext uri="{FF2B5EF4-FFF2-40B4-BE49-F238E27FC236}">
                  <a16:creationId xmlns:a16="http://schemas.microsoft.com/office/drawing/2014/main" id="{2AC9592D-B45C-4379-A358-6BCA78E36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886"/>
              <a:ext cx="3130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6" name="Rectangle 1274" descr="80%">
              <a:extLst>
                <a:ext uri="{FF2B5EF4-FFF2-40B4-BE49-F238E27FC236}">
                  <a16:creationId xmlns:a16="http://schemas.microsoft.com/office/drawing/2014/main" id="{1F96ADEE-2390-4B8E-8B82-FBF58A0F8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931"/>
              <a:ext cx="1361" cy="272"/>
            </a:xfrm>
            <a:prstGeom prst="rect">
              <a:avLst/>
            </a:prstGeom>
            <a:pattFill prst="pct80">
              <a:fgClr>
                <a:srgbClr val="DDDDDD"/>
              </a:fgClr>
              <a:bgClr>
                <a:schemeClr val="tx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7" name="Rectangle 1275" descr="80%">
              <a:extLst>
                <a:ext uri="{FF2B5EF4-FFF2-40B4-BE49-F238E27FC236}">
                  <a16:creationId xmlns:a16="http://schemas.microsoft.com/office/drawing/2014/main" id="{77E5D3EC-B4BC-400C-AFED-38EDA3EEE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931"/>
              <a:ext cx="1361" cy="272"/>
            </a:xfrm>
            <a:prstGeom prst="rect">
              <a:avLst/>
            </a:prstGeom>
            <a:pattFill prst="pct80">
              <a:fgClr>
                <a:srgbClr val="DDDDDD"/>
              </a:fgClr>
              <a:bgClr>
                <a:schemeClr val="tx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8" name="Rectangle 1276">
              <a:extLst>
                <a:ext uri="{FF2B5EF4-FFF2-40B4-BE49-F238E27FC236}">
                  <a16:creationId xmlns:a16="http://schemas.microsoft.com/office/drawing/2014/main" id="{5F37B8AD-E994-4950-AE4A-336076DC5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022"/>
              <a:ext cx="226" cy="4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9" name="Rectangle 1277">
              <a:extLst>
                <a:ext uri="{FF2B5EF4-FFF2-40B4-BE49-F238E27FC236}">
                  <a16:creationId xmlns:a16="http://schemas.microsoft.com/office/drawing/2014/main" id="{04202F9F-3DA1-420E-A308-FCE257625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1298"/>
              <a:ext cx="2858" cy="145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0" name="Rectangle 1278">
              <a:extLst>
                <a:ext uri="{FF2B5EF4-FFF2-40B4-BE49-F238E27FC236}">
                  <a16:creationId xmlns:a16="http://schemas.microsoft.com/office/drawing/2014/main" id="{CBF92679-14A8-408E-BF83-4919ADB11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249"/>
              <a:ext cx="3402" cy="4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1176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91" name="Group 1279">
            <a:extLst>
              <a:ext uri="{FF2B5EF4-FFF2-40B4-BE49-F238E27FC236}">
                <a16:creationId xmlns:a16="http://schemas.microsoft.com/office/drawing/2014/main" id="{72ED1F5A-844A-435B-B876-295DA7F497A8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941888"/>
            <a:ext cx="1439863" cy="1233487"/>
            <a:chOff x="262" y="436"/>
            <a:chExt cx="4083" cy="3494"/>
          </a:xfrm>
        </p:grpSpPr>
        <p:grpSp>
          <p:nvGrpSpPr>
            <p:cNvPr id="14592" name="Group 1280">
              <a:extLst>
                <a:ext uri="{FF2B5EF4-FFF2-40B4-BE49-F238E27FC236}">
                  <a16:creationId xmlns:a16="http://schemas.microsoft.com/office/drawing/2014/main" id="{482677B5-A00F-43A3-8A5D-49FC84D93D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1" y="3521"/>
              <a:ext cx="3039" cy="409"/>
              <a:chOff x="761" y="3612"/>
              <a:chExt cx="3039" cy="318"/>
            </a:xfrm>
          </p:grpSpPr>
          <p:sp>
            <p:nvSpPr>
              <p:cNvPr id="14593" name="AutoShape 1281">
                <a:extLst>
                  <a:ext uri="{FF2B5EF4-FFF2-40B4-BE49-F238E27FC236}">
                    <a16:creationId xmlns:a16="http://schemas.microsoft.com/office/drawing/2014/main" id="{76B029A0-1DAA-481B-BD73-4650C16E7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122" y="2251"/>
                <a:ext cx="318" cy="3039"/>
              </a:xfrm>
              <a:prstGeom prst="moon">
                <a:avLst>
                  <a:gd name="adj" fmla="val 87500"/>
                </a:avLst>
              </a:prstGeom>
              <a:gradFill rotWithShape="1">
                <a:gsLst>
                  <a:gs pos="0">
                    <a:srgbClr val="333333">
                      <a:gamma/>
                      <a:tint val="72941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4" name="AutoShape 1282">
                <a:extLst>
                  <a:ext uri="{FF2B5EF4-FFF2-40B4-BE49-F238E27FC236}">
                    <a16:creationId xmlns:a16="http://schemas.microsoft.com/office/drawing/2014/main" id="{04B347E0-69B2-48A2-9D53-C6AE98FB1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35" y="2364"/>
                <a:ext cx="91" cy="3039"/>
              </a:xfrm>
              <a:prstGeom prst="moon">
                <a:avLst>
                  <a:gd name="adj" fmla="val 87500"/>
                </a:avLst>
              </a:prstGeom>
              <a:gradFill rotWithShape="1">
                <a:gsLst>
                  <a:gs pos="0">
                    <a:srgbClr val="333333">
                      <a:gamma/>
                      <a:tint val="72941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tint val="7294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95" name="AutoShape 1283">
              <a:extLst>
                <a:ext uri="{FF2B5EF4-FFF2-40B4-BE49-F238E27FC236}">
                  <a16:creationId xmlns:a16="http://schemas.microsoft.com/office/drawing/2014/main" id="{46C893BB-9BA9-42EC-B376-59D85A15C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931"/>
              <a:ext cx="635" cy="817"/>
            </a:xfrm>
            <a:prstGeom prst="roundRect">
              <a:avLst>
                <a:gd name="adj" fmla="val 42833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2941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6" name="AutoShape 1284">
              <a:extLst>
                <a:ext uri="{FF2B5EF4-FFF2-40B4-BE49-F238E27FC236}">
                  <a16:creationId xmlns:a16="http://schemas.microsoft.com/office/drawing/2014/main" id="{280F86F3-D354-4AC7-B6C7-31E8D955F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436"/>
              <a:ext cx="4083" cy="2722"/>
            </a:xfrm>
            <a:prstGeom prst="roundRect">
              <a:avLst>
                <a:gd name="adj" fmla="val 227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7" name="AutoShape 1285">
              <a:extLst>
                <a:ext uri="{FF2B5EF4-FFF2-40B4-BE49-F238E27FC236}">
                  <a16:creationId xmlns:a16="http://schemas.microsoft.com/office/drawing/2014/main" id="{C388B94C-35F0-46D1-89C5-932A88D73A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71" y="799"/>
              <a:ext cx="3265" cy="1860"/>
            </a:xfrm>
            <a:prstGeom prst="bevel">
              <a:avLst>
                <a:gd name="adj" fmla="val 125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8" name="Rectangle 1286">
              <a:extLst>
                <a:ext uri="{FF2B5EF4-FFF2-40B4-BE49-F238E27FC236}">
                  <a16:creationId xmlns:a16="http://schemas.microsoft.com/office/drawing/2014/main" id="{FEDCAC39-2EF3-4A7D-8B1C-9383E5D50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" y="822"/>
              <a:ext cx="3220" cy="1814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57255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9" name="AutoShape 1287">
              <a:extLst>
                <a:ext uri="{FF2B5EF4-FFF2-40B4-BE49-F238E27FC236}">
                  <a16:creationId xmlns:a16="http://schemas.microsoft.com/office/drawing/2014/main" id="{E443D654-7DC9-41BD-A0EF-51976A436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796"/>
              <a:ext cx="1451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0" name="AutoShape 1288">
              <a:extLst>
                <a:ext uri="{FF2B5EF4-FFF2-40B4-BE49-F238E27FC236}">
                  <a16:creationId xmlns:a16="http://schemas.microsoft.com/office/drawing/2014/main" id="{939E5616-DA95-429E-882E-FBD44C146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2796"/>
              <a:ext cx="1451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1" name="Oval 1289">
              <a:extLst>
                <a:ext uri="{FF2B5EF4-FFF2-40B4-BE49-F238E27FC236}">
                  <a16:creationId xmlns:a16="http://schemas.microsoft.com/office/drawing/2014/main" id="{8CD328D3-6276-467F-A939-F81978C9C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750"/>
              <a:ext cx="273" cy="273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2" name="Oval 1290">
              <a:extLst>
                <a:ext uri="{FF2B5EF4-FFF2-40B4-BE49-F238E27FC236}">
                  <a16:creationId xmlns:a16="http://schemas.microsoft.com/office/drawing/2014/main" id="{28F14171-4CC6-4E5F-9D41-B87741E92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" y="2818"/>
              <a:ext cx="137" cy="1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03" name="Group 1291">
              <a:extLst>
                <a:ext uri="{FF2B5EF4-FFF2-40B4-BE49-F238E27FC236}">
                  <a16:creationId xmlns:a16="http://schemas.microsoft.com/office/drawing/2014/main" id="{6196C821-8564-4382-AD42-B6E14E9AD9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2795"/>
              <a:ext cx="182" cy="182"/>
              <a:chOff x="3891" y="2795"/>
              <a:chExt cx="182" cy="182"/>
            </a:xfrm>
          </p:grpSpPr>
          <p:sp>
            <p:nvSpPr>
              <p:cNvPr id="14604" name="Oval 1292">
                <a:extLst>
                  <a:ext uri="{FF2B5EF4-FFF2-40B4-BE49-F238E27FC236}">
                    <a16:creationId xmlns:a16="http://schemas.microsoft.com/office/drawing/2014/main" id="{7FC8D9BB-4670-4010-8EF0-CAB36D272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5" name="Oval 1293">
                <a:extLst>
                  <a:ext uri="{FF2B5EF4-FFF2-40B4-BE49-F238E27FC236}">
                    <a16:creationId xmlns:a16="http://schemas.microsoft.com/office/drawing/2014/main" id="{63385147-FA0D-42E4-AFC2-732CD018D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281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06" name="Group 1294">
              <a:extLst>
                <a:ext uri="{FF2B5EF4-FFF2-40B4-BE49-F238E27FC236}">
                  <a16:creationId xmlns:a16="http://schemas.microsoft.com/office/drawing/2014/main" id="{B76412D5-E486-4674-851B-DF7F6C2D42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4" y="2841"/>
              <a:ext cx="91" cy="91"/>
              <a:chOff x="3891" y="2795"/>
              <a:chExt cx="182" cy="182"/>
            </a:xfrm>
          </p:grpSpPr>
          <p:sp>
            <p:nvSpPr>
              <p:cNvPr id="14607" name="Oval 1295">
                <a:extLst>
                  <a:ext uri="{FF2B5EF4-FFF2-40B4-BE49-F238E27FC236}">
                    <a16:creationId xmlns:a16="http://schemas.microsoft.com/office/drawing/2014/main" id="{E000C0DA-EFCE-45C5-9782-523CBDDC4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8" name="Oval 1296">
                <a:extLst>
                  <a:ext uri="{FF2B5EF4-FFF2-40B4-BE49-F238E27FC236}">
                    <a16:creationId xmlns:a16="http://schemas.microsoft.com/office/drawing/2014/main" id="{B8E1C2D1-63FC-4D2B-8A31-651FC674E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281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09" name="Group 1297">
              <a:extLst>
                <a:ext uri="{FF2B5EF4-FFF2-40B4-BE49-F238E27FC236}">
                  <a16:creationId xmlns:a16="http://schemas.microsoft.com/office/drawing/2014/main" id="{0DA355D4-1DAA-4F53-98B6-46A393CA8C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2841"/>
              <a:ext cx="91" cy="91"/>
              <a:chOff x="3891" y="2795"/>
              <a:chExt cx="182" cy="182"/>
            </a:xfrm>
          </p:grpSpPr>
          <p:sp>
            <p:nvSpPr>
              <p:cNvPr id="14610" name="Oval 1298">
                <a:extLst>
                  <a:ext uri="{FF2B5EF4-FFF2-40B4-BE49-F238E27FC236}">
                    <a16:creationId xmlns:a16="http://schemas.microsoft.com/office/drawing/2014/main" id="{D6A67E96-00D4-40A8-89FE-5070295FD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1" name="Oval 1299">
                <a:extLst>
                  <a:ext uri="{FF2B5EF4-FFF2-40B4-BE49-F238E27FC236}">
                    <a16:creationId xmlns:a16="http://schemas.microsoft.com/office/drawing/2014/main" id="{45F43904-FA86-45C1-A44E-A3C8FFFA7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281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12" name="Group 1300">
              <a:extLst>
                <a:ext uri="{FF2B5EF4-FFF2-40B4-BE49-F238E27FC236}">
                  <a16:creationId xmlns:a16="http://schemas.microsoft.com/office/drawing/2014/main" id="{6D4F6A0A-188E-4254-AC74-E8EE174010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819"/>
              <a:ext cx="635" cy="136"/>
              <a:chOff x="1170" y="2840"/>
              <a:chExt cx="635" cy="136"/>
            </a:xfrm>
          </p:grpSpPr>
          <p:sp>
            <p:nvSpPr>
              <p:cNvPr id="14613" name="AutoShape 1301">
                <a:extLst>
                  <a:ext uri="{FF2B5EF4-FFF2-40B4-BE49-F238E27FC236}">
                    <a16:creationId xmlns:a16="http://schemas.microsoft.com/office/drawing/2014/main" id="{B6F55395-DFEC-4641-BC8B-0507F169D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840"/>
                <a:ext cx="635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4" name="AutoShape 1302">
                <a:extLst>
                  <a:ext uri="{FF2B5EF4-FFF2-40B4-BE49-F238E27FC236}">
                    <a16:creationId xmlns:a16="http://schemas.microsoft.com/office/drawing/2014/main" id="{93892074-817A-4CBB-A3E6-AF29E4733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862"/>
                <a:ext cx="544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15" name="Group 1303">
              <a:extLst>
                <a:ext uri="{FF2B5EF4-FFF2-40B4-BE49-F238E27FC236}">
                  <a16:creationId xmlns:a16="http://schemas.microsoft.com/office/drawing/2014/main" id="{4C358946-CF67-41F3-B356-F9C5366D91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2819"/>
              <a:ext cx="635" cy="136"/>
              <a:chOff x="1170" y="2840"/>
              <a:chExt cx="635" cy="136"/>
            </a:xfrm>
          </p:grpSpPr>
          <p:sp>
            <p:nvSpPr>
              <p:cNvPr id="14616" name="AutoShape 1304">
                <a:extLst>
                  <a:ext uri="{FF2B5EF4-FFF2-40B4-BE49-F238E27FC236}">
                    <a16:creationId xmlns:a16="http://schemas.microsoft.com/office/drawing/2014/main" id="{652CCE27-C1A1-456C-BF11-5EA626275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840"/>
                <a:ext cx="635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7" name="AutoShape 1305">
                <a:extLst>
                  <a:ext uri="{FF2B5EF4-FFF2-40B4-BE49-F238E27FC236}">
                    <a16:creationId xmlns:a16="http://schemas.microsoft.com/office/drawing/2014/main" id="{EC0B44C6-E160-4DF2-A0A0-7BE03B774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862"/>
                <a:ext cx="544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18" name="AutoShape 1306">
              <a:extLst>
                <a:ext uri="{FF2B5EF4-FFF2-40B4-BE49-F238E27FC236}">
                  <a16:creationId xmlns:a16="http://schemas.microsoft.com/office/drawing/2014/main" id="{B64AB662-3CB9-449A-A187-4B2CE7098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067"/>
              <a:ext cx="4083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372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9" name="Rectangle 1307">
              <a:extLst>
                <a:ext uri="{FF2B5EF4-FFF2-40B4-BE49-F238E27FC236}">
                  <a16:creationId xmlns:a16="http://schemas.microsoft.com/office/drawing/2014/main" id="{4311CE3D-B580-4B10-B370-815C7C233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663"/>
              <a:ext cx="589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20" name="Group 1308">
            <a:extLst>
              <a:ext uri="{FF2B5EF4-FFF2-40B4-BE49-F238E27FC236}">
                <a16:creationId xmlns:a16="http://schemas.microsoft.com/office/drawing/2014/main" id="{AD044AD5-1E84-4416-8DF5-CB9781E8397A}"/>
              </a:ext>
            </a:extLst>
          </p:cNvPr>
          <p:cNvGrpSpPr>
            <a:grpSpLocks/>
          </p:cNvGrpSpPr>
          <p:nvPr/>
        </p:nvGrpSpPr>
        <p:grpSpPr bwMode="auto">
          <a:xfrm>
            <a:off x="6103938" y="4941888"/>
            <a:ext cx="1439862" cy="1233487"/>
            <a:chOff x="4457" y="413"/>
            <a:chExt cx="4083" cy="3494"/>
          </a:xfrm>
        </p:grpSpPr>
        <p:grpSp>
          <p:nvGrpSpPr>
            <p:cNvPr id="14621" name="Group 1309">
              <a:extLst>
                <a:ext uri="{FF2B5EF4-FFF2-40B4-BE49-F238E27FC236}">
                  <a16:creationId xmlns:a16="http://schemas.microsoft.com/office/drawing/2014/main" id="{5A2861B9-07A0-4C99-9136-2F11C8AE0B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56" y="3498"/>
              <a:ext cx="3039" cy="409"/>
              <a:chOff x="761" y="3612"/>
              <a:chExt cx="3039" cy="318"/>
            </a:xfrm>
          </p:grpSpPr>
          <p:sp>
            <p:nvSpPr>
              <p:cNvPr id="14622" name="AutoShape 1310">
                <a:extLst>
                  <a:ext uri="{FF2B5EF4-FFF2-40B4-BE49-F238E27FC236}">
                    <a16:creationId xmlns:a16="http://schemas.microsoft.com/office/drawing/2014/main" id="{5346E214-6F2D-480E-BEFF-AC3949F19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122" y="2251"/>
                <a:ext cx="318" cy="3039"/>
              </a:xfrm>
              <a:prstGeom prst="moon">
                <a:avLst>
                  <a:gd name="adj" fmla="val 87500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3" name="AutoShape 1311">
                <a:extLst>
                  <a:ext uri="{FF2B5EF4-FFF2-40B4-BE49-F238E27FC236}">
                    <a16:creationId xmlns:a16="http://schemas.microsoft.com/office/drawing/2014/main" id="{267220C8-8263-4EEA-B7F8-E35B50334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35" y="2364"/>
                <a:ext cx="91" cy="3039"/>
              </a:xfrm>
              <a:prstGeom prst="moon">
                <a:avLst>
                  <a:gd name="adj" fmla="val 87500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24" name="AutoShape 1312">
              <a:extLst>
                <a:ext uri="{FF2B5EF4-FFF2-40B4-BE49-F238E27FC236}">
                  <a16:creationId xmlns:a16="http://schemas.microsoft.com/office/drawing/2014/main" id="{37C3FD6F-3C01-42AD-B02A-0BFC8B3BA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1" y="2908"/>
              <a:ext cx="635" cy="817"/>
            </a:xfrm>
            <a:prstGeom prst="roundRect">
              <a:avLst>
                <a:gd name="adj" fmla="val 42833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72941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5" name="AutoShape 1313">
              <a:extLst>
                <a:ext uri="{FF2B5EF4-FFF2-40B4-BE49-F238E27FC236}">
                  <a16:creationId xmlns:a16="http://schemas.microsoft.com/office/drawing/2014/main" id="{369C4649-C2BE-4447-B3DC-1139564C8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7" y="413"/>
              <a:ext cx="4083" cy="2722"/>
            </a:xfrm>
            <a:prstGeom prst="roundRect">
              <a:avLst>
                <a:gd name="adj" fmla="val 2278"/>
              </a:avLst>
            </a:prstGeom>
            <a:gradFill rotWithShape="1">
              <a:gsLst>
                <a:gs pos="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6" name="AutoShape 1314">
              <a:extLst>
                <a:ext uri="{FF2B5EF4-FFF2-40B4-BE49-F238E27FC236}">
                  <a16:creationId xmlns:a16="http://schemas.microsoft.com/office/drawing/2014/main" id="{B0812EFA-4FCF-403C-AD33-F15D00643F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66" y="776"/>
              <a:ext cx="3265" cy="1860"/>
            </a:xfrm>
            <a:prstGeom prst="bevel">
              <a:avLst>
                <a:gd name="adj" fmla="val 125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7" name="Rectangle 1315">
              <a:extLst>
                <a:ext uri="{FF2B5EF4-FFF2-40B4-BE49-F238E27FC236}">
                  <a16:creationId xmlns:a16="http://schemas.microsoft.com/office/drawing/2014/main" id="{2EC18A30-F846-45F5-99D7-0BACC0C97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" y="799"/>
              <a:ext cx="3220" cy="1814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57255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8" name="AutoShape 1316">
              <a:extLst>
                <a:ext uri="{FF2B5EF4-FFF2-40B4-BE49-F238E27FC236}">
                  <a16:creationId xmlns:a16="http://schemas.microsoft.com/office/drawing/2014/main" id="{41EC45C1-1877-4CFF-BE00-3E22DA415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5" y="2773"/>
              <a:ext cx="1451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9" name="AutoShape 1317">
              <a:extLst>
                <a:ext uri="{FF2B5EF4-FFF2-40B4-BE49-F238E27FC236}">
                  <a16:creationId xmlns:a16="http://schemas.microsoft.com/office/drawing/2014/main" id="{879BC769-E3E4-47BB-9013-E7CBD5FBD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2" y="2773"/>
              <a:ext cx="1451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0" name="Oval 1318">
              <a:extLst>
                <a:ext uri="{FF2B5EF4-FFF2-40B4-BE49-F238E27FC236}">
                  <a16:creationId xmlns:a16="http://schemas.microsoft.com/office/drawing/2014/main" id="{E51CBED3-A14B-4958-9AF0-DF0E96702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2" y="2727"/>
              <a:ext cx="273" cy="273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1" name="Oval 1319">
              <a:extLst>
                <a:ext uri="{FF2B5EF4-FFF2-40B4-BE49-F238E27FC236}">
                  <a16:creationId xmlns:a16="http://schemas.microsoft.com/office/drawing/2014/main" id="{3185F27B-4C4B-4451-850B-6A933314B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0" y="2795"/>
              <a:ext cx="137" cy="1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32" name="Group 1320">
              <a:extLst>
                <a:ext uri="{FF2B5EF4-FFF2-40B4-BE49-F238E27FC236}">
                  <a16:creationId xmlns:a16="http://schemas.microsoft.com/office/drawing/2014/main" id="{E19D826F-C3E3-4EFC-9AD8-896557FC62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86" y="2772"/>
              <a:ext cx="182" cy="182"/>
              <a:chOff x="3891" y="2795"/>
              <a:chExt cx="182" cy="182"/>
            </a:xfrm>
          </p:grpSpPr>
          <p:sp>
            <p:nvSpPr>
              <p:cNvPr id="14633" name="Oval 1321">
                <a:extLst>
                  <a:ext uri="{FF2B5EF4-FFF2-40B4-BE49-F238E27FC236}">
                    <a16:creationId xmlns:a16="http://schemas.microsoft.com/office/drawing/2014/main" id="{B87AEC41-2FD8-4B0F-AD23-0FE1833D7A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4" name="Oval 1322">
                <a:extLst>
                  <a:ext uri="{FF2B5EF4-FFF2-40B4-BE49-F238E27FC236}">
                    <a16:creationId xmlns:a16="http://schemas.microsoft.com/office/drawing/2014/main" id="{2BAF9EDC-E768-4509-8F4F-0A5601C71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281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35" name="Group 1323">
              <a:extLst>
                <a:ext uri="{FF2B5EF4-FFF2-40B4-BE49-F238E27FC236}">
                  <a16:creationId xmlns:a16="http://schemas.microsoft.com/office/drawing/2014/main" id="{400239C6-2050-462F-9F7B-18B02512F0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69" y="2818"/>
              <a:ext cx="91" cy="91"/>
              <a:chOff x="3891" y="2795"/>
              <a:chExt cx="182" cy="182"/>
            </a:xfrm>
          </p:grpSpPr>
          <p:sp>
            <p:nvSpPr>
              <p:cNvPr id="14636" name="Oval 1324">
                <a:extLst>
                  <a:ext uri="{FF2B5EF4-FFF2-40B4-BE49-F238E27FC236}">
                    <a16:creationId xmlns:a16="http://schemas.microsoft.com/office/drawing/2014/main" id="{D13A6741-2C28-4329-A81F-6FCCD9EF4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7" name="Oval 1325">
                <a:extLst>
                  <a:ext uri="{FF2B5EF4-FFF2-40B4-BE49-F238E27FC236}">
                    <a16:creationId xmlns:a16="http://schemas.microsoft.com/office/drawing/2014/main" id="{61420527-3656-47C7-A18D-0DBD09FF6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281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38" name="Group 1326">
              <a:extLst>
                <a:ext uri="{FF2B5EF4-FFF2-40B4-BE49-F238E27FC236}">
                  <a16:creationId xmlns:a16="http://schemas.microsoft.com/office/drawing/2014/main" id="{966C34A6-939B-4C75-8668-C101CF59A2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7" y="2818"/>
              <a:ext cx="91" cy="91"/>
              <a:chOff x="3891" y="2795"/>
              <a:chExt cx="182" cy="182"/>
            </a:xfrm>
          </p:grpSpPr>
          <p:sp>
            <p:nvSpPr>
              <p:cNvPr id="14639" name="Oval 1327">
                <a:extLst>
                  <a:ext uri="{FF2B5EF4-FFF2-40B4-BE49-F238E27FC236}">
                    <a16:creationId xmlns:a16="http://schemas.microsoft.com/office/drawing/2014/main" id="{FE5AA28B-9654-43D0-BC71-4DF458F20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0" name="Oval 1328">
                <a:extLst>
                  <a:ext uri="{FF2B5EF4-FFF2-40B4-BE49-F238E27FC236}">
                    <a16:creationId xmlns:a16="http://schemas.microsoft.com/office/drawing/2014/main" id="{BA515026-0231-4E03-8FAF-E90A58597A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281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41" name="Group 1329">
              <a:extLst>
                <a:ext uri="{FF2B5EF4-FFF2-40B4-BE49-F238E27FC236}">
                  <a16:creationId xmlns:a16="http://schemas.microsoft.com/office/drawing/2014/main" id="{2A979265-5FC2-4464-82B4-7C0FEE68CB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5" y="2796"/>
              <a:ext cx="635" cy="136"/>
              <a:chOff x="1170" y="2840"/>
              <a:chExt cx="635" cy="136"/>
            </a:xfrm>
          </p:grpSpPr>
          <p:sp>
            <p:nvSpPr>
              <p:cNvPr id="14642" name="AutoShape 1330">
                <a:extLst>
                  <a:ext uri="{FF2B5EF4-FFF2-40B4-BE49-F238E27FC236}">
                    <a16:creationId xmlns:a16="http://schemas.microsoft.com/office/drawing/2014/main" id="{668E6A6D-0ACD-442A-9870-C2B282DD5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840"/>
                <a:ext cx="635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3" name="AutoShape 1331">
                <a:extLst>
                  <a:ext uri="{FF2B5EF4-FFF2-40B4-BE49-F238E27FC236}">
                    <a16:creationId xmlns:a16="http://schemas.microsoft.com/office/drawing/2014/main" id="{8C60743B-2193-4180-AFE2-73CB9C36F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862"/>
                <a:ext cx="544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44" name="Group 1332">
              <a:extLst>
                <a:ext uri="{FF2B5EF4-FFF2-40B4-BE49-F238E27FC236}">
                  <a16:creationId xmlns:a16="http://schemas.microsoft.com/office/drawing/2014/main" id="{CBD3009F-1D1B-49D9-952E-216B2132ED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52" y="2796"/>
              <a:ext cx="635" cy="136"/>
              <a:chOff x="1170" y="2840"/>
              <a:chExt cx="635" cy="136"/>
            </a:xfrm>
          </p:grpSpPr>
          <p:sp>
            <p:nvSpPr>
              <p:cNvPr id="14645" name="AutoShape 1333">
                <a:extLst>
                  <a:ext uri="{FF2B5EF4-FFF2-40B4-BE49-F238E27FC236}">
                    <a16:creationId xmlns:a16="http://schemas.microsoft.com/office/drawing/2014/main" id="{55AABDF8-9ED2-47F3-A599-1969387ED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840"/>
                <a:ext cx="635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6" name="AutoShape 1334">
                <a:extLst>
                  <a:ext uri="{FF2B5EF4-FFF2-40B4-BE49-F238E27FC236}">
                    <a16:creationId xmlns:a16="http://schemas.microsoft.com/office/drawing/2014/main" id="{AAFAB731-A236-4490-AAB9-49FEF3F4D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862"/>
                <a:ext cx="544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47" name="AutoShape 1335">
              <a:extLst>
                <a:ext uri="{FF2B5EF4-FFF2-40B4-BE49-F238E27FC236}">
                  <a16:creationId xmlns:a16="http://schemas.microsoft.com/office/drawing/2014/main" id="{7168C49D-AB6A-435D-9FED-F671B0386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7" y="3044"/>
              <a:ext cx="4083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8" name="Rectangle 1336">
              <a:extLst>
                <a:ext uri="{FF2B5EF4-FFF2-40B4-BE49-F238E27FC236}">
                  <a16:creationId xmlns:a16="http://schemas.microsoft.com/office/drawing/2014/main" id="{285F9C27-C803-455B-8D88-06293139F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6" y="640"/>
              <a:ext cx="589" cy="46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49" name="Group 1337">
            <a:extLst>
              <a:ext uri="{FF2B5EF4-FFF2-40B4-BE49-F238E27FC236}">
                <a16:creationId xmlns:a16="http://schemas.microsoft.com/office/drawing/2014/main" id="{C79A2198-52F1-4C3C-A800-3AA4463D5EB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003550"/>
            <a:ext cx="1584325" cy="1146175"/>
            <a:chOff x="807" y="618"/>
            <a:chExt cx="4263" cy="3084"/>
          </a:xfrm>
        </p:grpSpPr>
        <p:sp>
          <p:nvSpPr>
            <p:cNvPr id="14650" name="Rectangle 1338">
              <a:extLst>
                <a:ext uri="{FF2B5EF4-FFF2-40B4-BE49-F238E27FC236}">
                  <a16:creationId xmlns:a16="http://schemas.microsoft.com/office/drawing/2014/main" id="{A97260A9-B4CD-47FC-B3E4-9F8C39552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3385"/>
              <a:ext cx="1315" cy="18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1" name="AutoShape 1339">
              <a:extLst>
                <a:ext uri="{FF2B5EF4-FFF2-40B4-BE49-F238E27FC236}">
                  <a16:creationId xmlns:a16="http://schemas.microsoft.com/office/drawing/2014/main" id="{688BB32F-9597-48FF-B60C-C0F800ABF27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986" y="3521"/>
              <a:ext cx="1905" cy="91"/>
            </a:xfrm>
            <a:custGeom>
              <a:avLst/>
              <a:gdLst>
                <a:gd name="G0" fmla="+- 861 0 0"/>
                <a:gd name="G1" fmla="+- 21600 0 861"/>
                <a:gd name="G2" fmla="*/ 861 1 2"/>
                <a:gd name="G3" fmla="+- 21600 0 G2"/>
                <a:gd name="G4" fmla="+/ 861 21600 2"/>
                <a:gd name="G5" fmla="+/ G1 0 2"/>
                <a:gd name="G6" fmla="*/ 21600 21600 861"/>
                <a:gd name="G7" fmla="*/ G6 1 2"/>
                <a:gd name="G8" fmla="+- 21600 0 G7"/>
                <a:gd name="G9" fmla="*/ 21600 1 2"/>
                <a:gd name="G10" fmla="+- 861 0 G9"/>
                <a:gd name="G11" fmla="?: G10 G8 0"/>
                <a:gd name="G12" fmla="?: G10 G7 21600"/>
                <a:gd name="T0" fmla="*/ 21169 w 21600"/>
                <a:gd name="T1" fmla="*/ 10800 h 21600"/>
                <a:gd name="T2" fmla="*/ 10800 w 21600"/>
                <a:gd name="T3" fmla="*/ 21600 h 21600"/>
                <a:gd name="T4" fmla="*/ 431 w 21600"/>
                <a:gd name="T5" fmla="*/ 10800 h 21600"/>
                <a:gd name="T6" fmla="*/ 10800 w 21600"/>
                <a:gd name="T7" fmla="*/ 0 h 21600"/>
                <a:gd name="T8" fmla="*/ 2231 w 21600"/>
                <a:gd name="T9" fmla="*/ 2231 h 21600"/>
                <a:gd name="T10" fmla="*/ 19369 w 21600"/>
                <a:gd name="T11" fmla="*/ 193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61" y="21600"/>
                  </a:lnTo>
                  <a:lnTo>
                    <a:pt x="2073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2" name="Rectangle 1340">
              <a:extLst>
                <a:ext uri="{FF2B5EF4-FFF2-40B4-BE49-F238E27FC236}">
                  <a16:creationId xmlns:a16="http://schemas.microsoft.com/office/drawing/2014/main" id="{A69B8975-1CA9-44F7-B279-1FE0BE97D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612"/>
              <a:ext cx="1905" cy="90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22353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22353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3" name="AutoShape 1341">
              <a:extLst>
                <a:ext uri="{FF2B5EF4-FFF2-40B4-BE49-F238E27FC236}">
                  <a16:creationId xmlns:a16="http://schemas.microsoft.com/office/drawing/2014/main" id="{09248A37-3C01-43E9-AA71-345239327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618"/>
              <a:ext cx="4263" cy="2812"/>
            </a:xfrm>
            <a:prstGeom prst="bevel">
              <a:avLst>
                <a:gd name="adj" fmla="val 793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4" name="AutoShape 1342">
              <a:extLst>
                <a:ext uri="{FF2B5EF4-FFF2-40B4-BE49-F238E27FC236}">
                  <a16:creationId xmlns:a16="http://schemas.microsoft.com/office/drawing/2014/main" id="{2CFB7565-C66A-44BF-8E04-1B2BEB9C5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799"/>
              <a:ext cx="3901" cy="2450"/>
            </a:xfrm>
            <a:prstGeom prst="roundRect">
              <a:avLst>
                <a:gd name="adj" fmla="val 163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5" name="AutoShape 1343">
              <a:extLst>
                <a:ext uri="{FF2B5EF4-FFF2-40B4-BE49-F238E27FC236}">
                  <a16:creationId xmlns:a16="http://schemas.microsoft.com/office/drawing/2014/main" id="{C87B226B-A2A8-4D79-B0B2-62631FCCB8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33" y="845"/>
              <a:ext cx="3811" cy="2177"/>
            </a:xfrm>
            <a:prstGeom prst="bevel">
              <a:avLst>
                <a:gd name="adj" fmla="val 3671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6" name="Rectangle 1344">
              <a:extLst>
                <a:ext uri="{FF2B5EF4-FFF2-40B4-BE49-F238E27FC236}">
                  <a16:creationId xmlns:a16="http://schemas.microsoft.com/office/drawing/2014/main" id="{7ADC42A7-EB82-4C6B-A9A5-8527ADBC8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868"/>
              <a:ext cx="3765" cy="213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2941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7" name="Rectangle 1345">
              <a:extLst>
                <a:ext uri="{FF2B5EF4-FFF2-40B4-BE49-F238E27FC236}">
                  <a16:creationId xmlns:a16="http://schemas.microsoft.com/office/drawing/2014/main" id="{DAABD9DB-A9A4-4777-9850-397994413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067"/>
              <a:ext cx="363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58" name="Group 1346">
            <a:extLst>
              <a:ext uri="{FF2B5EF4-FFF2-40B4-BE49-F238E27FC236}">
                <a16:creationId xmlns:a16="http://schemas.microsoft.com/office/drawing/2014/main" id="{F0C5D8EA-21CB-43C6-968D-3D91B6827977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997200"/>
            <a:ext cx="1584325" cy="1246188"/>
            <a:chOff x="1033" y="754"/>
            <a:chExt cx="4038" cy="3175"/>
          </a:xfrm>
        </p:grpSpPr>
        <p:sp>
          <p:nvSpPr>
            <p:cNvPr id="14659" name="AutoShape 1347">
              <a:extLst>
                <a:ext uri="{FF2B5EF4-FFF2-40B4-BE49-F238E27FC236}">
                  <a16:creationId xmlns:a16="http://schemas.microsoft.com/office/drawing/2014/main" id="{CF9C2B22-4876-4BD4-B608-7D6F26ACB34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963" y="3612"/>
              <a:ext cx="2177" cy="226"/>
            </a:xfrm>
            <a:custGeom>
              <a:avLst/>
              <a:gdLst>
                <a:gd name="G0" fmla="+- 2540 0 0"/>
                <a:gd name="G1" fmla="+- 21600 0 2540"/>
                <a:gd name="G2" fmla="*/ 2540 1 2"/>
                <a:gd name="G3" fmla="+- 21600 0 G2"/>
                <a:gd name="G4" fmla="+/ 2540 21600 2"/>
                <a:gd name="G5" fmla="+/ G1 0 2"/>
                <a:gd name="G6" fmla="*/ 21600 21600 2540"/>
                <a:gd name="G7" fmla="*/ G6 1 2"/>
                <a:gd name="G8" fmla="+- 21600 0 G7"/>
                <a:gd name="G9" fmla="*/ 21600 1 2"/>
                <a:gd name="G10" fmla="+- 2540 0 G9"/>
                <a:gd name="G11" fmla="?: G10 G8 0"/>
                <a:gd name="G12" fmla="?: G10 G7 21600"/>
                <a:gd name="T0" fmla="*/ 20330 w 21600"/>
                <a:gd name="T1" fmla="*/ 10800 h 21600"/>
                <a:gd name="T2" fmla="*/ 10800 w 21600"/>
                <a:gd name="T3" fmla="*/ 21600 h 21600"/>
                <a:gd name="T4" fmla="*/ 1270 w 21600"/>
                <a:gd name="T5" fmla="*/ 10800 h 21600"/>
                <a:gd name="T6" fmla="*/ 10800 w 21600"/>
                <a:gd name="T7" fmla="*/ 0 h 21600"/>
                <a:gd name="T8" fmla="*/ 3070 w 21600"/>
                <a:gd name="T9" fmla="*/ 3070 h 21600"/>
                <a:gd name="T10" fmla="*/ 18530 w 21600"/>
                <a:gd name="T11" fmla="*/ 1853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40" y="21600"/>
                  </a:lnTo>
                  <a:lnTo>
                    <a:pt x="1906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803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0" name="Rectangle 1348">
              <a:extLst>
                <a:ext uri="{FF2B5EF4-FFF2-40B4-BE49-F238E27FC236}">
                  <a16:creationId xmlns:a16="http://schemas.microsoft.com/office/drawing/2014/main" id="{F908A112-FFEE-47C1-BC0C-C25100306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3" y="3838"/>
              <a:ext cx="2177" cy="9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1" name="AutoShape 1349">
              <a:extLst>
                <a:ext uri="{FF2B5EF4-FFF2-40B4-BE49-F238E27FC236}">
                  <a16:creationId xmlns:a16="http://schemas.microsoft.com/office/drawing/2014/main" id="{939BEA3E-6C4D-497E-A1D6-8D2DAB2AB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9" y="3430"/>
              <a:ext cx="726" cy="363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2" name="AutoShape 1350">
              <a:extLst>
                <a:ext uri="{FF2B5EF4-FFF2-40B4-BE49-F238E27FC236}">
                  <a16:creationId xmlns:a16="http://schemas.microsoft.com/office/drawing/2014/main" id="{650CDF29-5EC9-4ADE-8B76-B89575889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754"/>
              <a:ext cx="4037" cy="2767"/>
            </a:xfrm>
            <a:prstGeom prst="roundRect">
              <a:avLst>
                <a:gd name="adj" fmla="val 3648"/>
              </a:avLst>
            </a:prstGeom>
            <a:gradFill rotWithShape="1">
              <a:gsLst>
                <a:gs pos="0">
                  <a:srgbClr val="080808"/>
                </a:gs>
                <a:gs pos="5000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3" name="AutoShape 1351">
              <a:extLst>
                <a:ext uri="{FF2B5EF4-FFF2-40B4-BE49-F238E27FC236}">
                  <a16:creationId xmlns:a16="http://schemas.microsoft.com/office/drawing/2014/main" id="{E1B1B7B8-90F8-44EE-A616-37817C60BA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38" y="981"/>
              <a:ext cx="3629" cy="2086"/>
            </a:xfrm>
            <a:prstGeom prst="bevel">
              <a:avLst>
                <a:gd name="adj" fmla="val 4028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4" name="Rectangle 1352">
              <a:extLst>
                <a:ext uri="{FF2B5EF4-FFF2-40B4-BE49-F238E27FC236}">
                  <a16:creationId xmlns:a16="http://schemas.microsoft.com/office/drawing/2014/main" id="{4D6DDF0D-7966-43A0-9A1E-35E127D24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004"/>
              <a:ext cx="3583" cy="204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79216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5" name="Rectangle 1353">
              <a:extLst>
                <a:ext uri="{FF2B5EF4-FFF2-40B4-BE49-F238E27FC236}">
                  <a16:creationId xmlns:a16="http://schemas.microsoft.com/office/drawing/2014/main" id="{36B1D9B9-D47E-425B-8E91-3B9F5FF72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5" y="3158"/>
              <a:ext cx="453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6" name="AutoShape 1354">
              <a:extLst>
                <a:ext uri="{FF2B5EF4-FFF2-40B4-BE49-F238E27FC236}">
                  <a16:creationId xmlns:a16="http://schemas.microsoft.com/office/drawing/2014/main" id="{AB2DC9EC-0594-4646-85E2-E9C95F9D94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961" y="1548"/>
              <a:ext cx="181" cy="3856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7" name="AutoShape 1355">
              <a:extLst>
                <a:ext uri="{FF2B5EF4-FFF2-40B4-BE49-F238E27FC236}">
                  <a16:creationId xmlns:a16="http://schemas.microsoft.com/office/drawing/2014/main" id="{4650F8E1-363D-48B2-A0C9-D242B3A68D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007" y="1502"/>
              <a:ext cx="90" cy="3856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8" name="AutoShape 1356">
              <a:extLst>
                <a:ext uri="{FF2B5EF4-FFF2-40B4-BE49-F238E27FC236}">
                  <a16:creationId xmlns:a16="http://schemas.microsoft.com/office/drawing/2014/main" id="{BD983274-F09C-437E-A408-1607F70D1E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029" y="1299"/>
              <a:ext cx="45" cy="3946"/>
            </a:xfrm>
            <a:prstGeom prst="moon">
              <a:avLst>
                <a:gd name="adj" fmla="val 4309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9" name="AutoShape 1357">
              <a:extLst>
                <a:ext uri="{FF2B5EF4-FFF2-40B4-BE49-F238E27FC236}">
                  <a16:creationId xmlns:a16="http://schemas.microsoft.com/office/drawing/2014/main" id="{1D951742-2FC6-42C5-A047-AC03A2EF9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799"/>
              <a:ext cx="91" cy="267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0" name="AutoShape 1358">
              <a:extLst>
                <a:ext uri="{FF2B5EF4-FFF2-40B4-BE49-F238E27FC236}">
                  <a16:creationId xmlns:a16="http://schemas.microsoft.com/office/drawing/2014/main" id="{BF97BC70-93E0-48AA-8BB6-39BF6DBAC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799"/>
              <a:ext cx="91" cy="267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71" name="Group 1359">
            <a:extLst>
              <a:ext uri="{FF2B5EF4-FFF2-40B4-BE49-F238E27FC236}">
                <a16:creationId xmlns:a16="http://schemas.microsoft.com/office/drawing/2014/main" id="{C10EF265-124A-46E4-A148-2497C2350D3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068638"/>
            <a:ext cx="1579562" cy="1035050"/>
            <a:chOff x="1354" y="981"/>
            <a:chExt cx="3117" cy="2043"/>
          </a:xfrm>
        </p:grpSpPr>
        <p:sp>
          <p:nvSpPr>
            <p:cNvPr id="14672" name="Rectangle 1360">
              <a:extLst>
                <a:ext uri="{FF2B5EF4-FFF2-40B4-BE49-F238E27FC236}">
                  <a16:creationId xmlns:a16="http://schemas.microsoft.com/office/drawing/2014/main" id="{090212B5-02DC-49D6-AB0A-44FEFB76B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07"/>
              <a:ext cx="2767" cy="13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3" name="AutoShape 1361">
              <a:extLst>
                <a:ext uri="{FF2B5EF4-FFF2-40B4-BE49-F238E27FC236}">
                  <a16:creationId xmlns:a16="http://schemas.microsoft.com/office/drawing/2014/main" id="{DE79A80B-8087-4FE4-8AA2-8C1B79A5FB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218" y="2811"/>
              <a:ext cx="1394" cy="145"/>
            </a:xfrm>
            <a:custGeom>
              <a:avLst/>
              <a:gdLst>
                <a:gd name="G0" fmla="+- 2540 0 0"/>
                <a:gd name="G1" fmla="+- 21600 0 2540"/>
                <a:gd name="G2" fmla="*/ 2540 1 2"/>
                <a:gd name="G3" fmla="+- 21600 0 G2"/>
                <a:gd name="G4" fmla="+/ 2540 21600 2"/>
                <a:gd name="G5" fmla="+/ G1 0 2"/>
                <a:gd name="G6" fmla="*/ 21600 21600 2540"/>
                <a:gd name="G7" fmla="*/ G6 1 2"/>
                <a:gd name="G8" fmla="+- 21600 0 G7"/>
                <a:gd name="G9" fmla="*/ 21600 1 2"/>
                <a:gd name="G10" fmla="+- 2540 0 G9"/>
                <a:gd name="G11" fmla="?: G10 G8 0"/>
                <a:gd name="G12" fmla="?: G10 G7 21600"/>
                <a:gd name="T0" fmla="*/ 20330 w 21600"/>
                <a:gd name="T1" fmla="*/ 10800 h 21600"/>
                <a:gd name="T2" fmla="*/ 10800 w 21600"/>
                <a:gd name="T3" fmla="*/ 21600 h 21600"/>
                <a:gd name="T4" fmla="*/ 1270 w 21600"/>
                <a:gd name="T5" fmla="*/ 10800 h 21600"/>
                <a:gd name="T6" fmla="*/ 10800 w 21600"/>
                <a:gd name="T7" fmla="*/ 0 h 21600"/>
                <a:gd name="T8" fmla="*/ 3070 w 21600"/>
                <a:gd name="T9" fmla="*/ 3070 h 21600"/>
                <a:gd name="T10" fmla="*/ 18530 w 21600"/>
                <a:gd name="T11" fmla="*/ 1853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40" y="21600"/>
                  </a:lnTo>
                  <a:lnTo>
                    <a:pt x="1906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803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4" name="AutoShape 1362">
              <a:extLst>
                <a:ext uri="{FF2B5EF4-FFF2-40B4-BE49-F238E27FC236}">
                  <a16:creationId xmlns:a16="http://schemas.microsoft.com/office/drawing/2014/main" id="{134726AD-509F-4917-95A4-11905853C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" y="2694"/>
              <a:ext cx="465" cy="233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5" name="AutoShape 1363">
              <a:extLst>
                <a:ext uri="{FF2B5EF4-FFF2-40B4-BE49-F238E27FC236}">
                  <a16:creationId xmlns:a16="http://schemas.microsoft.com/office/drawing/2014/main" id="{D6D4401E-CE96-4D0E-91AD-0696313E7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981"/>
              <a:ext cx="2584" cy="1772"/>
            </a:xfrm>
            <a:prstGeom prst="roundRect">
              <a:avLst>
                <a:gd name="adj" fmla="val 3648"/>
              </a:avLst>
            </a:prstGeom>
            <a:gradFill rotWithShape="1">
              <a:gsLst>
                <a:gs pos="0">
                  <a:srgbClr val="080808"/>
                </a:gs>
                <a:gs pos="5000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76" name="Group 1364">
              <a:extLst>
                <a:ext uri="{FF2B5EF4-FFF2-40B4-BE49-F238E27FC236}">
                  <a16:creationId xmlns:a16="http://schemas.microsoft.com/office/drawing/2014/main" id="{8F3F4CB7-6C7A-4A28-8530-9D6C73382B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071"/>
              <a:ext cx="2404" cy="1407"/>
              <a:chOff x="1754" y="1126"/>
              <a:chExt cx="2323" cy="1336"/>
            </a:xfrm>
          </p:grpSpPr>
          <p:sp>
            <p:nvSpPr>
              <p:cNvPr id="14677" name="AutoShape 1365">
                <a:extLst>
                  <a:ext uri="{FF2B5EF4-FFF2-40B4-BE49-F238E27FC236}">
                    <a16:creationId xmlns:a16="http://schemas.microsoft.com/office/drawing/2014/main" id="{896289A3-7056-4BA2-9191-8DA14C67B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54" y="1126"/>
                <a:ext cx="2323" cy="1336"/>
              </a:xfrm>
              <a:prstGeom prst="bevel">
                <a:avLst>
                  <a:gd name="adj" fmla="val 4028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79216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8" name="Rectangle 1366">
                <a:extLst>
                  <a:ext uri="{FF2B5EF4-FFF2-40B4-BE49-F238E27FC236}">
                    <a16:creationId xmlns:a16="http://schemas.microsoft.com/office/drawing/2014/main" id="{3F770D74-56C4-4763-B112-34BB7B02E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8" y="1141"/>
                <a:ext cx="2294" cy="1307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50000">
                    <a:srgbClr val="6699FF">
                      <a:gamma/>
                      <a:tint val="79216"/>
                      <a:invGamma/>
                    </a:srgbClr>
                  </a:gs>
                  <a:gs pos="100000">
                    <a:srgbClr val="6699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79" name="Rectangle 1367">
              <a:extLst>
                <a:ext uri="{FF2B5EF4-FFF2-40B4-BE49-F238E27FC236}">
                  <a16:creationId xmlns:a16="http://schemas.microsoft.com/office/drawing/2014/main" id="{E4C6787A-EB21-414E-82E4-A1896B556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0" y="2520"/>
              <a:ext cx="290" cy="2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0" name="AutoShape 1368">
              <a:extLst>
                <a:ext uri="{FF2B5EF4-FFF2-40B4-BE49-F238E27FC236}">
                  <a16:creationId xmlns:a16="http://schemas.microsoft.com/office/drawing/2014/main" id="{09C580B6-B527-41B1-A74A-AAF0E1A4A5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858" y="1489"/>
              <a:ext cx="116" cy="2469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1" name="AutoShape 1369">
              <a:extLst>
                <a:ext uri="{FF2B5EF4-FFF2-40B4-BE49-F238E27FC236}">
                  <a16:creationId xmlns:a16="http://schemas.microsoft.com/office/drawing/2014/main" id="{316B0D1D-50FC-46F9-B8DD-A89E66CCC7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887" y="1460"/>
              <a:ext cx="57" cy="2469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2" name="AutoShape 1370">
              <a:extLst>
                <a:ext uri="{FF2B5EF4-FFF2-40B4-BE49-F238E27FC236}">
                  <a16:creationId xmlns:a16="http://schemas.microsoft.com/office/drawing/2014/main" id="{9C77001D-40F0-48D1-99A2-E5BC064856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902" y="1329"/>
              <a:ext cx="28" cy="2527"/>
            </a:xfrm>
            <a:prstGeom prst="moon">
              <a:avLst>
                <a:gd name="adj" fmla="val 4309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3" name="AutoShape 1371">
              <a:extLst>
                <a:ext uri="{FF2B5EF4-FFF2-40B4-BE49-F238E27FC236}">
                  <a16:creationId xmlns:a16="http://schemas.microsoft.com/office/drawing/2014/main" id="{6F107B07-66E2-4740-BF74-5E2276131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010"/>
              <a:ext cx="58" cy="17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4" name="AutoShape 1372">
              <a:extLst>
                <a:ext uri="{FF2B5EF4-FFF2-40B4-BE49-F238E27FC236}">
                  <a16:creationId xmlns:a16="http://schemas.microsoft.com/office/drawing/2014/main" id="{6A3BFFDD-B53C-4CEC-8C4D-B79A7544D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" y="1010"/>
              <a:ext cx="58" cy="17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5" name="Rectangle 1373">
              <a:extLst>
                <a:ext uri="{FF2B5EF4-FFF2-40B4-BE49-F238E27FC236}">
                  <a16:creationId xmlns:a16="http://schemas.microsoft.com/office/drawing/2014/main" id="{C757449B-1AF0-4135-A523-0AE7014FE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958"/>
              <a:ext cx="1406" cy="6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431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6" name="AutoShape 1374">
              <a:extLst>
                <a:ext uri="{FF2B5EF4-FFF2-40B4-BE49-F238E27FC236}">
                  <a16:creationId xmlns:a16="http://schemas.microsoft.com/office/drawing/2014/main" id="{F2F94CAC-6B12-43CC-A69F-52AF954B55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93" y="-243"/>
              <a:ext cx="45" cy="24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7" name="AutoShape 1375">
              <a:extLst>
                <a:ext uri="{FF2B5EF4-FFF2-40B4-BE49-F238E27FC236}">
                  <a16:creationId xmlns:a16="http://schemas.microsoft.com/office/drawing/2014/main" id="{8C77F0FA-CECC-424E-80E6-0CD7F64B2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4" y="991"/>
              <a:ext cx="227" cy="1772"/>
            </a:xfrm>
            <a:prstGeom prst="roundRect">
              <a:avLst>
                <a:gd name="adj" fmla="val 16741"/>
              </a:avLst>
            </a:prstGeom>
            <a:gradFill rotWithShape="1">
              <a:gsLst>
                <a:gs pos="0">
                  <a:srgbClr val="080808"/>
                </a:gs>
                <a:gs pos="5000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8" name="AutoShape 1376" descr="ひし形 (枠のみ)">
              <a:extLst>
                <a:ext uri="{FF2B5EF4-FFF2-40B4-BE49-F238E27FC236}">
                  <a16:creationId xmlns:a16="http://schemas.microsoft.com/office/drawing/2014/main" id="{D09067CD-FC59-402E-86AD-AF1BEE254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2" y="1016"/>
              <a:ext cx="172" cy="1722"/>
            </a:xfrm>
            <a:prstGeom prst="roundRect">
              <a:avLst>
                <a:gd name="adj" fmla="val 16741"/>
              </a:avLst>
            </a:prstGeom>
            <a:pattFill prst="openDmnd">
              <a:fgClr>
                <a:srgbClr val="080808">
                  <a:alpha val="50000"/>
                </a:srgbClr>
              </a:fgClr>
              <a:bgClr>
                <a:schemeClr val="bg2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9" name="AutoShape 1377">
              <a:extLst>
                <a:ext uri="{FF2B5EF4-FFF2-40B4-BE49-F238E27FC236}">
                  <a16:creationId xmlns:a16="http://schemas.microsoft.com/office/drawing/2014/main" id="{830FC240-C98D-41DB-A419-79B101E30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4" y="991"/>
              <a:ext cx="227" cy="1772"/>
            </a:xfrm>
            <a:prstGeom prst="roundRect">
              <a:avLst>
                <a:gd name="adj" fmla="val 16741"/>
              </a:avLst>
            </a:prstGeom>
            <a:gradFill rotWithShape="1">
              <a:gsLst>
                <a:gs pos="0">
                  <a:srgbClr val="080808"/>
                </a:gs>
                <a:gs pos="5000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0" name="AutoShape 1378" descr="ひし形 (枠のみ)">
              <a:extLst>
                <a:ext uri="{FF2B5EF4-FFF2-40B4-BE49-F238E27FC236}">
                  <a16:creationId xmlns:a16="http://schemas.microsoft.com/office/drawing/2014/main" id="{04A92DBC-46C8-4AB5-8E76-DC4D05795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1016"/>
              <a:ext cx="172" cy="1722"/>
            </a:xfrm>
            <a:prstGeom prst="roundRect">
              <a:avLst>
                <a:gd name="adj" fmla="val 16741"/>
              </a:avLst>
            </a:prstGeom>
            <a:pattFill prst="openDmnd">
              <a:fgClr>
                <a:srgbClr val="080808">
                  <a:alpha val="50000"/>
                </a:srgbClr>
              </a:fgClr>
              <a:bgClr>
                <a:schemeClr val="bg2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91" name="Group 1379">
            <a:extLst>
              <a:ext uri="{FF2B5EF4-FFF2-40B4-BE49-F238E27FC236}">
                <a16:creationId xmlns:a16="http://schemas.microsoft.com/office/drawing/2014/main" id="{D9D05B57-89C4-43F2-9C62-2752159F1466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084763"/>
            <a:ext cx="1439862" cy="869950"/>
            <a:chOff x="761" y="300"/>
            <a:chExt cx="4808" cy="2903"/>
          </a:xfrm>
        </p:grpSpPr>
        <p:grpSp>
          <p:nvGrpSpPr>
            <p:cNvPr id="14692" name="Group 1380">
              <a:extLst>
                <a:ext uri="{FF2B5EF4-FFF2-40B4-BE49-F238E27FC236}">
                  <a16:creationId xmlns:a16="http://schemas.microsoft.com/office/drawing/2014/main" id="{D5E9C98A-9CCA-44C5-BB2A-1EE52EF70911}"/>
                </a:ext>
              </a:extLst>
            </p:cNvPr>
            <p:cNvGrpSpPr>
              <a:grpSpLocks/>
            </p:cNvGrpSpPr>
            <p:nvPr/>
          </p:nvGrpSpPr>
          <p:grpSpPr bwMode="auto">
            <a:xfrm rot="-507859">
              <a:off x="988" y="300"/>
              <a:ext cx="4309" cy="69"/>
              <a:chOff x="1351" y="3679"/>
              <a:chExt cx="4309" cy="137"/>
            </a:xfrm>
          </p:grpSpPr>
          <p:sp>
            <p:nvSpPr>
              <p:cNvPr id="14693" name="AutoShape 1381">
                <a:extLst>
                  <a:ext uri="{FF2B5EF4-FFF2-40B4-BE49-F238E27FC236}">
                    <a16:creationId xmlns:a16="http://schemas.microsoft.com/office/drawing/2014/main" id="{A927E214-F0D7-41A6-98F0-FF9609B70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3725"/>
                <a:ext cx="1905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8627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4" name="AutoShape 1382">
                <a:extLst>
                  <a:ext uri="{FF2B5EF4-FFF2-40B4-BE49-F238E27FC236}">
                    <a16:creationId xmlns:a16="http://schemas.microsoft.com/office/drawing/2014/main" id="{8AC5FB82-7834-432A-949F-1366AD3E6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5" y="3680"/>
                <a:ext cx="45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8627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5" name="AutoShape 1383">
                <a:extLst>
                  <a:ext uri="{FF2B5EF4-FFF2-40B4-BE49-F238E27FC236}">
                    <a16:creationId xmlns:a16="http://schemas.microsoft.com/office/drawing/2014/main" id="{B92A4639-4815-4379-890C-1F5CF2E4D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702"/>
                <a:ext cx="1905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8627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6" name="AutoShape 1384">
                <a:extLst>
                  <a:ext uri="{FF2B5EF4-FFF2-40B4-BE49-F238E27FC236}">
                    <a16:creationId xmlns:a16="http://schemas.microsoft.com/office/drawing/2014/main" id="{31321027-EEE2-433D-A23C-F168512B5F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3679"/>
                <a:ext cx="1905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8627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97" name="Rectangle 1385">
              <a:extLst>
                <a:ext uri="{FF2B5EF4-FFF2-40B4-BE49-F238E27FC236}">
                  <a16:creationId xmlns:a16="http://schemas.microsoft.com/office/drawing/2014/main" id="{ABD499F0-A6AB-4C64-AD58-186BADC45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572"/>
              <a:ext cx="3719" cy="254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8" name="Rectangle 1386">
              <a:extLst>
                <a:ext uri="{FF2B5EF4-FFF2-40B4-BE49-F238E27FC236}">
                  <a16:creationId xmlns:a16="http://schemas.microsoft.com/office/drawing/2014/main" id="{511F3AE6-87BD-4A40-9D2B-D37AB7C00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618"/>
              <a:ext cx="46" cy="24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9" name="Rectangle 1387">
              <a:extLst>
                <a:ext uri="{FF2B5EF4-FFF2-40B4-BE49-F238E27FC236}">
                  <a16:creationId xmlns:a16="http://schemas.microsoft.com/office/drawing/2014/main" id="{B19E3B4D-94D2-4335-8203-6786DB648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618"/>
              <a:ext cx="46" cy="24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0" name="AutoShape 1388">
              <a:extLst>
                <a:ext uri="{FF2B5EF4-FFF2-40B4-BE49-F238E27FC236}">
                  <a16:creationId xmlns:a16="http://schemas.microsoft.com/office/drawing/2014/main" id="{1AB48920-7678-4687-928B-8B263CACB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572"/>
              <a:ext cx="499" cy="2541"/>
            </a:xfrm>
            <a:prstGeom prst="flowChartDelay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1" name="AutoShape 1389">
              <a:extLst>
                <a:ext uri="{FF2B5EF4-FFF2-40B4-BE49-F238E27FC236}">
                  <a16:creationId xmlns:a16="http://schemas.microsoft.com/office/drawing/2014/main" id="{80EB922D-E13B-4DC3-9169-479D0F98DD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61" y="572"/>
              <a:ext cx="499" cy="2541"/>
            </a:xfrm>
            <a:prstGeom prst="flowChartDelay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2" name="AutoShape 1390">
              <a:extLst>
                <a:ext uri="{FF2B5EF4-FFF2-40B4-BE49-F238E27FC236}">
                  <a16:creationId xmlns:a16="http://schemas.microsoft.com/office/drawing/2014/main" id="{A707AE7F-244A-45EA-8FBD-D1D5F965F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113"/>
              <a:ext cx="181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3" name="AutoShape 1391">
              <a:extLst>
                <a:ext uri="{FF2B5EF4-FFF2-40B4-BE49-F238E27FC236}">
                  <a16:creationId xmlns:a16="http://schemas.microsoft.com/office/drawing/2014/main" id="{AA1F35EE-D5C5-41AE-B403-C3510FDCA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3113"/>
              <a:ext cx="181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4" name="AutoShape 1392" descr="ひし形 (枠のみ)">
              <a:extLst>
                <a:ext uri="{FF2B5EF4-FFF2-40B4-BE49-F238E27FC236}">
                  <a16:creationId xmlns:a16="http://schemas.microsoft.com/office/drawing/2014/main" id="{5D61CA13-1544-4ABA-BC39-52E62A7ECC6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07" y="618"/>
              <a:ext cx="453" cy="2449"/>
            </a:xfrm>
            <a:prstGeom prst="flowChartDelay">
              <a:avLst/>
            </a:prstGeom>
            <a:pattFill prst="openDmnd">
              <a:fgClr>
                <a:schemeClr val="bg2"/>
              </a:fgClr>
              <a:bgClr>
                <a:schemeClr val="tx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5" name="AutoShape 1393" descr="ひし形 (枠のみ)">
              <a:extLst>
                <a:ext uri="{FF2B5EF4-FFF2-40B4-BE49-F238E27FC236}">
                  <a16:creationId xmlns:a16="http://schemas.microsoft.com/office/drawing/2014/main" id="{84BE96EF-245D-48FD-8E11-B916FB2EF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618"/>
              <a:ext cx="453" cy="2449"/>
            </a:xfrm>
            <a:prstGeom prst="flowChartDelay">
              <a:avLst/>
            </a:prstGeom>
            <a:pattFill prst="openDmnd">
              <a:fgClr>
                <a:schemeClr val="bg2"/>
              </a:fgClr>
              <a:bgClr>
                <a:schemeClr val="tx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6" name="AutoShape 1394">
              <a:extLst>
                <a:ext uri="{FF2B5EF4-FFF2-40B4-BE49-F238E27FC236}">
                  <a16:creationId xmlns:a16="http://schemas.microsoft.com/office/drawing/2014/main" id="{9996D967-FB07-4ED8-A5CF-981E5DD30F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51" y="754"/>
              <a:ext cx="3629" cy="2177"/>
            </a:xfrm>
            <a:prstGeom prst="bevel">
              <a:avLst>
                <a:gd name="adj" fmla="val 125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7" name="Rectangle 1395">
              <a:extLst>
                <a:ext uri="{FF2B5EF4-FFF2-40B4-BE49-F238E27FC236}">
                  <a16:creationId xmlns:a16="http://schemas.microsoft.com/office/drawing/2014/main" id="{655B9AE0-5CE7-4D28-A202-4F390909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799"/>
              <a:ext cx="3538" cy="20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8" name="Rectangle 1396">
              <a:extLst>
                <a:ext uri="{FF2B5EF4-FFF2-40B4-BE49-F238E27FC236}">
                  <a16:creationId xmlns:a16="http://schemas.microsoft.com/office/drawing/2014/main" id="{1A16C70B-26B3-4D32-B865-788221E23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3175" cy="176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9" name="Rectangle 1397">
              <a:extLst>
                <a:ext uri="{FF2B5EF4-FFF2-40B4-BE49-F238E27FC236}">
                  <a16:creationId xmlns:a16="http://schemas.microsoft.com/office/drawing/2014/main" id="{C1C41701-6D1A-46E7-BEC4-AB1168D8A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795"/>
              <a:ext cx="998" cy="45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0" name="Rectangle 1398">
              <a:extLst>
                <a:ext uri="{FF2B5EF4-FFF2-40B4-BE49-F238E27FC236}">
                  <a16:creationId xmlns:a16="http://schemas.microsoft.com/office/drawing/2014/main" id="{157F91EC-86EF-44A7-A462-6F811B33D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795"/>
              <a:ext cx="318" cy="45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1" name="Rectangle 1399">
              <a:extLst>
                <a:ext uri="{FF2B5EF4-FFF2-40B4-BE49-F238E27FC236}">
                  <a16:creationId xmlns:a16="http://schemas.microsoft.com/office/drawing/2014/main" id="{D029520F-60DA-49F3-9B63-65389971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845"/>
              <a:ext cx="227" cy="226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12" name="Group 1400">
            <a:extLst>
              <a:ext uri="{FF2B5EF4-FFF2-40B4-BE49-F238E27FC236}">
                <a16:creationId xmlns:a16="http://schemas.microsoft.com/office/drawing/2014/main" id="{822C8AEA-9BF0-446F-AFF5-51B101E960C7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981075"/>
            <a:ext cx="1584325" cy="1295400"/>
            <a:chOff x="785" y="618"/>
            <a:chExt cx="4218" cy="3448"/>
          </a:xfrm>
        </p:grpSpPr>
        <p:sp>
          <p:nvSpPr>
            <p:cNvPr id="14713" name="Oval 1401">
              <a:extLst>
                <a:ext uri="{FF2B5EF4-FFF2-40B4-BE49-F238E27FC236}">
                  <a16:creationId xmlns:a16="http://schemas.microsoft.com/office/drawing/2014/main" id="{9BA49F5F-1247-42D0-8D56-671A0BDCC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838"/>
              <a:ext cx="2676" cy="228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Oval 1402">
              <a:extLst>
                <a:ext uri="{FF2B5EF4-FFF2-40B4-BE49-F238E27FC236}">
                  <a16:creationId xmlns:a16="http://schemas.microsoft.com/office/drawing/2014/main" id="{09C6D043-F30A-47CF-81B0-B20D141B1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3838"/>
              <a:ext cx="2676" cy="182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1254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Rectangle 1403">
              <a:extLst>
                <a:ext uri="{FF2B5EF4-FFF2-40B4-BE49-F238E27FC236}">
                  <a16:creationId xmlns:a16="http://schemas.microsoft.com/office/drawing/2014/main" id="{030E9074-F367-4781-8358-0E32846DA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" y="618"/>
              <a:ext cx="4218" cy="2858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69804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6" name="Rectangle 1404">
              <a:extLst>
                <a:ext uri="{FF2B5EF4-FFF2-40B4-BE49-F238E27FC236}">
                  <a16:creationId xmlns:a16="http://schemas.microsoft.com/office/drawing/2014/main" id="{C185980D-DBE9-43B9-9B21-992DF8887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641"/>
              <a:ext cx="4173" cy="281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2549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7" name="AutoShape 1405">
              <a:extLst>
                <a:ext uri="{FF2B5EF4-FFF2-40B4-BE49-F238E27FC236}">
                  <a16:creationId xmlns:a16="http://schemas.microsoft.com/office/drawing/2014/main" id="{D6512BFB-8429-46D3-A760-FA38BB5F8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475"/>
              <a:ext cx="3447" cy="182"/>
            </a:xfrm>
            <a:custGeom>
              <a:avLst/>
              <a:gdLst>
                <a:gd name="G0" fmla="+- 3340 0 0"/>
                <a:gd name="G1" fmla="+- 21600 0 3340"/>
                <a:gd name="G2" fmla="*/ 3340 1 2"/>
                <a:gd name="G3" fmla="+- 21600 0 G2"/>
                <a:gd name="G4" fmla="+/ 3340 21600 2"/>
                <a:gd name="G5" fmla="+/ G1 0 2"/>
                <a:gd name="G6" fmla="*/ 21600 21600 3340"/>
                <a:gd name="G7" fmla="*/ G6 1 2"/>
                <a:gd name="G8" fmla="+- 21600 0 G7"/>
                <a:gd name="G9" fmla="*/ 21600 1 2"/>
                <a:gd name="G10" fmla="+- 3340 0 G9"/>
                <a:gd name="G11" fmla="?: G10 G8 0"/>
                <a:gd name="G12" fmla="?: G10 G7 21600"/>
                <a:gd name="T0" fmla="*/ 19930 w 21600"/>
                <a:gd name="T1" fmla="*/ 10800 h 21600"/>
                <a:gd name="T2" fmla="*/ 10800 w 21600"/>
                <a:gd name="T3" fmla="*/ 21600 h 21600"/>
                <a:gd name="T4" fmla="*/ 1670 w 21600"/>
                <a:gd name="T5" fmla="*/ 10800 h 21600"/>
                <a:gd name="T6" fmla="*/ 10800 w 21600"/>
                <a:gd name="T7" fmla="*/ 0 h 21600"/>
                <a:gd name="T8" fmla="*/ 3470 w 21600"/>
                <a:gd name="T9" fmla="*/ 3470 h 21600"/>
                <a:gd name="T10" fmla="*/ 18130 w 21600"/>
                <a:gd name="T11" fmla="*/ 1813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340" y="21600"/>
                  </a:lnTo>
                  <a:lnTo>
                    <a:pt x="1826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66667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8" name="AutoShape 1406">
              <a:extLst>
                <a:ext uri="{FF2B5EF4-FFF2-40B4-BE49-F238E27FC236}">
                  <a16:creationId xmlns:a16="http://schemas.microsoft.com/office/drawing/2014/main" id="{6AE94936-12C5-4258-9F68-9EBDCC94B0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09" y="3657"/>
              <a:ext cx="771" cy="272"/>
            </a:xfrm>
            <a:custGeom>
              <a:avLst/>
              <a:gdLst>
                <a:gd name="G0" fmla="+- 2045 0 0"/>
                <a:gd name="G1" fmla="+- 21600 0 2045"/>
                <a:gd name="G2" fmla="*/ 2045 1 2"/>
                <a:gd name="G3" fmla="+- 21600 0 G2"/>
                <a:gd name="G4" fmla="+/ 2045 21600 2"/>
                <a:gd name="G5" fmla="+/ G1 0 2"/>
                <a:gd name="G6" fmla="*/ 21600 21600 2045"/>
                <a:gd name="G7" fmla="*/ G6 1 2"/>
                <a:gd name="G8" fmla="+- 21600 0 G7"/>
                <a:gd name="G9" fmla="*/ 21600 1 2"/>
                <a:gd name="G10" fmla="+- 2045 0 G9"/>
                <a:gd name="G11" fmla="?: G10 G8 0"/>
                <a:gd name="G12" fmla="?: G10 G7 21600"/>
                <a:gd name="T0" fmla="*/ 20577 w 21600"/>
                <a:gd name="T1" fmla="*/ 10800 h 21600"/>
                <a:gd name="T2" fmla="*/ 10800 w 21600"/>
                <a:gd name="T3" fmla="*/ 21600 h 21600"/>
                <a:gd name="T4" fmla="*/ 1023 w 21600"/>
                <a:gd name="T5" fmla="*/ 10800 h 21600"/>
                <a:gd name="T6" fmla="*/ 10800 w 21600"/>
                <a:gd name="T7" fmla="*/ 0 h 21600"/>
                <a:gd name="T8" fmla="*/ 2823 w 21600"/>
                <a:gd name="T9" fmla="*/ 2823 h 21600"/>
                <a:gd name="T10" fmla="*/ 18777 w 21600"/>
                <a:gd name="T11" fmla="*/ 187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045" y="21600"/>
                  </a:lnTo>
                  <a:lnTo>
                    <a:pt x="195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34902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9" name="Oval 1407">
              <a:extLst>
                <a:ext uri="{FF2B5EF4-FFF2-40B4-BE49-F238E27FC236}">
                  <a16:creationId xmlns:a16="http://schemas.microsoft.com/office/drawing/2014/main" id="{11046450-104B-4C40-B6E1-7A35571B9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339"/>
              <a:ext cx="3447" cy="4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1254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0" name="Rectangle 1408">
              <a:extLst>
                <a:ext uri="{FF2B5EF4-FFF2-40B4-BE49-F238E27FC236}">
                  <a16:creationId xmlns:a16="http://schemas.microsoft.com/office/drawing/2014/main" id="{A80F1ACE-155B-4513-B43A-B6124040B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158"/>
              <a:ext cx="363" cy="91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1" name="AutoShape 1409">
              <a:extLst>
                <a:ext uri="{FF2B5EF4-FFF2-40B4-BE49-F238E27FC236}">
                  <a16:creationId xmlns:a16="http://schemas.microsoft.com/office/drawing/2014/main" id="{5BF8F7AC-5FA2-49AA-B2C4-21E5283FA4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79" y="935"/>
              <a:ext cx="3719" cy="2132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2549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2" name="Rectangle 1410">
              <a:extLst>
                <a:ext uri="{FF2B5EF4-FFF2-40B4-BE49-F238E27FC236}">
                  <a16:creationId xmlns:a16="http://schemas.microsoft.com/office/drawing/2014/main" id="{0F2A8A45-970A-452D-BBC7-DA885CA9E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981"/>
              <a:ext cx="3629" cy="204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54118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3" name="AutoShape 1411" descr="ひし形 (枠のみ)">
              <a:extLst>
                <a:ext uri="{FF2B5EF4-FFF2-40B4-BE49-F238E27FC236}">
                  <a16:creationId xmlns:a16="http://schemas.microsoft.com/office/drawing/2014/main" id="{C4858A3E-D6D8-4628-8629-8DFC12DDD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13"/>
              <a:ext cx="952" cy="181"/>
            </a:xfrm>
            <a:prstGeom prst="roundRect">
              <a:avLst>
                <a:gd name="adj" fmla="val 16574"/>
              </a:avLst>
            </a:prstGeom>
            <a:pattFill prst="openDmnd">
              <a:fgClr>
                <a:srgbClr val="C0C0C0">
                  <a:alpha val="30000"/>
                </a:srgbClr>
              </a:fgClr>
              <a:bgClr>
                <a:schemeClr val="bg2">
                  <a:alpha val="3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4" name="AutoShape 1412" descr="ひし形 (枠のみ)">
              <a:extLst>
                <a:ext uri="{FF2B5EF4-FFF2-40B4-BE49-F238E27FC236}">
                  <a16:creationId xmlns:a16="http://schemas.microsoft.com/office/drawing/2014/main" id="{338C8F66-0602-46C4-B07A-6BD2ABE11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113"/>
              <a:ext cx="952" cy="181"/>
            </a:xfrm>
            <a:prstGeom prst="roundRect">
              <a:avLst>
                <a:gd name="adj" fmla="val 16574"/>
              </a:avLst>
            </a:prstGeom>
            <a:pattFill prst="openDmnd">
              <a:fgClr>
                <a:srgbClr val="C0C0C0">
                  <a:alpha val="30000"/>
                </a:srgbClr>
              </a:fgClr>
              <a:bgClr>
                <a:schemeClr val="bg2">
                  <a:alpha val="3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25" name="Group 1413">
            <a:extLst>
              <a:ext uri="{FF2B5EF4-FFF2-40B4-BE49-F238E27FC236}">
                <a16:creationId xmlns:a16="http://schemas.microsoft.com/office/drawing/2014/main" id="{A2A284E3-1B9D-41CF-AF8B-9DBE4184B1EF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997200"/>
            <a:ext cx="1512887" cy="1114425"/>
            <a:chOff x="943" y="754"/>
            <a:chExt cx="4127" cy="3039"/>
          </a:xfrm>
        </p:grpSpPr>
        <p:sp>
          <p:nvSpPr>
            <p:cNvPr id="14726" name="AutoShape 1414">
              <a:extLst>
                <a:ext uri="{FF2B5EF4-FFF2-40B4-BE49-F238E27FC236}">
                  <a16:creationId xmlns:a16="http://schemas.microsoft.com/office/drawing/2014/main" id="{DBA40958-4B12-4FFD-9BB6-27EB3FCC3B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916" y="2658"/>
              <a:ext cx="182" cy="1905"/>
            </a:xfrm>
            <a:prstGeom prst="moon">
              <a:avLst>
                <a:gd name="adj" fmla="val 64833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7" name="AutoShape 1415">
              <a:extLst>
                <a:ext uri="{FF2B5EF4-FFF2-40B4-BE49-F238E27FC236}">
                  <a16:creationId xmlns:a16="http://schemas.microsoft.com/office/drawing/2014/main" id="{C5F2581D-F1E3-4B54-9A5A-AE027FEE5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754"/>
              <a:ext cx="4127" cy="2721"/>
            </a:xfrm>
            <a:prstGeom prst="roundRect">
              <a:avLst>
                <a:gd name="adj" fmla="val 2315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5098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8" name="AutoShape 1416">
              <a:extLst>
                <a:ext uri="{FF2B5EF4-FFF2-40B4-BE49-F238E27FC236}">
                  <a16:creationId xmlns:a16="http://schemas.microsoft.com/office/drawing/2014/main" id="{0F0E430E-FC9C-488B-BD42-8D79D67E2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935"/>
              <a:ext cx="3765" cy="2132"/>
            </a:xfrm>
            <a:prstGeom prst="roundRect">
              <a:avLst>
                <a:gd name="adj" fmla="val 2315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9" name="AutoShape 1417">
              <a:extLst>
                <a:ext uri="{FF2B5EF4-FFF2-40B4-BE49-F238E27FC236}">
                  <a16:creationId xmlns:a16="http://schemas.microsoft.com/office/drawing/2014/main" id="{DC3569A5-287D-424E-A941-74AB841D6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" y="958"/>
              <a:ext cx="3719" cy="2086"/>
            </a:xfrm>
            <a:prstGeom prst="roundRect">
              <a:avLst>
                <a:gd name="adj" fmla="val 2315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47451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0" name="AutoShape 1418">
              <a:extLst>
                <a:ext uri="{FF2B5EF4-FFF2-40B4-BE49-F238E27FC236}">
                  <a16:creationId xmlns:a16="http://schemas.microsoft.com/office/drawing/2014/main" id="{6AC81277-A55B-449C-887B-38FE13B02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3203"/>
              <a:ext cx="4127" cy="272"/>
            </a:xfrm>
            <a:prstGeom prst="roundRect">
              <a:avLst>
                <a:gd name="adj" fmla="val 16912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1" name="Rectangle 1419">
              <a:extLst>
                <a:ext uri="{FF2B5EF4-FFF2-40B4-BE49-F238E27FC236}">
                  <a16:creationId xmlns:a16="http://schemas.microsoft.com/office/drawing/2014/main" id="{A0C11C10-7013-443E-8B19-5AED6C0A0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845"/>
              <a:ext cx="454" cy="46"/>
            </a:xfrm>
            <a:prstGeom prst="rect">
              <a:avLst/>
            </a:pr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2" name="Rectangle 1420">
              <a:extLst>
                <a:ext uri="{FF2B5EF4-FFF2-40B4-BE49-F238E27FC236}">
                  <a16:creationId xmlns:a16="http://schemas.microsoft.com/office/drawing/2014/main" id="{6C8788CC-4359-4509-81D4-9E732C7F7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845"/>
              <a:ext cx="181" cy="45"/>
            </a:xfrm>
            <a:prstGeom prst="rect">
              <a:avLst/>
            </a:pr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3" name="AutoShape 1421">
              <a:extLst>
                <a:ext uri="{FF2B5EF4-FFF2-40B4-BE49-F238E27FC236}">
                  <a16:creationId xmlns:a16="http://schemas.microsoft.com/office/drawing/2014/main" id="{AE524298-9976-4EEF-9DFA-1FF0CC0D22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15" y="2500"/>
              <a:ext cx="182" cy="2404"/>
            </a:xfrm>
            <a:prstGeom prst="moon">
              <a:avLst>
                <a:gd name="adj" fmla="val 64833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4" name="AutoShape 1422">
              <a:extLst>
                <a:ext uri="{FF2B5EF4-FFF2-40B4-BE49-F238E27FC236}">
                  <a16:creationId xmlns:a16="http://schemas.microsoft.com/office/drawing/2014/main" id="{E2B7C84C-3612-46DD-9530-FB64C2585B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60" y="2546"/>
              <a:ext cx="91" cy="2404"/>
            </a:xfrm>
            <a:prstGeom prst="moon">
              <a:avLst>
                <a:gd name="adj" fmla="val 64833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5" name="AutoShape 1423">
              <a:extLst>
                <a:ext uri="{FF2B5EF4-FFF2-40B4-BE49-F238E27FC236}">
                  <a16:creationId xmlns:a16="http://schemas.microsoft.com/office/drawing/2014/main" id="{603040B3-1C80-474F-841D-6E72E78A48F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1" y="3475"/>
              <a:ext cx="772" cy="181"/>
            </a:xfrm>
            <a:custGeom>
              <a:avLst/>
              <a:gdLst>
                <a:gd name="G0" fmla="+- 2042 0 0"/>
                <a:gd name="G1" fmla="+- 21600 0 2042"/>
                <a:gd name="G2" fmla="*/ 2042 1 2"/>
                <a:gd name="G3" fmla="+- 21600 0 G2"/>
                <a:gd name="G4" fmla="+/ 2042 21600 2"/>
                <a:gd name="G5" fmla="+/ G1 0 2"/>
                <a:gd name="G6" fmla="*/ 21600 21600 2042"/>
                <a:gd name="G7" fmla="*/ G6 1 2"/>
                <a:gd name="G8" fmla="+- 21600 0 G7"/>
                <a:gd name="G9" fmla="*/ 21600 1 2"/>
                <a:gd name="G10" fmla="+- 2042 0 G9"/>
                <a:gd name="G11" fmla="?: G10 G8 0"/>
                <a:gd name="G12" fmla="?: G10 G7 21600"/>
                <a:gd name="T0" fmla="*/ 20579 w 21600"/>
                <a:gd name="T1" fmla="*/ 10800 h 21600"/>
                <a:gd name="T2" fmla="*/ 10800 w 21600"/>
                <a:gd name="T3" fmla="*/ 21600 h 21600"/>
                <a:gd name="T4" fmla="*/ 1021 w 21600"/>
                <a:gd name="T5" fmla="*/ 10800 h 21600"/>
                <a:gd name="T6" fmla="*/ 10800 w 21600"/>
                <a:gd name="T7" fmla="*/ 0 h 21600"/>
                <a:gd name="T8" fmla="*/ 2821 w 21600"/>
                <a:gd name="T9" fmla="*/ 2821 h 21600"/>
                <a:gd name="T10" fmla="*/ 18779 w 21600"/>
                <a:gd name="T11" fmla="*/ 1877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042" y="21600"/>
                  </a:lnTo>
                  <a:lnTo>
                    <a:pt x="1955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6" name="AutoShape 1424" descr="格子 (小)">
              <a:extLst>
                <a:ext uri="{FF2B5EF4-FFF2-40B4-BE49-F238E27FC236}">
                  <a16:creationId xmlns:a16="http://schemas.microsoft.com/office/drawing/2014/main" id="{B0D86F3C-86DE-45E9-8E2A-A0F496395F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249"/>
              <a:ext cx="4037" cy="181"/>
            </a:xfrm>
            <a:prstGeom prst="roundRect">
              <a:avLst>
                <a:gd name="adj" fmla="val 16912"/>
              </a:avLst>
            </a:prstGeom>
            <a:pattFill prst="smGrid">
              <a:fgClr>
                <a:srgbClr val="969696">
                  <a:alpha val="39999"/>
                </a:srgbClr>
              </a:fgClr>
              <a:bgClr>
                <a:srgbClr val="454545">
                  <a:alpha val="39999"/>
                </a:srgbClr>
              </a:bgClr>
            </a:patt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7" name="Oval 1425">
              <a:extLst>
                <a:ext uri="{FF2B5EF4-FFF2-40B4-BE49-F238E27FC236}">
                  <a16:creationId xmlns:a16="http://schemas.microsoft.com/office/drawing/2014/main" id="{1D8EFF99-FDC3-4DEF-AB2D-C4FB319FA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8" y="3158"/>
              <a:ext cx="816" cy="18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8" name="Oval 1426">
              <a:extLst>
                <a:ext uri="{FF2B5EF4-FFF2-40B4-BE49-F238E27FC236}">
                  <a16:creationId xmlns:a16="http://schemas.microsoft.com/office/drawing/2014/main" id="{F72C9CD5-A244-4974-AE5C-75CCF34729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15" y="3158"/>
              <a:ext cx="182" cy="18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9" name="Oval 1427">
              <a:extLst>
                <a:ext uri="{FF2B5EF4-FFF2-40B4-BE49-F238E27FC236}">
                  <a16:creationId xmlns:a16="http://schemas.microsoft.com/office/drawing/2014/main" id="{BCD23FC0-1E9C-43BB-9DD5-CD19427BB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3181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0" name="Oval 1428">
              <a:extLst>
                <a:ext uri="{FF2B5EF4-FFF2-40B4-BE49-F238E27FC236}">
                  <a16:creationId xmlns:a16="http://schemas.microsoft.com/office/drawing/2014/main" id="{BDD6B69C-ABB0-4698-AC1B-37DBAB4937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61" y="3204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1" name="Rectangle 1429">
              <a:extLst>
                <a:ext uri="{FF2B5EF4-FFF2-40B4-BE49-F238E27FC236}">
                  <a16:creationId xmlns:a16="http://schemas.microsoft.com/office/drawing/2014/main" id="{1BA7F189-2C46-4292-B890-019B7E0E7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3083"/>
              <a:ext cx="454" cy="46"/>
            </a:xfrm>
            <a:prstGeom prst="rect">
              <a:avLst/>
            </a:prstGeom>
            <a:solidFill>
              <a:srgbClr val="80808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42" name="Group 1430">
            <a:extLst>
              <a:ext uri="{FF2B5EF4-FFF2-40B4-BE49-F238E27FC236}">
                <a16:creationId xmlns:a16="http://schemas.microsoft.com/office/drawing/2014/main" id="{AD5AA579-D1FA-4634-B59B-7A1FE2BD066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941888"/>
            <a:ext cx="1584325" cy="1163637"/>
            <a:chOff x="852" y="754"/>
            <a:chExt cx="4264" cy="3130"/>
          </a:xfrm>
        </p:grpSpPr>
        <p:sp>
          <p:nvSpPr>
            <p:cNvPr id="14743" name="AutoShape 1431">
              <a:extLst>
                <a:ext uri="{FF2B5EF4-FFF2-40B4-BE49-F238E27FC236}">
                  <a16:creationId xmlns:a16="http://schemas.microsoft.com/office/drawing/2014/main" id="{FD371B83-DAFC-4846-AA39-26DDC6390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754"/>
              <a:ext cx="4264" cy="2812"/>
            </a:xfrm>
            <a:prstGeom prst="bevel">
              <a:avLst>
                <a:gd name="adj" fmla="val 1421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333333"/>
                </a:gs>
                <a:gs pos="100000">
                  <a:srgbClr val="00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4" name="AutoShape 1432">
              <a:extLst>
                <a:ext uri="{FF2B5EF4-FFF2-40B4-BE49-F238E27FC236}">
                  <a16:creationId xmlns:a16="http://schemas.microsoft.com/office/drawing/2014/main" id="{3F0F936F-914A-4419-BD04-41693DF3DD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40" y="3249"/>
              <a:ext cx="1088" cy="181"/>
            </a:xfrm>
            <a:prstGeom prst="bevel">
              <a:avLst>
                <a:gd name="adj" fmla="val 1762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5" name="AutoShape 1433" descr="格子 (小)">
              <a:extLst>
                <a:ext uri="{FF2B5EF4-FFF2-40B4-BE49-F238E27FC236}">
                  <a16:creationId xmlns:a16="http://schemas.microsoft.com/office/drawing/2014/main" id="{AE2048AA-5E64-4571-8065-DD9766F67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249"/>
              <a:ext cx="1542" cy="181"/>
            </a:xfrm>
            <a:prstGeom prst="bevel">
              <a:avLst>
                <a:gd name="adj" fmla="val 8838"/>
              </a:avLst>
            </a:prstGeom>
            <a:pattFill prst="smGrid">
              <a:fgClr>
                <a:srgbClr val="808080">
                  <a:alpha val="30000"/>
                </a:srgbClr>
              </a:fgClr>
              <a:bgClr>
                <a:schemeClr val="tx2">
                  <a:alpha val="3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6" name="AutoShape 1434" descr="格子 (小)">
              <a:extLst>
                <a:ext uri="{FF2B5EF4-FFF2-40B4-BE49-F238E27FC236}">
                  <a16:creationId xmlns:a16="http://schemas.microsoft.com/office/drawing/2014/main" id="{1CB60948-C94F-4B16-BD34-6C6CDAD86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249"/>
              <a:ext cx="1542" cy="181"/>
            </a:xfrm>
            <a:prstGeom prst="bevel">
              <a:avLst>
                <a:gd name="adj" fmla="val 8838"/>
              </a:avLst>
            </a:prstGeom>
            <a:pattFill prst="smGrid">
              <a:fgClr>
                <a:srgbClr val="808080">
                  <a:alpha val="30000"/>
                </a:srgbClr>
              </a:fgClr>
              <a:bgClr>
                <a:schemeClr val="tx2">
                  <a:alpha val="3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7" name="Rectangle 1435">
              <a:extLst>
                <a:ext uri="{FF2B5EF4-FFF2-40B4-BE49-F238E27FC236}">
                  <a16:creationId xmlns:a16="http://schemas.microsoft.com/office/drawing/2014/main" id="{4522D2F7-7373-4D74-84D8-C90287557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158"/>
              <a:ext cx="409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8" name="Rectangle 1436">
              <a:extLst>
                <a:ext uri="{FF2B5EF4-FFF2-40B4-BE49-F238E27FC236}">
                  <a16:creationId xmlns:a16="http://schemas.microsoft.com/office/drawing/2014/main" id="{C4EACF91-ECAB-4592-8F85-FA0A4EC15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838"/>
              <a:ext cx="2812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9" name="AutoShape 1437">
              <a:extLst>
                <a:ext uri="{FF2B5EF4-FFF2-40B4-BE49-F238E27FC236}">
                  <a16:creationId xmlns:a16="http://schemas.microsoft.com/office/drawing/2014/main" id="{120BF8DF-0FEF-41A5-9E2B-8CA2755EE79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578" y="3702"/>
              <a:ext cx="2812" cy="136"/>
            </a:xfrm>
            <a:custGeom>
              <a:avLst/>
              <a:gdLst>
                <a:gd name="G0" fmla="+- 729 0 0"/>
                <a:gd name="G1" fmla="+- 21600 0 729"/>
                <a:gd name="G2" fmla="*/ 729 1 2"/>
                <a:gd name="G3" fmla="+- 21600 0 G2"/>
                <a:gd name="G4" fmla="+/ 729 21600 2"/>
                <a:gd name="G5" fmla="+/ G1 0 2"/>
                <a:gd name="G6" fmla="*/ 21600 21600 729"/>
                <a:gd name="G7" fmla="*/ G6 1 2"/>
                <a:gd name="G8" fmla="+- 21600 0 G7"/>
                <a:gd name="G9" fmla="*/ 21600 1 2"/>
                <a:gd name="G10" fmla="+- 729 0 G9"/>
                <a:gd name="G11" fmla="?: G10 G8 0"/>
                <a:gd name="G12" fmla="?: G10 G7 21600"/>
                <a:gd name="T0" fmla="*/ 21235 w 21600"/>
                <a:gd name="T1" fmla="*/ 10800 h 21600"/>
                <a:gd name="T2" fmla="*/ 10800 w 21600"/>
                <a:gd name="T3" fmla="*/ 21600 h 21600"/>
                <a:gd name="T4" fmla="*/ 365 w 21600"/>
                <a:gd name="T5" fmla="*/ 10800 h 21600"/>
                <a:gd name="T6" fmla="*/ 10800 w 21600"/>
                <a:gd name="T7" fmla="*/ 0 h 21600"/>
                <a:gd name="T8" fmla="*/ 2165 w 21600"/>
                <a:gd name="T9" fmla="*/ 2165 h 21600"/>
                <a:gd name="T10" fmla="*/ 19435 w 21600"/>
                <a:gd name="T11" fmla="*/ 194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29" y="21600"/>
                  </a:lnTo>
                  <a:lnTo>
                    <a:pt x="2087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0" name="AutoShape 1438">
              <a:extLst>
                <a:ext uri="{FF2B5EF4-FFF2-40B4-BE49-F238E27FC236}">
                  <a16:creationId xmlns:a16="http://schemas.microsoft.com/office/drawing/2014/main" id="{E5A4D7B2-CA0A-46D0-A75B-3570404421A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69" y="3566"/>
              <a:ext cx="2630" cy="136"/>
            </a:xfrm>
            <a:custGeom>
              <a:avLst/>
              <a:gdLst>
                <a:gd name="G0" fmla="+- 1314 0 0"/>
                <a:gd name="G1" fmla="+- 21600 0 1314"/>
                <a:gd name="G2" fmla="*/ 1314 1 2"/>
                <a:gd name="G3" fmla="+- 21600 0 G2"/>
                <a:gd name="G4" fmla="+/ 1314 21600 2"/>
                <a:gd name="G5" fmla="+/ G1 0 2"/>
                <a:gd name="G6" fmla="*/ 21600 21600 1314"/>
                <a:gd name="G7" fmla="*/ G6 1 2"/>
                <a:gd name="G8" fmla="+- 21600 0 G7"/>
                <a:gd name="G9" fmla="*/ 21600 1 2"/>
                <a:gd name="G10" fmla="+- 1314 0 G9"/>
                <a:gd name="G11" fmla="?: G10 G8 0"/>
                <a:gd name="G12" fmla="?: G10 G7 21600"/>
                <a:gd name="T0" fmla="*/ 20943 w 21600"/>
                <a:gd name="T1" fmla="*/ 10800 h 21600"/>
                <a:gd name="T2" fmla="*/ 10800 w 21600"/>
                <a:gd name="T3" fmla="*/ 21600 h 21600"/>
                <a:gd name="T4" fmla="*/ 657 w 21600"/>
                <a:gd name="T5" fmla="*/ 10800 h 21600"/>
                <a:gd name="T6" fmla="*/ 10800 w 21600"/>
                <a:gd name="T7" fmla="*/ 0 h 21600"/>
                <a:gd name="T8" fmla="*/ 2457 w 21600"/>
                <a:gd name="T9" fmla="*/ 2457 h 21600"/>
                <a:gd name="T10" fmla="*/ 19143 w 21600"/>
                <a:gd name="T11" fmla="*/ 191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14" y="21600"/>
                  </a:lnTo>
                  <a:lnTo>
                    <a:pt x="2028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1" name="Rectangle 1439">
              <a:extLst>
                <a:ext uri="{FF2B5EF4-FFF2-40B4-BE49-F238E27FC236}">
                  <a16:creationId xmlns:a16="http://schemas.microsoft.com/office/drawing/2014/main" id="{6B511DFB-A8D1-450F-8236-61856E6C0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3566"/>
              <a:ext cx="771" cy="91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41176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2" name="Rectangle 1440">
              <a:extLst>
                <a:ext uri="{FF2B5EF4-FFF2-40B4-BE49-F238E27FC236}">
                  <a16:creationId xmlns:a16="http://schemas.microsoft.com/office/drawing/2014/main" id="{A211E282-7105-46E9-89C0-172A8678D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294"/>
              <a:ext cx="90" cy="9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3" name="Rectangle 1441">
              <a:extLst>
                <a:ext uri="{FF2B5EF4-FFF2-40B4-BE49-F238E27FC236}">
                  <a16:creationId xmlns:a16="http://schemas.microsoft.com/office/drawing/2014/main" id="{62E91C88-301E-4769-9C7C-C65EF9AB4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566"/>
              <a:ext cx="771" cy="46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4" name="Freeform 1442">
              <a:extLst>
                <a:ext uri="{FF2B5EF4-FFF2-40B4-BE49-F238E27FC236}">
                  <a16:creationId xmlns:a16="http://schemas.microsoft.com/office/drawing/2014/main" id="{46106B7C-7D36-4BA5-8A21-308F8EAFE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754"/>
              <a:ext cx="1996" cy="2495"/>
            </a:xfrm>
            <a:custGeom>
              <a:avLst/>
              <a:gdLst>
                <a:gd name="T0" fmla="*/ 0 w 1996"/>
                <a:gd name="T1" fmla="*/ 2585 h 2585"/>
                <a:gd name="T2" fmla="*/ 0 w 1996"/>
                <a:gd name="T3" fmla="*/ 0 h 2585"/>
                <a:gd name="T4" fmla="*/ 1996 w 1996"/>
                <a:gd name="T5" fmla="*/ 0 h 2585"/>
                <a:gd name="T6" fmla="*/ 503 w 1996"/>
                <a:gd name="T7" fmla="*/ 2585 h 2585"/>
                <a:gd name="T8" fmla="*/ 0 w 1996"/>
                <a:gd name="T9" fmla="*/ 2585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6" h="2585">
                  <a:moveTo>
                    <a:pt x="0" y="2585"/>
                  </a:moveTo>
                  <a:lnTo>
                    <a:pt x="0" y="0"/>
                  </a:lnTo>
                  <a:lnTo>
                    <a:pt x="1996" y="0"/>
                  </a:lnTo>
                  <a:lnTo>
                    <a:pt x="503" y="2585"/>
                  </a:lnTo>
                  <a:lnTo>
                    <a:pt x="0" y="2585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755" name="Group 1443">
              <a:extLst>
                <a:ext uri="{FF2B5EF4-FFF2-40B4-BE49-F238E27FC236}">
                  <a16:creationId xmlns:a16="http://schemas.microsoft.com/office/drawing/2014/main" id="{D12E9EA2-0E64-4870-A6A1-87A21F957E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935"/>
              <a:ext cx="3810" cy="2178"/>
              <a:chOff x="1079" y="935"/>
              <a:chExt cx="3810" cy="2178"/>
            </a:xfrm>
          </p:grpSpPr>
          <p:sp>
            <p:nvSpPr>
              <p:cNvPr id="14756" name="AutoShape 1444">
                <a:extLst>
                  <a:ext uri="{FF2B5EF4-FFF2-40B4-BE49-F238E27FC236}">
                    <a16:creationId xmlns:a16="http://schemas.microsoft.com/office/drawing/2014/main" id="{6296ED2C-D4A7-4E38-8937-C2658DD2E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079" y="935"/>
                <a:ext cx="3810" cy="2178"/>
              </a:xfrm>
              <a:prstGeom prst="bevel">
                <a:avLst>
                  <a:gd name="adj" fmla="val 353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57" name="Rectangle 1445">
                <a:extLst>
                  <a:ext uri="{FF2B5EF4-FFF2-40B4-BE49-F238E27FC236}">
                    <a16:creationId xmlns:a16="http://schemas.microsoft.com/office/drawing/2014/main" id="{F9ABB397-ACA6-4B2B-B8D5-F4C4EDC99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2" y="958"/>
                <a:ext cx="3765" cy="2132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000000">
                      <a:gamma/>
                      <a:tint val="57255"/>
                      <a:invGamma/>
                    </a:srgbClr>
                  </a:gs>
                  <a:gs pos="100000">
                    <a:srgbClr val="0000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758" name="Group 1446">
            <a:extLst>
              <a:ext uri="{FF2B5EF4-FFF2-40B4-BE49-F238E27FC236}">
                <a16:creationId xmlns:a16="http://schemas.microsoft.com/office/drawing/2014/main" id="{243D1E7E-9555-4916-BAC3-9CF22AA802C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981075"/>
            <a:ext cx="1584325" cy="1274763"/>
            <a:chOff x="897" y="572"/>
            <a:chExt cx="4400" cy="3538"/>
          </a:xfrm>
        </p:grpSpPr>
        <p:sp>
          <p:nvSpPr>
            <p:cNvPr id="14759" name="Oval 1447">
              <a:extLst>
                <a:ext uri="{FF2B5EF4-FFF2-40B4-BE49-F238E27FC236}">
                  <a16:creationId xmlns:a16="http://schemas.microsoft.com/office/drawing/2014/main" id="{CD07E373-9794-4133-AB38-646DFAF87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3838"/>
              <a:ext cx="2812" cy="272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2941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0" name="Oval 1448">
              <a:extLst>
                <a:ext uri="{FF2B5EF4-FFF2-40B4-BE49-F238E27FC236}">
                  <a16:creationId xmlns:a16="http://schemas.microsoft.com/office/drawing/2014/main" id="{3BACAF1A-C9D6-45EA-90AA-0C8AE6E82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3838"/>
              <a:ext cx="2812" cy="22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19216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1" name="AutoShape 1449">
              <a:extLst>
                <a:ext uri="{FF2B5EF4-FFF2-40B4-BE49-F238E27FC236}">
                  <a16:creationId xmlns:a16="http://schemas.microsoft.com/office/drawing/2014/main" id="{440C60E5-B187-435E-A236-D55A93A69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572"/>
              <a:ext cx="4400" cy="2903"/>
            </a:xfrm>
            <a:prstGeom prst="roundRect">
              <a:avLst>
                <a:gd name="adj" fmla="val 227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2" name="AutoShape 1450">
              <a:extLst>
                <a:ext uri="{FF2B5EF4-FFF2-40B4-BE49-F238E27FC236}">
                  <a16:creationId xmlns:a16="http://schemas.microsoft.com/office/drawing/2014/main" id="{B7EFBA25-75EA-4CC0-B0E5-807DCC5BF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" y="3475"/>
              <a:ext cx="3719" cy="182"/>
            </a:xfrm>
            <a:custGeom>
              <a:avLst/>
              <a:gdLst>
                <a:gd name="G0" fmla="+- 3531 0 0"/>
                <a:gd name="G1" fmla="+- 21600 0 3531"/>
                <a:gd name="G2" fmla="*/ 3531 1 2"/>
                <a:gd name="G3" fmla="+- 21600 0 G2"/>
                <a:gd name="G4" fmla="+/ 3531 21600 2"/>
                <a:gd name="G5" fmla="+/ G1 0 2"/>
                <a:gd name="G6" fmla="*/ 21600 21600 3531"/>
                <a:gd name="G7" fmla="*/ G6 1 2"/>
                <a:gd name="G8" fmla="+- 21600 0 G7"/>
                <a:gd name="G9" fmla="*/ 21600 1 2"/>
                <a:gd name="G10" fmla="+- 3531 0 G9"/>
                <a:gd name="G11" fmla="?: G10 G8 0"/>
                <a:gd name="G12" fmla="?: G10 G7 21600"/>
                <a:gd name="T0" fmla="*/ 19834 w 21600"/>
                <a:gd name="T1" fmla="*/ 10800 h 21600"/>
                <a:gd name="T2" fmla="*/ 10800 w 21600"/>
                <a:gd name="T3" fmla="*/ 21600 h 21600"/>
                <a:gd name="T4" fmla="*/ 1766 w 21600"/>
                <a:gd name="T5" fmla="*/ 10800 h 21600"/>
                <a:gd name="T6" fmla="*/ 10800 w 21600"/>
                <a:gd name="T7" fmla="*/ 0 h 21600"/>
                <a:gd name="T8" fmla="*/ 3566 w 21600"/>
                <a:gd name="T9" fmla="*/ 3566 h 21600"/>
                <a:gd name="T10" fmla="*/ 18034 w 21600"/>
                <a:gd name="T11" fmla="*/ 1803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31" y="21600"/>
                  </a:lnTo>
                  <a:lnTo>
                    <a:pt x="1806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3" name="AutoShape 1451">
              <a:extLst>
                <a:ext uri="{FF2B5EF4-FFF2-40B4-BE49-F238E27FC236}">
                  <a16:creationId xmlns:a16="http://schemas.microsoft.com/office/drawing/2014/main" id="{6E4852D2-428E-47B8-8742-5526EADF8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845"/>
              <a:ext cx="3765" cy="2222"/>
            </a:xfrm>
            <a:prstGeom prst="bevel">
              <a:avLst>
                <a:gd name="adj" fmla="val 12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4" name="Rectangle 1452">
              <a:extLst>
                <a:ext uri="{FF2B5EF4-FFF2-40B4-BE49-F238E27FC236}">
                  <a16:creationId xmlns:a16="http://schemas.microsoft.com/office/drawing/2014/main" id="{6F690049-C935-4B10-8631-A5D1F067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890"/>
              <a:ext cx="3674" cy="2132"/>
            </a:xfrm>
            <a:prstGeom prst="rect">
              <a:avLst/>
            </a:prstGeom>
            <a:gradFill rotWithShape="1">
              <a:gsLst>
                <a:gs pos="0">
                  <a:srgbClr val="6699FF">
                    <a:gamma/>
                    <a:tint val="25490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5" name="AutoShape 1453">
              <a:extLst>
                <a:ext uri="{FF2B5EF4-FFF2-40B4-BE49-F238E27FC236}">
                  <a16:creationId xmlns:a16="http://schemas.microsoft.com/office/drawing/2014/main" id="{A61FB9FA-4A25-4BCA-81E6-A8CDD5BF89C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757" y="3657"/>
              <a:ext cx="681" cy="272"/>
            </a:xfrm>
            <a:custGeom>
              <a:avLst/>
              <a:gdLst>
                <a:gd name="G0" fmla="+- 697 0 0"/>
                <a:gd name="G1" fmla="+- 21600 0 697"/>
                <a:gd name="G2" fmla="*/ 697 1 2"/>
                <a:gd name="G3" fmla="+- 21600 0 G2"/>
                <a:gd name="G4" fmla="+/ 697 21600 2"/>
                <a:gd name="G5" fmla="+/ G1 0 2"/>
                <a:gd name="G6" fmla="*/ 21600 21600 697"/>
                <a:gd name="G7" fmla="*/ G6 1 2"/>
                <a:gd name="G8" fmla="+- 21600 0 G7"/>
                <a:gd name="G9" fmla="*/ 21600 1 2"/>
                <a:gd name="G10" fmla="+- 697 0 G9"/>
                <a:gd name="G11" fmla="?: G10 G8 0"/>
                <a:gd name="G12" fmla="?: G10 G7 21600"/>
                <a:gd name="T0" fmla="*/ 21251 w 21600"/>
                <a:gd name="T1" fmla="*/ 10800 h 21600"/>
                <a:gd name="T2" fmla="*/ 10800 w 21600"/>
                <a:gd name="T3" fmla="*/ 21600 h 21600"/>
                <a:gd name="T4" fmla="*/ 349 w 21600"/>
                <a:gd name="T5" fmla="*/ 10800 h 21600"/>
                <a:gd name="T6" fmla="*/ 10800 w 21600"/>
                <a:gd name="T7" fmla="*/ 0 h 21600"/>
                <a:gd name="T8" fmla="*/ 2149 w 21600"/>
                <a:gd name="T9" fmla="*/ 2149 h 21600"/>
                <a:gd name="T10" fmla="*/ 19451 w 21600"/>
                <a:gd name="T11" fmla="*/ 1945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97" y="21600"/>
                  </a:lnTo>
                  <a:lnTo>
                    <a:pt x="2090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6078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6" name="Rectangle 1454">
              <a:extLst>
                <a:ext uri="{FF2B5EF4-FFF2-40B4-BE49-F238E27FC236}">
                  <a16:creationId xmlns:a16="http://schemas.microsoft.com/office/drawing/2014/main" id="{453C616E-CAD7-45D8-91BA-75DFC93EE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" y="3158"/>
              <a:ext cx="453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7" name="AutoShape 1455">
              <a:extLst>
                <a:ext uri="{FF2B5EF4-FFF2-40B4-BE49-F238E27FC236}">
                  <a16:creationId xmlns:a16="http://schemas.microsoft.com/office/drawing/2014/main" id="{155F7232-0F1C-44EB-A412-11B1E59366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75" y="1207"/>
              <a:ext cx="46" cy="4309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rgbClr val="000000">
                    <a:gamma/>
                    <a:tint val="40000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8" name="AutoShape 1456">
              <a:extLst>
                <a:ext uri="{FF2B5EF4-FFF2-40B4-BE49-F238E27FC236}">
                  <a16:creationId xmlns:a16="http://schemas.microsoft.com/office/drawing/2014/main" id="{A2AD64B9-A8BA-4965-B5A6-E473311BA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203"/>
              <a:ext cx="953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4000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69" name="Group 1457">
              <a:extLst>
                <a:ext uri="{FF2B5EF4-FFF2-40B4-BE49-F238E27FC236}">
                  <a16:creationId xmlns:a16="http://schemas.microsoft.com/office/drawing/2014/main" id="{A0433D88-7724-4A2E-8AF0-666A72650E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9" y="3226"/>
              <a:ext cx="862" cy="46"/>
              <a:chOff x="4254" y="3203"/>
              <a:chExt cx="862" cy="46"/>
            </a:xfrm>
          </p:grpSpPr>
          <p:sp>
            <p:nvSpPr>
              <p:cNvPr id="14770" name="AutoShape 1458">
                <a:extLst>
                  <a:ext uri="{FF2B5EF4-FFF2-40B4-BE49-F238E27FC236}">
                    <a16:creationId xmlns:a16="http://schemas.microsoft.com/office/drawing/2014/main" id="{AC8536A1-F42E-43FE-B549-F6E1DCF1D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71" name="AutoShape 1459">
                <a:extLst>
                  <a:ext uri="{FF2B5EF4-FFF2-40B4-BE49-F238E27FC236}">
                    <a16:creationId xmlns:a16="http://schemas.microsoft.com/office/drawing/2014/main" id="{F4205784-6B2D-4544-A505-03D4FE1CC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72" name="AutoShape 1460">
                <a:extLst>
                  <a:ext uri="{FF2B5EF4-FFF2-40B4-BE49-F238E27FC236}">
                    <a16:creationId xmlns:a16="http://schemas.microsoft.com/office/drawing/2014/main" id="{A6BF9B5F-16C5-4550-9E2A-9D12583AD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73" name="AutoShape 1461">
                <a:extLst>
                  <a:ext uri="{FF2B5EF4-FFF2-40B4-BE49-F238E27FC236}">
                    <a16:creationId xmlns:a16="http://schemas.microsoft.com/office/drawing/2014/main" id="{6F0C1186-6923-4929-BB9A-C63B4E526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3203"/>
                <a:ext cx="181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>
                      <a:gamma/>
                      <a:tint val="0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74" name="AutoShape 1462">
              <a:extLst>
                <a:ext uri="{FF2B5EF4-FFF2-40B4-BE49-F238E27FC236}">
                  <a16:creationId xmlns:a16="http://schemas.microsoft.com/office/drawing/2014/main" id="{4F871490-A821-4200-8B04-D58FF954C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75"/>
              <a:ext cx="3039" cy="137"/>
            </a:xfrm>
            <a:custGeom>
              <a:avLst/>
              <a:gdLst>
                <a:gd name="G0" fmla="+- 3220 0 0"/>
                <a:gd name="G1" fmla="+- 21600 0 3220"/>
                <a:gd name="G2" fmla="*/ 3220 1 2"/>
                <a:gd name="G3" fmla="+- 21600 0 G2"/>
                <a:gd name="G4" fmla="+/ 3220 21600 2"/>
                <a:gd name="G5" fmla="+/ G1 0 2"/>
                <a:gd name="G6" fmla="*/ 21600 21600 3220"/>
                <a:gd name="G7" fmla="*/ G6 1 2"/>
                <a:gd name="G8" fmla="+- 21600 0 G7"/>
                <a:gd name="G9" fmla="*/ 21600 1 2"/>
                <a:gd name="G10" fmla="+- 3220 0 G9"/>
                <a:gd name="G11" fmla="?: G10 G8 0"/>
                <a:gd name="G12" fmla="?: G10 G7 21600"/>
                <a:gd name="T0" fmla="*/ 19990 w 21600"/>
                <a:gd name="T1" fmla="*/ 10800 h 21600"/>
                <a:gd name="T2" fmla="*/ 10800 w 21600"/>
                <a:gd name="T3" fmla="*/ 21600 h 21600"/>
                <a:gd name="T4" fmla="*/ 1610 w 21600"/>
                <a:gd name="T5" fmla="*/ 10800 h 21600"/>
                <a:gd name="T6" fmla="*/ 10800 w 21600"/>
                <a:gd name="T7" fmla="*/ 0 h 21600"/>
                <a:gd name="T8" fmla="*/ 3410 w 21600"/>
                <a:gd name="T9" fmla="*/ 3410 h 21600"/>
                <a:gd name="T10" fmla="*/ 18190 w 21600"/>
                <a:gd name="T11" fmla="*/ 1819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220" y="21600"/>
                  </a:lnTo>
                  <a:lnTo>
                    <a:pt x="1838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5" name="AutoShape 1463">
              <a:extLst>
                <a:ext uri="{FF2B5EF4-FFF2-40B4-BE49-F238E27FC236}">
                  <a16:creationId xmlns:a16="http://schemas.microsoft.com/office/drawing/2014/main" id="{27F5D27D-6555-4A56-A96A-57CE30E40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618"/>
              <a:ext cx="4400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6" name="Rectangle 1464">
              <a:extLst>
                <a:ext uri="{FF2B5EF4-FFF2-40B4-BE49-F238E27FC236}">
                  <a16:creationId xmlns:a16="http://schemas.microsoft.com/office/drawing/2014/main" id="{63A362B4-E031-48FF-9B28-C8C860EC8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709"/>
              <a:ext cx="453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7" name="AutoShape 1465">
              <a:extLst>
                <a:ext uri="{FF2B5EF4-FFF2-40B4-BE49-F238E27FC236}">
                  <a16:creationId xmlns:a16="http://schemas.microsoft.com/office/drawing/2014/main" id="{ED7A8A7C-4FB1-4165-988D-407EA9D6E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3068"/>
              <a:ext cx="3810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78" name="Group 1466">
            <a:extLst>
              <a:ext uri="{FF2B5EF4-FFF2-40B4-BE49-F238E27FC236}">
                <a16:creationId xmlns:a16="http://schemas.microsoft.com/office/drawing/2014/main" id="{64C42714-32F0-429B-A40D-E37400A1A555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981075"/>
            <a:ext cx="1584325" cy="1295400"/>
            <a:chOff x="785" y="618"/>
            <a:chExt cx="4218" cy="3448"/>
          </a:xfrm>
        </p:grpSpPr>
        <p:sp>
          <p:nvSpPr>
            <p:cNvPr id="14779" name="Oval 1467">
              <a:extLst>
                <a:ext uri="{FF2B5EF4-FFF2-40B4-BE49-F238E27FC236}">
                  <a16:creationId xmlns:a16="http://schemas.microsoft.com/office/drawing/2014/main" id="{5C00D6C4-D9E1-495A-BA67-8844CDB69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838"/>
              <a:ext cx="2676" cy="228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0" name="Oval 1468">
              <a:extLst>
                <a:ext uri="{FF2B5EF4-FFF2-40B4-BE49-F238E27FC236}">
                  <a16:creationId xmlns:a16="http://schemas.microsoft.com/office/drawing/2014/main" id="{1C303779-249E-49A9-9D44-F66C92317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3838"/>
              <a:ext cx="2676" cy="182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1254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1" name="Rectangle 1469">
              <a:extLst>
                <a:ext uri="{FF2B5EF4-FFF2-40B4-BE49-F238E27FC236}">
                  <a16:creationId xmlns:a16="http://schemas.microsoft.com/office/drawing/2014/main" id="{7000E1B5-7E2C-4BD0-B3E9-DDC6016B9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" y="618"/>
              <a:ext cx="4218" cy="2858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69804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2" name="Rectangle 1470">
              <a:extLst>
                <a:ext uri="{FF2B5EF4-FFF2-40B4-BE49-F238E27FC236}">
                  <a16:creationId xmlns:a16="http://schemas.microsoft.com/office/drawing/2014/main" id="{5E06487C-3D48-439C-93AE-6C720CD02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641"/>
              <a:ext cx="4173" cy="281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2549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3" name="AutoShape 1471">
              <a:extLst>
                <a:ext uri="{FF2B5EF4-FFF2-40B4-BE49-F238E27FC236}">
                  <a16:creationId xmlns:a16="http://schemas.microsoft.com/office/drawing/2014/main" id="{BDF5513D-3E24-4749-B8F5-67D00843D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475"/>
              <a:ext cx="3447" cy="182"/>
            </a:xfrm>
            <a:custGeom>
              <a:avLst/>
              <a:gdLst>
                <a:gd name="G0" fmla="+- 3340 0 0"/>
                <a:gd name="G1" fmla="+- 21600 0 3340"/>
                <a:gd name="G2" fmla="*/ 3340 1 2"/>
                <a:gd name="G3" fmla="+- 21600 0 G2"/>
                <a:gd name="G4" fmla="+/ 3340 21600 2"/>
                <a:gd name="G5" fmla="+/ G1 0 2"/>
                <a:gd name="G6" fmla="*/ 21600 21600 3340"/>
                <a:gd name="G7" fmla="*/ G6 1 2"/>
                <a:gd name="G8" fmla="+- 21600 0 G7"/>
                <a:gd name="G9" fmla="*/ 21600 1 2"/>
                <a:gd name="G10" fmla="+- 3340 0 G9"/>
                <a:gd name="G11" fmla="?: G10 G8 0"/>
                <a:gd name="G12" fmla="?: G10 G7 21600"/>
                <a:gd name="T0" fmla="*/ 19930 w 21600"/>
                <a:gd name="T1" fmla="*/ 10800 h 21600"/>
                <a:gd name="T2" fmla="*/ 10800 w 21600"/>
                <a:gd name="T3" fmla="*/ 21600 h 21600"/>
                <a:gd name="T4" fmla="*/ 1670 w 21600"/>
                <a:gd name="T5" fmla="*/ 10800 h 21600"/>
                <a:gd name="T6" fmla="*/ 10800 w 21600"/>
                <a:gd name="T7" fmla="*/ 0 h 21600"/>
                <a:gd name="T8" fmla="*/ 3470 w 21600"/>
                <a:gd name="T9" fmla="*/ 3470 h 21600"/>
                <a:gd name="T10" fmla="*/ 18130 w 21600"/>
                <a:gd name="T11" fmla="*/ 1813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340" y="21600"/>
                  </a:lnTo>
                  <a:lnTo>
                    <a:pt x="1826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66667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4" name="AutoShape 1472">
              <a:extLst>
                <a:ext uri="{FF2B5EF4-FFF2-40B4-BE49-F238E27FC236}">
                  <a16:creationId xmlns:a16="http://schemas.microsoft.com/office/drawing/2014/main" id="{378D2E5A-27E3-4B54-B07F-1CE2F32F9F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09" y="3657"/>
              <a:ext cx="771" cy="272"/>
            </a:xfrm>
            <a:custGeom>
              <a:avLst/>
              <a:gdLst>
                <a:gd name="G0" fmla="+- 2045 0 0"/>
                <a:gd name="G1" fmla="+- 21600 0 2045"/>
                <a:gd name="G2" fmla="*/ 2045 1 2"/>
                <a:gd name="G3" fmla="+- 21600 0 G2"/>
                <a:gd name="G4" fmla="+/ 2045 21600 2"/>
                <a:gd name="G5" fmla="+/ G1 0 2"/>
                <a:gd name="G6" fmla="*/ 21600 21600 2045"/>
                <a:gd name="G7" fmla="*/ G6 1 2"/>
                <a:gd name="G8" fmla="+- 21600 0 G7"/>
                <a:gd name="G9" fmla="*/ 21600 1 2"/>
                <a:gd name="G10" fmla="+- 2045 0 G9"/>
                <a:gd name="G11" fmla="?: G10 G8 0"/>
                <a:gd name="G12" fmla="?: G10 G7 21600"/>
                <a:gd name="T0" fmla="*/ 20577 w 21600"/>
                <a:gd name="T1" fmla="*/ 10800 h 21600"/>
                <a:gd name="T2" fmla="*/ 10800 w 21600"/>
                <a:gd name="T3" fmla="*/ 21600 h 21600"/>
                <a:gd name="T4" fmla="*/ 1023 w 21600"/>
                <a:gd name="T5" fmla="*/ 10800 h 21600"/>
                <a:gd name="T6" fmla="*/ 10800 w 21600"/>
                <a:gd name="T7" fmla="*/ 0 h 21600"/>
                <a:gd name="T8" fmla="*/ 2823 w 21600"/>
                <a:gd name="T9" fmla="*/ 2823 h 21600"/>
                <a:gd name="T10" fmla="*/ 18777 w 21600"/>
                <a:gd name="T11" fmla="*/ 187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045" y="21600"/>
                  </a:lnTo>
                  <a:lnTo>
                    <a:pt x="195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34902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5" name="Oval 1473">
              <a:extLst>
                <a:ext uri="{FF2B5EF4-FFF2-40B4-BE49-F238E27FC236}">
                  <a16:creationId xmlns:a16="http://schemas.microsoft.com/office/drawing/2014/main" id="{8EBED758-DCEC-4E91-8A88-12227DA48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339"/>
              <a:ext cx="3447" cy="4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1254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6" name="Rectangle 1474">
              <a:extLst>
                <a:ext uri="{FF2B5EF4-FFF2-40B4-BE49-F238E27FC236}">
                  <a16:creationId xmlns:a16="http://schemas.microsoft.com/office/drawing/2014/main" id="{0FCA3315-7F44-40B1-829A-EE1B739B4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158"/>
              <a:ext cx="363" cy="91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7" name="AutoShape 1475">
              <a:extLst>
                <a:ext uri="{FF2B5EF4-FFF2-40B4-BE49-F238E27FC236}">
                  <a16:creationId xmlns:a16="http://schemas.microsoft.com/office/drawing/2014/main" id="{22DB73D9-11E4-4299-84FE-8949079F8D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79" y="935"/>
              <a:ext cx="3719" cy="2132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2549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8" name="Rectangle 1476">
              <a:extLst>
                <a:ext uri="{FF2B5EF4-FFF2-40B4-BE49-F238E27FC236}">
                  <a16:creationId xmlns:a16="http://schemas.microsoft.com/office/drawing/2014/main" id="{C0CD3ED3-0808-43B7-A3DC-138641EFF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981"/>
              <a:ext cx="3629" cy="204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1176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9" name="AutoShape 1477" descr="ひし形 (枠のみ)">
              <a:extLst>
                <a:ext uri="{FF2B5EF4-FFF2-40B4-BE49-F238E27FC236}">
                  <a16:creationId xmlns:a16="http://schemas.microsoft.com/office/drawing/2014/main" id="{40EEC774-B944-40FB-9943-B64A054BF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113"/>
              <a:ext cx="952" cy="181"/>
            </a:xfrm>
            <a:prstGeom prst="roundRect">
              <a:avLst>
                <a:gd name="adj" fmla="val 16574"/>
              </a:avLst>
            </a:prstGeom>
            <a:pattFill prst="openDmnd">
              <a:fgClr>
                <a:srgbClr val="C0C0C0">
                  <a:alpha val="30000"/>
                </a:srgbClr>
              </a:fgClr>
              <a:bgClr>
                <a:schemeClr val="bg2">
                  <a:alpha val="3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0" name="AutoShape 1478" descr="ひし形 (枠のみ)">
              <a:extLst>
                <a:ext uri="{FF2B5EF4-FFF2-40B4-BE49-F238E27FC236}">
                  <a16:creationId xmlns:a16="http://schemas.microsoft.com/office/drawing/2014/main" id="{E1A21CFD-E5D5-4E1F-950E-84CC3EFD1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113"/>
              <a:ext cx="952" cy="181"/>
            </a:xfrm>
            <a:prstGeom prst="roundRect">
              <a:avLst>
                <a:gd name="adj" fmla="val 16574"/>
              </a:avLst>
            </a:prstGeom>
            <a:pattFill prst="openDmnd">
              <a:fgClr>
                <a:srgbClr val="C0C0C0">
                  <a:alpha val="30000"/>
                </a:srgbClr>
              </a:fgClr>
              <a:bgClr>
                <a:schemeClr val="bg2">
                  <a:alpha val="3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91" name="Group 1479">
            <a:extLst>
              <a:ext uri="{FF2B5EF4-FFF2-40B4-BE49-F238E27FC236}">
                <a16:creationId xmlns:a16="http://schemas.microsoft.com/office/drawing/2014/main" id="{F0C421C7-6B51-4650-8F44-817956BFCDE1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941888"/>
            <a:ext cx="1584325" cy="1122362"/>
            <a:chOff x="716" y="845"/>
            <a:chExt cx="4355" cy="3084"/>
          </a:xfrm>
        </p:grpSpPr>
        <p:sp>
          <p:nvSpPr>
            <p:cNvPr id="14792" name="AutoShape 1480">
              <a:extLst>
                <a:ext uri="{FF2B5EF4-FFF2-40B4-BE49-F238E27FC236}">
                  <a16:creationId xmlns:a16="http://schemas.microsoft.com/office/drawing/2014/main" id="{863891D0-654F-4AB9-95CD-EAFE34DC75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95" y="3702"/>
              <a:ext cx="2041" cy="136"/>
            </a:xfrm>
            <a:custGeom>
              <a:avLst/>
              <a:gdLst>
                <a:gd name="G0" fmla="+- 1848 0 0"/>
                <a:gd name="G1" fmla="+- 21600 0 1848"/>
                <a:gd name="G2" fmla="*/ 1848 1 2"/>
                <a:gd name="G3" fmla="+- 21600 0 G2"/>
                <a:gd name="G4" fmla="+/ 1848 21600 2"/>
                <a:gd name="G5" fmla="+/ G1 0 2"/>
                <a:gd name="G6" fmla="*/ 21600 21600 1848"/>
                <a:gd name="G7" fmla="*/ G6 1 2"/>
                <a:gd name="G8" fmla="+- 21600 0 G7"/>
                <a:gd name="G9" fmla="*/ 21600 1 2"/>
                <a:gd name="G10" fmla="+- 1848 0 G9"/>
                <a:gd name="G11" fmla="?: G10 G8 0"/>
                <a:gd name="G12" fmla="?: G10 G7 21600"/>
                <a:gd name="T0" fmla="*/ 20676 w 21600"/>
                <a:gd name="T1" fmla="*/ 10800 h 21600"/>
                <a:gd name="T2" fmla="*/ 10800 w 21600"/>
                <a:gd name="T3" fmla="*/ 21600 h 21600"/>
                <a:gd name="T4" fmla="*/ 924 w 21600"/>
                <a:gd name="T5" fmla="*/ 10800 h 21600"/>
                <a:gd name="T6" fmla="*/ 10800 w 21600"/>
                <a:gd name="T7" fmla="*/ 0 h 21600"/>
                <a:gd name="T8" fmla="*/ 2724 w 21600"/>
                <a:gd name="T9" fmla="*/ 2724 h 21600"/>
                <a:gd name="T10" fmla="*/ 18876 w 21600"/>
                <a:gd name="T11" fmla="*/ 188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848" y="21600"/>
                  </a:lnTo>
                  <a:lnTo>
                    <a:pt x="1975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3" name="Oval 1481">
              <a:extLst>
                <a:ext uri="{FF2B5EF4-FFF2-40B4-BE49-F238E27FC236}">
                  <a16:creationId xmlns:a16="http://schemas.microsoft.com/office/drawing/2014/main" id="{5DFBCFE9-03AB-480A-B327-6734E15A5A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76" y="3702"/>
              <a:ext cx="680" cy="1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4" name="Rectangle 1482">
              <a:extLst>
                <a:ext uri="{FF2B5EF4-FFF2-40B4-BE49-F238E27FC236}">
                  <a16:creationId xmlns:a16="http://schemas.microsoft.com/office/drawing/2014/main" id="{1C585924-F8B0-4F2E-B50D-3F90A1B43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838"/>
              <a:ext cx="2041" cy="46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5" name="AutoShape 1483">
              <a:extLst>
                <a:ext uri="{FF2B5EF4-FFF2-40B4-BE49-F238E27FC236}">
                  <a16:creationId xmlns:a16="http://schemas.microsoft.com/office/drawing/2014/main" id="{AFDED4F0-2829-4E73-BDA2-9FD490936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884"/>
              <a:ext cx="91" cy="4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6" name="AutoShape 1484">
              <a:extLst>
                <a:ext uri="{FF2B5EF4-FFF2-40B4-BE49-F238E27FC236}">
                  <a16:creationId xmlns:a16="http://schemas.microsoft.com/office/drawing/2014/main" id="{D63ED37F-5003-4C9D-B632-5176619BA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3884"/>
              <a:ext cx="91" cy="4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7" name="AutoShape 1485">
              <a:extLst>
                <a:ext uri="{FF2B5EF4-FFF2-40B4-BE49-F238E27FC236}">
                  <a16:creationId xmlns:a16="http://schemas.microsoft.com/office/drawing/2014/main" id="{E9153A50-C62A-45E3-93F6-2137E8421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385"/>
              <a:ext cx="318" cy="408"/>
            </a:xfrm>
            <a:prstGeom prst="roundRect">
              <a:avLst>
                <a:gd name="adj" fmla="val 29875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8" name="AutoShape 1486">
              <a:extLst>
                <a:ext uri="{FF2B5EF4-FFF2-40B4-BE49-F238E27FC236}">
                  <a16:creationId xmlns:a16="http://schemas.microsoft.com/office/drawing/2014/main" id="{E0AA6504-9CD4-404C-818E-F3FD70288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845"/>
              <a:ext cx="4354" cy="2676"/>
            </a:xfrm>
            <a:prstGeom prst="roundRect">
              <a:avLst>
                <a:gd name="adj" fmla="val 2616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9" name="AutoShape 1487">
              <a:extLst>
                <a:ext uri="{FF2B5EF4-FFF2-40B4-BE49-F238E27FC236}">
                  <a16:creationId xmlns:a16="http://schemas.microsoft.com/office/drawing/2014/main" id="{4E65D03D-58A0-4328-8F9C-8EF051E9A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385"/>
              <a:ext cx="4354" cy="227"/>
            </a:xfrm>
            <a:prstGeom prst="roundRect">
              <a:avLst>
                <a:gd name="adj" fmla="val 20222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0" name="Rectangle 1488">
              <a:extLst>
                <a:ext uri="{FF2B5EF4-FFF2-40B4-BE49-F238E27FC236}">
                  <a16:creationId xmlns:a16="http://schemas.microsoft.com/office/drawing/2014/main" id="{566CC54F-2E2B-4694-AAC9-C31F60914A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430"/>
              <a:ext cx="4354" cy="13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1" name="AutoShape 1489">
              <a:extLst>
                <a:ext uri="{FF2B5EF4-FFF2-40B4-BE49-F238E27FC236}">
                  <a16:creationId xmlns:a16="http://schemas.microsoft.com/office/drawing/2014/main" id="{EDEB4EEF-7158-4FE7-BFA1-BA33BC7E4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845"/>
              <a:ext cx="2313" cy="2676"/>
            </a:xfrm>
            <a:prstGeom prst="roundRect">
              <a:avLst>
                <a:gd name="adj" fmla="val 4019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2" name="AutoShape 1490">
              <a:extLst>
                <a:ext uri="{FF2B5EF4-FFF2-40B4-BE49-F238E27FC236}">
                  <a16:creationId xmlns:a16="http://schemas.microsoft.com/office/drawing/2014/main" id="{8C2E9E50-E700-4574-B599-A5F8746FD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981"/>
              <a:ext cx="3992" cy="2268"/>
            </a:xfrm>
            <a:prstGeom prst="roundRect">
              <a:avLst>
                <a:gd name="adj" fmla="val 2616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3" name="AutoShape 1491">
              <a:extLst>
                <a:ext uri="{FF2B5EF4-FFF2-40B4-BE49-F238E27FC236}">
                  <a16:creationId xmlns:a16="http://schemas.microsoft.com/office/drawing/2014/main" id="{E5C963FF-EB61-4FCA-8F8E-7260680A2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" y="1004"/>
              <a:ext cx="3946" cy="2223"/>
            </a:xfrm>
            <a:prstGeom prst="roundRect">
              <a:avLst>
                <a:gd name="adj" fmla="val 2616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4" name="Rectangle 1492">
              <a:extLst>
                <a:ext uri="{FF2B5EF4-FFF2-40B4-BE49-F238E27FC236}">
                  <a16:creationId xmlns:a16="http://schemas.microsoft.com/office/drawing/2014/main" id="{A083B43C-B2D8-4AD0-A915-C47C1FCAD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294"/>
              <a:ext cx="272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5" name="Rectangle 1493" descr="60%">
              <a:extLst>
                <a:ext uri="{FF2B5EF4-FFF2-40B4-BE49-F238E27FC236}">
                  <a16:creationId xmlns:a16="http://schemas.microsoft.com/office/drawing/2014/main" id="{D374675E-6A3A-4747-9D5C-94E0BE138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430"/>
              <a:ext cx="998" cy="136"/>
            </a:xfrm>
            <a:prstGeom prst="rect">
              <a:avLst/>
            </a:prstGeom>
            <a:pattFill prst="pct60">
              <a:fgClr>
                <a:schemeClr val="bg2">
                  <a:alpha val="30000"/>
                </a:schemeClr>
              </a:fgClr>
              <a:bgClr>
                <a:srgbClr val="E1E1E1">
                  <a:alpha val="3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6" name="Rectangle 1494" descr="60%">
              <a:extLst>
                <a:ext uri="{FF2B5EF4-FFF2-40B4-BE49-F238E27FC236}">
                  <a16:creationId xmlns:a16="http://schemas.microsoft.com/office/drawing/2014/main" id="{44F34B95-2DDC-4A75-BA99-8B4CDC7D8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430"/>
              <a:ext cx="998" cy="136"/>
            </a:xfrm>
            <a:prstGeom prst="rect">
              <a:avLst/>
            </a:prstGeom>
            <a:pattFill prst="pct60">
              <a:fgClr>
                <a:schemeClr val="bg2">
                  <a:alpha val="30000"/>
                </a:schemeClr>
              </a:fgClr>
              <a:bgClr>
                <a:srgbClr val="E1E1E1">
                  <a:alpha val="3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2843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液晶テレビ</vt:lpstr>
      <vt:lpstr>液晶テレビ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pptxb97_液晶テレビのイラスト</dc:title>
  <dc:subject>pptxb97_液晶テレビのイラスト</dc:subject>
  <dc:creator>でじけろお</dc:creator>
  <cp:revision>2</cp:revision>
  <dcterms:created xsi:type="dcterms:W3CDTF">2010-10-12T01:13:58Z</dcterms:created>
  <dcterms:modified xsi:type="dcterms:W3CDTF">2019-10-19T15:59:40Z</dcterms:modified>
  <cp:version>2</cp:version>
</cp:coreProperties>
</file>