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33CCFF"/>
    <a:srgbClr val="FFCC00"/>
    <a:srgbClr val="FF9900"/>
    <a:srgbClr val="66FF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9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2052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18ED87-E194-4B96-A86D-AF6E65C736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4EFB5DA-FCF1-4B2A-940D-690D3BDFBA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2414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DE048B-823D-47C5-85FF-01BF334CC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851AC6-926D-4801-A493-1006DD85D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2425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9586A41-E561-45AA-8ABA-06C26972F1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40683FF-AEBC-4F82-BECB-D0157E241C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08626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81E81C-B42F-4E26-850C-F9FDBE197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4C9BBE0-3218-45C1-870F-96F43E30F7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21658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08FC15-181B-4711-9DE3-A33981E65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3AB5A3D-69B5-4CBF-AA87-DB40B41B63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69830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79DE74-D270-4136-9C73-85EADD2E4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528576-3336-4B8C-B076-78E914ADBB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E0F5C2-F5AC-4C97-9F57-2F9D6F05E7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20599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0A40DD-1652-4E38-AD47-115B2046D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364815C-D83A-4616-A63E-3F213055DD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A83CB09-472E-422F-90FC-277010A233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5323670-4F04-4018-A0B8-8270128AB0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097D8EB-37F6-4A2D-BD41-6108A7D073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07671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3B1740-CC32-4F13-A398-7BDEED6D8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86579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5153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6C9F44-BCFA-4D1E-9285-4EE66A9AB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A45355-262D-4C8A-9BC8-7CA36C255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5AF6EFB-5B4D-4518-A93D-F298B7C4B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0886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42E202-EE7E-474A-932C-FD94D700C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3235B02-7C10-4302-BCAA-8B6ACF1472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43ED937-3B10-4EA3-A883-0BBE1AB18C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069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5311E58F-CC0A-4EBC-B745-89D8D9D2075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361CF2AF-00E9-4644-BE2D-0B2776F251F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0FF82B61-F68F-4753-9537-13FE9CB6A7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DC75A8D4-F0E5-40F4-BA4B-A8586D128B5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C1B98E70-824A-403A-8EFB-2322D786542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A0068C28-B3DA-4AD4-B769-584E879AD8D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08CD82BE-1839-420C-92B3-3B34C4D33FB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33F305AA-D30E-4020-8F86-E224648B30D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31678259-2379-42FA-9100-0FEAB9FA8B7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B0234CA8-7CAB-4BE4-B5AD-F1B314D8516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46AFBE33-55C8-4AF5-9256-51D668145BA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2420DD5F-3A15-491C-B7AD-6CA129D797E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CAB5361A-1A28-4F6D-88E1-A31E629AE16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1A4FCD41-FCBE-4169-BAAC-9566FF4FB32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06C2A36D-467E-4FCD-94E4-93C29862452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8EC7C4F5-C626-4474-875C-C406A8F1B36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0614E736-60FA-41CA-9B93-9A50572609E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B930E1C2-06DD-4B32-A0B5-669C42702EB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534" name="Group 118">
            <a:extLst>
              <a:ext uri="{FF2B5EF4-FFF2-40B4-BE49-F238E27FC236}">
                <a16:creationId xmlns:a16="http://schemas.microsoft.com/office/drawing/2014/main" id="{01D09D7B-0E2E-47CA-B101-482166842CE4}"/>
              </a:ext>
            </a:extLst>
          </p:cNvPr>
          <p:cNvGrpSpPr>
            <a:grpSpLocks/>
          </p:cNvGrpSpPr>
          <p:nvPr/>
        </p:nvGrpSpPr>
        <p:grpSpPr bwMode="auto">
          <a:xfrm>
            <a:off x="676275" y="4797425"/>
            <a:ext cx="1036638" cy="1450975"/>
            <a:chOff x="1419" y="2018"/>
            <a:chExt cx="426" cy="596"/>
          </a:xfrm>
        </p:grpSpPr>
        <p:grpSp>
          <p:nvGrpSpPr>
            <p:cNvPr id="60535" name="Group 119">
              <a:extLst>
                <a:ext uri="{FF2B5EF4-FFF2-40B4-BE49-F238E27FC236}">
                  <a16:creationId xmlns:a16="http://schemas.microsoft.com/office/drawing/2014/main" id="{7CF8D64B-68E1-43F1-83CB-478B1ABA03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2018"/>
              <a:ext cx="426" cy="596"/>
              <a:chOff x="1901" y="2055"/>
              <a:chExt cx="426" cy="587"/>
            </a:xfrm>
          </p:grpSpPr>
          <p:sp>
            <p:nvSpPr>
              <p:cNvPr id="60536" name="Rectangle 120">
                <a:extLst>
                  <a:ext uri="{FF2B5EF4-FFF2-40B4-BE49-F238E27FC236}">
                    <a16:creationId xmlns:a16="http://schemas.microsoft.com/office/drawing/2014/main" id="{5B43C2D5-1EFE-480D-B145-F746D8C02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9" y="2472"/>
                <a:ext cx="170" cy="141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37" name="AutoShape 121">
                <a:extLst>
                  <a:ext uri="{FF2B5EF4-FFF2-40B4-BE49-F238E27FC236}">
                    <a16:creationId xmlns:a16="http://schemas.microsoft.com/office/drawing/2014/main" id="{17B683CB-6340-41FC-8D71-EA2FDC639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7" y="2613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38" name="AutoShape 122">
                <a:extLst>
                  <a:ext uri="{FF2B5EF4-FFF2-40B4-BE49-F238E27FC236}">
                    <a16:creationId xmlns:a16="http://schemas.microsoft.com/office/drawing/2014/main" id="{5F36AF24-E096-4CEA-ACA9-EDED00D1BD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9" y="2443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39" name="AutoShape 123">
                <a:extLst>
                  <a:ext uri="{FF2B5EF4-FFF2-40B4-BE49-F238E27FC236}">
                    <a16:creationId xmlns:a16="http://schemas.microsoft.com/office/drawing/2014/main" id="{E6CF1B68-3A9D-49D2-A95F-D81BFBDFA2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2015" y="2557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40" name="AutoShape 124">
                <a:extLst>
                  <a:ext uri="{FF2B5EF4-FFF2-40B4-BE49-F238E27FC236}">
                    <a16:creationId xmlns:a16="http://schemas.microsoft.com/office/drawing/2014/main" id="{F8E02265-F5E0-4904-89DC-BE767F39A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2015" y="2529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41" name="AutoShape 125">
                <a:extLst>
                  <a:ext uri="{FF2B5EF4-FFF2-40B4-BE49-F238E27FC236}">
                    <a16:creationId xmlns:a16="http://schemas.microsoft.com/office/drawing/2014/main" id="{70F7E209-88DD-4A5A-88B5-60A18389FA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2015" y="2500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42" name="AutoShape 126">
                <a:extLst>
                  <a:ext uri="{FF2B5EF4-FFF2-40B4-BE49-F238E27FC236}">
                    <a16:creationId xmlns:a16="http://schemas.microsoft.com/office/drawing/2014/main" id="{C41F6C8B-0C64-4E08-8CEB-E77E4B2233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2015" y="2472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43" name="Oval 127">
                <a:extLst>
                  <a:ext uri="{FF2B5EF4-FFF2-40B4-BE49-F238E27FC236}">
                    <a16:creationId xmlns:a16="http://schemas.microsoft.com/office/drawing/2014/main" id="{C687C3C1-5D7D-485C-8BD3-EF9CF46B0B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5" y="2055"/>
                <a:ext cx="397" cy="311"/>
              </a:xfrm>
              <a:prstGeom prst="ellipse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0544" name="Group 128">
                <a:extLst>
                  <a:ext uri="{FF2B5EF4-FFF2-40B4-BE49-F238E27FC236}">
                    <a16:creationId xmlns:a16="http://schemas.microsoft.com/office/drawing/2014/main" id="{33A42491-8B8D-40E4-B73F-8AE6AD57B4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1" y="2225"/>
                <a:ext cx="426" cy="227"/>
                <a:chOff x="1958" y="2188"/>
                <a:chExt cx="312" cy="283"/>
              </a:xfrm>
            </p:grpSpPr>
            <p:sp>
              <p:nvSpPr>
                <p:cNvPr id="60545" name="AutoShape 129">
                  <a:extLst>
                    <a:ext uri="{FF2B5EF4-FFF2-40B4-BE49-F238E27FC236}">
                      <a16:creationId xmlns:a16="http://schemas.microsoft.com/office/drawing/2014/main" id="{D0035396-FCB9-49BB-9C8F-78585FF748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58" y="2188"/>
                  <a:ext cx="311" cy="57"/>
                </a:xfrm>
                <a:custGeom>
                  <a:avLst/>
                  <a:gdLst>
                    <a:gd name="G0" fmla="+- 2084 0 0"/>
                    <a:gd name="G1" fmla="+- 21600 0 2084"/>
                    <a:gd name="G2" fmla="*/ 2084 1 2"/>
                    <a:gd name="G3" fmla="+- 21600 0 G2"/>
                    <a:gd name="G4" fmla="+/ 2084 21600 2"/>
                    <a:gd name="G5" fmla="+/ G1 0 2"/>
                    <a:gd name="G6" fmla="*/ 21600 21600 2084"/>
                    <a:gd name="G7" fmla="*/ G6 1 2"/>
                    <a:gd name="G8" fmla="+- 21600 0 G7"/>
                    <a:gd name="G9" fmla="*/ 21600 1 2"/>
                    <a:gd name="G10" fmla="+- 2084 0 G9"/>
                    <a:gd name="G11" fmla="?: G10 G8 0"/>
                    <a:gd name="G12" fmla="?: G10 G7 21600"/>
                    <a:gd name="T0" fmla="*/ 20558 w 21600"/>
                    <a:gd name="T1" fmla="*/ 10800 h 21600"/>
                    <a:gd name="T2" fmla="*/ 10800 w 21600"/>
                    <a:gd name="T3" fmla="*/ 21600 h 21600"/>
                    <a:gd name="T4" fmla="*/ 1042 w 21600"/>
                    <a:gd name="T5" fmla="*/ 10800 h 21600"/>
                    <a:gd name="T6" fmla="*/ 10800 w 21600"/>
                    <a:gd name="T7" fmla="*/ 0 h 21600"/>
                    <a:gd name="T8" fmla="*/ 2842 w 21600"/>
                    <a:gd name="T9" fmla="*/ 2842 h 21600"/>
                    <a:gd name="T10" fmla="*/ 18758 w 21600"/>
                    <a:gd name="T11" fmla="*/ 1875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084" y="21600"/>
                      </a:lnTo>
                      <a:lnTo>
                        <a:pt x="195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546" name="Freeform 130">
                  <a:extLst>
                    <a:ext uri="{FF2B5EF4-FFF2-40B4-BE49-F238E27FC236}">
                      <a16:creationId xmlns:a16="http://schemas.microsoft.com/office/drawing/2014/main" id="{97D456A8-2D56-457C-9432-E3602FB5E1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2225"/>
                  <a:ext cx="312" cy="246"/>
                </a:xfrm>
                <a:custGeom>
                  <a:avLst/>
                  <a:gdLst>
                    <a:gd name="T0" fmla="*/ 85 w 312"/>
                    <a:gd name="T1" fmla="*/ 246 h 246"/>
                    <a:gd name="T2" fmla="*/ 85 w 312"/>
                    <a:gd name="T3" fmla="*/ 189 h 246"/>
                    <a:gd name="T4" fmla="*/ 57 w 312"/>
                    <a:gd name="T5" fmla="*/ 104 h 246"/>
                    <a:gd name="T6" fmla="*/ 0 w 312"/>
                    <a:gd name="T7" fmla="*/ 19 h 246"/>
                    <a:gd name="T8" fmla="*/ 16 w 312"/>
                    <a:gd name="T9" fmla="*/ 0 h 246"/>
                    <a:gd name="T10" fmla="*/ 301 w 312"/>
                    <a:gd name="T11" fmla="*/ 0 h 246"/>
                    <a:gd name="T12" fmla="*/ 312 w 312"/>
                    <a:gd name="T13" fmla="*/ 19 h 246"/>
                    <a:gd name="T14" fmla="*/ 256 w 312"/>
                    <a:gd name="T15" fmla="*/ 104 h 246"/>
                    <a:gd name="T16" fmla="*/ 227 w 312"/>
                    <a:gd name="T17" fmla="*/ 189 h 246"/>
                    <a:gd name="T18" fmla="*/ 227 w 312"/>
                    <a:gd name="T19" fmla="*/ 246 h 246"/>
                    <a:gd name="T20" fmla="*/ 85 w 312"/>
                    <a:gd name="T21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2" h="246">
                      <a:moveTo>
                        <a:pt x="85" y="246"/>
                      </a:moveTo>
                      <a:lnTo>
                        <a:pt x="85" y="189"/>
                      </a:lnTo>
                      <a:cubicBezTo>
                        <a:pt x="80" y="165"/>
                        <a:pt x="71" y="132"/>
                        <a:pt x="57" y="104"/>
                      </a:cubicBezTo>
                      <a:cubicBezTo>
                        <a:pt x="43" y="76"/>
                        <a:pt x="7" y="36"/>
                        <a:pt x="0" y="19"/>
                      </a:cubicBezTo>
                      <a:lnTo>
                        <a:pt x="16" y="0"/>
                      </a:lnTo>
                      <a:lnTo>
                        <a:pt x="301" y="0"/>
                      </a:lnTo>
                      <a:lnTo>
                        <a:pt x="312" y="19"/>
                      </a:lnTo>
                      <a:cubicBezTo>
                        <a:pt x="304" y="36"/>
                        <a:pt x="270" y="76"/>
                        <a:pt x="256" y="104"/>
                      </a:cubicBezTo>
                      <a:cubicBezTo>
                        <a:pt x="242" y="132"/>
                        <a:pt x="232" y="165"/>
                        <a:pt x="227" y="189"/>
                      </a:cubicBezTo>
                      <a:lnTo>
                        <a:pt x="227" y="246"/>
                      </a:lnTo>
                      <a:lnTo>
                        <a:pt x="85" y="246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0547" name="Group 131">
              <a:extLst>
                <a:ext uri="{FF2B5EF4-FFF2-40B4-BE49-F238E27FC236}">
                  <a16:creationId xmlns:a16="http://schemas.microsoft.com/office/drawing/2014/main" id="{CBAEEA8C-02BB-4365-92B9-298468F274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2018"/>
              <a:ext cx="426" cy="596"/>
              <a:chOff x="1901" y="2055"/>
              <a:chExt cx="426" cy="587"/>
            </a:xfrm>
          </p:grpSpPr>
          <p:sp>
            <p:nvSpPr>
              <p:cNvPr id="60548" name="Rectangle 132">
                <a:extLst>
                  <a:ext uri="{FF2B5EF4-FFF2-40B4-BE49-F238E27FC236}">
                    <a16:creationId xmlns:a16="http://schemas.microsoft.com/office/drawing/2014/main" id="{3B3DAFCA-4353-4B63-9EC0-0C58F8654B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9" y="2472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49" name="AutoShape 133">
                <a:extLst>
                  <a:ext uri="{FF2B5EF4-FFF2-40B4-BE49-F238E27FC236}">
                    <a16:creationId xmlns:a16="http://schemas.microsoft.com/office/drawing/2014/main" id="{F801B5D2-E97E-4C2D-B0E6-95063903AC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7" y="2613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50" name="AutoShape 134">
                <a:extLst>
                  <a:ext uri="{FF2B5EF4-FFF2-40B4-BE49-F238E27FC236}">
                    <a16:creationId xmlns:a16="http://schemas.microsoft.com/office/drawing/2014/main" id="{72F8202D-FE60-45B9-9C5A-64C62210D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9" y="2443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tint val="44314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4431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51" name="AutoShape 135">
                <a:extLst>
                  <a:ext uri="{FF2B5EF4-FFF2-40B4-BE49-F238E27FC236}">
                    <a16:creationId xmlns:a16="http://schemas.microsoft.com/office/drawing/2014/main" id="{DC61D4AE-835B-481B-BDA8-B043188E3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2015" y="2557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52" name="AutoShape 136">
                <a:extLst>
                  <a:ext uri="{FF2B5EF4-FFF2-40B4-BE49-F238E27FC236}">
                    <a16:creationId xmlns:a16="http://schemas.microsoft.com/office/drawing/2014/main" id="{FFAEA086-680A-4114-9A0D-899490C5ED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2015" y="2529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53" name="AutoShape 137">
                <a:extLst>
                  <a:ext uri="{FF2B5EF4-FFF2-40B4-BE49-F238E27FC236}">
                    <a16:creationId xmlns:a16="http://schemas.microsoft.com/office/drawing/2014/main" id="{F3F5FF79-9159-44EF-8211-D3BF033E93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2015" y="2500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54" name="AutoShape 138">
                <a:extLst>
                  <a:ext uri="{FF2B5EF4-FFF2-40B4-BE49-F238E27FC236}">
                    <a16:creationId xmlns:a16="http://schemas.microsoft.com/office/drawing/2014/main" id="{BFCC6BEF-216C-4261-84D9-319B418808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2015" y="2472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55" name="Oval 139">
                <a:extLst>
                  <a:ext uri="{FF2B5EF4-FFF2-40B4-BE49-F238E27FC236}">
                    <a16:creationId xmlns:a16="http://schemas.microsoft.com/office/drawing/2014/main" id="{FA258DAC-54EB-42EF-84C5-A226E04B0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5" y="2055"/>
                <a:ext cx="397" cy="311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0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0556" name="Group 140">
                <a:extLst>
                  <a:ext uri="{FF2B5EF4-FFF2-40B4-BE49-F238E27FC236}">
                    <a16:creationId xmlns:a16="http://schemas.microsoft.com/office/drawing/2014/main" id="{B7F914E4-B842-4016-BF8D-2A277C2B44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1" y="2225"/>
                <a:ext cx="426" cy="227"/>
                <a:chOff x="1958" y="2188"/>
                <a:chExt cx="312" cy="283"/>
              </a:xfrm>
            </p:grpSpPr>
            <p:sp>
              <p:nvSpPr>
                <p:cNvPr id="60557" name="AutoShape 141">
                  <a:extLst>
                    <a:ext uri="{FF2B5EF4-FFF2-40B4-BE49-F238E27FC236}">
                      <a16:creationId xmlns:a16="http://schemas.microsoft.com/office/drawing/2014/main" id="{CC6B6FB9-6DCE-488A-8DC9-9776290D5A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58" y="2188"/>
                  <a:ext cx="311" cy="57"/>
                </a:xfrm>
                <a:custGeom>
                  <a:avLst/>
                  <a:gdLst>
                    <a:gd name="G0" fmla="+- 2084 0 0"/>
                    <a:gd name="G1" fmla="+- 21600 0 2084"/>
                    <a:gd name="G2" fmla="*/ 2084 1 2"/>
                    <a:gd name="G3" fmla="+- 21600 0 G2"/>
                    <a:gd name="G4" fmla="+/ 2084 21600 2"/>
                    <a:gd name="G5" fmla="+/ G1 0 2"/>
                    <a:gd name="G6" fmla="*/ 21600 21600 2084"/>
                    <a:gd name="G7" fmla="*/ G6 1 2"/>
                    <a:gd name="G8" fmla="+- 21600 0 G7"/>
                    <a:gd name="G9" fmla="*/ 21600 1 2"/>
                    <a:gd name="G10" fmla="+- 2084 0 G9"/>
                    <a:gd name="G11" fmla="?: G10 G8 0"/>
                    <a:gd name="G12" fmla="?: G10 G7 21600"/>
                    <a:gd name="T0" fmla="*/ 20558 w 21600"/>
                    <a:gd name="T1" fmla="*/ 10800 h 21600"/>
                    <a:gd name="T2" fmla="*/ 10800 w 21600"/>
                    <a:gd name="T3" fmla="*/ 21600 h 21600"/>
                    <a:gd name="T4" fmla="*/ 1042 w 21600"/>
                    <a:gd name="T5" fmla="*/ 10800 h 21600"/>
                    <a:gd name="T6" fmla="*/ 10800 w 21600"/>
                    <a:gd name="T7" fmla="*/ 0 h 21600"/>
                    <a:gd name="T8" fmla="*/ 2842 w 21600"/>
                    <a:gd name="T9" fmla="*/ 2842 h 21600"/>
                    <a:gd name="T10" fmla="*/ 18758 w 21600"/>
                    <a:gd name="T11" fmla="*/ 1875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084" y="21600"/>
                      </a:lnTo>
                      <a:lnTo>
                        <a:pt x="195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558" name="Freeform 142">
                  <a:extLst>
                    <a:ext uri="{FF2B5EF4-FFF2-40B4-BE49-F238E27FC236}">
                      <a16:creationId xmlns:a16="http://schemas.microsoft.com/office/drawing/2014/main" id="{066F9E34-2226-45BA-888F-743D9E5268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2225"/>
                  <a:ext cx="312" cy="246"/>
                </a:xfrm>
                <a:custGeom>
                  <a:avLst/>
                  <a:gdLst>
                    <a:gd name="T0" fmla="*/ 85 w 312"/>
                    <a:gd name="T1" fmla="*/ 246 h 246"/>
                    <a:gd name="T2" fmla="*/ 85 w 312"/>
                    <a:gd name="T3" fmla="*/ 189 h 246"/>
                    <a:gd name="T4" fmla="*/ 57 w 312"/>
                    <a:gd name="T5" fmla="*/ 104 h 246"/>
                    <a:gd name="T6" fmla="*/ 0 w 312"/>
                    <a:gd name="T7" fmla="*/ 19 h 246"/>
                    <a:gd name="T8" fmla="*/ 16 w 312"/>
                    <a:gd name="T9" fmla="*/ 0 h 246"/>
                    <a:gd name="T10" fmla="*/ 301 w 312"/>
                    <a:gd name="T11" fmla="*/ 0 h 246"/>
                    <a:gd name="T12" fmla="*/ 312 w 312"/>
                    <a:gd name="T13" fmla="*/ 19 h 246"/>
                    <a:gd name="T14" fmla="*/ 256 w 312"/>
                    <a:gd name="T15" fmla="*/ 104 h 246"/>
                    <a:gd name="T16" fmla="*/ 227 w 312"/>
                    <a:gd name="T17" fmla="*/ 189 h 246"/>
                    <a:gd name="T18" fmla="*/ 227 w 312"/>
                    <a:gd name="T19" fmla="*/ 246 h 246"/>
                    <a:gd name="T20" fmla="*/ 85 w 312"/>
                    <a:gd name="T21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2" h="246">
                      <a:moveTo>
                        <a:pt x="85" y="246"/>
                      </a:moveTo>
                      <a:lnTo>
                        <a:pt x="85" y="189"/>
                      </a:lnTo>
                      <a:cubicBezTo>
                        <a:pt x="80" y="165"/>
                        <a:pt x="71" y="132"/>
                        <a:pt x="57" y="104"/>
                      </a:cubicBezTo>
                      <a:cubicBezTo>
                        <a:pt x="43" y="76"/>
                        <a:pt x="7" y="36"/>
                        <a:pt x="0" y="19"/>
                      </a:cubicBezTo>
                      <a:lnTo>
                        <a:pt x="16" y="0"/>
                      </a:lnTo>
                      <a:lnTo>
                        <a:pt x="301" y="0"/>
                      </a:lnTo>
                      <a:lnTo>
                        <a:pt x="312" y="19"/>
                      </a:lnTo>
                      <a:cubicBezTo>
                        <a:pt x="304" y="36"/>
                        <a:pt x="270" y="76"/>
                        <a:pt x="256" y="104"/>
                      </a:cubicBezTo>
                      <a:cubicBezTo>
                        <a:pt x="242" y="132"/>
                        <a:pt x="232" y="165"/>
                        <a:pt x="227" y="189"/>
                      </a:cubicBezTo>
                      <a:lnTo>
                        <a:pt x="227" y="246"/>
                      </a:lnTo>
                      <a:lnTo>
                        <a:pt x="85" y="24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0559" name="Group 143">
            <a:extLst>
              <a:ext uri="{FF2B5EF4-FFF2-40B4-BE49-F238E27FC236}">
                <a16:creationId xmlns:a16="http://schemas.microsoft.com/office/drawing/2014/main" id="{3EB4E5C3-9EB9-412D-86DD-7329031313B6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908050"/>
            <a:ext cx="1036638" cy="1449388"/>
            <a:chOff x="1901" y="2055"/>
            <a:chExt cx="426" cy="587"/>
          </a:xfrm>
        </p:grpSpPr>
        <p:sp>
          <p:nvSpPr>
            <p:cNvPr id="60560" name="Rectangle 144">
              <a:extLst>
                <a:ext uri="{FF2B5EF4-FFF2-40B4-BE49-F238E27FC236}">
                  <a16:creationId xmlns:a16="http://schemas.microsoft.com/office/drawing/2014/main" id="{7D0A0E7C-5878-4A5F-BE98-696D60CA72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9" y="2472"/>
              <a:ext cx="170" cy="141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44314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1" name="AutoShape 145">
              <a:extLst>
                <a:ext uri="{FF2B5EF4-FFF2-40B4-BE49-F238E27FC236}">
                  <a16:creationId xmlns:a16="http://schemas.microsoft.com/office/drawing/2014/main" id="{56C1E111-762A-4FA0-9D99-F992E1D92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7" y="2613"/>
              <a:ext cx="113" cy="2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2" name="AutoShape 146">
              <a:extLst>
                <a:ext uri="{FF2B5EF4-FFF2-40B4-BE49-F238E27FC236}">
                  <a16:creationId xmlns:a16="http://schemas.microsoft.com/office/drawing/2014/main" id="{4312C5C6-0E7D-4EED-AE48-D09A6CEB6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9" y="2443"/>
              <a:ext cx="170" cy="5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tint val="44314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tint val="44314"/>
                    <a:invGamma/>
                  </a:srgbClr>
                </a:gs>
              </a:gsLst>
              <a:lin ang="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3" name="AutoShape 147">
              <a:extLst>
                <a:ext uri="{FF2B5EF4-FFF2-40B4-BE49-F238E27FC236}">
                  <a16:creationId xmlns:a16="http://schemas.microsoft.com/office/drawing/2014/main" id="{9E6F1067-7C49-4FBE-BFF2-774592C306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2015" y="2557"/>
              <a:ext cx="199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44314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4" name="AutoShape 148">
              <a:extLst>
                <a:ext uri="{FF2B5EF4-FFF2-40B4-BE49-F238E27FC236}">
                  <a16:creationId xmlns:a16="http://schemas.microsoft.com/office/drawing/2014/main" id="{0B37DF7E-B594-4099-952B-9E65520A57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2015" y="2529"/>
              <a:ext cx="199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44314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5" name="AutoShape 149">
              <a:extLst>
                <a:ext uri="{FF2B5EF4-FFF2-40B4-BE49-F238E27FC236}">
                  <a16:creationId xmlns:a16="http://schemas.microsoft.com/office/drawing/2014/main" id="{616771C8-65B8-4770-853A-FE22384A32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2015" y="2500"/>
              <a:ext cx="199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44314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6" name="AutoShape 150">
              <a:extLst>
                <a:ext uri="{FF2B5EF4-FFF2-40B4-BE49-F238E27FC236}">
                  <a16:creationId xmlns:a16="http://schemas.microsoft.com/office/drawing/2014/main" id="{A9C460F1-B8E8-4445-8563-EE664DD030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2015" y="2472"/>
              <a:ext cx="199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44314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7" name="Oval 151">
              <a:extLst>
                <a:ext uri="{FF2B5EF4-FFF2-40B4-BE49-F238E27FC236}">
                  <a16:creationId xmlns:a16="http://schemas.microsoft.com/office/drawing/2014/main" id="{461850A9-5E74-43A7-84AE-E1D56C86E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5" y="2055"/>
              <a:ext cx="397" cy="31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0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568" name="Group 152">
              <a:extLst>
                <a:ext uri="{FF2B5EF4-FFF2-40B4-BE49-F238E27FC236}">
                  <a16:creationId xmlns:a16="http://schemas.microsoft.com/office/drawing/2014/main" id="{D2230563-9746-4E18-97C6-8BD4535FB7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1" y="2225"/>
              <a:ext cx="426" cy="227"/>
              <a:chOff x="1958" y="2188"/>
              <a:chExt cx="312" cy="283"/>
            </a:xfrm>
          </p:grpSpPr>
          <p:sp>
            <p:nvSpPr>
              <p:cNvPr id="60569" name="AutoShape 153">
                <a:extLst>
                  <a:ext uri="{FF2B5EF4-FFF2-40B4-BE49-F238E27FC236}">
                    <a16:creationId xmlns:a16="http://schemas.microsoft.com/office/drawing/2014/main" id="{83A95073-2739-41DC-9BB4-9F819A4949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2188"/>
                <a:ext cx="311" cy="57"/>
              </a:xfrm>
              <a:custGeom>
                <a:avLst/>
                <a:gdLst>
                  <a:gd name="G0" fmla="+- 2084 0 0"/>
                  <a:gd name="G1" fmla="+- 21600 0 2084"/>
                  <a:gd name="G2" fmla="*/ 2084 1 2"/>
                  <a:gd name="G3" fmla="+- 21600 0 G2"/>
                  <a:gd name="G4" fmla="+/ 2084 21600 2"/>
                  <a:gd name="G5" fmla="+/ G1 0 2"/>
                  <a:gd name="G6" fmla="*/ 21600 21600 2084"/>
                  <a:gd name="G7" fmla="*/ G6 1 2"/>
                  <a:gd name="G8" fmla="+- 21600 0 G7"/>
                  <a:gd name="G9" fmla="*/ 21600 1 2"/>
                  <a:gd name="G10" fmla="+- 2084 0 G9"/>
                  <a:gd name="G11" fmla="?: G10 G8 0"/>
                  <a:gd name="G12" fmla="?: G10 G7 21600"/>
                  <a:gd name="T0" fmla="*/ 20558 w 21600"/>
                  <a:gd name="T1" fmla="*/ 10800 h 21600"/>
                  <a:gd name="T2" fmla="*/ 10800 w 21600"/>
                  <a:gd name="T3" fmla="*/ 21600 h 21600"/>
                  <a:gd name="T4" fmla="*/ 1042 w 21600"/>
                  <a:gd name="T5" fmla="*/ 10800 h 21600"/>
                  <a:gd name="T6" fmla="*/ 10800 w 21600"/>
                  <a:gd name="T7" fmla="*/ 0 h 21600"/>
                  <a:gd name="T8" fmla="*/ 2842 w 21600"/>
                  <a:gd name="T9" fmla="*/ 2842 h 21600"/>
                  <a:gd name="T10" fmla="*/ 18758 w 21600"/>
                  <a:gd name="T11" fmla="*/ 1875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084" y="21600"/>
                    </a:lnTo>
                    <a:lnTo>
                      <a:pt x="195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70" name="Freeform 154">
                <a:extLst>
                  <a:ext uri="{FF2B5EF4-FFF2-40B4-BE49-F238E27FC236}">
                    <a16:creationId xmlns:a16="http://schemas.microsoft.com/office/drawing/2014/main" id="{F512748E-955A-4C9D-BC04-ACA619478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" y="2225"/>
                <a:ext cx="312" cy="246"/>
              </a:xfrm>
              <a:custGeom>
                <a:avLst/>
                <a:gdLst>
                  <a:gd name="T0" fmla="*/ 85 w 312"/>
                  <a:gd name="T1" fmla="*/ 246 h 246"/>
                  <a:gd name="T2" fmla="*/ 85 w 312"/>
                  <a:gd name="T3" fmla="*/ 189 h 246"/>
                  <a:gd name="T4" fmla="*/ 57 w 312"/>
                  <a:gd name="T5" fmla="*/ 104 h 246"/>
                  <a:gd name="T6" fmla="*/ 0 w 312"/>
                  <a:gd name="T7" fmla="*/ 19 h 246"/>
                  <a:gd name="T8" fmla="*/ 16 w 312"/>
                  <a:gd name="T9" fmla="*/ 0 h 246"/>
                  <a:gd name="T10" fmla="*/ 301 w 312"/>
                  <a:gd name="T11" fmla="*/ 0 h 246"/>
                  <a:gd name="T12" fmla="*/ 312 w 312"/>
                  <a:gd name="T13" fmla="*/ 19 h 246"/>
                  <a:gd name="T14" fmla="*/ 256 w 312"/>
                  <a:gd name="T15" fmla="*/ 104 h 246"/>
                  <a:gd name="T16" fmla="*/ 227 w 312"/>
                  <a:gd name="T17" fmla="*/ 189 h 246"/>
                  <a:gd name="T18" fmla="*/ 227 w 312"/>
                  <a:gd name="T19" fmla="*/ 246 h 246"/>
                  <a:gd name="T20" fmla="*/ 85 w 312"/>
                  <a:gd name="T21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2" h="246">
                    <a:moveTo>
                      <a:pt x="85" y="246"/>
                    </a:moveTo>
                    <a:lnTo>
                      <a:pt x="85" y="189"/>
                    </a:lnTo>
                    <a:cubicBezTo>
                      <a:pt x="80" y="165"/>
                      <a:pt x="71" y="132"/>
                      <a:pt x="57" y="104"/>
                    </a:cubicBezTo>
                    <a:cubicBezTo>
                      <a:pt x="43" y="76"/>
                      <a:pt x="7" y="36"/>
                      <a:pt x="0" y="19"/>
                    </a:cubicBezTo>
                    <a:lnTo>
                      <a:pt x="16" y="0"/>
                    </a:lnTo>
                    <a:lnTo>
                      <a:pt x="301" y="0"/>
                    </a:lnTo>
                    <a:lnTo>
                      <a:pt x="312" y="19"/>
                    </a:lnTo>
                    <a:cubicBezTo>
                      <a:pt x="304" y="36"/>
                      <a:pt x="270" y="76"/>
                      <a:pt x="256" y="104"/>
                    </a:cubicBezTo>
                    <a:cubicBezTo>
                      <a:pt x="242" y="132"/>
                      <a:pt x="232" y="165"/>
                      <a:pt x="227" y="189"/>
                    </a:cubicBezTo>
                    <a:lnTo>
                      <a:pt x="227" y="246"/>
                    </a:lnTo>
                    <a:lnTo>
                      <a:pt x="85" y="24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0571" name="Group 155">
            <a:extLst>
              <a:ext uri="{FF2B5EF4-FFF2-40B4-BE49-F238E27FC236}">
                <a16:creationId xmlns:a16="http://schemas.microsoft.com/office/drawing/2014/main" id="{9DFA17A5-3A50-4D7E-B0E1-7FCC2E5E7115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2841625"/>
            <a:ext cx="1036638" cy="1450975"/>
            <a:chOff x="937" y="2018"/>
            <a:chExt cx="426" cy="596"/>
          </a:xfrm>
        </p:grpSpPr>
        <p:grpSp>
          <p:nvGrpSpPr>
            <p:cNvPr id="60572" name="Group 156">
              <a:extLst>
                <a:ext uri="{FF2B5EF4-FFF2-40B4-BE49-F238E27FC236}">
                  <a16:creationId xmlns:a16="http://schemas.microsoft.com/office/drawing/2014/main" id="{BF8D7F0A-6B7B-40F2-B647-AEA8BA6631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7" y="2018"/>
              <a:ext cx="426" cy="596"/>
              <a:chOff x="1901" y="2055"/>
              <a:chExt cx="426" cy="587"/>
            </a:xfrm>
          </p:grpSpPr>
          <p:sp>
            <p:nvSpPr>
              <p:cNvPr id="60573" name="Rectangle 157">
                <a:extLst>
                  <a:ext uri="{FF2B5EF4-FFF2-40B4-BE49-F238E27FC236}">
                    <a16:creationId xmlns:a16="http://schemas.microsoft.com/office/drawing/2014/main" id="{D94729AD-01E3-4637-9193-BC7ADF1F3F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9" y="2472"/>
                <a:ext cx="170" cy="141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74" name="AutoShape 158">
                <a:extLst>
                  <a:ext uri="{FF2B5EF4-FFF2-40B4-BE49-F238E27FC236}">
                    <a16:creationId xmlns:a16="http://schemas.microsoft.com/office/drawing/2014/main" id="{2DE44908-31F3-4F9C-A978-294F93660F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7" y="2613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75" name="AutoShape 159">
                <a:extLst>
                  <a:ext uri="{FF2B5EF4-FFF2-40B4-BE49-F238E27FC236}">
                    <a16:creationId xmlns:a16="http://schemas.microsoft.com/office/drawing/2014/main" id="{052E046E-E782-4A66-B806-549A36B3D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9" y="2443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76" name="AutoShape 160">
                <a:extLst>
                  <a:ext uri="{FF2B5EF4-FFF2-40B4-BE49-F238E27FC236}">
                    <a16:creationId xmlns:a16="http://schemas.microsoft.com/office/drawing/2014/main" id="{CC4C2702-02DE-4D62-9546-E5D11CE0D8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2015" y="2557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77" name="AutoShape 161">
                <a:extLst>
                  <a:ext uri="{FF2B5EF4-FFF2-40B4-BE49-F238E27FC236}">
                    <a16:creationId xmlns:a16="http://schemas.microsoft.com/office/drawing/2014/main" id="{E462C7FA-80D0-45DF-B036-178A6636E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2015" y="2529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78" name="AutoShape 162">
                <a:extLst>
                  <a:ext uri="{FF2B5EF4-FFF2-40B4-BE49-F238E27FC236}">
                    <a16:creationId xmlns:a16="http://schemas.microsoft.com/office/drawing/2014/main" id="{476BB759-6E0D-4B95-A986-53DCF4C38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2015" y="2500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79" name="AutoShape 163">
                <a:extLst>
                  <a:ext uri="{FF2B5EF4-FFF2-40B4-BE49-F238E27FC236}">
                    <a16:creationId xmlns:a16="http://schemas.microsoft.com/office/drawing/2014/main" id="{6D25E7BE-1344-4B75-991E-3C397262D0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2015" y="2472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80" name="Oval 164">
                <a:extLst>
                  <a:ext uri="{FF2B5EF4-FFF2-40B4-BE49-F238E27FC236}">
                    <a16:creationId xmlns:a16="http://schemas.microsoft.com/office/drawing/2014/main" id="{CA9A8166-62E9-4EB2-B00D-FDBD1159A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5" y="2055"/>
                <a:ext cx="397" cy="311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0581" name="Group 165">
                <a:extLst>
                  <a:ext uri="{FF2B5EF4-FFF2-40B4-BE49-F238E27FC236}">
                    <a16:creationId xmlns:a16="http://schemas.microsoft.com/office/drawing/2014/main" id="{C40DEEF6-05CC-4143-8DAE-3AFB0B0B26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1" y="2225"/>
                <a:ext cx="426" cy="227"/>
                <a:chOff x="1958" y="2188"/>
                <a:chExt cx="312" cy="283"/>
              </a:xfrm>
            </p:grpSpPr>
            <p:sp>
              <p:nvSpPr>
                <p:cNvPr id="60582" name="AutoShape 166">
                  <a:extLst>
                    <a:ext uri="{FF2B5EF4-FFF2-40B4-BE49-F238E27FC236}">
                      <a16:creationId xmlns:a16="http://schemas.microsoft.com/office/drawing/2014/main" id="{FA77B9FF-38BD-4776-9BDC-83332F3F5B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58" y="2188"/>
                  <a:ext cx="311" cy="57"/>
                </a:xfrm>
                <a:custGeom>
                  <a:avLst/>
                  <a:gdLst>
                    <a:gd name="G0" fmla="+- 2084 0 0"/>
                    <a:gd name="G1" fmla="+- 21600 0 2084"/>
                    <a:gd name="G2" fmla="*/ 2084 1 2"/>
                    <a:gd name="G3" fmla="+- 21600 0 G2"/>
                    <a:gd name="G4" fmla="+/ 2084 21600 2"/>
                    <a:gd name="G5" fmla="+/ G1 0 2"/>
                    <a:gd name="G6" fmla="*/ 21600 21600 2084"/>
                    <a:gd name="G7" fmla="*/ G6 1 2"/>
                    <a:gd name="G8" fmla="+- 21600 0 G7"/>
                    <a:gd name="G9" fmla="*/ 21600 1 2"/>
                    <a:gd name="G10" fmla="+- 2084 0 G9"/>
                    <a:gd name="G11" fmla="?: G10 G8 0"/>
                    <a:gd name="G12" fmla="?: G10 G7 21600"/>
                    <a:gd name="T0" fmla="*/ 20558 w 21600"/>
                    <a:gd name="T1" fmla="*/ 10800 h 21600"/>
                    <a:gd name="T2" fmla="*/ 10800 w 21600"/>
                    <a:gd name="T3" fmla="*/ 21600 h 21600"/>
                    <a:gd name="T4" fmla="*/ 1042 w 21600"/>
                    <a:gd name="T5" fmla="*/ 10800 h 21600"/>
                    <a:gd name="T6" fmla="*/ 10800 w 21600"/>
                    <a:gd name="T7" fmla="*/ 0 h 21600"/>
                    <a:gd name="T8" fmla="*/ 2842 w 21600"/>
                    <a:gd name="T9" fmla="*/ 2842 h 21600"/>
                    <a:gd name="T10" fmla="*/ 18758 w 21600"/>
                    <a:gd name="T11" fmla="*/ 1875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084" y="21600"/>
                      </a:lnTo>
                      <a:lnTo>
                        <a:pt x="195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583" name="Freeform 167">
                  <a:extLst>
                    <a:ext uri="{FF2B5EF4-FFF2-40B4-BE49-F238E27FC236}">
                      <a16:creationId xmlns:a16="http://schemas.microsoft.com/office/drawing/2014/main" id="{D66A0DAC-1561-4A20-B63F-3D9B6E602A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2225"/>
                  <a:ext cx="312" cy="246"/>
                </a:xfrm>
                <a:custGeom>
                  <a:avLst/>
                  <a:gdLst>
                    <a:gd name="T0" fmla="*/ 85 w 312"/>
                    <a:gd name="T1" fmla="*/ 246 h 246"/>
                    <a:gd name="T2" fmla="*/ 85 w 312"/>
                    <a:gd name="T3" fmla="*/ 189 h 246"/>
                    <a:gd name="T4" fmla="*/ 57 w 312"/>
                    <a:gd name="T5" fmla="*/ 104 h 246"/>
                    <a:gd name="T6" fmla="*/ 0 w 312"/>
                    <a:gd name="T7" fmla="*/ 19 h 246"/>
                    <a:gd name="T8" fmla="*/ 16 w 312"/>
                    <a:gd name="T9" fmla="*/ 0 h 246"/>
                    <a:gd name="T10" fmla="*/ 301 w 312"/>
                    <a:gd name="T11" fmla="*/ 0 h 246"/>
                    <a:gd name="T12" fmla="*/ 312 w 312"/>
                    <a:gd name="T13" fmla="*/ 19 h 246"/>
                    <a:gd name="T14" fmla="*/ 256 w 312"/>
                    <a:gd name="T15" fmla="*/ 104 h 246"/>
                    <a:gd name="T16" fmla="*/ 227 w 312"/>
                    <a:gd name="T17" fmla="*/ 189 h 246"/>
                    <a:gd name="T18" fmla="*/ 227 w 312"/>
                    <a:gd name="T19" fmla="*/ 246 h 246"/>
                    <a:gd name="T20" fmla="*/ 85 w 312"/>
                    <a:gd name="T21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2" h="246">
                      <a:moveTo>
                        <a:pt x="85" y="246"/>
                      </a:moveTo>
                      <a:lnTo>
                        <a:pt x="85" y="189"/>
                      </a:lnTo>
                      <a:cubicBezTo>
                        <a:pt x="80" y="165"/>
                        <a:pt x="71" y="132"/>
                        <a:pt x="57" y="104"/>
                      </a:cubicBezTo>
                      <a:cubicBezTo>
                        <a:pt x="43" y="76"/>
                        <a:pt x="7" y="36"/>
                        <a:pt x="0" y="19"/>
                      </a:cubicBezTo>
                      <a:lnTo>
                        <a:pt x="16" y="0"/>
                      </a:lnTo>
                      <a:lnTo>
                        <a:pt x="301" y="0"/>
                      </a:lnTo>
                      <a:lnTo>
                        <a:pt x="312" y="19"/>
                      </a:lnTo>
                      <a:cubicBezTo>
                        <a:pt x="304" y="36"/>
                        <a:pt x="270" y="76"/>
                        <a:pt x="256" y="104"/>
                      </a:cubicBezTo>
                      <a:cubicBezTo>
                        <a:pt x="242" y="132"/>
                        <a:pt x="232" y="165"/>
                        <a:pt x="227" y="189"/>
                      </a:cubicBezTo>
                      <a:lnTo>
                        <a:pt x="227" y="246"/>
                      </a:lnTo>
                      <a:lnTo>
                        <a:pt x="85" y="246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0584" name="Group 168">
              <a:extLst>
                <a:ext uri="{FF2B5EF4-FFF2-40B4-BE49-F238E27FC236}">
                  <a16:creationId xmlns:a16="http://schemas.microsoft.com/office/drawing/2014/main" id="{B5BAB7FB-BCA0-467E-9C35-390C3CD654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7" y="2018"/>
              <a:ext cx="426" cy="596"/>
              <a:chOff x="1901" y="2055"/>
              <a:chExt cx="426" cy="587"/>
            </a:xfrm>
          </p:grpSpPr>
          <p:sp>
            <p:nvSpPr>
              <p:cNvPr id="60585" name="Rectangle 169">
                <a:extLst>
                  <a:ext uri="{FF2B5EF4-FFF2-40B4-BE49-F238E27FC236}">
                    <a16:creationId xmlns:a16="http://schemas.microsoft.com/office/drawing/2014/main" id="{5F6567A4-A8FF-46A1-9352-611DC00993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9" y="2472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86" name="AutoShape 170">
                <a:extLst>
                  <a:ext uri="{FF2B5EF4-FFF2-40B4-BE49-F238E27FC236}">
                    <a16:creationId xmlns:a16="http://schemas.microsoft.com/office/drawing/2014/main" id="{A2B338DE-B7A5-4C9E-B387-166C06ECFE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7" y="2613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87" name="AutoShape 171">
                <a:extLst>
                  <a:ext uri="{FF2B5EF4-FFF2-40B4-BE49-F238E27FC236}">
                    <a16:creationId xmlns:a16="http://schemas.microsoft.com/office/drawing/2014/main" id="{236AF613-0FB4-4940-B931-E30DA657A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9" y="2443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tint val="44314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4431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88" name="AutoShape 172">
                <a:extLst>
                  <a:ext uri="{FF2B5EF4-FFF2-40B4-BE49-F238E27FC236}">
                    <a16:creationId xmlns:a16="http://schemas.microsoft.com/office/drawing/2014/main" id="{052CA875-FC4D-4064-8138-F3230330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2015" y="2557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89" name="AutoShape 173">
                <a:extLst>
                  <a:ext uri="{FF2B5EF4-FFF2-40B4-BE49-F238E27FC236}">
                    <a16:creationId xmlns:a16="http://schemas.microsoft.com/office/drawing/2014/main" id="{22ADFB2B-CCF9-4001-A55C-678F81AEFA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2015" y="2529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90" name="AutoShape 174">
                <a:extLst>
                  <a:ext uri="{FF2B5EF4-FFF2-40B4-BE49-F238E27FC236}">
                    <a16:creationId xmlns:a16="http://schemas.microsoft.com/office/drawing/2014/main" id="{F49ECC94-A817-4FF9-82C5-12BA2AF90C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2015" y="2500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91" name="AutoShape 175">
                <a:extLst>
                  <a:ext uri="{FF2B5EF4-FFF2-40B4-BE49-F238E27FC236}">
                    <a16:creationId xmlns:a16="http://schemas.microsoft.com/office/drawing/2014/main" id="{698BAAFC-F790-4BF6-867A-926A72530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2015" y="2472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92" name="Oval 176">
                <a:extLst>
                  <a:ext uri="{FF2B5EF4-FFF2-40B4-BE49-F238E27FC236}">
                    <a16:creationId xmlns:a16="http://schemas.microsoft.com/office/drawing/2014/main" id="{30FE0AD1-FBAF-49D4-BEB7-7F47C54DD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5" y="2055"/>
                <a:ext cx="397" cy="311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0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0593" name="Group 177">
                <a:extLst>
                  <a:ext uri="{FF2B5EF4-FFF2-40B4-BE49-F238E27FC236}">
                    <a16:creationId xmlns:a16="http://schemas.microsoft.com/office/drawing/2014/main" id="{5E3F456E-2ABD-4971-8D74-F83656044C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1" y="2225"/>
                <a:ext cx="426" cy="227"/>
                <a:chOff x="1958" y="2188"/>
                <a:chExt cx="312" cy="283"/>
              </a:xfrm>
            </p:grpSpPr>
            <p:sp>
              <p:nvSpPr>
                <p:cNvPr id="60594" name="AutoShape 178">
                  <a:extLst>
                    <a:ext uri="{FF2B5EF4-FFF2-40B4-BE49-F238E27FC236}">
                      <a16:creationId xmlns:a16="http://schemas.microsoft.com/office/drawing/2014/main" id="{0F225699-926B-46B4-B076-75B02BF26E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58" y="2188"/>
                  <a:ext cx="311" cy="57"/>
                </a:xfrm>
                <a:custGeom>
                  <a:avLst/>
                  <a:gdLst>
                    <a:gd name="G0" fmla="+- 2084 0 0"/>
                    <a:gd name="G1" fmla="+- 21600 0 2084"/>
                    <a:gd name="G2" fmla="*/ 2084 1 2"/>
                    <a:gd name="G3" fmla="+- 21600 0 G2"/>
                    <a:gd name="G4" fmla="+/ 2084 21600 2"/>
                    <a:gd name="G5" fmla="+/ G1 0 2"/>
                    <a:gd name="G6" fmla="*/ 21600 21600 2084"/>
                    <a:gd name="G7" fmla="*/ G6 1 2"/>
                    <a:gd name="G8" fmla="+- 21600 0 G7"/>
                    <a:gd name="G9" fmla="*/ 21600 1 2"/>
                    <a:gd name="G10" fmla="+- 2084 0 G9"/>
                    <a:gd name="G11" fmla="?: G10 G8 0"/>
                    <a:gd name="G12" fmla="?: G10 G7 21600"/>
                    <a:gd name="T0" fmla="*/ 20558 w 21600"/>
                    <a:gd name="T1" fmla="*/ 10800 h 21600"/>
                    <a:gd name="T2" fmla="*/ 10800 w 21600"/>
                    <a:gd name="T3" fmla="*/ 21600 h 21600"/>
                    <a:gd name="T4" fmla="*/ 1042 w 21600"/>
                    <a:gd name="T5" fmla="*/ 10800 h 21600"/>
                    <a:gd name="T6" fmla="*/ 10800 w 21600"/>
                    <a:gd name="T7" fmla="*/ 0 h 21600"/>
                    <a:gd name="T8" fmla="*/ 2842 w 21600"/>
                    <a:gd name="T9" fmla="*/ 2842 h 21600"/>
                    <a:gd name="T10" fmla="*/ 18758 w 21600"/>
                    <a:gd name="T11" fmla="*/ 1875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084" y="21600"/>
                      </a:lnTo>
                      <a:lnTo>
                        <a:pt x="195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595" name="Freeform 179">
                  <a:extLst>
                    <a:ext uri="{FF2B5EF4-FFF2-40B4-BE49-F238E27FC236}">
                      <a16:creationId xmlns:a16="http://schemas.microsoft.com/office/drawing/2014/main" id="{36D24679-098F-4B71-B223-2EAB146497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2225"/>
                  <a:ext cx="312" cy="246"/>
                </a:xfrm>
                <a:custGeom>
                  <a:avLst/>
                  <a:gdLst>
                    <a:gd name="T0" fmla="*/ 85 w 312"/>
                    <a:gd name="T1" fmla="*/ 246 h 246"/>
                    <a:gd name="T2" fmla="*/ 85 w 312"/>
                    <a:gd name="T3" fmla="*/ 189 h 246"/>
                    <a:gd name="T4" fmla="*/ 57 w 312"/>
                    <a:gd name="T5" fmla="*/ 104 h 246"/>
                    <a:gd name="T6" fmla="*/ 0 w 312"/>
                    <a:gd name="T7" fmla="*/ 19 h 246"/>
                    <a:gd name="T8" fmla="*/ 16 w 312"/>
                    <a:gd name="T9" fmla="*/ 0 h 246"/>
                    <a:gd name="T10" fmla="*/ 301 w 312"/>
                    <a:gd name="T11" fmla="*/ 0 h 246"/>
                    <a:gd name="T12" fmla="*/ 312 w 312"/>
                    <a:gd name="T13" fmla="*/ 19 h 246"/>
                    <a:gd name="T14" fmla="*/ 256 w 312"/>
                    <a:gd name="T15" fmla="*/ 104 h 246"/>
                    <a:gd name="T16" fmla="*/ 227 w 312"/>
                    <a:gd name="T17" fmla="*/ 189 h 246"/>
                    <a:gd name="T18" fmla="*/ 227 w 312"/>
                    <a:gd name="T19" fmla="*/ 246 h 246"/>
                    <a:gd name="T20" fmla="*/ 85 w 312"/>
                    <a:gd name="T21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2" h="246">
                      <a:moveTo>
                        <a:pt x="85" y="246"/>
                      </a:moveTo>
                      <a:lnTo>
                        <a:pt x="85" y="189"/>
                      </a:lnTo>
                      <a:cubicBezTo>
                        <a:pt x="80" y="165"/>
                        <a:pt x="71" y="132"/>
                        <a:pt x="57" y="104"/>
                      </a:cubicBezTo>
                      <a:cubicBezTo>
                        <a:pt x="43" y="76"/>
                        <a:pt x="7" y="36"/>
                        <a:pt x="0" y="19"/>
                      </a:cubicBezTo>
                      <a:lnTo>
                        <a:pt x="16" y="0"/>
                      </a:lnTo>
                      <a:lnTo>
                        <a:pt x="301" y="0"/>
                      </a:lnTo>
                      <a:lnTo>
                        <a:pt x="312" y="19"/>
                      </a:lnTo>
                      <a:cubicBezTo>
                        <a:pt x="304" y="36"/>
                        <a:pt x="270" y="76"/>
                        <a:pt x="256" y="104"/>
                      </a:cubicBezTo>
                      <a:cubicBezTo>
                        <a:pt x="242" y="132"/>
                        <a:pt x="232" y="165"/>
                        <a:pt x="227" y="189"/>
                      </a:cubicBezTo>
                      <a:lnTo>
                        <a:pt x="227" y="246"/>
                      </a:lnTo>
                      <a:lnTo>
                        <a:pt x="85" y="24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0596" name="Group 180">
            <a:extLst>
              <a:ext uri="{FF2B5EF4-FFF2-40B4-BE49-F238E27FC236}">
                <a16:creationId xmlns:a16="http://schemas.microsoft.com/office/drawing/2014/main" id="{7276DF04-7E41-45E7-B8A8-A001DAFBAD3E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927100"/>
            <a:ext cx="609600" cy="1422400"/>
            <a:chOff x="2978" y="3096"/>
            <a:chExt cx="255" cy="595"/>
          </a:xfrm>
        </p:grpSpPr>
        <p:sp>
          <p:nvSpPr>
            <p:cNvPr id="60597" name="AutoShape 181">
              <a:extLst>
                <a:ext uri="{FF2B5EF4-FFF2-40B4-BE49-F238E27FC236}">
                  <a16:creationId xmlns:a16="http://schemas.microsoft.com/office/drawing/2014/main" id="{6EA3D728-7AA3-4CE4-A176-994DCC5AA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8" y="3096"/>
              <a:ext cx="255" cy="4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66">
                    <a:gamma/>
                    <a:tint val="28627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98" name="AutoShape 182">
              <a:extLst>
                <a:ext uri="{FF2B5EF4-FFF2-40B4-BE49-F238E27FC236}">
                  <a16:creationId xmlns:a16="http://schemas.microsoft.com/office/drawing/2014/main" id="{7063190C-224E-4097-96B6-A75FB7CD4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8" y="3294"/>
              <a:ext cx="255" cy="2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99" name="Rectangle 183">
              <a:extLst>
                <a:ext uri="{FF2B5EF4-FFF2-40B4-BE49-F238E27FC236}">
                  <a16:creationId xmlns:a16="http://schemas.microsoft.com/office/drawing/2014/main" id="{64E3F34D-07C3-448E-B3C6-F2B6E9206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8" y="3322"/>
              <a:ext cx="255" cy="85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00" name="Rectangle 184">
              <a:extLst>
                <a:ext uri="{FF2B5EF4-FFF2-40B4-BE49-F238E27FC236}">
                  <a16:creationId xmlns:a16="http://schemas.microsoft.com/office/drawing/2014/main" id="{E1798F7A-3BF2-419D-A846-965FDC856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8" y="3294"/>
              <a:ext cx="255" cy="29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5098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01" name="AutoShape 185">
              <a:extLst>
                <a:ext uri="{FF2B5EF4-FFF2-40B4-BE49-F238E27FC236}">
                  <a16:creationId xmlns:a16="http://schemas.microsoft.com/office/drawing/2014/main" id="{BAC8D1D8-436B-43A1-9343-DADE9FBF3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8" y="3096"/>
              <a:ext cx="255" cy="426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602" name="Group 186">
              <a:extLst>
                <a:ext uri="{FF2B5EF4-FFF2-40B4-BE49-F238E27FC236}">
                  <a16:creationId xmlns:a16="http://schemas.microsoft.com/office/drawing/2014/main" id="{75E136EF-1E88-47EC-9C80-AAF06A811D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7" y="3492"/>
              <a:ext cx="199" cy="199"/>
              <a:chOff x="4877" y="2698"/>
              <a:chExt cx="199" cy="199"/>
            </a:xfrm>
          </p:grpSpPr>
          <p:sp>
            <p:nvSpPr>
              <p:cNvPr id="60603" name="Rectangle 187">
                <a:extLst>
                  <a:ext uri="{FF2B5EF4-FFF2-40B4-BE49-F238E27FC236}">
                    <a16:creationId xmlns:a16="http://schemas.microsoft.com/office/drawing/2014/main" id="{4FFC3B65-858F-4A3F-B19C-F2AE4209D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1" y="2727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04" name="AutoShape 188">
                <a:extLst>
                  <a:ext uri="{FF2B5EF4-FFF2-40B4-BE49-F238E27FC236}">
                    <a16:creationId xmlns:a16="http://schemas.microsoft.com/office/drawing/2014/main" id="{4FE7B1D3-09A6-4F4C-B789-3E6EEF6978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9" y="2868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05" name="AutoShape 189">
                <a:extLst>
                  <a:ext uri="{FF2B5EF4-FFF2-40B4-BE49-F238E27FC236}">
                    <a16:creationId xmlns:a16="http://schemas.microsoft.com/office/drawing/2014/main" id="{E149AD0C-0555-452B-ACB2-D421958DD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1" y="2698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tint val="44314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44314"/>
                      <a:invGamma/>
                    </a:srgb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06" name="AutoShape 190">
                <a:extLst>
                  <a:ext uri="{FF2B5EF4-FFF2-40B4-BE49-F238E27FC236}">
                    <a16:creationId xmlns:a16="http://schemas.microsoft.com/office/drawing/2014/main" id="{AD6ADFEB-4904-4EEA-AB53-7E8282B96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877" y="2812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07" name="AutoShape 191">
                <a:extLst>
                  <a:ext uri="{FF2B5EF4-FFF2-40B4-BE49-F238E27FC236}">
                    <a16:creationId xmlns:a16="http://schemas.microsoft.com/office/drawing/2014/main" id="{9120FF06-3EBF-402D-BB88-E76C4ACC14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877" y="2784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08" name="AutoShape 192">
                <a:extLst>
                  <a:ext uri="{FF2B5EF4-FFF2-40B4-BE49-F238E27FC236}">
                    <a16:creationId xmlns:a16="http://schemas.microsoft.com/office/drawing/2014/main" id="{1C85996C-7985-4A52-9831-D8B3A90BA8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877" y="2755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09" name="AutoShape 193">
                <a:extLst>
                  <a:ext uri="{FF2B5EF4-FFF2-40B4-BE49-F238E27FC236}">
                    <a16:creationId xmlns:a16="http://schemas.microsoft.com/office/drawing/2014/main" id="{7E285900-0300-4532-9D33-82A1035359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877" y="2727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0610" name="Group 194">
            <a:extLst>
              <a:ext uri="{FF2B5EF4-FFF2-40B4-BE49-F238E27FC236}">
                <a16:creationId xmlns:a16="http://schemas.microsoft.com/office/drawing/2014/main" id="{5C8D6693-0A30-4EAE-B4EA-9C06B14A75D8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908050"/>
            <a:ext cx="609600" cy="1422400"/>
            <a:chOff x="2638" y="3096"/>
            <a:chExt cx="255" cy="595"/>
          </a:xfrm>
        </p:grpSpPr>
        <p:sp>
          <p:nvSpPr>
            <p:cNvPr id="60611" name="AutoShape 195">
              <a:extLst>
                <a:ext uri="{FF2B5EF4-FFF2-40B4-BE49-F238E27FC236}">
                  <a16:creationId xmlns:a16="http://schemas.microsoft.com/office/drawing/2014/main" id="{78CE4420-E938-4EBE-AAC6-A9D6C7C34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3096"/>
              <a:ext cx="255" cy="4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66">
                    <a:gamma/>
                    <a:tint val="28627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612" name="Group 196">
              <a:extLst>
                <a:ext uri="{FF2B5EF4-FFF2-40B4-BE49-F238E27FC236}">
                  <a16:creationId xmlns:a16="http://schemas.microsoft.com/office/drawing/2014/main" id="{9FF1F040-E537-4A0E-AD7F-B11E287285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3096"/>
              <a:ext cx="199" cy="98"/>
              <a:chOff x="3375" y="3010"/>
              <a:chExt cx="405" cy="199"/>
            </a:xfrm>
          </p:grpSpPr>
          <p:sp>
            <p:nvSpPr>
              <p:cNvPr id="60613" name="Oval 197">
                <a:extLst>
                  <a:ext uri="{FF2B5EF4-FFF2-40B4-BE49-F238E27FC236}">
                    <a16:creationId xmlns:a16="http://schemas.microsoft.com/office/drawing/2014/main" id="{3044F61F-9338-4615-813A-3F7406877D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5" y="3010"/>
                <a:ext cx="85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14" name="Oval 198">
                <a:extLst>
                  <a:ext uri="{FF2B5EF4-FFF2-40B4-BE49-F238E27FC236}">
                    <a16:creationId xmlns:a16="http://schemas.microsoft.com/office/drawing/2014/main" id="{D44A2E44-68E1-4BE4-9AF8-50EE84561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5" y="3124"/>
                <a:ext cx="85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15" name="Oval 199">
                <a:extLst>
                  <a:ext uri="{FF2B5EF4-FFF2-40B4-BE49-F238E27FC236}">
                    <a16:creationId xmlns:a16="http://schemas.microsoft.com/office/drawing/2014/main" id="{D0388E08-C4AF-41E4-8B55-30BAA1741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3457" y="3014"/>
                <a:ext cx="36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16" name="Oval 200">
                <a:extLst>
                  <a:ext uri="{FF2B5EF4-FFF2-40B4-BE49-F238E27FC236}">
                    <a16:creationId xmlns:a16="http://schemas.microsoft.com/office/drawing/2014/main" id="{4B088493-E4E5-495A-A5E1-3BEC90D9BE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375" y="3096"/>
                <a:ext cx="36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17" name="Oval 201">
                <a:extLst>
                  <a:ext uri="{FF2B5EF4-FFF2-40B4-BE49-F238E27FC236}">
                    <a16:creationId xmlns:a16="http://schemas.microsoft.com/office/drawing/2014/main" id="{FF860030-8D97-4E04-9FBD-8CC3BBFCE3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0" flipH="1">
                <a:off x="3684" y="3014"/>
                <a:ext cx="36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18" name="Oval 202">
                <a:extLst>
                  <a:ext uri="{FF2B5EF4-FFF2-40B4-BE49-F238E27FC236}">
                    <a16:creationId xmlns:a16="http://schemas.microsoft.com/office/drawing/2014/main" id="{98266A53-D49C-4F73-9360-2A8CF56337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3744" y="3096"/>
                <a:ext cx="36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19" name="Oval 203">
                <a:extLst>
                  <a:ext uri="{FF2B5EF4-FFF2-40B4-BE49-F238E27FC236}">
                    <a16:creationId xmlns:a16="http://schemas.microsoft.com/office/drawing/2014/main" id="{CD67D010-14EB-4D71-860B-25455AD15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3460" y="3096"/>
                <a:ext cx="57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20" name="Oval 204">
                <a:extLst>
                  <a:ext uri="{FF2B5EF4-FFF2-40B4-BE49-F238E27FC236}">
                    <a16:creationId xmlns:a16="http://schemas.microsoft.com/office/drawing/2014/main" id="{B1536BC0-1DA0-41DB-B4A2-1C72C68744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659" y="3096"/>
                <a:ext cx="57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0621" name="AutoShape 205">
              <a:extLst>
                <a:ext uri="{FF2B5EF4-FFF2-40B4-BE49-F238E27FC236}">
                  <a16:creationId xmlns:a16="http://schemas.microsoft.com/office/drawing/2014/main" id="{B9251A3E-DEE3-450D-B4DE-B0F6C89566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3294"/>
              <a:ext cx="255" cy="2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22" name="Rectangle 206">
              <a:extLst>
                <a:ext uri="{FF2B5EF4-FFF2-40B4-BE49-F238E27FC236}">
                  <a16:creationId xmlns:a16="http://schemas.microsoft.com/office/drawing/2014/main" id="{880A95F6-5A2D-4D92-A87A-C22B2B7916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3322"/>
              <a:ext cx="255" cy="85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23" name="Rectangle 207">
              <a:extLst>
                <a:ext uri="{FF2B5EF4-FFF2-40B4-BE49-F238E27FC236}">
                  <a16:creationId xmlns:a16="http://schemas.microsoft.com/office/drawing/2014/main" id="{46BD9979-C901-438B-9819-7D81BA1E7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3294"/>
              <a:ext cx="255" cy="29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5098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24" name="AutoShape 208">
              <a:extLst>
                <a:ext uri="{FF2B5EF4-FFF2-40B4-BE49-F238E27FC236}">
                  <a16:creationId xmlns:a16="http://schemas.microsoft.com/office/drawing/2014/main" id="{8A009FA9-33A0-4FE9-84E2-B7E3B1A8C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3096"/>
              <a:ext cx="255" cy="426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625" name="Group 209">
              <a:extLst>
                <a:ext uri="{FF2B5EF4-FFF2-40B4-BE49-F238E27FC236}">
                  <a16:creationId xmlns:a16="http://schemas.microsoft.com/office/drawing/2014/main" id="{8D0943DD-2913-4BEC-8004-56F3456201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7" y="3492"/>
              <a:ext cx="199" cy="199"/>
              <a:chOff x="4877" y="2698"/>
              <a:chExt cx="199" cy="199"/>
            </a:xfrm>
          </p:grpSpPr>
          <p:sp>
            <p:nvSpPr>
              <p:cNvPr id="60626" name="Rectangle 210">
                <a:extLst>
                  <a:ext uri="{FF2B5EF4-FFF2-40B4-BE49-F238E27FC236}">
                    <a16:creationId xmlns:a16="http://schemas.microsoft.com/office/drawing/2014/main" id="{7FC28F20-7320-4B65-9ABA-2F63AFFDE1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1" y="2727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27" name="AutoShape 211">
                <a:extLst>
                  <a:ext uri="{FF2B5EF4-FFF2-40B4-BE49-F238E27FC236}">
                    <a16:creationId xmlns:a16="http://schemas.microsoft.com/office/drawing/2014/main" id="{E905B49E-8172-4BFA-814F-0522986544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9" y="2868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28" name="AutoShape 212">
                <a:extLst>
                  <a:ext uri="{FF2B5EF4-FFF2-40B4-BE49-F238E27FC236}">
                    <a16:creationId xmlns:a16="http://schemas.microsoft.com/office/drawing/2014/main" id="{4CA2FEA5-EF0E-432E-8D49-01DDE1B35E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1" y="2698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tint val="44314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44314"/>
                      <a:invGamma/>
                    </a:srgb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29" name="AutoShape 213">
                <a:extLst>
                  <a:ext uri="{FF2B5EF4-FFF2-40B4-BE49-F238E27FC236}">
                    <a16:creationId xmlns:a16="http://schemas.microsoft.com/office/drawing/2014/main" id="{9B5D5F6D-4688-4853-AA9C-B33D47EBB9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877" y="2812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30" name="AutoShape 214">
                <a:extLst>
                  <a:ext uri="{FF2B5EF4-FFF2-40B4-BE49-F238E27FC236}">
                    <a16:creationId xmlns:a16="http://schemas.microsoft.com/office/drawing/2014/main" id="{71EED362-5293-4EA8-B74E-0D84191D5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877" y="2784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31" name="AutoShape 215">
                <a:extLst>
                  <a:ext uri="{FF2B5EF4-FFF2-40B4-BE49-F238E27FC236}">
                    <a16:creationId xmlns:a16="http://schemas.microsoft.com/office/drawing/2014/main" id="{53DF1084-2648-4ECC-9E82-B1D82FCCB4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877" y="2755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32" name="AutoShape 216">
                <a:extLst>
                  <a:ext uri="{FF2B5EF4-FFF2-40B4-BE49-F238E27FC236}">
                    <a16:creationId xmlns:a16="http://schemas.microsoft.com/office/drawing/2014/main" id="{3A87E7D7-CF9C-4B6D-B73E-8D3E721D18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877" y="2727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0633" name="Group 217">
            <a:extLst>
              <a:ext uri="{FF2B5EF4-FFF2-40B4-BE49-F238E27FC236}">
                <a16:creationId xmlns:a16="http://schemas.microsoft.com/office/drawing/2014/main" id="{5278C25F-B0E4-4441-9C5E-8B8CF40CB767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4797425"/>
            <a:ext cx="609600" cy="1422400"/>
            <a:chOff x="3318" y="3096"/>
            <a:chExt cx="255" cy="595"/>
          </a:xfrm>
        </p:grpSpPr>
        <p:grpSp>
          <p:nvGrpSpPr>
            <p:cNvPr id="60634" name="Group 218">
              <a:extLst>
                <a:ext uri="{FF2B5EF4-FFF2-40B4-BE49-F238E27FC236}">
                  <a16:creationId xmlns:a16="http://schemas.microsoft.com/office/drawing/2014/main" id="{38E93AF9-5961-450D-8D48-2275AAF75E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8" y="3096"/>
              <a:ext cx="255" cy="595"/>
              <a:chOff x="3318" y="3096"/>
              <a:chExt cx="255" cy="595"/>
            </a:xfrm>
          </p:grpSpPr>
          <p:sp>
            <p:nvSpPr>
              <p:cNvPr id="60635" name="AutoShape 219">
                <a:extLst>
                  <a:ext uri="{FF2B5EF4-FFF2-40B4-BE49-F238E27FC236}">
                    <a16:creationId xmlns:a16="http://schemas.microsoft.com/office/drawing/2014/main" id="{9E7D4C69-435A-4A7C-8354-EB0417AA7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096"/>
                <a:ext cx="255" cy="426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36" name="AutoShape 220">
                <a:extLst>
                  <a:ext uri="{FF2B5EF4-FFF2-40B4-BE49-F238E27FC236}">
                    <a16:creationId xmlns:a16="http://schemas.microsoft.com/office/drawing/2014/main" id="{5D0349E4-7341-47CC-A428-71ADED012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294"/>
                <a:ext cx="255" cy="227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37" name="Rectangle 221">
                <a:extLst>
                  <a:ext uri="{FF2B5EF4-FFF2-40B4-BE49-F238E27FC236}">
                    <a16:creationId xmlns:a16="http://schemas.microsoft.com/office/drawing/2014/main" id="{4A1F3553-CD32-4961-97DA-34954285E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322"/>
                <a:ext cx="255" cy="85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38" name="Rectangle 222">
                <a:extLst>
                  <a:ext uri="{FF2B5EF4-FFF2-40B4-BE49-F238E27FC236}">
                    <a16:creationId xmlns:a16="http://schemas.microsoft.com/office/drawing/2014/main" id="{27384A21-5D62-40E9-9175-029528113C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294"/>
                <a:ext cx="255" cy="29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39" name="AutoShape 223">
                <a:extLst>
                  <a:ext uri="{FF2B5EF4-FFF2-40B4-BE49-F238E27FC236}">
                    <a16:creationId xmlns:a16="http://schemas.microsoft.com/office/drawing/2014/main" id="{8241CC00-B72F-47E9-A753-A3A14BCC32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096"/>
                <a:ext cx="255" cy="426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40" name="Rectangle 224">
                <a:extLst>
                  <a:ext uri="{FF2B5EF4-FFF2-40B4-BE49-F238E27FC236}">
                    <a16:creationId xmlns:a16="http://schemas.microsoft.com/office/drawing/2014/main" id="{AE1ADCEE-DE41-4E1F-AB26-7801793E9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1" y="3521"/>
                <a:ext cx="170" cy="141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41" name="AutoShape 225">
                <a:extLst>
                  <a:ext uri="{FF2B5EF4-FFF2-40B4-BE49-F238E27FC236}">
                    <a16:creationId xmlns:a16="http://schemas.microsoft.com/office/drawing/2014/main" id="{F93BB6D3-EF04-479E-97E5-C3A6975D3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9" y="366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42" name="AutoShape 226">
                <a:extLst>
                  <a:ext uri="{FF2B5EF4-FFF2-40B4-BE49-F238E27FC236}">
                    <a16:creationId xmlns:a16="http://schemas.microsoft.com/office/drawing/2014/main" id="{93E812C2-8B1D-41D3-8DB2-592FD1433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1" y="349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43" name="AutoShape 227">
                <a:extLst>
                  <a:ext uri="{FF2B5EF4-FFF2-40B4-BE49-F238E27FC236}">
                    <a16:creationId xmlns:a16="http://schemas.microsoft.com/office/drawing/2014/main" id="{6ACE79D1-1ECB-44AA-9666-1D6DC2C1C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606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44" name="AutoShape 228">
                <a:extLst>
                  <a:ext uri="{FF2B5EF4-FFF2-40B4-BE49-F238E27FC236}">
                    <a16:creationId xmlns:a16="http://schemas.microsoft.com/office/drawing/2014/main" id="{2308075A-DCC5-4CAF-A94E-DE649D463A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78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45" name="AutoShape 229">
                <a:extLst>
                  <a:ext uri="{FF2B5EF4-FFF2-40B4-BE49-F238E27FC236}">
                    <a16:creationId xmlns:a16="http://schemas.microsoft.com/office/drawing/2014/main" id="{BE212666-CE44-4693-B529-2E45CE2CE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49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46" name="AutoShape 230">
                <a:extLst>
                  <a:ext uri="{FF2B5EF4-FFF2-40B4-BE49-F238E27FC236}">
                    <a16:creationId xmlns:a16="http://schemas.microsoft.com/office/drawing/2014/main" id="{CFA4645A-733F-478E-82E7-6F289364CE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21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647" name="Group 231">
              <a:extLst>
                <a:ext uri="{FF2B5EF4-FFF2-40B4-BE49-F238E27FC236}">
                  <a16:creationId xmlns:a16="http://schemas.microsoft.com/office/drawing/2014/main" id="{DE9BA6A8-D0FE-4470-9051-2D08C6B36A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8" y="3096"/>
              <a:ext cx="255" cy="595"/>
              <a:chOff x="3318" y="3096"/>
              <a:chExt cx="255" cy="595"/>
            </a:xfrm>
          </p:grpSpPr>
          <p:sp>
            <p:nvSpPr>
              <p:cNvPr id="60648" name="AutoShape 232">
                <a:extLst>
                  <a:ext uri="{FF2B5EF4-FFF2-40B4-BE49-F238E27FC236}">
                    <a16:creationId xmlns:a16="http://schemas.microsoft.com/office/drawing/2014/main" id="{E77C43E4-B0AC-480C-BF2A-43BEE39DCB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096"/>
                <a:ext cx="255" cy="4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66">
                      <a:gamma/>
                      <a:tint val="28627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49" name="AutoShape 233">
                <a:extLst>
                  <a:ext uri="{FF2B5EF4-FFF2-40B4-BE49-F238E27FC236}">
                    <a16:creationId xmlns:a16="http://schemas.microsoft.com/office/drawing/2014/main" id="{44F5E33A-9903-4B56-B0A6-525B6998D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294"/>
                <a:ext cx="255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50" name="Rectangle 234">
                <a:extLst>
                  <a:ext uri="{FF2B5EF4-FFF2-40B4-BE49-F238E27FC236}">
                    <a16:creationId xmlns:a16="http://schemas.microsoft.com/office/drawing/2014/main" id="{B6123B9D-1153-4D24-9BF6-A219830EEA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322"/>
                <a:ext cx="255" cy="85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51" name="Rectangle 235">
                <a:extLst>
                  <a:ext uri="{FF2B5EF4-FFF2-40B4-BE49-F238E27FC236}">
                    <a16:creationId xmlns:a16="http://schemas.microsoft.com/office/drawing/2014/main" id="{1E774C68-66A8-4AB1-A655-B69276E5B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294"/>
                <a:ext cx="255" cy="29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5098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52" name="AutoShape 236">
                <a:extLst>
                  <a:ext uri="{FF2B5EF4-FFF2-40B4-BE49-F238E27FC236}">
                    <a16:creationId xmlns:a16="http://schemas.microsoft.com/office/drawing/2014/main" id="{DCBF637B-8F72-4B0D-8300-B8649F3D2A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096"/>
                <a:ext cx="255" cy="426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53" name="Rectangle 237">
                <a:extLst>
                  <a:ext uri="{FF2B5EF4-FFF2-40B4-BE49-F238E27FC236}">
                    <a16:creationId xmlns:a16="http://schemas.microsoft.com/office/drawing/2014/main" id="{6B7FC09B-7C5A-4873-AE4E-E4864998DF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1" y="3521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54" name="AutoShape 238">
                <a:extLst>
                  <a:ext uri="{FF2B5EF4-FFF2-40B4-BE49-F238E27FC236}">
                    <a16:creationId xmlns:a16="http://schemas.microsoft.com/office/drawing/2014/main" id="{8A64C6E8-6A14-4E64-B061-3AACF3883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9" y="366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55" name="AutoShape 239">
                <a:extLst>
                  <a:ext uri="{FF2B5EF4-FFF2-40B4-BE49-F238E27FC236}">
                    <a16:creationId xmlns:a16="http://schemas.microsoft.com/office/drawing/2014/main" id="{9E526527-DAFB-4A51-A484-930C49F28D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1" y="3492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56" name="AutoShape 240">
                <a:extLst>
                  <a:ext uri="{FF2B5EF4-FFF2-40B4-BE49-F238E27FC236}">
                    <a16:creationId xmlns:a16="http://schemas.microsoft.com/office/drawing/2014/main" id="{983EAAFE-752A-475C-A6B8-FAB4D41BA4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606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57" name="AutoShape 241">
                <a:extLst>
                  <a:ext uri="{FF2B5EF4-FFF2-40B4-BE49-F238E27FC236}">
                    <a16:creationId xmlns:a16="http://schemas.microsoft.com/office/drawing/2014/main" id="{37CA66FD-E684-4083-A960-98CAD142B9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78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58" name="AutoShape 242">
                <a:extLst>
                  <a:ext uri="{FF2B5EF4-FFF2-40B4-BE49-F238E27FC236}">
                    <a16:creationId xmlns:a16="http://schemas.microsoft.com/office/drawing/2014/main" id="{D646AE37-A9C1-4775-8F6D-47FACF48B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49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59" name="AutoShape 243">
                <a:extLst>
                  <a:ext uri="{FF2B5EF4-FFF2-40B4-BE49-F238E27FC236}">
                    <a16:creationId xmlns:a16="http://schemas.microsoft.com/office/drawing/2014/main" id="{9BBD0BB8-6D18-4807-AD90-A24EBFB7E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21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0660" name="Group 244">
            <a:extLst>
              <a:ext uri="{FF2B5EF4-FFF2-40B4-BE49-F238E27FC236}">
                <a16:creationId xmlns:a16="http://schemas.microsoft.com/office/drawing/2014/main" id="{612909FD-5ADC-4578-8C5A-66C1696BF9A4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2870200"/>
            <a:ext cx="609600" cy="1422400"/>
            <a:chOff x="3602" y="3096"/>
            <a:chExt cx="255" cy="595"/>
          </a:xfrm>
        </p:grpSpPr>
        <p:grpSp>
          <p:nvGrpSpPr>
            <p:cNvPr id="60661" name="Group 245">
              <a:extLst>
                <a:ext uri="{FF2B5EF4-FFF2-40B4-BE49-F238E27FC236}">
                  <a16:creationId xmlns:a16="http://schemas.microsoft.com/office/drawing/2014/main" id="{78BFCD7C-298F-44C0-965A-F9F598DE9E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2" y="3096"/>
              <a:ext cx="255" cy="595"/>
              <a:chOff x="3318" y="3096"/>
              <a:chExt cx="255" cy="595"/>
            </a:xfrm>
          </p:grpSpPr>
          <p:sp>
            <p:nvSpPr>
              <p:cNvPr id="60662" name="AutoShape 246">
                <a:extLst>
                  <a:ext uri="{FF2B5EF4-FFF2-40B4-BE49-F238E27FC236}">
                    <a16:creationId xmlns:a16="http://schemas.microsoft.com/office/drawing/2014/main" id="{D7015253-11CA-48D4-9F2B-5C428E7243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096"/>
                <a:ext cx="255" cy="42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63" name="AutoShape 247">
                <a:extLst>
                  <a:ext uri="{FF2B5EF4-FFF2-40B4-BE49-F238E27FC236}">
                    <a16:creationId xmlns:a16="http://schemas.microsoft.com/office/drawing/2014/main" id="{62D136ED-376C-4A7E-9C36-3677348DA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294"/>
                <a:ext cx="255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64" name="Rectangle 248">
                <a:extLst>
                  <a:ext uri="{FF2B5EF4-FFF2-40B4-BE49-F238E27FC236}">
                    <a16:creationId xmlns:a16="http://schemas.microsoft.com/office/drawing/2014/main" id="{AFAA84D2-6F4F-4997-8FA3-CC16B20E7C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322"/>
                <a:ext cx="255" cy="85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65" name="Rectangle 249">
                <a:extLst>
                  <a:ext uri="{FF2B5EF4-FFF2-40B4-BE49-F238E27FC236}">
                    <a16:creationId xmlns:a16="http://schemas.microsoft.com/office/drawing/2014/main" id="{6D40B070-8505-410A-89BF-AD08D4FD4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294"/>
                <a:ext cx="255" cy="29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66" name="AutoShape 250">
                <a:extLst>
                  <a:ext uri="{FF2B5EF4-FFF2-40B4-BE49-F238E27FC236}">
                    <a16:creationId xmlns:a16="http://schemas.microsoft.com/office/drawing/2014/main" id="{07517F46-3189-49F2-AEA6-A8071167B1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096"/>
                <a:ext cx="255" cy="42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67" name="Rectangle 251">
                <a:extLst>
                  <a:ext uri="{FF2B5EF4-FFF2-40B4-BE49-F238E27FC236}">
                    <a16:creationId xmlns:a16="http://schemas.microsoft.com/office/drawing/2014/main" id="{85D527D6-50E9-4D50-9741-84E1D3EBC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1" y="3521"/>
                <a:ext cx="170" cy="141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68" name="AutoShape 252">
                <a:extLst>
                  <a:ext uri="{FF2B5EF4-FFF2-40B4-BE49-F238E27FC236}">
                    <a16:creationId xmlns:a16="http://schemas.microsoft.com/office/drawing/2014/main" id="{7E1F3375-DB72-428A-AD1E-B60E81849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9" y="366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69" name="AutoShape 253">
                <a:extLst>
                  <a:ext uri="{FF2B5EF4-FFF2-40B4-BE49-F238E27FC236}">
                    <a16:creationId xmlns:a16="http://schemas.microsoft.com/office/drawing/2014/main" id="{591F15DD-C100-456A-8325-E6A0EE1A58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1" y="349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70" name="AutoShape 254">
                <a:extLst>
                  <a:ext uri="{FF2B5EF4-FFF2-40B4-BE49-F238E27FC236}">
                    <a16:creationId xmlns:a16="http://schemas.microsoft.com/office/drawing/2014/main" id="{B379535A-8D85-422D-BD4F-A12E4BC4FC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606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71" name="AutoShape 255">
                <a:extLst>
                  <a:ext uri="{FF2B5EF4-FFF2-40B4-BE49-F238E27FC236}">
                    <a16:creationId xmlns:a16="http://schemas.microsoft.com/office/drawing/2014/main" id="{490543D0-7E40-4FD1-8EE9-E0631D0F5F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78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72" name="AutoShape 256">
                <a:extLst>
                  <a:ext uri="{FF2B5EF4-FFF2-40B4-BE49-F238E27FC236}">
                    <a16:creationId xmlns:a16="http://schemas.microsoft.com/office/drawing/2014/main" id="{A753FF10-C91D-43FF-A02A-9B6732DC14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49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73" name="AutoShape 257">
                <a:extLst>
                  <a:ext uri="{FF2B5EF4-FFF2-40B4-BE49-F238E27FC236}">
                    <a16:creationId xmlns:a16="http://schemas.microsoft.com/office/drawing/2014/main" id="{7347A5CF-6325-444A-9C49-8E318D2F1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21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674" name="Group 258">
              <a:extLst>
                <a:ext uri="{FF2B5EF4-FFF2-40B4-BE49-F238E27FC236}">
                  <a16:creationId xmlns:a16="http://schemas.microsoft.com/office/drawing/2014/main" id="{9040EF17-5DB4-4ACC-B2A9-F6D54BBA11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2" y="3096"/>
              <a:ext cx="255" cy="595"/>
              <a:chOff x="3318" y="3096"/>
              <a:chExt cx="255" cy="595"/>
            </a:xfrm>
          </p:grpSpPr>
          <p:sp>
            <p:nvSpPr>
              <p:cNvPr id="60675" name="AutoShape 259">
                <a:extLst>
                  <a:ext uri="{FF2B5EF4-FFF2-40B4-BE49-F238E27FC236}">
                    <a16:creationId xmlns:a16="http://schemas.microsoft.com/office/drawing/2014/main" id="{144A50FE-F006-47D4-9130-BA53C88608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096"/>
                <a:ext cx="255" cy="4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66">
                      <a:gamma/>
                      <a:tint val="28627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76" name="AutoShape 260">
                <a:extLst>
                  <a:ext uri="{FF2B5EF4-FFF2-40B4-BE49-F238E27FC236}">
                    <a16:creationId xmlns:a16="http://schemas.microsoft.com/office/drawing/2014/main" id="{E788D546-7D21-4DCA-B8CA-C0490C381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294"/>
                <a:ext cx="255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77" name="Rectangle 261">
                <a:extLst>
                  <a:ext uri="{FF2B5EF4-FFF2-40B4-BE49-F238E27FC236}">
                    <a16:creationId xmlns:a16="http://schemas.microsoft.com/office/drawing/2014/main" id="{036A534B-6883-44CB-B906-353AFDB5A8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322"/>
                <a:ext cx="255" cy="85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78" name="Rectangle 262">
                <a:extLst>
                  <a:ext uri="{FF2B5EF4-FFF2-40B4-BE49-F238E27FC236}">
                    <a16:creationId xmlns:a16="http://schemas.microsoft.com/office/drawing/2014/main" id="{2937D4E2-1221-4DEA-855F-EABE54A030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294"/>
                <a:ext cx="255" cy="29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5098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79" name="AutoShape 263">
                <a:extLst>
                  <a:ext uri="{FF2B5EF4-FFF2-40B4-BE49-F238E27FC236}">
                    <a16:creationId xmlns:a16="http://schemas.microsoft.com/office/drawing/2014/main" id="{9BD2F03B-C6E1-4849-9B40-CA71BE9B5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096"/>
                <a:ext cx="255" cy="426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80" name="Rectangle 264">
                <a:extLst>
                  <a:ext uri="{FF2B5EF4-FFF2-40B4-BE49-F238E27FC236}">
                    <a16:creationId xmlns:a16="http://schemas.microsoft.com/office/drawing/2014/main" id="{80E1C2BD-379D-46B3-93FA-05B2D6FBC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1" y="3521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81" name="AutoShape 265">
                <a:extLst>
                  <a:ext uri="{FF2B5EF4-FFF2-40B4-BE49-F238E27FC236}">
                    <a16:creationId xmlns:a16="http://schemas.microsoft.com/office/drawing/2014/main" id="{3AFBE969-1C9C-48D9-8BD7-E7BCEFEFF5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9" y="366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82" name="AutoShape 266">
                <a:extLst>
                  <a:ext uri="{FF2B5EF4-FFF2-40B4-BE49-F238E27FC236}">
                    <a16:creationId xmlns:a16="http://schemas.microsoft.com/office/drawing/2014/main" id="{6BA5165B-6406-4DA7-AB47-C687D3AC2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1" y="3492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83" name="AutoShape 267">
                <a:extLst>
                  <a:ext uri="{FF2B5EF4-FFF2-40B4-BE49-F238E27FC236}">
                    <a16:creationId xmlns:a16="http://schemas.microsoft.com/office/drawing/2014/main" id="{A8FDEE6F-73CF-46C6-9B38-B1BAFD088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606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84" name="AutoShape 268">
                <a:extLst>
                  <a:ext uri="{FF2B5EF4-FFF2-40B4-BE49-F238E27FC236}">
                    <a16:creationId xmlns:a16="http://schemas.microsoft.com/office/drawing/2014/main" id="{963B91AB-D4DF-4F7C-B39A-D88902772C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78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85" name="AutoShape 269">
                <a:extLst>
                  <a:ext uri="{FF2B5EF4-FFF2-40B4-BE49-F238E27FC236}">
                    <a16:creationId xmlns:a16="http://schemas.microsoft.com/office/drawing/2014/main" id="{E1087CCD-0733-436B-8D41-7E9841CD8F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49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86" name="AutoShape 270">
                <a:extLst>
                  <a:ext uri="{FF2B5EF4-FFF2-40B4-BE49-F238E27FC236}">
                    <a16:creationId xmlns:a16="http://schemas.microsoft.com/office/drawing/2014/main" id="{D694B0DD-A532-469D-9334-AC0D196D1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21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0687" name="Group 271">
            <a:extLst>
              <a:ext uri="{FF2B5EF4-FFF2-40B4-BE49-F238E27FC236}">
                <a16:creationId xmlns:a16="http://schemas.microsoft.com/office/drawing/2014/main" id="{AB5ED27C-1AD7-4E65-9EA7-0F39D813A841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4797425"/>
            <a:ext cx="609600" cy="1422400"/>
            <a:chOff x="2326" y="3124"/>
            <a:chExt cx="255" cy="595"/>
          </a:xfrm>
        </p:grpSpPr>
        <p:grpSp>
          <p:nvGrpSpPr>
            <p:cNvPr id="60688" name="Group 272">
              <a:extLst>
                <a:ext uri="{FF2B5EF4-FFF2-40B4-BE49-F238E27FC236}">
                  <a16:creationId xmlns:a16="http://schemas.microsoft.com/office/drawing/2014/main" id="{6DE04189-E778-4C6F-A251-334A231870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26" y="3124"/>
              <a:ext cx="255" cy="595"/>
              <a:chOff x="3318" y="3096"/>
              <a:chExt cx="255" cy="595"/>
            </a:xfrm>
          </p:grpSpPr>
          <p:sp>
            <p:nvSpPr>
              <p:cNvPr id="60689" name="AutoShape 273">
                <a:extLst>
                  <a:ext uri="{FF2B5EF4-FFF2-40B4-BE49-F238E27FC236}">
                    <a16:creationId xmlns:a16="http://schemas.microsoft.com/office/drawing/2014/main" id="{4569E8EC-57E4-4D4A-8EFF-10D6D05F4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096"/>
                <a:ext cx="255" cy="426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90" name="AutoShape 274">
                <a:extLst>
                  <a:ext uri="{FF2B5EF4-FFF2-40B4-BE49-F238E27FC236}">
                    <a16:creationId xmlns:a16="http://schemas.microsoft.com/office/drawing/2014/main" id="{3E11DDE3-A60A-4DAD-B03F-73A922701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294"/>
                <a:ext cx="255" cy="227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91" name="Rectangle 275">
                <a:extLst>
                  <a:ext uri="{FF2B5EF4-FFF2-40B4-BE49-F238E27FC236}">
                    <a16:creationId xmlns:a16="http://schemas.microsoft.com/office/drawing/2014/main" id="{3F4F9EA7-B7DA-4C67-8CBE-90E635CA2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322"/>
                <a:ext cx="255" cy="85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92" name="Rectangle 276">
                <a:extLst>
                  <a:ext uri="{FF2B5EF4-FFF2-40B4-BE49-F238E27FC236}">
                    <a16:creationId xmlns:a16="http://schemas.microsoft.com/office/drawing/2014/main" id="{1DF32CDE-1B11-4177-BBCA-32BE8AAA48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294"/>
                <a:ext cx="255" cy="29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93" name="AutoShape 277">
                <a:extLst>
                  <a:ext uri="{FF2B5EF4-FFF2-40B4-BE49-F238E27FC236}">
                    <a16:creationId xmlns:a16="http://schemas.microsoft.com/office/drawing/2014/main" id="{3B76BC39-7E66-4EA1-A771-51AA21FF18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096"/>
                <a:ext cx="255" cy="426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94" name="Rectangle 278">
                <a:extLst>
                  <a:ext uri="{FF2B5EF4-FFF2-40B4-BE49-F238E27FC236}">
                    <a16:creationId xmlns:a16="http://schemas.microsoft.com/office/drawing/2014/main" id="{6EB4D2C1-ED90-4BF2-9186-0C1B091CBD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1" y="3521"/>
                <a:ext cx="170" cy="141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95" name="AutoShape 279">
                <a:extLst>
                  <a:ext uri="{FF2B5EF4-FFF2-40B4-BE49-F238E27FC236}">
                    <a16:creationId xmlns:a16="http://schemas.microsoft.com/office/drawing/2014/main" id="{8850A736-0139-4DD3-8D7B-0134DA97F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9" y="366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96" name="AutoShape 280">
                <a:extLst>
                  <a:ext uri="{FF2B5EF4-FFF2-40B4-BE49-F238E27FC236}">
                    <a16:creationId xmlns:a16="http://schemas.microsoft.com/office/drawing/2014/main" id="{3D5DB042-5123-466F-B599-B1D29CF37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1" y="349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97" name="AutoShape 281">
                <a:extLst>
                  <a:ext uri="{FF2B5EF4-FFF2-40B4-BE49-F238E27FC236}">
                    <a16:creationId xmlns:a16="http://schemas.microsoft.com/office/drawing/2014/main" id="{A8547E5C-EDBE-405E-ACE1-181AFEB03C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606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98" name="AutoShape 282">
                <a:extLst>
                  <a:ext uri="{FF2B5EF4-FFF2-40B4-BE49-F238E27FC236}">
                    <a16:creationId xmlns:a16="http://schemas.microsoft.com/office/drawing/2014/main" id="{9EE481E9-B9A4-42B8-8D5F-FF3DAE9EB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78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99" name="AutoShape 283">
                <a:extLst>
                  <a:ext uri="{FF2B5EF4-FFF2-40B4-BE49-F238E27FC236}">
                    <a16:creationId xmlns:a16="http://schemas.microsoft.com/office/drawing/2014/main" id="{6CC57A41-80BB-47B6-8C60-619CB125D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49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00" name="AutoShape 284">
                <a:extLst>
                  <a:ext uri="{FF2B5EF4-FFF2-40B4-BE49-F238E27FC236}">
                    <a16:creationId xmlns:a16="http://schemas.microsoft.com/office/drawing/2014/main" id="{8FD7E496-A3A3-47E0-A9F3-49569020B0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21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701" name="Group 285">
              <a:extLst>
                <a:ext uri="{FF2B5EF4-FFF2-40B4-BE49-F238E27FC236}">
                  <a16:creationId xmlns:a16="http://schemas.microsoft.com/office/drawing/2014/main" id="{2136F307-50F1-4F7C-B5DF-228AEBCF48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26" y="3124"/>
              <a:ext cx="255" cy="595"/>
              <a:chOff x="3318" y="3096"/>
              <a:chExt cx="255" cy="595"/>
            </a:xfrm>
          </p:grpSpPr>
          <p:sp>
            <p:nvSpPr>
              <p:cNvPr id="60702" name="AutoShape 286">
                <a:extLst>
                  <a:ext uri="{FF2B5EF4-FFF2-40B4-BE49-F238E27FC236}">
                    <a16:creationId xmlns:a16="http://schemas.microsoft.com/office/drawing/2014/main" id="{4EBC856D-1631-4348-9E57-41A7E0449B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096"/>
                <a:ext cx="255" cy="4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66">
                      <a:gamma/>
                      <a:tint val="28627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03" name="AutoShape 287">
                <a:extLst>
                  <a:ext uri="{FF2B5EF4-FFF2-40B4-BE49-F238E27FC236}">
                    <a16:creationId xmlns:a16="http://schemas.microsoft.com/office/drawing/2014/main" id="{09217454-14EA-4FA1-ADE4-ED99DAC8CE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294"/>
                <a:ext cx="255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04" name="Rectangle 288">
                <a:extLst>
                  <a:ext uri="{FF2B5EF4-FFF2-40B4-BE49-F238E27FC236}">
                    <a16:creationId xmlns:a16="http://schemas.microsoft.com/office/drawing/2014/main" id="{513C2D1D-EDE2-4FEF-A06F-93D38DA93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322"/>
                <a:ext cx="255" cy="85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05" name="Rectangle 289">
                <a:extLst>
                  <a:ext uri="{FF2B5EF4-FFF2-40B4-BE49-F238E27FC236}">
                    <a16:creationId xmlns:a16="http://schemas.microsoft.com/office/drawing/2014/main" id="{C926F212-0D03-44B1-96ED-0F0162DC1B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294"/>
                <a:ext cx="255" cy="29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5098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06" name="AutoShape 290">
                <a:extLst>
                  <a:ext uri="{FF2B5EF4-FFF2-40B4-BE49-F238E27FC236}">
                    <a16:creationId xmlns:a16="http://schemas.microsoft.com/office/drawing/2014/main" id="{50BADC81-9BAB-4011-B252-DB2EC732A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096"/>
                <a:ext cx="255" cy="426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07" name="Rectangle 291">
                <a:extLst>
                  <a:ext uri="{FF2B5EF4-FFF2-40B4-BE49-F238E27FC236}">
                    <a16:creationId xmlns:a16="http://schemas.microsoft.com/office/drawing/2014/main" id="{041E6DB4-E76B-4089-AC7B-F8AAC9AC4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1" y="3521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08" name="AutoShape 292">
                <a:extLst>
                  <a:ext uri="{FF2B5EF4-FFF2-40B4-BE49-F238E27FC236}">
                    <a16:creationId xmlns:a16="http://schemas.microsoft.com/office/drawing/2014/main" id="{510F46FA-C78F-4B23-A985-F6C5545722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9" y="366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09" name="AutoShape 293">
                <a:extLst>
                  <a:ext uri="{FF2B5EF4-FFF2-40B4-BE49-F238E27FC236}">
                    <a16:creationId xmlns:a16="http://schemas.microsoft.com/office/drawing/2014/main" id="{C6354C67-8F73-4341-8AE4-61E851925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1" y="3492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10" name="AutoShape 294">
                <a:extLst>
                  <a:ext uri="{FF2B5EF4-FFF2-40B4-BE49-F238E27FC236}">
                    <a16:creationId xmlns:a16="http://schemas.microsoft.com/office/drawing/2014/main" id="{B1059B7B-E934-45BB-BE2B-5E4904773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606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11" name="AutoShape 295">
                <a:extLst>
                  <a:ext uri="{FF2B5EF4-FFF2-40B4-BE49-F238E27FC236}">
                    <a16:creationId xmlns:a16="http://schemas.microsoft.com/office/drawing/2014/main" id="{BEAE8745-ED08-483B-BA96-F080E4178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78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12" name="AutoShape 296">
                <a:extLst>
                  <a:ext uri="{FF2B5EF4-FFF2-40B4-BE49-F238E27FC236}">
                    <a16:creationId xmlns:a16="http://schemas.microsoft.com/office/drawing/2014/main" id="{D73D97D3-77F8-40F4-8DF2-04C5CE3D9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49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13" name="AutoShape 297">
                <a:extLst>
                  <a:ext uri="{FF2B5EF4-FFF2-40B4-BE49-F238E27FC236}">
                    <a16:creationId xmlns:a16="http://schemas.microsoft.com/office/drawing/2014/main" id="{06EE0F8B-122A-488E-BD0A-F72E87034F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21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714" name="Group 298">
              <a:extLst>
                <a:ext uri="{FF2B5EF4-FFF2-40B4-BE49-F238E27FC236}">
                  <a16:creationId xmlns:a16="http://schemas.microsoft.com/office/drawing/2014/main" id="{042B4AD7-8428-4554-9780-4D09FFD47A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5" y="3124"/>
              <a:ext cx="199" cy="98"/>
              <a:chOff x="3375" y="3010"/>
              <a:chExt cx="405" cy="199"/>
            </a:xfrm>
          </p:grpSpPr>
          <p:sp>
            <p:nvSpPr>
              <p:cNvPr id="60715" name="Oval 299">
                <a:extLst>
                  <a:ext uri="{FF2B5EF4-FFF2-40B4-BE49-F238E27FC236}">
                    <a16:creationId xmlns:a16="http://schemas.microsoft.com/office/drawing/2014/main" id="{EB661970-CEF1-4F6D-B0FC-5BEE56121D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5" y="3010"/>
                <a:ext cx="85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16" name="Oval 300">
                <a:extLst>
                  <a:ext uri="{FF2B5EF4-FFF2-40B4-BE49-F238E27FC236}">
                    <a16:creationId xmlns:a16="http://schemas.microsoft.com/office/drawing/2014/main" id="{BAE04F88-52A7-4226-A528-C9B8186AC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5" y="3124"/>
                <a:ext cx="85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17" name="Oval 301">
                <a:extLst>
                  <a:ext uri="{FF2B5EF4-FFF2-40B4-BE49-F238E27FC236}">
                    <a16:creationId xmlns:a16="http://schemas.microsoft.com/office/drawing/2014/main" id="{FE038261-EAC8-4502-8E6E-63D2509566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3457" y="3014"/>
                <a:ext cx="36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18" name="Oval 302">
                <a:extLst>
                  <a:ext uri="{FF2B5EF4-FFF2-40B4-BE49-F238E27FC236}">
                    <a16:creationId xmlns:a16="http://schemas.microsoft.com/office/drawing/2014/main" id="{C027A1BE-191B-44B8-8891-D7B365F6A8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375" y="3096"/>
                <a:ext cx="36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19" name="Oval 303">
                <a:extLst>
                  <a:ext uri="{FF2B5EF4-FFF2-40B4-BE49-F238E27FC236}">
                    <a16:creationId xmlns:a16="http://schemas.microsoft.com/office/drawing/2014/main" id="{780E218E-D939-49E2-A36F-0A1EF42A48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0" flipH="1">
                <a:off x="3684" y="3014"/>
                <a:ext cx="36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20" name="Oval 304">
                <a:extLst>
                  <a:ext uri="{FF2B5EF4-FFF2-40B4-BE49-F238E27FC236}">
                    <a16:creationId xmlns:a16="http://schemas.microsoft.com/office/drawing/2014/main" id="{D24D1857-407B-4530-915B-294EBD740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3744" y="3096"/>
                <a:ext cx="36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21" name="Oval 305">
                <a:extLst>
                  <a:ext uri="{FF2B5EF4-FFF2-40B4-BE49-F238E27FC236}">
                    <a16:creationId xmlns:a16="http://schemas.microsoft.com/office/drawing/2014/main" id="{E319CCD7-86BB-42E8-9A9A-8FA506C98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3460" y="3096"/>
                <a:ext cx="57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22" name="Oval 306">
                <a:extLst>
                  <a:ext uri="{FF2B5EF4-FFF2-40B4-BE49-F238E27FC236}">
                    <a16:creationId xmlns:a16="http://schemas.microsoft.com/office/drawing/2014/main" id="{699D76C2-ED11-43EC-818C-1F4645B0A5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659" y="3096"/>
                <a:ext cx="57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0787" name="Group 371">
            <a:extLst>
              <a:ext uri="{FF2B5EF4-FFF2-40B4-BE49-F238E27FC236}">
                <a16:creationId xmlns:a16="http://schemas.microsoft.com/office/drawing/2014/main" id="{21563EDB-772F-48EB-AD2C-102D6F7B507F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2852738"/>
            <a:ext cx="609600" cy="1422400"/>
            <a:chOff x="2939" y="1797"/>
            <a:chExt cx="384" cy="896"/>
          </a:xfrm>
        </p:grpSpPr>
        <p:grpSp>
          <p:nvGrpSpPr>
            <p:cNvPr id="60737" name="Group 321">
              <a:extLst>
                <a:ext uri="{FF2B5EF4-FFF2-40B4-BE49-F238E27FC236}">
                  <a16:creationId xmlns:a16="http://schemas.microsoft.com/office/drawing/2014/main" id="{7229B942-E0AE-4371-9A01-8C9E89AE2E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1797"/>
              <a:ext cx="384" cy="896"/>
              <a:chOff x="3318" y="3096"/>
              <a:chExt cx="255" cy="595"/>
            </a:xfrm>
          </p:grpSpPr>
          <p:sp>
            <p:nvSpPr>
              <p:cNvPr id="60738" name="AutoShape 322">
                <a:extLst>
                  <a:ext uri="{FF2B5EF4-FFF2-40B4-BE49-F238E27FC236}">
                    <a16:creationId xmlns:a16="http://schemas.microsoft.com/office/drawing/2014/main" id="{18C6B44E-7B26-4F7C-95C3-94A7E542D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096"/>
                <a:ext cx="255" cy="42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39" name="AutoShape 323">
                <a:extLst>
                  <a:ext uri="{FF2B5EF4-FFF2-40B4-BE49-F238E27FC236}">
                    <a16:creationId xmlns:a16="http://schemas.microsoft.com/office/drawing/2014/main" id="{E37B051C-E269-4C85-9B72-6C2B5D4C71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294"/>
                <a:ext cx="255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40" name="Rectangle 324">
                <a:extLst>
                  <a:ext uri="{FF2B5EF4-FFF2-40B4-BE49-F238E27FC236}">
                    <a16:creationId xmlns:a16="http://schemas.microsoft.com/office/drawing/2014/main" id="{1AE73057-0336-4DB4-873A-CA76210BED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322"/>
                <a:ext cx="255" cy="85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41" name="Rectangle 325">
                <a:extLst>
                  <a:ext uri="{FF2B5EF4-FFF2-40B4-BE49-F238E27FC236}">
                    <a16:creationId xmlns:a16="http://schemas.microsoft.com/office/drawing/2014/main" id="{56A64DFB-475A-4B76-9A8D-EF2DC2585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294"/>
                <a:ext cx="255" cy="29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42" name="AutoShape 326">
                <a:extLst>
                  <a:ext uri="{FF2B5EF4-FFF2-40B4-BE49-F238E27FC236}">
                    <a16:creationId xmlns:a16="http://schemas.microsoft.com/office/drawing/2014/main" id="{9AB7587D-8577-46F0-92C6-5F930A1448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" y="3096"/>
                <a:ext cx="255" cy="42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43" name="Rectangle 327">
                <a:extLst>
                  <a:ext uri="{FF2B5EF4-FFF2-40B4-BE49-F238E27FC236}">
                    <a16:creationId xmlns:a16="http://schemas.microsoft.com/office/drawing/2014/main" id="{733C516C-6A68-4AAF-8FEC-4C0B3AC55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1" y="3521"/>
                <a:ext cx="170" cy="141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44" name="AutoShape 328">
                <a:extLst>
                  <a:ext uri="{FF2B5EF4-FFF2-40B4-BE49-F238E27FC236}">
                    <a16:creationId xmlns:a16="http://schemas.microsoft.com/office/drawing/2014/main" id="{1D7E5670-21F7-4666-8889-1DB3F65DE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9" y="366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45" name="AutoShape 329">
                <a:extLst>
                  <a:ext uri="{FF2B5EF4-FFF2-40B4-BE49-F238E27FC236}">
                    <a16:creationId xmlns:a16="http://schemas.microsoft.com/office/drawing/2014/main" id="{A8051862-AA6C-4DCB-A94E-D9C66A0AB0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1" y="349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46" name="AutoShape 330">
                <a:extLst>
                  <a:ext uri="{FF2B5EF4-FFF2-40B4-BE49-F238E27FC236}">
                    <a16:creationId xmlns:a16="http://schemas.microsoft.com/office/drawing/2014/main" id="{4AB13B4B-1F63-4B1E-B76F-421D8C4ED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606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47" name="AutoShape 331">
                <a:extLst>
                  <a:ext uri="{FF2B5EF4-FFF2-40B4-BE49-F238E27FC236}">
                    <a16:creationId xmlns:a16="http://schemas.microsoft.com/office/drawing/2014/main" id="{A29F1B47-CB79-409D-B018-2072AA803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78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48" name="AutoShape 332">
                <a:extLst>
                  <a:ext uri="{FF2B5EF4-FFF2-40B4-BE49-F238E27FC236}">
                    <a16:creationId xmlns:a16="http://schemas.microsoft.com/office/drawing/2014/main" id="{8FD3E68D-4B06-4EB5-9AE4-D20BC1ADF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49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49" name="AutoShape 333">
                <a:extLst>
                  <a:ext uri="{FF2B5EF4-FFF2-40B4-BE49-F238E27FC236}">
                    <a16:creationId xmlns:a16="http://schemas.microsoft.com/office/drawing/2014/main" id="{309E995A-0095-46EF-B290-36E0A4ACBB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347" y="3521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786" name="Group 370">
              <a:extLst>
                <a:ext uri="{FF2B5EF4-FFF2-40B4-BE49-F238E27FC236}">
                  <a16:creationId xmlns:a16="http://schemas.microsoft.com/office/drawing/2014/main" id="{92FE9452-CD8F-4D12-96E1-CF6732FD0B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1797"/>
              <a:ext cx="384" cy="896"/>
              <a:chOff x="4073" y="1797"/>
              <a:chExt cx="384" cy="896"/>
            </a:xfrm>
          </p:grpSpPr>
          <p:sp>
            <p:nvSpPr>
              <p:cNvPr id="60757" name="AutoShape 341">
                <a:extLst>
                  <a:ext uri="{FF2B5EF4-FFF2-40B4-BE49-F238E27FC236}">
                    <a16:creationId xmlns:a16="http://schemas.microsoft.com/office/drawing/2014/main" id="{FDD9075B-C0B2-4D9A-8D96-CE5CE33056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0" y="2649"/>
                <a:ext cx="170" cy="44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51" name="AutoShape 335">
                <a:extLst>
                  <a:ext uri="{FF2B5EF4-FFF2-40B4-BE49-F238E27FC236}">
                    <a16:creationId xmlns:a16="http://schemas.microsoft.com/office/drawing/2014/main" id="{E69535FD-23B8-4C7D-86D5-8C00D5EF15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1797"/>
                <a:ext cx="384" cy="64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66">
                      <a:gamma/>
                      <a:tint val="28627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52" name="AutoShape 336">
                <a:extLst>
                  <a:ext uri="{FF2B5EF4-FFF2-40B4-BE49-F238E27FC236}">
                    <a16:creationId xmlns:a16="http://schemas.microsoft.com/office/drawing/2014/main" id="{28EC79EA-3C83-4366-98C6-AAA60E70B2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095"/>
                <a:ext cx="384" cy="34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53" name="Rectangle 337">
                <a:extLst>
                  <a:ext uri="{FF2B5EF4-FFF2-40B4-BE49-F238E27FC236}">
                    <a16:creationId xmlns:a16="http://schemas.microsoft.com/office/drawing/2014/main" id="{D46D5486-4EF6-479F-A486-50E5003E9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137"/>
                <a:ext cx="384" cy="1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54" name="Rectangle 338">
                <a:extLst>
                  <a:ext uri="{FF2B5EF4-FFF2-40B4-BE49-F238E27FC236}">
                    <a16:creationId xmlns:a16="http://schemas.microsoft.com/office/drawing/2014/main" id="{EA196BCF-9DDF-409B-8725-BEA89C853C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095"/>
                <a:ext cx="384" cy="44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5098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55" name="AutoShape 339">
                <a:extLst>
                  <a:ext uri="{FF2B5EF4-FFF2-40B4-BE49-F238E27FC236}">
                    <a16:creationId xmlns:a16="http://schemas.microsoft.com/office/drawing/2014/main" id="{F889E566-66B9-4014-8C7E-3BA12013B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1797"/>
                <a:ext cx="384" cy="642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56" name="Rectangle 340">
                <a:extLst>
                  <a:ext uri="{FF2B5EF4-FFF2-40B4-BE49-F238E27FC236}">
                    <a16:creationId xmlns:a16="http://schemas.microsoft.com/office/drawing/2014/main" id="{FB26DEFE-1428-4FFD-BE55-DC5FC0005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8" y="2437"/>
                <a:ext cx="256" cy="212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58" name="AutoShape 342">
                <a:extLst>
                  <a:ext uri="{FF2B5EF4-FFF2-40B4-BE49-F238E27FC236}">
                    <a16:creationId xmlns:a16="http://schemas.microsoft.com/office/drawing/2014/main" id="{B415F406-7E72-4F7C-89C8-76B38454F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8" y="2393"/>
                <a:ext cx="256" cy="8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59" name="AutoShape 343">
                <a:extLst>
                  <a:ext uri="{FF2B5EF4-FFF2-40B4-BE49-F238E27FC236}">
                    <a16:creationId xmlns:a16="http://schemas.microsoft.com/office/drawing/2014/main" id="{C6EC0B8E-05EB-4E8D-B49C-BE0291110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117" y="2565"/>
                <a:ext cx="299" cy="4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60" name="AutoShape 344">
                <a:extLst>
                  <a:ext uri="{FF2B5EF4-FFF2-40B4-BE49-F238E27FC236}">
                    <a16:creationId xmlns:a16="http://schemas.microsoft.com/office/drawing/2014/main" id="{42F70466-3F2D-4ED7-84CF-E56F4D281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117" y="2523"/>
                <a:ext cx="299" cy="4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61" name="AutoShape 345">
                <a:extLst>
                  <a:ext uri="{FF2B5EF4-FFF2-40B4-BE49-F238E27FC236}">
                    <a16:creationId xmlns:a16="http://schemas.microsoft.com/office/drawing/2014/main" id="{BC531762-C04B-428E-8D72-1DC7E0550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117" y="2479"/>
                <a:ext cx="299" cy="4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762" name="AutoShape 346">
                <a:extLst>
                  <a:ext uri="{FF2B5EF4-FFF2-40B4-BE49-F238E27FC236}">
                    <a16:creationId xmlns:a16="http://schemas.microsoft.com/office/drawing/2014/main" id="{50503A50-8453-492B-BAC3-F9B8CDAF8C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117" y="2437"/>
                <a:ext cx="299" cy="4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0765" name="Group 349">
                <a:extLst>
                  <a:ext uri="{FF2B5EF4-FFF2-40B4-BE49-F238E27FC236}">
                    <a16:creationId xmlns:a16="http://schemas.microsoft.com/office/drawing/2014/main" id="{41E1E383-5F40-464B-801F-05C647A74B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18" y="1797"/>
                <a:ext cx="300" cy="148"/>
                <a:chOff x="3375" y="3010"/>
                <a:chExt cx="405" cy="199"/>
              </a:xfrm>
            </p:grpSpPr>
            <p:sp>
              <p:nvSpPr>
                <p:cNvPr id="60766" name="Oval 350">
                  <a:extLst>
                    <a:ext uri="{FF2B5EF4-FFF2-40B4-BE49-F238E27FC236}">
                      <a16:creationId xmlns:a16="http://schemas.microsoft.com/office/drawing/2014/main" id="{4A69BD6C-6F6B-4989-8F00-C2FBB1FD80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5" y="3010"/>
                  <a:ext cx="85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767" name="Oval 351">
                  <a:extLst>
                    <a:ext uri="{FF2B5EF4-FFF2-40B4-BE49-F238E27FC236}">
                      <a16:creationId xmlns:a16="http://schemas.microsoft.com/office/drawing/2014/main" id="{AD8B340F-4FF3-49DE-AEF6-34D6A2C9E0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5" y="3124"/>
                  <a:ext cx="85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768" name="Oval 352">
                  <a:extLst>
                    <a:ext uri="{FF2B5EF4-FFF2-40B4-BE49-F238E27FC236}">
                      <a16:creationId xmlns:a16="http://schemas.microsoft.com/office/drawing/2014/main" id="{E792B466-5FD9-496D-B333-E2DC618B0E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3457" y="3014"/>
                  <a:ext cx="36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769" name="Oval 353">
                  <a:extLst>
                    <a:ext uri="{FF2B5EF4-FFF2-40B4-BE49-F238E27FC236}">
                      <a16:creationId xmlns:a16="http://schemas.microsoft.com/office/drawing/2014/main" id="{007A258A-7E85-4218-9167-07EB1CD46F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375" y="3096"/>
                  <a:ext cx="36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770" name="Oval 354">
                  <a:extLst>
                    <a:ext uri="{FF2B5EF4-FFF2-40B4-BE49-F238E27FC236}">
                      <a16:creationId xmlns:a16="http://schemas.microsoft.com/office/drawing/2014/main" id="{BA65F949-B3CD-49C7-9EAA-7C075ECBA7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0" flipH="1">
                  <a:off x="3684" y="3014"/>
                  <a:ext cx="36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771" name="Oval 355">
                  <a:extLst>
                    <a:ext uri="{FF2B5EF4-FFF2-40B4-BE49-F238E27FC236}">
                      <a16:creationId xmlns:a16="http://schemas.microsoft.com/office/drawing/2014/main" id="{A50F6D93-D66A-43FD-9A81-4D04659D9C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3744" y="3096"/>
                  <a:ext cx="36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772" name="Oval 356">
                  <a:extLst>
                    <a:ext uri="{FF2B5EF4-FFF2-40B4-BE49-F238E27FC236}">
                      <a16:creationId xmlns:a16="http://schemas.microsoft.com/office/drawing/2014/main" id="{C7B73A14-2071-4157-9D6C-3C39DA5F1C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3460" y="3096"/>
                  <a:ext cx="57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773" name="Oval 357">
                  <a:extLst>
                    <a:ext uri="{FF2B5EF4-FFF2-40B4-BE49-F238E27FC236}">
                      <a16:creationId xmlns:a16="http://schemas.microsoft.com/office/drawing/2014/main" id="{DF5CA379-07E0-43C8-91B5-AF768E7B86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3659" y="3096"/>
                  <a:ext cx="57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0788" name="Group 372">
            <a:extLst>
              <a:ext uri="{FF2B5EF4-FFF2-40B4-BE49-F238E27FC236}">
                <a16:creationId xmlns:a16="http://schemas.microsoft.com/office/drawing/2014/main" id="{E96F7744-BFDA-4013-8D71-E235BC9F7F8B}"/>
              </a:ext>
            </a:extLst>
          </p:cNvPr>
          <p:cNvGrpSpPr>
            <a:grpSpLocks/>
          </p:cNvGrpSpPr>
          <p:nvPr/>
        </p:nvGrpSpPr>
        <p:grpSpPr bwMode="auto">
          <a:xfrm>
            <a:off x="6446838" y="908050"/>
            <a:ext cx="773112" cy="1404938"/>
            <a:chOff x="4311" y="2217"/>
            <a:chExt cx="312" cy="567"/>
          </a:xfrm>
        </p:grpSpPr>
        <p:sp>
          <p:nvSpPr>
            <p:cNvPr id="60789" name="Oval 373">
              <a:extLst>
                <a:ext uri="{FF2B5EF4-FFF2-40B4-BE49-F238E27FC236}">
                  <a16:creationId xmlns:a16="http://schemas.microsoft.com/office/drawing/2014/main" id="{1DAA5B25-6991-4B6E-BC3E-6A251CBA7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" y="2217"/>
              <a:ext cx="312" cy="312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0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90" name="AutoShape 374">
              <a:extLst>
                <a:ext uri="{FF2B5EF4-FFF2-40B4-BE49-F238E27FC236}">
                  <a16:creationId xmlns:a16="http://schemas.microsoft.com/office/drawing/2014/main" id="{C40018F8-EA48-418D-94B3-82E8F68CE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" y="2415"/>
              <a:ext cx="312" cy="17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91" name="Rectangle 375">
              <a:extLst>
                <a:ext uri="{FF2B5EF4-FFF2-40B4-BE49-F238E27FC236}">
                  <a16:creationId xmlns:a16="http://schemas.microsoft.com/office/drawing/2014/main" id="{1187EA0A-7411-45C3-B54E-CEC3B83DA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1" y="2614"/>
              <a:ext cx="170" cy="14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92" name="AutoShape 376">
              <a:extLst>
                <a:ext uri="{FF2B5EF4-FFF2-40B4-BE49-F238E27FC236}">
                  <a16:creationId xmlns:a16="http://schemas.microsoft.com/office/drawing/2014/main" id="{0F75879F-0527-4019-BFC1-FAF2C301D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9" y="2755"/>
              <a:ext cx="113" cy="2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93" name="AutoShape 377">
              <a:extLst>
                <a:ext uri="{FF2B5EF4-FFF2-40B4-BE49-F238E27FC236}">
                  <a16:creationId xmlns:a16="http://schemas.microsoft.com/office/drawing/2014/main" id="{655CDD4E-2D24-4C78-9812-CF2EA2838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1" y="2585"/>
              <a:ext cx="170" cy="5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tint val="44314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tint val="44314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94" name="AutoShape 378">
              <a:extLst>
                <a:ext uri="{FF2B5EF4-FFF2-40B4-BE49-F238E27FC236}">
                  <a16:creationId xmlns:a16="http://schemas.microsoft.com/office/drawing/2014/main" id="{6C5FA556-BA39-4061-8762-7AF4CA81F7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4367" y="2699"/>
              <a:ext cx="199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95" name="AutoShape 379">
              <a:extLst>
                <a:ext uri="{FF2B5EF4-FFF2-40B4-BE49-F238E27FC236}">
                  <a16:creationId xmlns:a16="http://schemas.microsoft.com/office/drawing/2014/main" id="{28E1EDF6-E29A-4242-89CC-2F74E595D7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4367" y="2671"/>
              <a:ext cx="199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96" name="AutoShape 380">
              <a:extLst>
                <a:ext uri="{FF2B5EF4-FFF2-40B4-BE49-F238E27FC236}">
                  <a16:creationId xmlns:a16="http://schemas.microsoft.com/office/drawing/2014/main" id="{5190DE51-D365-48A4-9DB4-7939BDFC0F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4367" y="2642"/>
              <a:ext cx="199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97" name="AutoShape 381">
              <a:extLst>
                <a:ext uri="{FF2B5EF4-FFF2-40B4-BE49-F238E27FC236}">
                  <a16:creationId xmlns:a16="http://schemas.microsoft.com/office/drawing/2014/main" id="{4211D147-B13C-47FE-8CCD-2DE98513B7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4367" y="2614"/>
              <a:ext cx="199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798" name="Group 382">
            <a:extLst>
              <a:ext uri="{FF2B5EF4-FFF2-40B4-BE49-F238E27FC236}">
                <a16:creationId xmlns:a16="http://schemas.microsoft.com/office/drawing/2014/main" id="{A53EA3B9-85EE-404C-984D-D4C0D20428FA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4832350"/>
            <a:ext cx="773112" cy="1404938"/>
            <a:chOff x="3177" y="2217"/>
            <a:chExt cx="312" cy="567"/>
          </a:xfrm>
        </p:grpSpPr>
        <p:grpSp>
          <p:nvGrpSpPr>
            <p:cNvPr id="60799" name="Group 383">
              <a:extLst>
                <a:ext uri="{FF2B5EF4-FFF2-40B4-BE49-F238E27FC236}">
                  <a16:creationId xmlns:a16="http://schemas.microsoft.com/office/drawing/2014/main" id="{69A46BA7-1A5E-4E51-BB83-F04D2E0706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77" y="2217"/>
              <a:ext cx="312" cy="567"/>
              <a:chOff x="3177" y="2217"/>
              <a:chExt cx="312" cy="567"/>
            </a:xfrm>
          </p:grpSpPr>
          <p:sp>
            <p:nvSpPr>
              <p:cNvPr id="60800" name="Oval 384">
                <a:extLst>
                  <a:ext uri="{FF2B5EF4-FFF2-40B4-BE49-F238E27FC236}">
                    <a16:creationId xmlns:a16="http://schemas.microsoft.com/office/drawing/2014/main" id="{8C40928B-EA10-45BE-AF9A-EAEDBB20B7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2217"/>
                <a:ext cx="312" cy="312"/>
              </a:xfrm>
              <a:prstGeom prst="ellipse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01" name="AutoShape 385">
                <a:extLst>
                  <a:ext uri="{FF2B5EF4-FFF2-40B4-BE49-F238E27FC236}">
                    <a16:creationId xmlns:a16="http://schemas.microsoft.com/office/drawing/2014/main" id="{A9A95F1E-D572-4E08-B853-40AF4DC31B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2415"/>
                <a:ext cx="312" cy="17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02" name="Rectangle 386">
                <a:extLst>
                  <a:ext uri="{FF2B5EF4-FFF2-40B4-BE49-F238E27FC236}">
                    <a16:creationId xmlns:a16="http://schemas.microsoft.com/office/drawing/2014/main" id="{6481D202-F9FA-495C-BF29-C58913EDF7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7" y="2614"/>
                <a:ext cx="170" cy="141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03" name="AutoShape 387">
                <a:extLst>
                  <a:ext uri="{FF2B5EF4-FFF2-40B4-BE49-F238E27FC236}">
                    <a16:creationId xmlns:a16="http://schemas.microsoft.com/office/drawing/2014/main" id="{5A456C83-E086-4F02-B3AF-307EA28DE6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" y="2755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04" name="AutoShape 388">
                <a:extLst>
                  <a:ext uri="{FF2B5EF4-FFF2-40B4-BE49-F238E27FC236}">
                    <a16:creationId xmlns:a16="http://schemas.microsoft.com/office/drawing/2014/main" id="{264688CE-6048-44C1-BFBA-274FD2E44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7" y="2585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05" name="AutoShape 389">
                <a:extLst>
                  <a:ext uri="{FF2B5EF4-FFF2-40B4-BE49-F238E27FC236}">
                    <a16:creationId xmlns:a16="http://schemas.microsoft.com/office/drawing/2014/main" id="{C349AFE0-2CB3-44D9-8823-16C70C454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233" y="2699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06" name="AutoShape 390">
                <a:extLst>
                  <a:ext uri="{FF2B5EF4-FFF2-40B4-BE49-F238E27FC236}">
                    <a16:creationId xmlns:a16="http://schemas.microsoft.com/office/drawing/2014/main" id="{EAD48CD9-5422-45D4-96C7-75EFD872C2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233" y="2671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07" name="AutoShape 391">
                <a:extLst>
                  <a:ext uri="{FF2B5EF4-FFF2-40B4-BE49-F238E27FC236}">
                    <a16:creationId xmlns:a16="http://schemas.microsoft.com/office/drawing/2014/main" id="{E5716F5D-7F87-473A-9C34-B456F39A03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233" y="2642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08" name="AutoShape 392">
                <a:extLst>
                  <a:ext uri="{FF2B5EF4-FFF2-40B4-BE49-F238E27FC236}">
                    <a16:creationId xmlns:a16="http://schemas.microsoft.com/office/drawing/2014/main" id="{724F1BB1-8D28-4E6B-87E4-959F82394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233" y="2614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809" name="Group 393">
              <a:extLst>
                <a:ext uri="{FF2B5EF4-FFF2-40B4-BE49-F238E27FC236}">
                  <a16:creationId xmlns:a16="http://schemas.microsoft.com/office/drawing/2014/main" id="{F8425871-5A87-4E27-AD02-4D2A7F3662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77" y="2217"/>
              <a:ext cx="312" cy="567"/>
              <a:chOff x="3177" y="2217"/>
              <a:chExt cx="312" cy="567"/>
            </a:xfrm>
          </p:grpSpPr>
          <p:sp>
            <p:nvSpPr>
              <p:cNvPr id="60810" name="Oval 394">
                <a:extLst>
                  <a:ext uri="{FF2B5EF4-FFF2-40B4-BE49-F238E27FC236}">
                    <a16:creationId xmlns:a16="http://schemas.microsoft.com/office/drawing/2014/main" id="{46A2E23C-C9A8-4A52-BB6D-79E7057EE6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2217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0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11" name="AutoShape 395">
                <a:extLst>
                  <a:ext uri="{FF2B5EF4-FFF2-40B4-BE49-F238E27FC236}">
                    <a16:creationId xmlns:a16="http://schemas.microsoft.com/office/drawing/2014/main" id="{4FE58E37-0AB1-409B-8F0E-586B9480E5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2415"/>
                <a:ext cx="312" cy="17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12" name="Rectangle 396">
                <a:extLst>
                  <a:ext uri="{FF2B5EF4-FFF2-40B4-BE49-F238E27FC236}">
                    <a16:creationId xmlns:a16="http://schemas.microsoft.com/office/drawing/2014/main" id="{42AA7B81-1612-43D2-AB59-2B08A955B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7" y="2614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13" name="AutoShape 397">
                <a:extLst>
                  <a:ext uri="{FF2B5EF4-FFF2-40B4-BE49-F238E27FC236}">
                    <a16:creationId xmlns:a16="http://schemas.microsoft.com/office/drawing/2014/main" id="{FCC37D60-A20A-4EBC-AAFB-15D7264454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" y="2755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14" name="AutoShape 398">
                <a:extLst>
                  <a:ext uri="{FF2B5EF4-FFF2-40B4-BE49-F238E27FC236}">
                    <a16:creationId xmlns:a16="http://schemas.microsoft.com/office/drawing/2014/main" id="{27652CF4-0477-42C6-90D5-C3FF6B6591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7" y="2585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15" name="AutoShape 399">
                <a:extLst>
                  <a:ext uri="{FF2B5EF4-FFF2-40B4-BE49-F238E27FC236}">
                    <a16:creationId xmlns:a16="http://schemas.microsoft.com/office/drawing/2014/main" id="{456C5B51-ABFF-4626-AEFD-6E7E949F8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233" y="2699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16" name="AutoShape 400">
                <a:extLst>
                  <a:ext uri="{FF2B5EF4-FFF2-40B4-BE49-F238E27FC236}">
                    <a16:creationId xmlns:a16="http://schemas.microsoft.com/office/drawing/2014/main" id="{B8D2D423-26BF-405D-9568-88F2BB7EC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233" y="2671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17" name="AutoShape 401">
                <a:extLst>
                  <a:ext uri="{FF2B5EF4-FFF2-40B4-BE49-F238E27FC236}">
                    <a16:creationId xmlns:a16="http://schemas.microsoft.com/office/drawing/2014/main" id="{89A5390D-F0F7-443C-AA1F-7D46E2E5A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233" y="2642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18" name="AutoShape 402">
                <a:extLst>
                  <a:ext uri="{FF2B5EF4-FFF2-40B4-BE49-F238E27FC236}">
                    <a16:creationId xmlns:a16="http://schemas.microsoft.com/office/drawing/2014/main" id="{5B2A0E37-808D-4E8D-8045-4B849FE17D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233" y="2614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0819" name="Group 403">
            <a:extLst>
              <a:ext uri="{FF2B5EF4-FFF2-40B4-BE49-F238E27FC236}">
                <a16:creationId xmlns:a16="http://schemas.microsoft.com/office/drawing/2014/main" id="{D9A740E7-D802-42DA-81DC-8369D6DEB340}"/>
              </a:ext>
            </a:extLst>
          </p:cNvPr>
          <p:cNvGrpSpPr>
            <a:grpSpLocks/>
          </p:cNvGrpSpPr>
          <p:nvPr/>
        </p:nvGrpSpPr>
        <p:grpSpPr bwMode="auto">
          <a:xfrm>
            <a:off x="6484938" y="2887663"/>
            <a:ext cx="773112" cy="1404937"/>
            <a:chOff x="3318" y="1650"/>
            <a:chExt cx="312" cy="567"/>
          </a:xfrm>
        </p:grpSpPr>
        <p:grpSp>
          <p:nvGrpSpPr>
            <p:cNvPr id="60820" name="Group 404">
              <a:extLst>
                <a:ext uri="{FF2B5EF4-FFF2-40B4-BE49-F238E27FC236}">
                  <a16:creationId xmlns:a16="http://schemas.microsoft.com/office/drawing/2014/main" id="{6BC9A052-AE46-422B-A351-FC53F41948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8" y="1650"/>
              <a:ext cx="312" cy="567"/>
              <a:chOff x="3177" y="2217"/>
              <a:chExt cx="312" cy="567"/>
            </a:xfrm>
          </p:grpSpPr>
          <p:sp>
            <p:nvSpPr>
              <p:cNvPr id="60821" name="Oval 405">
                <a:extLst>
                  <a:ext uri="{FF2B5EF4-FFF2-40B4-BE49-F238E27FC236}">
                    <a16:creationId xmlns:a16="http://schemas.microsoft.com/office/drawing/2014/main" id="{79EA6595-528A-4C19-ACB9-AF2F9AFDE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2217"/>
                <a:ext cx="312" cy="312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22" name="AutoShape 406">
                <a:extLst>
                  <a:ext uri="{FF2B5EF4-FFF2-40B4-BE49-F238E27FC236}">
                    <a16:creationId xmlns:a16="http://schemas.microsoft.com/office/drawing/2014/main" id="{64FC96EC-48FA-49DB-B75D-A6D139CBD6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2415"/>
                <a:ext cx="312" cy="17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23" name="Rectangle 407">
                <a:extLst>
                  <a:ext uri="{FF2B5EF4-FFF2-40B4-BE49-F238E27FC236}">
                    <a16:creationId xmlns:a16="http://schemas.microsoft.com/office/drawing/2014/main" id="{3A53AD23-88AE-4DBB-B08A-15943F33E6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7" y="2614"/>
                <a:ext cx="170" cy="141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24" name="AutoShape 408">
                <a:extLst>
                  <a:ext uri="{FF2B5EF4-FFF2-40B4-BE49-F238E27FC236}">
                    <a16:creationId xmlns:a16="http://schemas.microsoft.com/office/drawing/2014/main" id="{2D9B3BF7-4C55-4283-A8A7-8C0A8DD9C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" y="2755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25" name="AutoShape 409">
                <a:extLst>
                  <a:ext uri="{FF2B5EF4-FFF2-40B4-BE49-F238E27FC236}">
                    <a16:creationId xmlns:a16="http://schemas.microsoft.com/office/drawing/2014/main" id="{06D37765-C55D-483B-9630-9E8F7444D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7" y="2585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26" name="AutoShape 410">
                <a:extLst>
                  <a:ext uri="{FF2B5EF4-FFF2-40B4-BE49-F238E27FC236}">
                    <a16:creationId xmlns:a16="http://schemas.microsoft.com/office/drawing/2014/main" id="{23182DCF-150B-462D-84E3-D4CC056BE6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233" y="2699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27" name="AutoShape 411">
                <a:extLst>
                  <a:ext uri="{FF2B5EF4-FFF2-40B4-BE49-F238E27FC236}">
                    <a16:creationId xmlns:a16="http://schemas.microsoft.com/office/drawing/2014/main" id="{7D63B6E3-EDFB-40A7-9F2D-CD97C07958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233" y="2671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28" name="AutoShape 412">
                <a:extLst>
                  <a:ext uri="{FF2B5EF4-FFF2-40B4-BE49-F238E27FC236}">
                    <a16:creationId xmlns:a16="http://schemas.microsoft.com/office/drawing/2014/main" id="{3DA04E12-4B2D-4EBE-9D86-800243700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233" y="2642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29" name="AutoShape 413">
                <a:extLst>
                  <a:ext uri="{FF2B5EF4-FFF2-40B4-BE49-F238E27FC236}">
                    <a16:creationId xmlns:a16="http://schemas.microsoft.com/office/drawing/2014/main" id="{020E4555-7752-4B1D-96D4-0B13BE9BA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233" y="2614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830" name="Group 414">
              <a:extLst>
                <a:ext uri="{FF2B5EF4-FFF2-40B4-BE49-F238E27FC236}">
                  <a16:creationId xmlns:a16="http://schemas.microsoft.com/office/drawing/2014/main" id="{3B217468-D98F-42E1-94BC-07249D2DFB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8" y="1650"/>
              <a:ext cx="312" cy="567"/>
              <a:chOff x="3177" y="2217"/>
              <a:chExt cx="312" cy="567"/>
            </a:xfrm>
          </p:grpSpPr>
          <p:sp>
            <p:nvSpPr>
              <p:cNvPr id="60831" name="Oval 415">
                <a:extLst>
                  <a:ext uri="{FF2B5EF4-FFF2-40B4-BE49-F238E27FC236}">
                    <a16:creationId xmlns:a16="http://schemas.microsoft.com/office/drawing/2014/main" id="{E57727CC-F583-4D58-B6CA-BEEE5944A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2217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0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32" name="AutoShape 416">
                <a:extLst>
                  <a:ext uri="{FF2B5EF4-FFF2-40B4-BE49-F238E27FC236}">
                    <a16:creationId xmlns:a16="http://schemas.microsoft.com/office/drawing/2014/main" id="{50CCACC3-FCCF-421C-BAF4-FD0E99E6CB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2415"/>
                <a:ext cx="312" cy="17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33" name="Rectangle 417">
                <a:extLst>
                  <a:ext uri="{FF2B5EF4-FFF2-40B4-BE49-F238E27FC236}">
                    <a16:creationId xmlns:a16="http://schemas.microsoft.com/office/drawing/2014/main" id="{FFEC891A-33E2-4819-A713-1BD60DA4D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7" y="2614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34" name="AutoShape 418">
                <a:extLst>
                  <a:ext uri="{FF2B5EF4-FFF2-40B4-BE49-F238E27FC236}">
                    <a16:creationId xmlns:a16="http://schemas.microsoft.com/office/drawing/2014/main" id="{9F8EABCB-05B2-4B7E-99CD-AE51FE5B90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" y="2755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35" name="AutoShape 419">
                <a:extLst>
                  <a:ext uri="{FF2B5EF4-FFF2-40B4-BE49-F238E27FC236}">
                    <a16:creationId xmlns:a16="http://schemas.microsoft.com/office/drawing/2014/main" id="{EB61C940-E46F-48E3-A929-C73B3A2983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7" y="2585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36" name="AutoShape 420">
                <a:extLst>
                  <a:ext uri="{FF2B5EF4-FFF2-40B4-BE49-F238E27FC236}">
                    <a16:creationId xmlns:a16="http://schemas.microsoft.com/office/drawing/2014/main" id="{9126F786-8D1D-4455-8012-DCA02BCC6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233" y="2699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37" name="AutoShape 421">
                <a:extLst>
                  <a:ext uri="{FF2B5EF4-FFF2-40B4-BE49-F238E27FC236}">
                    <a16:creationId xmlns:a16="http://schemas.microsoft.com/office/drawing/2014/main" id="{02429110-ECFF-4B64-A1FE-2F9D3690AD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233" y="2671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38" name="AutoShape 422">
                <a:extLst>
                  <a:ext uri="{FF2B5EF4-FFF2-40B4-BE49-F238E27FC236}">
                    <a16:creationId xmlns:a16="http://schemas.microsoft.com/office/drawing/2014/main" id="{BC918D06-83B0-4EBA-9579-86D29D9229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233" y="2642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39" name="AutoShape 423">
                <a:extLst>
                  <a:ext uri="{FF2B5EF4-FFF2-40B4-BE49-F238E27FC236}">
                    <a16:creationId xmlns:a16="http://schemas.microsoft.com/office/drawing/2014/main" id="{EE28AF5F-6DC7-4755-AC09-6CD1D60A70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233" y="2614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0840" name="Group 424">
            <a:extLst>
              <a:ext uri="{FF2B5EF4-FFF2-40B4-BE49-F238E27FC236}">
                <a16:creationId xmlns:a16="http://schemas.microsoft.com/office/drawing/2014/main" id="{C73EDA53-170F-42EB-9C19-F7E17F880660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908050"/>
            <a:ext cx="668337" cy="1395413"/>
            <a:chOff x="4708" y="2132"/>
            <a:chExt cx="312" cy="652"/>
          </a:xfrm>
        </p:grpSpPr>
        <p:sp>
          <p:nvSpPr>
            <p:cNvPr id="60841" name="Oval 425">
              <a:extLst>
                <a:ext uri="{FF2B5EF4-FFF2-40B4-BE49-F238E27FC236}">
                  <a16:creationId xmlns:a16="http://schemas.microsoft.com/office/drawing/2014/main" id="{FBA66B55-4A75-4849-93E1-38B35755D8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2132"/>
              <a:ext cx="312" cy="31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0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842" name="AutoShape 426">
              <a:extLst>
                <a:ext uri="{FF2B5EF4-FFF2-40B4-BE49-F238E27FC236}">
                  <a16:creationId xmlns:a16="http://schemas.microsoft.com/office/drawing/2014/main" id="{B818756C-A1C9-41CD-87DC-B8EB676AE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2330"/>
              <a:ext cx="311" cy="57"/>
            </a:xfrm>
            <a:custGeom>
              <a:avLst/>
              <a:gdLst>
                <a:gd name="G0" fmla="+- 2084 0 0"/>
                <a:gd name="G1" fmla="+- 21600 0 2084"/>
                <a:gd name="G2" fmla="*/ 2084 1 2"/>
                <a:gd name="G3" fmla="+- 21600 0 G2"/>
                <a:gd name="G4" fmla="+/ 2084 21600 2"/>
                <a:gd name="G5" fmla="+/ G1 0 2"/>
                <a:gd name="G6" fmla="*/ 21600 21600 2084"/>
                <a:gd name="G7" fmla="*/ G6 1 2"/>
                <a:gd name="G8" fmla="+- 21600 0 G7"/>
                <a:gd name="G9" fmla="*/ 21600 1 2"/>
                <a:gd name="G10" fmla="+- 2084 0 G9"/>
                <a:gd name="G11" fmla="?: G10 G8 0"/>
                <a:gd name="G12" fmla="?: G10 G7 21600"/>
                <a:gd name="T0" fmla="*/ 20558 w 21600"/>
                <a:gd name="T1" fmla="*/ 10800 h 21600"/>
                <a:gd name="T2" fmla="*/ 10800 w 21600"/>
                <a:gd name="T3" fmla="*/ 21600 h 21600"/>
                <a:gd name="T4" fmla="*/ 1042 w 21600"/>
                <a:gd name="T5" fmla="*/ 10800 h 21600"/>
                <a:gd name="T6" fmla="*/ 10800 w 21600"/>
                <a:gd name="T7" fmla="*/ 0 h 21600"/>
                <a:gd name="T8" fmla="*/ 2842 w 21600"/>
                <a:gd name="T9" fmla="*/ 2842 h 21600"/>
                <a:gd name="T10" fmla="*/ 18758 w 21600"/>
                <a:gd name="T11" fmla="*/ 1875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084" y="21600"/>
                  </a:lnTo>
                  <a:lnTo>
                    <a:pt x="195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843" name="Freeform 427">
              <a:extLst>
                <a:ext uri="{FF2B5EF4-FFF2-40B4-BE49-F238E27FC236}">
                  <a16:creationId xmlns:a16="http://schemas.microsoft.com/office/drawing/2014/main" id="{902FAD71-D79E-411A-A0C1-0E31EB848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" y="2367"/>
              <a:ext cx="312" cy="246"/>
            </a:xfrm>
            <a:custGeom>
              <a:avLst/>
              <a:gdLst>
                <a:gd name="T0" fmla="*/ 85 w 312"/>
                <a:gd name="T1" fmla="*/ 246 h 246"/>
                <a:gd name="T2" fmla="*/ 85 w 312"/>
                <a:gd name="T3" fmla="*/ 189 h 246"/>
                <a:gd name="T4" fmla="*/ 57 w 312"/>
                <a:gd name="T5" fmla="*/ 104 h 246"/>
                <a:gd name="T6" fmla="*/ 0 w 312"/>
                <a:gd name="T7" fmla="*/ 19 h 246"/>
                <a:gd name="T8" fmla="*/ 16 w 312"/>
                <a:gd name="T9" fmla="*/ 0 h 246"/>
                <a:gd name="T10" fmla="*/ 301 w 312"/>
                <a:gd name="T11" fmla="*/ 0 h 246"/>
                <a:gd name="T12" fmla="*/ 312 w 312"/>
                <a:gd name="T13" fmla="*/ 19 h 246"/>
                <a:gd name="T14" fmla="*/ 256 w 312"/>
                <a:gd name="T15" fmla="*/ 104 h 246"/>
                <a:gd name="T16" fmla="*/ 227 w 312"/>
                <a:gd name="T17" fmla="*/ 189 h 246"/>
                <a:gd name="T18" fmla="*/ 227 w 312"/>
                <a:gd name="T19" fmla="*/ 246 h 246"/>
                <a:gd name="T20" fmla="*/ 85 w 312"/>
                <a:gd name="T21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246">
                  <a:moveTo>
                    <a:pt x="85" y="246"/>
                  </a:moveTo>
                  <a:lnTo>
                    <a:pt x="85" y="189"/>
                  </a:lnTo>
                  <a:cubicBezTo>
                    <a:pt x="80" y="165"/>
                    <a:pt x="71" y="132"/>
                    <a:pt x="57" y="104"/>
                  </a:cubicBezTo>
                  <a:cubicBezTo>
                    <a:pt x="43" y="76"/>
                    <a:pt x="7" y="36"/>
                    <a:pt x="0" y="19"/>
                  </a:cubicBezTo>
                  <a:lnTo>
                    <a:pt x="16" y="0"/>
                  </a:lnTo>
                  <a:lnTo>
                    <a:pt x="301" y="0"/>
                  </a:lnTo>
                  <a:lnTo>
                    <a:pt x="312" y="19"/>
                  </a:lnTo>
                  <a:cubicBezTo>
                    <a:pt x="304" y="36"/>
                    <a:pt x="270" y="76"/>
                    <a:pt x="256" y="104"/>
                  </a:cubicBezTo>
                  <a:cubicBezTo>
                    <a:pt x="242" y="132"/>
                    <a:pt x="232" y="165"/>
                    <a:pt x="227" y="189"/>
                  </a:cubicBezTo>
                  <a:lnTo>
                    <a:pt x="227" y="246"/>
                  </a:lnTo>
                  <a:lnTo>
                    <a:pt x="85" y="246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844" name="Rectangle 428">
              <a:extLst>
                <a:ext uri="{FF2B5EF4-FFF2-40B4-BE49-F238E27FC236}">
                  <a16:creationId xmlns:a16="http://schemas.microsoft.com/office/drawing/2014/main" id="{0B871BBA-7553-4DE4-ACBC-AA64C4522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" y="2614"/>
              <a:ext cx="170" cy="14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845" name="AutoShape 429">
              <a:extLst>
                <a:ext uri="{FF2B5EF4-FFF2-40B4-BE49-F238E27FC236}">
                  <a16:creationId xmlns:a16="http://schemas.microsoft.com/office/drawing/2014/main" id="{3F8CA1C5-90CA-40BB-9FDA-7A3E37A15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6" y="2755"/>
              <a:ext cx="113" cy="2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846" name="AutoShape 430">
              <a:extLst>
                <a:ext uri="{FF2B5EF4-FFF2-40B4-BE49-F238E27FC236}">
                  <a16:creationId xmlns:a16="http://schemas.microsoft.com/office/drawing/2014/main" id="{172B9EAC-C39D-41B2-93D4-9841196C68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" y="2585"/>
              <a:ext cx="170" cy="5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tint val="44314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tint val="44314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847" name="AutoShape 431">
              <a:extLst>
                <a:ext uri="{FF2B5EF4-FFF2-40B4-BE49-F238E27FC236}">
                  <a16:creationId xmlns:a16="http://schemas.microsoft.com/office/drawing/2014/main" id="{5B6CE0B1-AD98-4668-8665-9651BFD882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4764" y="2699"/>
              <a:ext cx="199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848" name="AutoShape 432">
              <a:extLst>
                <a:ext uri="{FF2B5EF4-FFF2-40B4-BE49-F238E27FC236}">
                  <a16:creationId xmlns:a16="http://schemas.microsoft.com/office/drawing/2014/main" id="{5BD8CA07-6A71-4D14-A911-872C589D08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4764" y="2671"/>
              <a:ext cx="199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849" name="AutoShape 433">
              <a:extLst>
                <a:ext uri="{FF2B5EF4-FFF2-40B4-BE49-F238E27FC236}">
                  <a16:creationId xmlns:a16="http://schemas.microsoft.com/office/drawing/2014/main" id="{960D59B9-2EED-46FC-9375-58DC4BF587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4764" y="2642"/>
              <a:ext cx="199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850" name="AutoShape 434">
              <a:extLst>
                <a:ext uri="{FF2B5EF4-FFF2-40B4-BE49-F238E27FC236}">
                  <a16:creationId xmlns:a16="http://schemas.microsoft.com/office/drawing/2014/main" id="{4AF62D99-78D7-4561-B2FA-7283627783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4764" y="2614"/>
              <a:ext cx="199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851" name="Group 435">
            <a:extLst>
              <a:ext uri="{FF2B5EF4-FFF2-40B4-BE49-F238E27FC236}">
                <a16:creationId xmlns:a16="http://schemas.microsoft.com/office/drawing/2014/main" id="{A5B5E972-D8B8-4270-88E1-0A185316598F}"/>
              </a:ext>
            </a:extLst>
          </p:cNvPr>
          <p:cNvGrpSpPr>
            <a:grpSpLocks/>
          </p:cNvGrpSpPr>
          <p:nvPr/>
        </p:nvGrpSpPr>
        <p:grpSpPr bwMode="auto">
          <a:xfrm>
            <a:off x="8388350" y="4840288"/>
            <a:ext cx="668338" cy="1397000"/>
            <a:chOff x="3715" y="2160"/>
            <a:chExt cx="312" cy="652"/>
          </a:xfrm>
        </p:grpSpPr>
        <p:grpSp>
          <p:nvGrpSpPr>
            <p:cNvPr id="60852" name="Group 436">
              <a:extLst>
                <a:ext uri="{FF2B5EF4-FFF2-40B4-BE49-F238E27FC236}">
                  <a16:creationId xmlns:a16="http://schemas.microsoft.com/office/drawing/2014/main" id="{FE09309B-ED77-4AC0-A82B-048D856B3B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5" y="2160"/>
              <a:ext cx="312" cy="652"/>
              <a:chOff x="3772" y="2160"/>
              <a:chExt cx="312" cy="652"/>
            </a:xfrm>
          </p:grpSpPr>
          <p:sp>
            <p:nvSpPr>
              <p:cNvPr id="60853" name="Oval 437">
                <a:extLst>
                  <a:ext uri="{FF2B5EF4-FFF2-40B4-BE49-F238E27FC236}">
                    <a16:creationId xmlns:a16="http://schemas.microsoft.com/office/drawing/2014/main" id="{83B8D6F2-C288-4071-822E-1DCD51ECC7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2160"/>
                <a:ext cx="312" cy="311"/>
              </a:xfrm>
              <a:prstGeom prst="ellipse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54" name="AutoShape 438">
                <a:extLst>
                  <a:ext uri="{FF2B5EF4-FFF2-40B4-BE49-F238E27FC236}">
                    <a16:creationId xmlns:a16="http://schemas.microsoft.com/office/drawing/2014/main" id="{6431B198-A1D5-41BC-8859-44B2612674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2358"/>
                <a:ext cx="311" cy="57"/>
              </a:xfrm>
              <a:custGeom>
                <a:avLst/>
                <a:gdLst>
                  <a:gd name="G0" fmla="+- 2084 0 0"/>
                  <a:gd name="G1" fmla="+- 21600 0 2084"/>
                  <a:gd name="G2" fmla="*/ 2084 1 2"/>
                  <a:gd name="G3" fmla="+- 21600 0 G2"/>
                  <a:gd name="G4" fmla="+/ 2084 21600 2"/>
                  <a:gd name="G5" fmla="+/ G1 0 2"/>
                  <a:gd name="G6" fmla="*/ 21600 21600 2084"/>
                  <a:gd name="G7" fmla="*/ G6 1 2"/>
                  <a:gd name="G8" fmla="+- 21600 0 G7"/>
                  <a:gd name="G9" fmla="*/ 21600 1 2"/>
                  <a:gd name="G10" fmla="+- 2084 0 G9"/>
                  <a:gd name="G11" fmla="?: G10 G8 0"/>
                  <a:gd name="G12" fmla="?: G10 G7 21600"/>
                  <a:gd name="T0" fmla="*/ 20558 w 21600"/>
                  <a:gd name="T1" fmla="*/ 10800 h 21600"/>
                  <a:gd name="T2" fmla="*/ 10800 w 21600"/>
                  <a:gd name="T3" fmla="*/ 21600 h 21600"/>
                  <a:gd name="T4" fmla="*/ 1042 w 21600"/>
                  <a:gd name="T5" fmla="*/ 10800 h 21600"/>
                  <a:gd name="T6" fmla="*/ 10800 w 21600"/>
                  <a:gd name="T7" fmla="*/ 0 h 21600"/>
                  <a:gd name="T8" fmla="*/ 2842 w 21600"/>
                  <a:gd name="T9" fmla="*/ 2842 h 21600"/>
                  <a:gd name="T10" fmla="*/ 18758 w 21600"/>
                  <a:gd name="T11" fmla="*/ 1875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084" y="21600"/>
                    </a:lnTo>
                    <a:lnTo>
                      <a:pt x="195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55" name="Freeform 439">
                <a:extLst>
                  <a:ext uri="{FF2B5EF4-FFF2-40B4-BE49-F238E27FC236}">
                    <a16:creationId xmlns:a16="http://schemas.microsoft.com/office/drawing/2014/main" id="{1AEDD25A-4DA9-497F-805C-63C14CC6D5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2" y="2395"/>
                <a:ext cx="312" cy="246"/>
              </a:xfrm>
              <a:custGeom>
                <a:avLst/>
                <a:gdLst>
                  <a:gd name="T0" fmla="*/ 85 w 312"/>
                  <a:gd name="T1" fmla="*/ 246 h 246"/>
                  <a:gd name="T2" fmla="*/ 85 w 312"/>
                  <a:gd name="T3" fmla="*/ 189 h 246"/>
                  <a:gd name="T4" fmla="*/ 57 w 312"/>
                  <a:gd name="T5" fmla="*/ 104 h 246"/>
                  <a:gd name="T6" fmla="*/ 0 w 312"/>
                  <a:gd name="T7" fmla="*/ 19 h 246"/>
                  <a:gd name="T8" fmla="*/ 16 w 312"/>
                  <a:gd name="T9" fmla="*/ 0 h 246"/>
                  <a:gd name="T10" fmla="*/ 301 w 312"/>
                  <a:gd name="T11" fmla="*/ 0 h 246"/>
                  <a:gd name="T12" fmla="*/ 312 w 312"/>
                  <a:gd name="T13" fmla="*/ 19 h 246"/>
                  <a:gd name="T14" fmla="*/ 256 w 312"/>
                  <a:gd name="T15" fmla="*/ 104 h 246"/>
                  <a:gd name="T16" fmla="*/ 227 w 312"/>
                  <a:gd name="T17" fmla="*/ 189 h 246"/>
                  <a:gd name="T18" fmla="*/ 227 w 312"/>
                  <a:gd name="T19" fmla="*/ 246 h 246"/>
                  <a:gd name="T20" fmla="*/ 85 w 312"/>
                  <a:gd name="T21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2" h="246">
                    <a:moveTo>
                      <a:pt x="85" y="246"/>
                    </a:moveTo>
                    <a:lnTo>
                      <a:pt x="85" y="189"/>
                    </a:lnTo>
                    <a:cubicBezTo>
                      <a:pt x="80" y="165"/>
                      <a:pt x="71" y="132"/>
                      <a:pt x="57" y="104"/>
                    </a:cubicBezTo>
                    <a:cubicBezTo>
                      <a:pt x="43" y="76"/>
                      <a:pt x="7" y="36"/>
                      <a:pt x="0" y="19"/>
                    </a:cubicBezTo>
                    <a:lnTo>
                      <a:pt x="16" y="0"/>
                    </a:lnTo>
                    <a:lnTo>
                      <a:pt x="301" y="0"/>
                    </a:lnTo>
                    <a:lnTo>
                      <a:pt x="312" y="19"/>
                    </a:lnTo>
                    <a:cubicBezTo>
                      <a:pt x="304" y="36"/>
                      <a:pt x="270" y="76"/>
                      <a:pt x="256" y="104"/>
                    </a:cubicBezTo>
                    <a:cubicBezTo>
                      <a:pt x="242" y="132"/>
                      <a:pt x="232" y="165"/>
                      <a:pt x="227" y="189"/>
                    </a:cubicBezTo>
                    <a:lnTo>
                      <a:pt x="227" y="246"/>
                    </a:lnTo>
                    <a:lnTo>
                      <a:pt x="85" y="246"/>
                    </a:ln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856" name="Rectangle 440">
                <a:extLst>
                  <a:ext uri="{FF2B5EF4-FFF2-40B4-BE49-F238E27FC236}">
                    <a16:creationId xmlns:a16="http://schemas.microsoft.com/office/drawing/2014/main" id="{1204D623-4B47-45D6-9964-1F9EF9D21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2" y="2642"/>
                <a:ext cx="170" cy="141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57" name="AutoShape 441">
                <a:extLst>
                  <a:ext uri="{FF2B5EF4-FFF2-40B4-BE49-F238E27FC236}">
                    <a16:creationId xmlns:a16="http://schemas.microsoft.com/office/drawing/2014/main" id="{9066AB34-7083-47FE-90D7-9703BB8A8D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0" y="2783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58" name="AutoShape 442">
                <a:extLst>
                  <a:ext uri="{FF2B5EF4-FFF2-40B4-BE49-F238E27FC236}">
                    <a16:creationId xmlns:a16="http://schemas.microsoft.com/office/drawing/2014/main" id="{8E272810-901C-4173-9CD5-EFC6C3BACC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2" y="2613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59" name="AutoShape 443">
                <a:extLst>
                  <a:ext uri="{FF2B5EF4-FFF2-40B4-BE49-F238E27FC236}">
                    <a16:creationId xmlns:a16="http://schemas.microsoft.com/office/drawing/2014/main" id="{54A8416D-7C6C-479B-AE25-BDD83BDE7B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828" y="2727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60" name="AutoShape 444">
                <a:extLst>
                  <a:ext uri="{FF2B5EF4-FFF2-40B4-BE49-F238E27FC236}">
                    <a16:creationId xmlns:a16="http://schemas.microsoft.com/office/drawing/2014/main" id="{B412B51B-3A8D-44FA-B12E-E7143E492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828" y="2699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61" name="AutoShape 445">
                <a:extLst>
                  <a:ext uri="{FF2B5EF4-FFF2-40B4-BE49-F238E27FC236}">
                    <a16:creationId xmlns:a16="http://schemas.microsoft.com/office/drawing/2014/main" id="{72901DAB-BBCE-4DEF-BA6E-BE13EA6C3A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828" y="2670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62" name="AutoShape 446">
                <a:extLst>
                  <a:ext uri="{FF2B5EF4-FFF2-40B4-BE49-F238E27FC236}">
                    <a16:creationId xmlns:a16="http://schemas.microsoft.com/office/drawing/2014/main" id="{57E88613-C985-4E2D-94E2-5C06B36C23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828" y="2642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863" name="Group 447">
              <a:extLst>
                <a:ext uri="{FF2B5EF4-FFF2-40B4-BE49-F238E27FC236}">
                  <a16:creationId xmlns:a16="http://schemas.microsoft.com/office/drawing/2014/main" id="{F1BACB49-E15E-4F08-A818-22D9B41B7D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5" y="2160"/>
              <a:ext cx="312" cy="652"/>
              <a:chOff x="3772" y="2160"/>
              <a:chExt cx="312" cy="652"/>
            </a:xfrm>
          </p:grpSpPr>
          <p:sp>
            <p:nvSpPr>
              <p:cNvPr id="60864" name="Oval 448">
                <a:extLst>
                  <a:ext uri="{FF2B5EF4-FFF2-40B4-BE49-F238E27FC236}">
                    <a16:creationId xmlns:a16="http://schemas.microsoft.com/office/drawing/2014/main" id="{27A0F5CF-44D2-4E54-918D-5499D39D7A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2160"/>
                <a:ext cx="312" cy="311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0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65" name="AutoShape 449">
                <a:extLst>
                  <a:ext uri="{FF2B5EF4-FFF2-40B4-BE49-F238E27FC236}">
                    <a16:creationId xmlns:a16="http://schemas.microsoft.com/office/drawing/2014/main" id="{2CE21D50-01F8-4DE6-B034-1F51DC24E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2358"/>
                <a:ext cx="311" cy="57"/>
              </a:xfrm>
              <a:custGeom>
                <a:avLst/>
                <a:gdLst>
                  <a:gd name="G0" fmla="+- 2084 0 0"/>
                  <a:gd name="G1" fmla="+- 21600 0 2084"/>
                  <a:gd name="G2" fmla="*/ 2084 1 2"/>
                  <a:gd name="G3" fmla="+- 21600 0 G2"/>
                  <a:gd name="G4" fmla="+/ 2084 21600 2"/>
                  <a:gd name="G5" fmla="+/ G1 0 2"/>
                  <a:gd name="G6" fmla="*/ 21600 21600 2084"/>
                  <a:gd name="G7" fmla="*/ G6 1 2"/>
                  <a:gd name="G8" fmla="+- 21600 0 G7"/>
                  <a:gd name="G9" fmla="*/ 21600 1 2"/>
                  <a:gd name="G10" fmla="+- 2084 0 G9"/>
                  <a:gd name="G11" fmla="?: G10 G8 0"/>
                  <a:gd name="G12" fmla="?: G10 G7 21600"/>
                  <a:gd name="T0" fmla="*/ 20558 w 21600"/>
                  <a:gd name="T1" fmla="*/ 10800 h 21600"/>
                  <a:gd name="T2" fmla="*/ 10800 w 21600"/>
                  <a:gd name="T3" fmla="*/ 21600 h 21600"/>
                  <a:gd name="T4" fmla="*/ 1042 w 21600"/>
                  <a:gd name="T5" fmla="*/ 10800 h 21600"/>
                  <a:gd name="T6" fmla="*/ 10800 w 21600"/>
                  <a:gd name="T7" fmla="*/ 0 h 21600"/>
                  <a:gd name="T8" fmla="*/ 2842 w 21600"/>
                  <a:gd name="T9" fmla="*/ 2842 h 21600"/>
                  <a:gd name="T10" fmla="*/ 18758 w 21600"/>
                  <a:gd name="T11" fmla="*/ 1875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084" y="21600"/>
                    </a:lnTo>
                    <a:lnTo>
                      <a:pt x="195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66" name="Freeform 450">
                <a:extLst>
                  <a:ext uri="{FF2B5EF4-FFF2-40B4-BE49-F238E27FC236}">
                    <a16:creationId xmlns:a16="http://schemas.microsoft.com/office/drawing/2014/main" id="{94CE8D7A-B249-4E86-8FB4-335EC27FD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2" y="2395"/>
                <a:ext cx="312" cy="246"/>
              </a:xfrm>
              <a:custGeom>
                <a:avLst/>
                <a:gdLst>
                  <a:gd name="T0" fmla="*/ 85 w 312"/>
                  <a:gd name="T1" fmla="*/ 246 h 246"/>
                  <a:gd name="T2" fmla="*/ 85 w 312"/>
                  <a:gd name="T3" fmla="*/ 189 h 246"/>
                  <a:gd name="T4" fmla="*/ 57 w 312"/>
                  <a:gd name="T5" fmla="*/ 104 h 246"/>
                  <a:gd name="T6" fmla="*/ 0 w 312"/>
                  <a:gd name="T7" fmla="*/ 19 h 246"/>
                  <a:gd name="T8" fmla="*/ 16 w 312"/>
                  <a:gd name="T9" fmla="*/ 0 h 246"/>
                  <a:gd name="T10" fmla="*/ 301 w 312"/>
                  <a:gd name="T11" fmla="*/ 0 h 246"/>
                  <a:gd name="T12" fmla="*/ 312 w 312"/>
                  <a:gd name="T13" fmla="*/ 19 h 246"/>
                  <a:gd name="T14" fmla="*/ 256 w 312"/>
                  <a:gd name="T15" fmla="*/ 104 h 246"/>
                  <a:gd name="T16" fmla="*/ 227 w 312"/>
                  <a:gd name="T17" fmla="*/ 189 h 246"/>
                  <a:gd name="T18" fmla="*/ 227 w 312"/>
                  <a:gd name="T19" fmla="*/ 246 h 246"/>
                  <a:gd name="T20" fmla="*/ 85 w 312"/>
                  <a:gd name="T21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2" h="246">
                    <a:moveTo>
                      <a:pt x="85" y="246"/>
                    </a:moveTo>
                    <a:lnTo>
                      <a:pt x="85" y="189"/>
                    </a:lnTo>
                    <a:cubicBezTo>
                      <a:pt x="80" y="165"/>
                      <a:pt x="71" y="132"/>
                      <a:pt x="57" y="104"/>
                    </a:cubicBezTo>
                    <a:cubicBezTo>
                      <a:pt x="43" y="76"/>
                      <a:pt x="7" y="36"/>
                      <a:pt x="0" y="19"/>
                    </a:cubicBezTo>
                    <a:lnTo>
                      <a:pt x="16" y="0"/>
                    </a:lnTo>
                    <a:lnTo>
                      <a:pt x="301" y="0"/>
                    </a:lnTo>
                    <a:lnTo>
                      <a:pt x="312" y="19"/>
                    </a:lnTo>
                    <a:cubicBezTo>
                      <a:pt x="304" y="36"/>
                      <a:pt x="270" y="76"/>
                      <a:pt x="256" y="104"/>
                    </a:cubicBezTo>
                    <a:cubicBezTo>
                      <a:pt x="242" y="132"/>
                      <a:pt x="232" y="165"/>
                      <a:pt x="227" y="189"/>
                    </a:cubicBezTo>
                    <a:lnTo>
                      <a:pt x="227" y="246"/>
                    </a:lnTo>
                    <a:lnTo>
                      <a:pt x="85" y="24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867" name="Rectangle 451">
                <a:extLst>
                  <a:ext uri="{FF2B5EF4-FFF2-40B4-BE49-F238E27FC236}">
                    <a16:creationId xmlns:a16="http://schemas.microsoft.com/office/drawing/2014/main" id="{F967EAD3-BC2C-493A-ABB9-1F9672807E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2" y="2642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68" name="AutoShape 452">
                <a:extLst>
                  <a:ext uri="{FF2B5EF4-FFF2-40B4-BE49-F238E27FC236}">
                    <a16:creationId xmlns:a16="http://schemas.microsoft.com/office/drawing/2014/main" id="{53010DB1-95CE-4C85-A135-CD6F7B751F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0" y="2783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69" name="AutoShape 453">
                <a:extLst>
                  <a:ext uri="{FF2B5EF4-FFF2-40B4-BE49-F238E27FC236}">
                    <a16:creationId xmlns:a16="http://schemas.microsoft.com/office/drawing/2014/main" id="{4B2127B1-0C55-4559-9097-ED1D4BCE15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2" y="2613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tint val="44314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4431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70" name="AutoShape 454">
                <a:extLst>
                  <a:ext uri="{FF2B5EF4-FFF2-40B4-BE49-F238E27FC236}">
                    <a16:creationId xmlns:a16="http://schemas.microsoft.com/office/drawing/2014/main" id="{B289D844-7F98-4C0A-9E75-6CE9AAD6F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828" y="2727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71" name="AutoShape 455">
                <a:extLst>
                  <a:ext uri="{FF2B5EF4-FFF2-40B4-BE49-F238E27FC236}">
                    <a16:creationId xmlns:a16="http://schemas.microsoft.com/office/drawing/2014/main" id="{DE282601-6707-4330-84C7-8DC259A76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828" y="2699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72" name="AutoShape 456">
                <a:extLst>
                  <a:ext uri="{FF2B5EF4-FFF2-40B4-BE49-F238E27FC236}">
                    <a16:creationId xmlns:a16="http://schemas.microsoft.com/office/drawing/2014/main" id="{D7B2D230-4E71-49DE-B54B-1F1DFB4B9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828" y="2670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73" name="AutoShape 457">
                <a:extLst>
                  <a:ext uri="{FF2B5EF4-FFF2-40B4-BE49-F238E27FC236}">
                    <a16:creationId xmlns:a16="http://schemas.microsoft.com/office/drawing/2014/main" id="{3B9821E5-A7F1-41DF-B95B-CC01B7BDA3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828" y="2642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0874" name="Group 458">
            <a:extLst>
              <a:ext uri="{FF2B5EF4-FFF2-40B4-BE49-F238E27FC236}">
                <a16:creationId xmlns:a16="http://schemas.microsoft.com/office/drawing/2014/main" id="{21A01065-3C22-48C8-9D5F-A8072FB38718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2852738"/>
            <a:ext cx="668337" cy="1397000"/>
            <a:chOff x="3602" y="2160"/>
            <a:chExt cx="312" cy="652"/>
          </a:xfrm>
        </p:grpSpPr>
        <p:grpSp>
          <p:nvGrpSpPr>
            <p:cNvPr id="60875" name="Group 459">
              <a:extLst>
                <a:ext uri="{FF2B5EF4-FFF2-40B4-BE49-F238E27FC236}">
                  <a16:creationId xmlns:a16="http://schemas.microsoft.com/office/drawing/2014/main" id="{2F4081C0-E872-4358-A983-86624F8164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2" y="2160"/>
              <a:ext cx="312" cy="652"/>
              <a:chOff x="3772" y="2160"/>
              <a:chExt cx="312" cy="652"/>
            </a:xfrm>
          </p:grpSpPr>
          <p:sp>
            <p:nvSpPr>
              <p:cNvPr id="60876" name="Oval 460">
                <a:extLst>
                  <a:ext uri="{FF2B5EF4-FFF2-40B4-BE49-F238E27FC236}">
                    <a16:creationId xmlns:a16="http://schemas.microsoft.com/office/drawing/2014/main" id="{65E885E6-3AC7-40B3-8B46-7FD8A7868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2160"/>
                <a:ext cx="312" cy="311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77" name="AutoShape 461">
                <a:extLst>
                  <a:ext uri="{FF2B5EF4-FFF2-40B4-BE49-F238E27FC236}">
                    <a16:creationId xmlns:a16="http://schemas.microsoft.com/office/drawing/2014/main" id="{7E73D757-1171-4BD8-AC5C-EB5F3111C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2358"/>
                <a:ext cx="311" cy="57"/>
              </a:xfrm>
              <a:custGeom>
                <a:avLst/>
                <a:gdLst>
                  <a:gd name="G0" fmla="+- 2084 0 0"/>
                  <a:gd name="G1" fmla="+- 21600 0 2084"/>
                  <a:gd name="G2" fmla="*/ 2084 1 2"/>
                  <a:gd name="G3" fmla="+- 21600 0 G2"/>
                  <a:gd name="G4" fmla="+/ 2084 21600 2"/>
                  <a:gd name="G5" fmla="+/ G1 0 2"/>
                  <a:gd name="G6" fmla="*/ 21600 21600 2084"/>
                  <a:gd name="G7" fmla="*/ G6 1 2"/>
                  <a:gd name="G8" fmla="+- 21600 0 G7"/>
                  <a:gd name="G9" fmla="*/ 21600 1 2"/>
                  <a:gd name="G10" fmla="+- 2084 0 G9"/>
                  <a:gd name="G11" fmla="?: G10 G8 0"/>
                  <a:gd name="G12" fmla="?: G10 G7 21600"/>
                  <a:gd name="T0" fmla="*/ 20558 w 21600"/>
                  <a:gd name="T1" fmla="*/ 10800 h 21600"/>
                  <a:gd name="T2" fmla="*/ 10800 w 21600"/>
                  <a:gd name="T3" fmla="*/ 21600 h 21600"/>
                  <a:gd name="T4" fmla="*/ 1042 w 21600"/>
                  <a:gd name="T5" fmla="*/ 10800 h 21600"/>
                  <a:gd name="T6" fmla="*/ 10800 w 21600"/>
                  <a:gd name="T7" fmla="*/ 0 h 21600"/>
                  <a:gd name="T8" fmla="*/ 2842 w 21600"/>
                  <a:gd name="T9" fmla="*/ 2842 h 21600"/>
                  <a:gd name="T10" fmla="*/ 18758 w 21600"/>
                  <a:gd name="T11" fmla="*/ 1875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084" y="21600"/>
                    </a:lnTo>
                    <a:lnTo>
                      <a:pt x="195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78" name="Freeform 462">
                <a:extLst>
                  <a:ext uri="{FF2B5EF4-FFF2-40B4-BE49-F238E27FC236}">
                    <a16:creationId xmlns:a16="http://schemas.microsoft.com/office/drawing/2014/main" id="{8221334B-9774-44FB-8F5C-592836FF81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2" y="2395"/>
                <a:ext cx="312" cy="246"/>
              </a:xfrm>
              <a:custGeom>
                <a:avLst/>
                <a:gdLst>
                  <a:gd name="T0" fmla="*/ 85 w 312"/>
                  <a:gd name="T1" fmla="*/ 246 h 246"/>
                  <a:gd name="T2" fmla="*/ 85 w 312"/>
                  <a:gd name="T3" fmla="*/ 189 h 246"/>
                  <a:gd name="T4" fmla="*/ 57 w 312"/>
                  <a:gd name="T5" fmla="*/ 104 h 246"/>
                  <a:gd name="T6" fmla="*/ 0 w 312"/>
                  <a:gd name="T7" fmla="*/ 19 h 246"/>
                  <a:gd name="T8" fmla="*/ 16 w 312"/>
                  <a:gd name="T9" fmla="*/ 0 h 246"/>
                  <a:gd name="T10" fmla="*/ 301 w 312"/>
                  <a:gd name="T11" fmla="*/ 0 h 246"/>
                  <a:gd name="T12" fmla="*/ 312 w 312"/>
                  <a:gd name="T13" fmla="*/ 19 h 246"/>
                  <a:gd name="T14" fmla="*/ 256 w 312"/>
                  <a:gd name="T15" fmla="*/ 104 h 246"/>
                  <a:gd name="T16" fmla="*/ 227 w 312"/>
                  <a:gd name="T17" fmla="*/ 189 h 246"/>
                  <a:gd name="T18" fmla="*/ 227 w 312"/>
                  <a:gd name="T19" fmla="*/ 246 h 246"/>
                  <a:gd name="T20" fmla="*/ 85 w 312"/>
                  <a:gd name="T21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2" h="246">
                    <a:moveTo>
                      <a:pt x="85" y="246"/>
                    </a:moveTo>
                    <a:lnTo>
                      <a:pt x="85" y="189"/>
                    </a:lnTo>
                    <a:cubicBezTo>
                      <a:pt x="80" y="165"/>
                      <a:pt x="71" y="132"/>
                      <a:pt x="57" y="104"/>
                    </a:cubicBezTo>
                    <a:cubicBezTo>
                      <a:pt x="43" y="76"/>
                      <a:pt x="7" y="36"/>
                      <a:pt x="0" y="19"/>
                    </a:cubicBezTo>
                    <a:lnTo>
                      <a:pt x="16" y="0"/>
                    </a:lnTo>
                    <a:lnTo>
                      <a:pt x="301" y="0"/>
                    </a:lnTo>
                    <a:lnTo>
                      <a:pt x="312" y="19"/>
                    </a:lnTo>
                    <a:cubicBezTo>
                      <a:pt x="304" y="36"/>
                      <a:pt x="270" y="76"/>
                      <a:pt x="256" y="104"/>
                    </a:cubicBezTo>
                    <a:cubicBezTo>
                      <a:pt x="242" y="132"/>
                      <a:pt x="232" y="165"/>
                      <a:pt x="227" y="189"/>
                    </a:cubicBezTo>
                    <a:lnTo>
                      <a:pt x="227" y="246"/>
                    </a:lnTo>
                    <a:lnTo>
                      <a:pt x="85" y="246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879" name="Rectangle 463">
                <a:extLst>
                  <a:ext uri="{FF2B5EF4-FFF2-40B4-BE49-F238E27FC236}">
                    <a16:creationId xmlns:a16="http://schemas.microsoft.com/office/drawing/2014/main" id="{BD684735-6F20-4348-9DA4-16445BCC37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2" y="2642"/>
                <a:ext cx="170" cy="141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80" name="AutoShape 464">
                <a:extLst>
                  <a:ext uri="{FF2B5EF4-FFF2-40B4-BE49-F238E27FC236}">
                    <a16:creationId xmlns:a16="http://schemas.microsoft.com/office/drawing/2014/main" id="{BE64241E-D732-4465-98CC-BD6AB76609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0" y="2783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81" name="AutoShape 465">
                <a:extLst>
                  <a:ext uri="{FF2B5EF4-FFF2-40B4-BE49-F238E27FC236}">
                    <a16:creationId xmlns:a16="http://schemas.microsoft.com/office/drawing/2014/main" id="{6BECB9D0-0E2F-4077-8CE9-A79DB8BAD2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2" y="2613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82" name="AutoShape 466">
                <a:extLst>
                  <a:ext uri="{FF2B5EF4-FFF2-40B4-BE49-F238E27FC236}">
                    <a16:creationId xmlns:a16="http://schemas.microsoft.com/office/drawing/2014/main" id="{D87661F0-D58F-492C-810A-A95F99736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828" y="2727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83" name="AutoShape 467">
                <a:extLst>
                  <a:ext uri="{FF2B5EF4-FFF2-40B4-BE49-F238E27FC236}">
                    <a16:creationId xmlns:a16="http://schemas.microsoft.com/office/drawing/2014/main" id="{F67D4789-7613-4377-80DD-F86C5A7955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828" y="2699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84" name="AutoShape 468">
                <a:extLst>
                  <a:ext uri="{FF2B5EF4-FFF2-40B4-BE49-F238E27FC236}">
                    <a16:creationId xmlns:a16="http://schemas.microsoft.com/office/drawing/2014/main" id="{2DC133B4-CB3F-48A0-B1E5-8EE1AA89E4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828" y="2670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85" name="AutoShape 469">
                <a:extLst>
                  <a:ext uri="{FF2B5EF4-FFF2-40B4-BE49-F238E27FC236}">
                    <a16:creationId xmlns:a16="http://schemas.microsoft.com/office/drawing/2014/main" id="{32882C99-1D2F-4474-92F4-99F60D517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828" y="2642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886" name="Group 470">
              <a:extLst>
                <a:ext uri="{FF2B5EF4-FFF2-40B4-BE49-F238E27FC236}">
                  <a16:creationId xmlns:a16="http://schemas.microsoft.com/office/drawing/2014/main" id="{3CFE2C6E-AEAD-4487-A549-57072A1311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2" y="2160"/>
              <a:ext cx="312" cy="652"/>
              <a:chOff x="3772" y="2160"/>
              <a:chExt cx="312" cy="652"/>
            </a:xfrm>
          </p:grpSpPr>
          <p:sp>
            <p:nvSpPr>
              <p:cNvPr id="60887" name="Oval 471">
                <a:extLst>
                  <a:ext uri="{FF2B5EF4-FFF2-40B4-BE49-F238E27FC236}">
                    <a16:creationId xmlns:a16="http://schemas.microsoft.com/office/drawing/2014/main" id="{B3C6F76F-B98D-4BD6-A01B-7E810EFE9F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2160"/>
                <a:ext cx="312" cy="311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0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88" name="AutoShape 472">
                <a:extLst>
                  <a:ext uri="{FF2B5EF4-FFF2-40B4-BE49-F238E27FC236}">
                    <a16:creationId xmlns:a16="http://schemas.microsoft.com/office/drawing/2014/main" id="{EF376445-A5A5-424E-BB0F-5711AED22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2358"/>
                <a:ext cx="311" cy="57"/>
              </a:xfrm>
              <a:custGeom>
                <a:avLst/>
                <a:gdLst>
                  <a:gd name="G0" fmla="+- 2084 0 0"/>
                  <a:gd name="G1" fmla="+- 21600 0 2084"/>
                  <a:gd name="G2" fmla="*/ 2084 1 2"/>
                  <a:gd name="G3" fmla="+- 21600 0 G2"/>
                  <a:gd name="G4" fmla="+/ 2084 21600 2"/>
                  <a:gd name="G5" fmla="+/ G1 0 2"/>
                  <a:gd name="G6" fmla="*/ 21600 21600 2084"/>
                  <a:gd name="G7" fmla="*/ G6 1 2"/>
                  <a:gd name="G8" fmla="+- 21600 0 G7"/>
                  <a:gd name="G9" fmla="*/ 21600 1 2"/>
                  <a:gd name="G10" fmla="+- 2084 0 G9"/>
                  <a:gd name="G11" fmla="?: G10 G8 0"/>
                  <a:gd name="G12" fmla="?: G10 G7 21600"/>
                  <a:gd name="T0" fmla="*/ 20558 w 21600"/>
                  <a:gd name="T1" fmla="*/ 10800 h 21600"/>
                  <a:gd name="T2" fmla="*/ 10800 w 21600"/>
                  <a:gd name="T3" fmla="*/ 21600 h 21600"/>
                  <a:gd name="T4" fmla="*/ 1042 w 21600"/>
                  <a:gd name="T5" fmla="*/ 10800 h 21600"/>
                  <a:gd name="T6" fmla="*/ 10800 w 21600"/>
                  <a:gd name="T7" fmla="*/ 0 h 21600"/>
                  <a:gd name="T8" fmla="*/ 2842 w 21600"/>
                  <a:gd name="T9" fmla="*/ 2842 h 21600"/>
                  <a:gd name="T10" fmla="*/ 18758 w 21600"/>
                  <a:gd name="T11" fmla="*/ 1875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084" y="21600"/>
                    </a:lnTo>
                    <a:lnTo>
                      <a:pt x="195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89" name="Freeform 473">
                <a:extLst>
                  <a:ext uri="{FF2B5EF4-FFF2-40B4-BE49-F238E27FC236}">
                    <a16:creationId xmlns:a16="http://schemas.microsoft.com/office/drawing/2014/main" id="{DEC0B795-5AEF-4B32-8843-2A7DD1504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2" y="2395"/>
                <a:ext cx="312" cy="246"/>
              </a:xfrm>
              <a:custGeom>
                <a:avLst/>
                <a:gdLst>
                  <a:gd name="T0" fmla="*/ 85 w 312"/>
                  <a:gd name="T1" fmla="*/ 246 h 246"/>
                  <a:gd name="T2" fmla="*/ 85 w 312"/>
                  <a:gd name="T3" fmla="*/ 189 h 246"/>
                  <a:gd name="T4" fmla="*/ 57 w 312"/>
                  <a:gd name="T5" fmla="*/ 104 h 246"/>
                  <a:gd name="T6" fmla="*/ 0 w 312"/>
                  <a:gd name="T7" fmla="*/ 19 h 246"/>
                  <a:gd name="T8" fmla="*/ 16 w 312"/>
                  <a:gd name="T9" fmla="*/ 0 h 246"/>
                  <a:gd name="T10" fmla="*/ 301 w 312"/>
                  <a:gd name="T11" fmla="*/ 0 h 246"/>
                  <a:gd name="T12" fmla="*/ 312 w 312"/>
                  <a:gd name="T13" fmla="*/ 19 h 246"/>
                  <a:gd name="T14" fmla="*/ 256 w 312"/>
                  <a:gd name="T15" fmla="*/ 104 h 246"/>
                  <a:gd name="T16" fmla="*/ 227 w 312"/>
                  <a:gd name="T17" fmla="*/ 189 h 246"/>
                  <a:gd name="T18" fmla="*/ 227 w 312"/>
                  <a:gd name="T19" fmla="*/ 246 h 246"/>
                  <a:gd name="T20" fmla="*/ 85 w 312"/>
                  <a:gd name="T21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2" h="246">
                    <a:moveTo>
                      <a:pt x="85" y="246"/>
                    </a:moveTo>
                    <a:lnTo>
                      <a:pt x="85" y="189"/>
                    </a:lnTo>
                    <a:cubicBezTo>
                      <a:pt x="80" y="165"/>
                      <a:pt x="71" y="132"/>
                      <a:pt x="57" y="104"/>
                    </a:cubicBezTo>
                    <a:cubicBezTo>
                      <a:pt x="43" y="76"/>
                      <a:pt x="7" y="36"/>
                      <a:pt x="0" y="19"/>
                    </a:cubicBezTo>
                    <a:lnTo>
                      <a:pt x="16" y="0"/>
                    </a:lnTo>
                    <a:lnTo>
                      <a:pt x="301" y="0"/>
                    </a:lnTo>
                    <a:lnTo>
                      <a:pt x="312" y="19"/>
                    </a:lnTo>
                    <a:cubicBezTo>
                      <a:pt x="304" y="36"/>
                      <a:pt x="270" y="76"/>
                      <a:pt x="256" y="104"/>
                    </a:cubicBezTo>
                    <a:cubicBezTo>
                      <a:pt x="242" y="132"/>
                      <a:pt x="232" y="165"/>
                      <a:pt x="227" y="189"/>
                    </a:cubicBezTo>
                    <a:lnTo>
                      <a:pt x="227" y="246"/>
                    </a:lnTo>
                    <a:lnTo>
                      <a:pt x="85" y="24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890" name="Rectangle 474">
                <a:extLst>
                  <a:ext uri="{FF2B5EF4-FFF2-40B4-BE49-F238E27FC236}">
                    <a16:creationId xmlns:a16="http://schemas.microsoft.com/office/drawing/2014/main" id="{F5AB3660-7708-47E1-9937-B671E642B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2" y="2642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91" name="AutoShape 475">
                <a:extLst>
                  <a:ext uri="{FF2B5EF4-FFF2-40B4-BE49-F238E27FC236}">
                    <a16:creationId xmlns:a16="http://schemas.microsoft.com/office/drawing/2014/main" id="{872899BB-0283-4B62-A3F9-9009FCAB0E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0" y="2783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92" name="AutoShape 476">
                <a:extLst>
                  <a:ext uri="{FF2B5EF4-FFF2-40B4-BE49-F238E27FC236}">
                    <a16:creationId xmlns:a16="http://schemas.microsoft.com/office/drawing/2014/main" id="{A4DAC6E4-9F9B-4799-9696-20D92DF34E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2" y="2613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tint val="44314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4431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93" name="AutoShape 477">
                <a:extLst>
                  <a:ext uri="{FF2B5EF4-FFF2-40B4-BE49-F238E27FC236}">
                    <a16:creationId xmlns:a16="http://schemas.microsoft.com/office/drawing/2014/main" id="{DA082DCC-2985-4A3C-BE50-0B9D62D9E7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828" y="2727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94" name="AutoShape 478">
                <a:extLst>
                  <a:ext uri="{FF2B5EF4-FFF2-40B4-BE49-F238E27FC236}">
                    <a16:creationId xmlns:a16="http://schemas.microsoft.com/office/drawing/2014/main" id="{EDC76248-6A65-4436-87B6-D78D44EB9C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828" y="2699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95" name="AutoShape 479">
                <a:extLst>
                  <a:ext uri="{FF2B5EF4-FFF2-40B4-BE49-F238E27FC236}">
                    <a16:creationId xmlns:a16="http://schemas.microsoft.com/office/drawing/2014/main" id="{EA8A7572-BC07-4B7B-96E6-39677F5E8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828" y="2670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896" name="AutoShape 480">
                <a:extLst>
                  <a:ext uri="{FF2B5EF4-FFF2-40B4-BE49-F238E27FC236}">
                    <a16:creationId xmlns:a16="http://schemas.microsoft.com/office/drawing/2014/main" id="{1C141E77-DC98-4271-8BE1-373EA1E55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3828" y="2642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44314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723" name="Group 235">
            <a:extLst>
              <a:ext uri="{FF2B5EF4-FFF2-40B4-BE49-F238E27FC236}">
                <a16:creationId xmlns:a16="http://schemas.microsoft.com/office/drawing/2014/main" id="{A4986A46-D70A-4C8C-84DD-52A8BECE411F}"/>
              </a:ext>
            </a:extLst>
          </p:cNvPr>
          <p:cNvGrpSpPr>
            <a:grpSpLocks/>
          </p:cNvGrpSpPr>
          <p:nvPr/>
        </p:nvGrpSpPr>
        <p:grpSpPr bwMode="auto">
          <a:xfrm>
            <a:off x="4500563" y="908050"/>
            <a:ext cx="957262" cy="1371600"/>
            <a:chOff x="2802" y="572"/>
            <a:chExt cx="603" cy="864"/>
          </a:xfrm>
        </p:grpSpPr>
        <p:sp>
          <p:nvSpPr>
            <p:cNvPr id="63494" name="AutoShape 6">
              <a:extLst>
                <a:ext uri="{FF2B5EF4-FFF2-40B4-BE49-F238E27FC236}">
                  <a16:creationId xmlns:a16="http://schemas.microsoft.com/office/drawing/2014/main" id="{6065E803-4032-4829-AF81-F0BC5620B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2" y="1400"/>
              <a:ext cx="142" cy="3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91" name="AutoShape 3">
              <a:extLst>
                <a:ext uri="{FF2B5EF4-FFF2-40B4-BE49-F238E27FC236}">
                  <a16:creationId xmlns:a16="http://schemas.microsoft.com/office/drawing/2014/main" id="{C2162E35-9903-4475-8796-9093CD485B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02" y="572"/>
              <a:ext cx="603" cy="603"/>
            </a:xfrm>
            <a:custGeom>
              <a:avLst/>
              <a:gdLst>
                <a:gd name="G0" fmla="+- 18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80"/>
                <a:gd name="G18" fmla="*/ 18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18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18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10 w 21600"/>
                <a:gd name="T15" fmla="*/ 10800 h 21600"/>
                <a:gd name="T16" fmla="*/ 10800 w 21600"/>
                <a:gd name="T17" fmla="*/ 10620 h 21600"/>
                <a:gd name="T18" fmla="*/ 1629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620" y="10800"/>
                  </a:moveTo>
                  <a:cubicBezTo>
                    <a:pt x="10620" y="10700"/>
                    <a:pt x="10700" y="10620"/>
                    <a:pt x="10800" y="10620"/>
                  </a:cubicBezTo>
                  <a:cubicBezTo>
                    <a:pt x="10899" y="10620"/>
                    <a:pt x="10980" y="10700"/>
                    <a:pt x="10980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92" name="Rectangle 4">
              <a:extLst>
                <a:ext uri="{FF2B5EF4-FFF2-40B4-BE49-F238E27FC236}">
                  <a16:creationId xmlns:a16="http://schemas.microsoft.com/office/drawing/2014/main" id="{E638F8F9-C275-424B-BC92-3381673C84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7" y="1157"/>
              <a:ext cx="213" cy="5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93" name="Rectangle 5">
              <a:extLst>
                <a:ext uri="{FF2B5EF4-FFF2-40B4-BE49-F238E27FC236}">
                  <a16:creationId xmlns:a16="http://schemas.microsoft.com/office/drawing/2014/main" id="{878FFE70-039D-4620-8E10-E2D8EC35D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7" y="1223"/>
              <a:ext cx="213" cy="17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95" name="AutoShape 7">
              <a:extLst>
                <a:ext uri="{FF2B5EF4-FFF2-40B4-BE49-F238E27FC236}">
                  <a16:creationId xmlns:a16="http://schemas.microsoft.com/office/drawing/2014/main" id="{3AA2AEE4-8D3B-44BC-82FC-6F0A27ED1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7" y="1187"/>
              <a:ext cx="213" cy="7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96" name="AutoShape 8">
              <a:extLst>
                <a:ext uri="{FF2B5EF4-FFF2-40B4-BE49-F238E27FC236}">
                  <a16:creationId xmlns:a16="http://schemas.microsoft.com/office/drawing/2014/main" id="{BAF1FD4E-192D-463F-96AD-828BBD7F11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2980" y="1330"/>
              <a:ext cx="249" cy="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97" name="AutoShape 9">
              <a:extLst>
                <a:ext uri="{FF2B5EF4-FFF2-40B4-BE49-F238E27FC236}">
                  <a16:creationId xmlns:a16="http://schemas.microsoft.com/office/drawing/2014/main" id="{717F4895-F13C-4A0B-98B8-3A4713F587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2980" y="1295"/>
              <a:ext cx="249" cy="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98" name="AutoShape 10">
              <a:extLst>
                <a:ext uri="{FF2B5EF4-FFF2-40B4-BE49-F238E27FC236}">
                  <a16:creationId xmlns:a16="http://schemas.microsoft.com/office/drawing/2014/main" id="{6EDCA2C8-233B-4E29-9377-A36C1241EA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2980" y="1258"/>
              <a:ext cx="249" cy="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99" name="AutoShape 11">
              <a:extLst>
                <a:ext uri="{FF2B5EF4-FFF2-40B4-BE49-F238E27FC236}">
                  <a16:creationId xmlns:a16="http://schemas.microsoft.com/office/drawing/2014/main" id="{9B864442-B5E3-4339-9A78-9E661EDB3F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2980" y="1223"/>
              <a:ext cx="249" cy="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00" name="Rectangle 12">
              <a:extLst>
                <a:ext uri="{FF2B5EF4-FFF2-40B4-BE49-F238E27FC236}">
                  <a16:creationId xmlns:a16="http://schemas.microsoft.com/office/drawing/2014/main" id="{A9064BC8-04E5-4B37-84BD-A8041EAFB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856"/>
              <a:ext cx="603" cy="35"/>
            </a:xfrm>
            <a:prstGeom prst="rect">
              <a:avLst/>
            </a:prstGeom>
            <a:solidFill>
              <a:srgbClr val="C0C0C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01" name="Group 13">
            <a:extLst>
              <a:ext uri="{FF2B5EF4-FFF2-40B4-BE49-F238E27FC236}">
                <a16:creationId xmlns:a16="http://schemas.microsoft.com/office/drawing/2014/main" id="{166337A2-E07B-48D3-BCD9-DD9A5D7B99D5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908050"/>
            <a:ext cx="957262" cy="1430338"/>
            <a:chOff x="4169" y="3010"/>
            <a:chExt cx="482" cy="720"/>
          </a:xfrm>
        </p:grpSpPr>
        <p:sp>
          <p:nvSpPr>
            <p:cNvPr id="63502" name="Oval 14">
              <a:extLst>
                <a:ext uri="{FF2B5EF4-FFF2-40B4-BE49-F238E27FC236}">
                  <a16:creationId xmlns:a16="http://schemas.microsoft.com/office/drawing/2014/main" id="{2A826188-1B79-4BF9-B4E5-D7C02D543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3010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0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03" name="Rectangle 15">
              <a:extLst>
                <a:ext uri="{FF2B5EF4-FFF2-40B4-BE49-F238E27FC236}">
                  <a16:creationId xmlns:a16="http://schemas.microsoft.com/office/drawing/2014/main" id="{BDA70A0C-D03F-4A72-ABD1-E1AC5950F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5" y="3507"/>
              <a:ext cx="170" cy="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504" name="Group 16">
              <a:extLst>
                <a:ext uri="{FF2B5EF4-FFF2-40B4-BE49-F238E27FC236}">
                  <a16:creationId xmlns:a16="http://schemas.microsoft.com/office/drawing/2014/main" id="{A7F336A2-3202-433A-A983-39666F3095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1" y="3531"/>
              <a:ext cx="199" cy="199"/>
              <a:chOff x="4877" y="2698"/>
              <a:chExt cx="199" cy="199"/>
            </a:xfrm>
          </p:grpSpPr>
          <p:sp>
            <p:nvSpPr>
              <p:cNvPr id="63505" name="Rectangle 17">
                <a:extLst>
                  <a:ext uri="{FF2B5EF4-FFF2-40B4-BE49-F238E27FC236}">
                    <a16:creationId xmlns:a16="http://schemas.microsoft.com/office/drawing/2014/main" id="{77A4F651-5764-4541-ADFD-715261533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1" y="2727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06" name="AutoShape 18">
                <a:extLst>
                  <a:ext uri="{FF2B5EF4-FFF2-40B4-BE49-F238E27FC236}">
                    <a16:creationId xmlns:a16="http://schemas.microsoft.com/office/drawing/2014/main" id="{BCC10231-F4E0-4BB8-8A80-AF55885DD4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9" y="2868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07" name="AutoShape 19">
                <a:extLst>
                  <a:ext uri="{FF2B5EF4-FFF2-40B4-BE49-F238E27FC236}">
                    <a16:creationId xmlns:a16="http://schemas.microsoft.com/office/drawing/2014/main" id="{C7F46D3A-B15C-465A-8A0E-542B6459B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1" y="2698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tint val="44314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44314"/>
                      <a:invGamma/>
                    </a:srgb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08" name="AutoShape 20">
                <a:extLst>
                  <a:ext uri="{FF2B5EF4-FFF2-40B4-BE49-F238E27FC236}">
                    <a16:creationId xmlns:a16="http://schemas.microsoft.com/office/drawing/2014/main" id="{DE4DAF62-8EBE-47BD-8FDC-42CE2841AE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877" y="2812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09" name="AutoShape 21">
                <a:extLst>
                  <a:ext uri="{FF2B5EF4-FFF2-40B4-BE49-F238E27FC236}">
                    <a16:creationId xmlns:a16="http://schemas.microsoft.com/office/drawing/2014/main" id="{BAA64DBF-8572-4C0F-88AA-E401700DF9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877" y="2784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10" name="AutoShape 22">
                <a:extLst>
                  <a:ext uri="{FF2B5EF4-FFF2-40B4-BE49-F238E27FC236}">
                    <a16:creationId xmlns:a16="http://schemas.microsoft.com/office/drawing/2014/main" id="{DC436231-EF61-4F68-827A-AB4F6F616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877" y="2755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11" name="AutoShape 23">
                <a:extLst>
                  <a:ext uri="{FF2B5EF4-FFF2-40B4-BE49-F238E27FC236}">
                    <a16:creationId xmlns:a16="http://schemas.microsoft.com/office/drawing/2014/main" id="{15EAF11C-8FDC-47BA-AFCB-F77C3A5EA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877" y="2727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3512" name="AutoShape 24">
              <a:extLst>
                <a:ext uri="{FF2B5EF4-FFF2-40B4-BE49-F238E27FC236}">
                  <a16:creationId xmlns:a16="http://schemas.microsoft.com/office/drawing/2014/main" id="{0943FA9B-79E7-4F51-B57F-9BB25CA398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69" y="3039"/>
              <a:ext cx="482" cy="482"/>
            </a:xfrm>
            <a:custGeom>
              <a:avLst/>
              <a:gdLst>
                <a:gd name="G0" fmla="+- 18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80"/>
                <a:gd name="G18" fmla="*/ 18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18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18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10 w 21600"/>
                <a:gd name="T15" fmla="*/ 10800 h 21600"/>
                <a:gd name="T16" fmla="*/ 10800 w 21600"/>
                <a:gd name="T17" fmla="*/ 10620 h 21600"/>
                <a:gd name="T18" fmla="*/ 1629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620" y="10800"/>
                  </a:moveTo>
                  <a:cubicBezTo>
                    <a:pt x="10620" y="10700"/>
                    <a:pt x="10700" y="10620"/>
                    <a:pt x="10800" y="10620"/>
                  </a:cubicBezTo>
                  <a:cubicBezTo>
                    <a:pt x="10899" y="10620"/>
                    <a:pt x="10980" y="10700"/>
                    <a:pt x="10980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13" name="Rectangle 25">
              <a:extLst>
                <a:ext uri="{FF2B5EF4-FFF2-40B4-BE49-F238E27FC236}">
                  <a16:creationId xmlns:a16="http://schemas.microsoft.com/office/drawing/2014/main" id="{88AAD16B-7B1B-4739-8C3D-61733A55D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3266"/>
              <a:ext cx="482" cy="2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514" name="Group 26">
            <a:extLst>
              <a:ext uri="{FF2B5EF4-FFF2-40B4-BE49-F238E27FC236}">
                <a16:creationId xmlns:a16="http://schemas.microsoft.com/office/drawing/2014/main" id="{26347B5D-B82F-450F-AEAE-AFC8BE8E08DF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908050"/>
            <a:ext cx="957263" cy="1430338"/>
            <a:chOff x="4254" y="3010"/>
            <a:chExt cx="482" cy="720"/>
          </a:xfrm>
        </p:grpSpPr>
        <p:sp>
          <p:nvSpPr>
            <p:cNvPr id="63515" name="Oval 27">
              <a:extLst>
                <a:ext uri="{FF2B5EF4-FFF2-40B4-BE49-F238E27FC236}">
                  <a16:creationId xmlns:a16="http://schemas.microsoft.com/office/drawing/2014/main" id="{D52CE205-810C-48F8-88B5-8E24C0889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3010"/>
              <a:ext cx="482" cy="482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0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516" name="Group 28">
              <a:extLst>
                <a:ext uri="{FF2B5EF4-FFF2-40B4-BE49-F238E27FC236}">
                  <a16:creationId xmlns:a16="http://schemas.microsoft.com/office/drawing/2014/main" id="{7D1B3724-9BC7-41EC-BA76-6B9882351B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2" y="3010"/>
              <a:ext cx="405" cy="199"/>
              <a:chOff x="3375" y="3010"/>
              <a:chExt cx="405" cy="199"/>
            </a:xfrm>
          </p:grpSpPr>
          <p:sp>
            <p:nvSpPr>
              <p:cNvPr id="63517" name="Oval 29">
                <a:extLst>
                  <a:ext uri="{FF2B5EF4-FFF2-40B4-BE49-F238E27FC236}">
                    <a16:creationId xmlns:a16="http://schemas.microsoft.com/office/drawing/2014/main" id="{A93A691A-B4BB-45AC-BD44-D1DF90101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5" y="3010"/>
                <a:ext cx="85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18" name="Oval 30">
                <a:extLst>
                  <a:ext uri="{FF2B5EF4-FFF2-40B4-BE49-F238E27FC236}">
                    <a16:creationId xmlns:a16="http://schemas.microsoft.com/office/drawing/2014/main" id="{4293025F-2A1C-4C68-B0E5-DA364E14F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5" y="3124"/>
                <a:ext cx="85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19" name="Oval 31">
                <a:extLst>
                  <a:ext uri="{FF2B5EF4-FFF2-40B4-BE49-F238E27FC236}">
                    <a16:creationId xmlns:a16="http://schemas.microsoft.com/office/drawing/2014/main" id="{A4F7AD22-BE63-4956-AD0B-6A09654630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3457" y="3014"/>
                <a:ext cx="36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20" name="Oval 32">
                <a:extLst>
                  <a:ext uri="{FF2B5EF4-FFF2-40B4-BE49-F238E27FC236}">
                    <a16:creationId xmlns:a16="http://schemas.microsoft.com/office/drawing/2014/main" id="{0CD54B09-1217-45FB-B6A6-E8FF2DEE7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3375" y="3096"/>
                <a:ext cx="36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21" name="Oval 33">
                <a:extLst>
                  <a:ext uri="{FF2B5EF4-FFF2-40B4-BE49-F238E27FC236}">
                    <a16:creationId xmlns:a16="http://schemas.microsoft.com/office/drawing/2014/main" id="{6BA48C7F-B192-4495-9948-BF4C442AAC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0" flipH="1">
                <a:off x="3684" y="3014"/>
                <a:ext cx="36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22" name="Oval 34">
                <a:extLst>
                  <a:ext uri="{FF2B5EF4-FFF2-40B4-BE49-F238E27FC236}">
                    <a16:creationId xmlns:a16="http://schemas.microsoft.com/office/drawing/2014/main" id="{EBE97FBF-4C03-4E33-9987-75F7CB6074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3744" y="3096"/>
                <a:ext cx="36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23" name="Oval 35">
                <a:extLst>
                  <a:ext uri="{FF2B5EF4-FFF2-40B4-BE49-F238E27FC236}">
                    <a16:creationId xmlns:a16="http://schemas.microsoft.com/office/drawing/2014/main" id="{031BCC2B-6EBE-4F57-832A-2A40E1AF0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3460" y="3096"/>
                <a:ext cx="57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24" name="Oval 36">
                <a:extLst>
                  <a:ext uri="{FF2B5EF4-FFF2-40B4-BE49-F238E27FC236}">
                    <a16:creationId xmlns:a16="http://schemas.microsoft.com/office/drawing/2014/main" id="{A563486C-77A4-4F09-98BA-782958798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659" y="3096"/>
                <a:ext cx="57" cy="85"/>
              </a:xfrm>
              <a:prstGeom prst="ellipse">
                <a:avLst/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CC66">
                      <a:gamma/>
                      <a:tint val="2862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3525" name="Oval 37">
              <a:extLst>
                <a:ext uri="{FF2B5EF4-FFF2-40B4-BE49-F238E27FC236}">
                  <a16:creationId xmlns:a16="http://schemas.microsoft.com/office/drawing/2014/main" id="{F56E74C7-7C3D-4EF7-8036-C135B1C51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3010"/>
              <a:ext cx="482" cy="4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526" name="Group 38">
              <a:extLst>
                <a:ext uri="{FF2B5EF4-FFF2-40B4-BE49-F238E27FC236}">
                  <a16:creationId xmlns:a16="http://schemas.microsoft.com/office/drawing/2014/main" id="{70296D8B-F123-4882-B2D6-CA19DC5C20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4" y="3039"/>
              <a:ext cx="482" cy="691"/>
              <a:chOff x="4849" y="3039"/>
              <a:chExt cx="482" cy="691"/>
            </a:xfrm>
          </p:grpSpPr>
          <p:sp>
            <p:nvSpPr>
              <p:cNvPr id="63527" name="AutoShape 39">
                <a:extLst>
                  <a:ext uri="{FF2B5EF4-FFF2-40B4-BE49-F238E27FC236}">
                    <a16:creationId xmlns:a16="http://schemas.microsoft.com/office/drawing/2014/main" id="{C0A5CE52-62B9-4324-9B01-38C96BE94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49" y="3039"/>
                <a:ext cx="482" cy="482"/>
              </a:xfrm>
              <a:custGeom>
                <a:avLst/>
                <a:gdLst>
                  <a:gd name="G0" fmla="+- 18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80"/>
                  <a:gd name="G18" fmla="*/ 18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18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18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10 w 21600"/>
                  <a:gd name="T15" fmla="*/ 10800 h 21600"/>
                  <a:gd name="T16" fmla="*/ 10800 w 21600"/>
                  <a:gd name="T17" fmla="*/ 10620 h 21600"/>
                  <a:gd name="T18" fmla="*/ 1629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620" y="10800"/>
                    </a:moveTo>
                    <a:cubicBezTo>
                      <a:pt x="10620" y="10700"/>
                      <a:pt x="10700" y="10620"/>
                      <a:pt x="10800" y="10620"/>
                    </a:cubicBezTo>
                    <a:cubicBezTo>
                      <a:pt x="10899" y="10620"/>
                      <a:pt x="10980" y="10700"/>
                      <a:pt x="10980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28" name="Rectangle 40">
                <a:extLst>
                  <a:ext uri="{FF2B5EF4-FFF2-40B4-BE49-F238E27FC236}">
                    <a16:creationId xmlns:a16="http://schemas.microsoft.com/office/drawing/2014/main" id="{98297B6B-6F84-4994-8B44-07EDB283C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5" y="3507"/>
                <a:ext cx="170" cy="4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2549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29" name="Rectangle 41">
                <a:extLst>
                  <a:ext uri="{FF2B5EF4-FFF2-40B4-BE49-F238E27FC236}">
                    <a16:creationId xmlns:a16="http://schemas.microsoft.com/office/drawing/2014/main" id="{20338D46-8A5F-438F-8366-825898A3D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5" y="3560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30" name="AutoShape 42">
                <a:extLst>
                  <a:ext uri="{FF2B5EF4-FFF2-40B4-BE49-F238E27FC236}">
                    <a16:creationId xmlns:a16="http://schemas.microsoft.com/office/drawing/2014/main" id="{CD156FCB-BBAD-4921-BB68-43A2E8648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3" y="3701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31" name="AutoShape 43">
                <a:extLst>
                  <a:ext uri="{FF2B5EF4-FFF2-40B4-BE49-F238E27FC236}">
                    <a16:creationId xmlns:a16="http://schemas.microsoft.com/office/drawing/2014/main" id="{F92C9E49-A2B3-4E19-8D00-D993A3095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5" y="3531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32" name="AutoShape 44">
                <a:extLst>
                  <a:ext uri="{FF2B5EF4-FFF2-40B4-BE49-F238E27FC236}">
                    <a16:creationId xmlns:a16="http://schemas.microsoft.com/office/drawing/2014/main" id="{94BC52A5-5664-443B-A7CF-4F678960A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991" y="3645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33" name="AutoShape 45">
                <a:extLst>
                  <a:ext uri="{FF2B5EF4-FFF2-40B4-BE49-F238E27FC236}">
                    <a16:creationId xmlns:a16="http://schemas.microsoft.com/office/drawing/2014/main" id="{F3521F48-CA62-45AA-80FD-A8D1C9598A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991" y="3617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34" name="AutoShape 46">
                <a:extLst>
                  <a:ext uri="{FF2B5EF4-FFF2-40B4-BE49-F238E27FC236}">
                    <a16:creationId xmlns:a16="http://schemas.microsoft.com/office/drawing/2014/main" id="{C4481A55-25F5-411B-989D-D09A78867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991" y="3588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35" name="AutoShape 47">
                <a:extLst>
                  <a:ext uri="{FF2B5EF4-FFF2-40B4-BE49-F238E27FC236}">
                    <a16:creationId xmlns:a16="http://schemas.microsoft.com/office/drawing/2014/main" id="{FB355D4A-E517-4230-B219-C2DF48E656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991" y="3560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36" name="Rectangle 48">
                <a:extLst>
                  <a:ext uri="{FF2B5EF4-FFF2-40B4-BE49-F238E27FC236}">
                    <a16:creationId xmlns:a16="http://schemas.microsoft.com/office/drawing/2014/main" id="{1DE7C4AF-4824-433F-90EF-C54721C7C6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9" y="3266"/>
                <a:ext cx="482" cy="28"/>
              </a:xfrm>
              <a:prstGeom prst="rect">
                <a:avLst/>
              </a:prstGeom>
              <a:solidFill>
                <a:srgbClr val="C0C0C0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3537" name="Group 49">
            <a:extLst>
              <a:ext uri="{FF2B5EF4-FFF2-40B4-BE49-F238E27FC236}">
                <a16:creationId xmlns:a16="http://schemas.microsoft.com/office/drawing/2014/main" id="{F5013008-E8F6-489C-B44C-410A793BD491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4797425"/>
            <a:ext cx="957263" cy="1371600"/>
            <a:chOff x="4991" y="3550"/>
            <a:chExt cx="482" cy="691"/>
          </a:xfrm>
        </p:grpSpPr>
        <p:grpSp>
          <p:nvGrpSpPr>
            <p:cNvPr id="63538" name="Group 50">
              <a:extLst>
                <a:ext uri="{FF2B5EF4-FFF2-40B4-BE49-F238E27FC236}">
                  <a16:creationId xmlns:a16="http://schemas.microsoft.com/office/drawing/2014/main" id="{4574E758-DBDC-4480-8D42-870FB22250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1" y="3550"/>
              <a:ext cx="482" cy="691"/>
              <a:chOff x="4991" y="3550"/>
              <a:chExt cx="482" cy="691"/>
            </a:xfrm>
          </p:grpSpPr>
          <p:sp>
            <p:nvSpPr>
              <p:cNvPr id="63539" name="AutoShape 51">
                <a:extLst>
                  <a:ext uri="{FF2B5EF4-FFF2-40B4-BE49-F238E27FC236}">
                    <a16:creationId xmlns:a16="http://schemas.microsoft.com/office/drawing/2014/main" id="{A0FFBA6D-B7D3-4459-8CA7-7B821CE4F1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91" y="3550"/>
                <a:ext cx="482" cy="482"/>
              </a:xfrm>
              <a:custGeom>
                <a:avLst/>
                <a:gdLst>
                  <a:gd name="G0" fmla="+- 18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80"/>
                  <a:gd name="G18" fmla="*/ 18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18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18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10 w 21600"/>
                  <a:gd name="T15" fmla="*/ 10800 h 21600"/>
                  <a:gd name="T16" fmla="*/ 10800 w 21600"/>
                  <a:gd name="T17" fmla="*/ 10620 h 21600"/>
                  <a:gd name="T18" fmla="*/ 1629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620" y="10800"/>
                    </a:moveTo>
                    <a:cubicBezTo>
                      <a:pt x="10620" y="10700"/>
                      <a:pt x="10700" y="10620"/>
                      <a:pt x="10800" y="10620"/>
                    </a:cubicBezTo>
                    <a:cubicBezTo>
                      <a:pt x="10899" y="10620"/>
                      <a:pt x="10980" y="10700"/>
                      <a:pt x="10980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40" name="Rectangle 52">
                <a:extLst>
                  <a:ext uri="{FF2B5EF4-FFF2-40B4-BE49-F238E27FC236}">
                    <a16:creationId xmlns:a16="http://schemas.microsoft.com/office/drawing/2014/main" id="{5B0648EE-3448-480A-9752-F2663C7F5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4018"/>
                <a:ext cx="170" cy="42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41" name="Rectangle 53">
                <a:extLst>
                  <a:ext uri="{FF2B5EF4-FFF2-40B4-BE49-F238E27FC236}">
                    <a16:creationId xmlns:a16="http://schemas.microsoft.com/office/drawing/2014/main" id="{A875B8A3-EFC8-415A-8C61-53877864C1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4071"/>
                <a:ext cx="170" cy="141"/>
              </a:xfrm>
              <a:prstGeom prst="rect">
                <a:avLst/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42" name="AutoShape 54">
                <a:extLst>
                  <a:ext uri="{FF2B5EF4-FFF2-40B4-BE49-F238E27FC236}">
                    <a16:creationId xmlns:a16="http://schemas.microsoft.com/office/drawing/2014/main" id="{6F7B706B-6C44-4A8A-9707-9BFAF06265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" y="421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1905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43" name="AutoShape 55">
                <a:extLst>
                  <a:ext uri="{FF2B5EF4-FFF2-40B4-BE49-F238E27FC236}">
                    <a16:creationId xmlns:a16="http://schemas.microsoft.com/office/drawing/2014/main" id="{FBF7AC89-62B1-42C7-909F-8F6973E00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404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44" name="AutoShape 56">
                <a:extLst>
                  <a:ext uri="{FF2B5EF4-FFF2-40B4-BE49-F238E27FC236}">
                    <a16:creationId xmlns:a16="http://schemas.microsoft.com/office/drawing/2014/main" id="{0F340E04-07F5-4A3B-B6CF-BC64F86B44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133" y="4156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45" name="AutoShape 57">
                <a:extLst>
                  <a:ext uri="{FF2B5EF4-FFF2-40B4-BE49-F238E27FC236}">
                    <a16:creationId xmlns:a16="http://schemas.microsoft.com/office/drawing/2014/main" id="{1F3D2D7B-0D21-4D34-9DE1-2107196D7E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133" y="4128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46" name="AutoShape 58">
                <a:extLst>
                  <a:ext uri="{FF2B5EF4-FFF2-40B4-BE49-F238E27FC236}">
                    <a16:creationId xmlns:a16="http://schemas.microsoft.com/office/drawing/2014/main" id="{BD4DF951-7CBC-41B3-843A-8B304F067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133" y="4099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47" name="AutoShape 59">
                <a:extLst>
                  <a:ext uri="{FF2B5EF4-FFF2-40B4-BE49-F238E27FC236}">
                    <a16:creationId xmlns:a16="http://schemas.microsoft.com/office/drawing/2014/main" id="{9E833C87-5BCE-441A-8E34-F1C0119FD7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133" y="4071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48" name="Rectangle 60">
                <a:extLst>
                  <a:ext uri="{FF2B5EF4-FFF2-40B4-BE49-F238E27FC236}">
                    <a16:creationId xmlns:a16="http://schemas.microsoft.com/office/drawing/2014/main" id="{B8CF272C-6F72-4094-B355-01032D841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1" y="3777"/>
                <a:ext cx="482" cy="28"/>
              </a:xfrm>
              <a:prstGeom prst="rect">
                <a:avLst/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549" name="Group 61">
              <a:extLst>
                <a:ext uri="{FF2B5EF4-FFF2-40B4-BE49-F238E27FC236}">
                  <a16:creationId xmlns:a16="http://schemas.microsoft.com/office/drawing/2014/main" id="{B7D6CAE5-88FC-4C78-BF9E-077CFC72AE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1" y="3550"/>
              <a:ext cx="482" cy="691"/>
              <a:chOff x="4991" y="3550"/>
              <a:chExt cx="482" cy="691"/>
            </a:xfrm>
          </p:grpSpPr>
          <p:sp>
            <p:nvSpPr>
              <p:cNvPr id="63550" name="AutoShape 62">
                <a:extLst>
                  <a:ext uri="{FF2B5EF4-FFF2-40B4-BE49-F238E27FC236}">
                    <a16:creationId xmlns:a16="http://schemas.microsoft.com/office/drawing/2014/main" id="{8B4DD8FA-BF57-449B-AD59-A0A3B5FAF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91" y="3550"/>
                <a:ext cx="482" cy="482"/>
              </a:xfrm>
              <a:custGeom>
                <a:avLst/>
                <a:gdLst>
                  <a:gd name="G0" fmla="+- 18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80"/>
                  <a:gd name="G18" fmla="*/ 18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18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18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10 w 21600"/>
                  <a:gd name="T15" fmla="*/ 10800 h 21600"/>
                  <a:gd name="T16" fmla="*/ 10800 w 21600"/>
                  <a:gd name="T17" fmla="*/ 10620 h 21600"/>
                  <a:gd name="T18" fmla="*/ 1629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620" y="10800"/>
                    </a:moveTo>
                    <a:cubicBezTo>
                      <a:pt x="10620" y="10700"/>
                      <a:pt x="10700" y="10620"/>
                      <a:pt x="10800" y="10620"/>
                    </a:cubicBezTo>
                    <a:cubicBezTo>
                      <a:pt x="10899" y="10620"/>
                      <a:pt x="10980" y="10700"/>
                      <a:pt x="10980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51" name="Rectangle 63">
                <a:extLst>
                  <a:ext uri="{FF2B5EF4-FFF2-40B4-BE49-F238E27FC236}">
                    <a16:creationId xmlns:a16="http://schemas.microsoft.com/office/drawing/2014/main" id="{FFEF06BF-1690-4D32-A489-D7428FD8B9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4018"/>
                <a:ext cx="170" cy="42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22353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52" name="Rectangle 64">
                <a:extLst>
                  <a:ext uri="{FF2B5EF4-FFF2-40B4-BE49-F238E27FC236}">
                    <a16:creationId xmlns:a16="http://schemas.microsoft.com/office/drawing/2014/main" id="{E1CD6288-ADFA-47F3-98CF-4A057FFE3B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4071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2353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53" name="AutoShape 65">
                <a:extLst>
                  <a:ext uri="{FF2B5EF4-FFF2-40B4-BE49-F238E27FC236}">
                    <a16:creationId xmlns:a16="http://schemas.microsoft.com/office/drawing/2014/main" id="{2CC58964-E5B0-476D-8367-99E729AEB7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" y="421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54" name="AutoShape 66">
                <a:extLst>
                  <a:ext uri="{FF2B5EF4-FFF2-40B4-BE49-F238E27FC236}">
                    <a16:creationId xmlns:a16="http://schemas.microsoft.com/office/drawing/2014/main" id="{1F3CB62C-CDEA-4789-95FD-73D4B1C06E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4042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2353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55" name="AutoShape 67">
                <a:extLst>
                  <a:ext uri="{FF2B5EF4-FFF2-40B4-BE49-F238E27FC236}">
                    <a16:creationId xmlns:a16="http://schemas.microsoft.com/office/drawing/2014/main" id="{B2862A12-4DBE-48E7-8C48-AC5750F4EC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133" y="4156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56" name="AutoShape 68">
                <a:extLst>
                  <a:ext uri="{FF2B5EF4-FFF2-40B4-BE49-F238E27FC236}">
                    <a16:creationId xmlns:a16="http://schemas.microsoft.com/office/drawing/2014/main" id="{D858E1D3-A85F-4229-871A-A558D2E23C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133" y="4128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57" name="AutoShape 69">
                <a:extLst>
                  <a:ext uri="{FF2B5EF4-FFF2-40B4-BE49-F238E27FC236}">
                    <a16:creationId xmlns:a16="http://schemas.microsoft.com/office/drawing/2014/main" id="{15F000F7-F324-438F-9614-EA4CE6D5C8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133" y="4099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58" name="AutoShape 70">
                <a:extLst>
                  <a:ext uri="{FF2B5EF4-FFF2-40B4-BE49-F238E27FC236}">
                    <a16:creationId xmlns:a16="http://schemas.microsoft.com/office/drawing/2014/main" id="{D1E4FFB1-1066-4927-8D14-6FFD4F9E3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133" y="4071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59" name="Rectangle 71">
                <a:extLst>
                  <a:ext uri="{FF2B5EF4-FFF2-40B4-BE49-F238E27FC236}">
                    <a16:creationId xmlns:a16="http://schemas.microsoft.com/office/drawing/2014/main" id="{7182F835-AEF3-4B79-BCD9-A720B7F76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1" y="3777"/>
                <a:ext cx="482" cy="28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3560" name="Group 72">
            <a:extLst>
              <a:ext uri="{FF2B5EF4-FFF2-40B4-BE49-F238E27FC236}">
                <a16:creationId xmlns:a16="http://schemas.microsoft.com/office/drawing/2014/main" id="{2CABF0DF-4829-49FD-94D9-D4B48E750728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4797425"/>
            <a:ext cx="957263" cy="1430338"/>
            <a:chOff x="4396" y="3521"/>
            <a:chExt cx="482" cy="720"/>
          </a:xfrm>
        </p:grpSpPr>
        <p:grpSp>
          <p:nvGrpSpPr>
            <p:cNvPr id="63561" name="Group 73">
              <a:extLst>
                <a:ext uri="{FF2B5EF4-FFF2-40B4-BE49-F238E27FC236}">
                  <a16:creationId xmlns:a16="http://schemas.microsoft.com/office/drawing/2014/main" id="{9B4F2DE2-35EE-411D-B90E-20BA5087E8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6" y="3521"/>
              <a:ext cx="482" cy="720"/>
              <a:chOff x="4396" y="3521"/>
              <a:chExt cx="482" cy="720"/>
            </a:xfrm>
          </p:grpSpPr>
          <p:sp>
            <p:nvSpPr>
              <p:cNvPr id="63562" name="Oval 74">
                <a:extLst>
                  <a:ext uri="{FF2B5EF4-FFF2-40B4-BE49-F238E27FC236}">
                    <a16:creationId xmlns:a16="http://schemas.microsoft.com/office/drawing/2014/main" id="{347C3985-EB26-4E49-9389-59F1C3342D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3521"/>
                <a:ext cx="482" cy="482"/>
              </a:xfrm>
              <a:prstGeom prst="ellipse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3563" name="Group 75">
                <a:extLst>
                  <a:ext uri="{FF2B5EF4-FFF2-40B4-BE49-F238E27FC236}">
                    <a16:creationId xmlns:a16="http://schemas.microsoft.com/office/drawing/2014/main" id="{D19210C1-7BED-4A79-ADEF-46A3F3491F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24" y="3521"/>
                <a:ext cx="405" cy="199"/>
                <a:chOff x="3375" y="3010"/>
                <a:chExt cx="405" cy="199"/>
              </a:xfrm>
            </p:grpSpPr>
            <p:sp>
              <p:nvSpPr>
                <p:cNvPr id="63564" name="Oval 76">
                  <a:extLst>
                    <a:ext uri="{FF2B5EF4-FFF2-40B4-BE49-F238E27FC236}">
                      <a16:creationId xmlns:a16="http://schemas.microsoft.com/office/drawing/2014/main" id="{8CDAF811-49D6-48DB-953B-5D06B6A936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5" y="3010"/>
                  <a:ext cx="85" cy="85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65" name="Oval 77">
                  <a:extLst>
                    <a:ext uri="{FF2B5EF4-FFF2-40B4-BE49-F238E27FC236}">
                      <a16:creationId xmlns:a16="http://schemas.microsoft.com/office/drawing/2014/main" id="{6FF8F552-0CBB-4C73-898E-85B161D23B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5" y="3124"/>
                  <a:ext cx="85" cy="85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66" name="Oval 78">
                  <a:extLst>
                    <a:ext uri="{FF2B5EF4-FFF2-40B4-BE49-F238E27FC236}">
                      <a16:creationId xmlns:a16="http://schemas.microsoft.com/office/drawing/2014/main" id="{39458C4D-01BE-483E-87CE-97864DE45A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3457" y="3014"/>
                  <a:ext cx="36" cy="85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67" name="Oval 79">
                  <a:extLst>
                    <a:ext uri="{FF2B5EF4-FFF2-40B4-BE49-F238E27FC236}">
                      <a16:creationId xmlns:a16="http://schemas.microsoft.com/office/drawing/2014/main" id="{3A45E20B-D8E3-4EB7-BAED-A8DB77814D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375" y="3096"/>
                  <a:ext cx="36" cy="85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68" name="Oval 80">
                  <a:extLst>
                    <a:ext uri="{FF2B5EF4-FFF2-40B4-BE49-F238E27FC236}">
                      <a16:creationId xmlns:a16="http://schemas.microsoft.com/office/drawing/2014/main" id="{A9AF8064-BA52-4274-97BD-F18CD7A766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0" flipH="1">
                  <a:off x="3684" y="3014"/>
                  <a:ext cx="36" cy="85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69" name="Oval 81">
                  <a:extLst>
                    <a:ext uri="{FF2B5EF4-FFF2-40B4-BE49-F238E27FC236}">
                      <a16:creationId xmlns:a16="http://schemas.microsoft.com/office/drawing/2014/main" id="{0469C76D-77BF-4DC9-AEB2-D35889C5CF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3744" y="3096"/>
                  <a:ext cx="36" cy="85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70" name="Oval 82">
                  <a:extLst>
                    <a:ext uri="{FF2B5EF4-FFF2-40B4-BE49-F238E27FC236}">
                      <a16:creationId xmlns:a16="http://schemas.microsoft.com/office/drawing/2014/main" id="{BB5E67E5-B165-4446-A226-5C600ED4C5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3460" y="3096"/>
                  <a:ext cx="57" cy="85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71" name="Oval 83">
                  <a:extLst>
                    <a:ext uri="{FF2B5EF4-FFF2-40B4-BE49-F238E27FC236}">
                      <a16:creationId xmlns:a16="http://schemas.microsoft.com/office/drawing/2014/main" id="{D60986C2-B158-4DAA-BC24-83C1A3BA9E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3659" y="3096"/>
                  <a:ext cx="57" cy="85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3572" name="Oval 84">
                <a:extLst>
                  <a:ext uri="{FF2B5EF4-FFF2-40B4-BE49-F238E27FC236}">
                    <a16:creationId xmlns:a16="http://schemas.microsoft.com/office/drawing/2014/main" id="{FF4D0AFC-14C1-4546-B7FD-B1FDE7B19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3521"/>
                <a:ext cx="482" cy="482"/>
              </a:xfrm>
              <a:prstGeom prst="ellipse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73" name="AutoShape 85">
                <a:extLst>
                  <a:ext uri="{FF2B5EF4-FFF2-40B4-BE49-F238E27FC236}">
                    <a16:creationId xmlns:a16="http://schemas.microsoft.com/office/drawing/2014/main" id="{93C71636-DCAB-44F1-A5DB-A8F1A4886C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96" y="3550"/>
                <a:ext cx="482" cy="482"/>
              </a:xfrm>
              <a:custGeom>
                <a:avLst/>
                <a:gdLst>
                  <a:gd name="G0" fmla="+- 18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80"/>
                  <a:gd name="G18" fmla="*/ 18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18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18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10 w 21600"/>
                  <a:gd name="T15" fmla="*/ 10800 h 21600"/>
                  <a:gd name="T16" fmla="*/ 10800 w 21600"/>
                  <a:gd name="T17" fmla="*/ 10620 h 21600"/>
                  <a:gd name="T18" fmla="*/ 1629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620" y="10800"/>
                    </a:moveTo>
                    <a:cubicBezTo>
                      <a:pt x="10620" y="10700"/>
                      <a:pt x="10700" y="10620"/>
                      <a:pt x="10800" y="10620"/>
                    </a:cubicBezTo>
                    <a:cubicBezTo>
                      <a:pt x="10899" y="10620"/>
                      <a:pt x="10980" y="10700"/>
                      <a:pt x="10980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74" name="Rectangle 86">
                <a:extLst>
                  <a:ext uri="{FF2B5EF4-FFF2-40B4-BE49-F238E27FC236}">
                    <a16:creationId xmlns:a16="http://schemas.microsoft.com/office/drawing/2014/main" id="{F4232212-2949-4DC1-8EB5-77B350BDC4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2" y="4018"/>
                <a:ext cx="170" cy="42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75" name="Rectangle 87">
                <a:extLst>
                  <a:ext uri="{FF2B5EF4-FFF2-40B4-BE49-F238E27FC236}">
                    <a16:creationId xmlns:a16="http://schemas.microsoft.com/office/drawing/2014/main" id="{85626079-4024-4165-9FB1-F5795B1FD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2" y="4071"/>
                <a:ext cx="170" cy="141"/>
              </a:xfrm>
              <a:prstGeom prst="rect">
                <a:avLst/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76" name="AutoShape 88">
                <a:extLst>
                  <a:ext uri="{FF2B5EF4-FFF2-40B4-BE49-F238E27FC236}">
                    <a16:creationId xmlns:a16="http://schemas.microsoft.com/office/drawing/2014/main" id="{DF186E74-8A34-4FE1-AAF1-7D57278D39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0" y="421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1905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77" name="AutoShape 89">
                <a:extLst>
                  <a:ext uri="{FF2B5EF4-FFF2-40B4-BE49-F238E27FC236}">
                    <a16:creationId xmlns:a16="http://schemas.microsoft.com/office/drawing/2014/main" id="{7F701606-84E2-4645-9800-736887570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2" y="404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78" name="AutoShape 90">
                <a:extLst>
                  <a:ext uri="{FF2B5EF4-FFF2-40B4-BE49-F238E27FC236}">
                    <a16:creationId xmlns:a16="http://schemas.microsoft.com/office/drawing/2014/main" id="{4B4787FC-D296-43F9-A69D-77C1AA97B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538" y="4156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79" name="AutoShape 91">
                <a:extLst>
                  <a:ext uri="{FF2B5EF4-FFF2-40B4-BE49-F238E27FC236}">
                    <a16:creationId xmlns:a16="http://schemas.microsoft.com/office/drawing/2014/main" id="{1D834AA9-B510-4F1A-8C6A-194639E5AB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538" y="4128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80" name="AutoShape 92">
                <a:extLst>
                  <a:ext uri="{FF2B5EF4-FFF2-40B4-BE49-F238E27FC236}">
                    <a16:creationId xmlns:a16="http://schemas.microsoft.com/office/drawing/2014/main" id="{76D2A775-975F-40D8-9DF4-0DFE19708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538" y="4099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81" name="AutoShape 93">
                <a:extLst>
                  <a:ext uri="{FF2B5EF4-FFF2-40B4-BE49-F238E27FC236}">
                    <a16:creationId xmlns:a16="http://schemas.microsoft.com/office/drawing/2014/main" id="{7EB20DA7-BDCE-434F-B3C7-55103F5EF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538" y="4071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82" name="Rectangle 94">
                <a:extLst>
                  <a:ext uri="{FF2B5EF4-FFF2-40B4-BE49-F238E27FC236}">
                    <a16:creationId xmlns:a16="http://schemas.microsoft.com/office/drawing/2014/main" id="{4A7764A7-737F-427E-B93F-B0FF056DA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3777"/>
                <a:ext cx="482" cy="28"/>
              </a:xfrm>
              <a:prstGeom prst="rect">
                <a:avLst/>
              </a:prstGeom>
              <a:solidFill>
                <a:srgbClr val="969696"/>
              </a:solidFill>
              <a:ln w="1905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583" name="Group 95">
              <a:extLst>
                <a:ext uri="{FF2B5EF4-FFF2-40B4-BE49-F238E27FC236}">
                  <a16:creationId xmlns:a16="http://schemas.microsoft.com/office/drawing/2014/main" id="{7B8F9C2C-E51D-4E38-8929-7BAF74D4A8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6" y="3521"/>
              <a:ext cx="482" cy="720"/>
              <a:chOff x="4396" y="3521"/>
              <a:chExt cx="482" cy="720"/>
            </a:xfrm>
          </p:grpSpPr>
          <p:sp>
            <p:nvSpPr>
              <p:cNvPr id="63584" name="Oval 96">
                <a:extLst>
                  <a:ext uri="{FF2B5EF4-FFF2-40B4-BE49-F238E27FC236}">
                    <a16:creationId xmlns:a16="http://schemas.microsoft.com/office/drawing/2014/main" id="{E8509324-F326-4452-BC16-9A61145D2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3521"/>
                <a:ext cx="482" cy="4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0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3585" name="Group 97">
                <a:extLst>
                  <a:ext uri="{FF2B5EF4-FFF2-40B4-BE49-F238E27FC236}">
                    <a16:creationId xmlns:a16="http://schemas.microsoft.com/office/drawing/2014/main" id="{028FDA06-A21B-4D93-9D3D-3821EAA0DF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24" y="3521"/>
                <a:ext cx="405" cy="199"/>
                <a:chOff x="3375" y="3010"/>
                <a:chExt cx="405" cy="199"/>
              </a:xfrm>
            </p:grpSpPr>
            <p:sp>
              <p:nvSpPr>
                <p:cNvPr id="63586" name="Oval 98">
                  <a:extLst>
                    <a:ext uri="{FF2B5EF4-FFF2-40B4-BE49-F238E27FC236}">
                      <a16:creationId xmlns:a16="http://schemas.microsoft.com/office/drawing/2014/main" id="{3FD20658-EFB6-47AD-903A-A28EB2EE1B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5" y="3010"/>
                  <a:ext cx="85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87" name="Oval 99">
                  <a:extLst>
                    <a:ext uri="{FF2B5EF4-FFF2-40B4-BE49-F238E27FC236}">
                      <a16:creationId xmlns:a16="http://schemas.microsoft.com/office/drawing/2014/main" id="{60037A0D-3F2D-4BC1-962F-CF01E95A25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5" y="3124"/>
                  <a:ext cx="85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88" name="Oval 100">
                  <a:extLst>
                    <a:ext uri="{FF2B5EF4-FFF2-40B4-BE49-F238E27FC236}">
                      <a16:creationId xmlns:a16="http://schemas.microsoft.com/office/drawing/2014/main" id="{49F24AE1-1E91-4B17-8FE0-AE12E92608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3457" y="3014"/>
                  <a:ext cx="36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89" name="Oval 101">
                  <a:extLst>
                    <a:ext uri="{FF2B5EF4-FFF2-40B4-BE49-F238E27FC236}">
                      <a16:creationId xmlns:a16="http://schemas.microsoft.com/office/drawing/2014/main" id="{4AD72ECD-5E03-4789-AA0C-3A1CD2580D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375" y="3096"/>
                  <a:ext cx="36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90" name="Oval 102">
                  <a:extLst>
                    <a:ext uri="{FF2B5EF4-FFF2-40B4-BE49-F238E27FC236}">
                      <a16:creationId xmlns:a16="http://schemas.microsoft.com/office/drawing/2014/main" id="{1F645752-AEF4-46EA-A56A-D5991DD832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0" flipH="1">
                  <a:off x="3684" y="3014"/>
                  <a:ext cx="36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91" name="Oval 103">
                  <a:extLst>
                    <a:ext uri="{FF2B5EF4-FFF2-40B4-BE49-F238E27FC236}">
                      <a16:creationId xmlns:a16="http://schemas.microsoft.com/office/drawing/2014/main" id="{0F7FC333-AD09-4694-B7C2-AB5DE237E1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3744" y="3096"/>
                  <a:ext cx="36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92" name="Oval 104">
                  <a:extLst>
                    <a:ext uri="{FF2B5EF4-FFF2-40B4-BE49-F238E27FC236}">
                      <a16:creationId xmlns:a16="http://schemas.microsoft.com/office/drawing/2014/main" id="{960195DE-B023-4F9E-AF3E-612865AF4F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3460" y="3096"/>
                  <a:ext cx="57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93" name="Oval 105">
                  <a:extLst>
                    <a:ext uri="{FF2B5EF4-FFF2-40B4-BE49-F238E27FC236}">
                      <a16:creationId xmlns:a16="http://schemas.microsoft.com/office/drawing/2014/main" id="{D3738B31-2A28-4583-AA39-8207EB0A8B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3659" y="3096"/>
                  <a:ext cx="57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3594" name="Oval 106">
                <a:extLst>
                  <a:ext uri="{FF2B5EF4-FFF2-40B4-BE49-F238E27FC236}">
                    <a16:creationId xmlns:a16="http://schemas.microsoft.com/office/drawing/2014/main" id="{5887C00C-A8D4-4E09-9E69-4DB86F833C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3521"/>
                <a:ext cx="482" cy="482"/>
              </a:xfrm>
              <a:prstGeom prst="ellips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95" name="AutoShape 107">
                <a:extLst>
                  <a:ext uri="{FF2B5EF4-FFF2-40B4-BE49-F238E27FC236}">
                    <a16:creationId xmlns:a16="http://schemas.microsoft.com/office/drawing/2014/main" id="{3B28540A-ED77-4A70-B567-BF4415FE7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96" y="3550"/>
                <a:ext cx="482" cy="482"/>
              </a:xfrm>
              <a:custGeom>
                <a:avLst/>
                <a:gdLst>
                  <a:gd name="G0" fmla="+- 18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80"/>
                  <a:gd name="G18" fmla="*/ 18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18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18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10 w 21600"/>
                  <a:gd name="T15" fmla="*/ 10800 h 21600"/>
                  <a:gd name="T16" fmla="*/ 10800 w 21600"/>
                  <a:gd name="T17" fmla="*/ 10620 h 21600"/>
                  <a:gd name="T18" fmla="*/ 1629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620" y="10800"/>
                    </a:moveTo>
                    <a:cubicBezTo>
                      <a:pt x="10620" y="10700"/>
                      <a:pt x="10700" y="10620"/>
                      <a:pt x="10800" y="10620"/>
                    </a:cubicBezTo>
                    <a:cubicBezTo>
                      <a:pt x="10899" y="10620"/>
                      <a:pt x="10980" y="10700"/>
                      <a:pt x="10980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96" name="Rectangle 108">
                <a:extLst>
                  <a:ext uri="{FF2B5EF4-FFF2-40B4-BE49-F238E27FC236}">
                    <a16:creationId xmlns:a16="http://schemas.microsoft.com/office/drawing/2014/main" id="{283C0E67-B882-427C-9912-F4C47B02DF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2" y="4018"/>
                <a:ext cx="170" cy="42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22353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97" name="Rectangle 109">
                <a:extLst>
                  <a:ext uri="{FF2B5EF4-FFF2-40B4-BE49-F238E27FC236}">
                    <a16:creationId xmlns:a16="http://schemas.microsoft.com/office/drawing/2014/main" id="{0512ED38-25E0-4E9E-AEBA-F9F56638E7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2" y="4071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2353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98" name="AutoShape 110">
                <a:extLst>
                  <a:ext uri="{FF2B5EF4-FFF2-40B4-BE49-F238E27FC236}">
                    <a16:creationId xmlns:a16="http://schemas.microsoft.com/office/drawing/2014/main" id="{F004C312-7AE0-4EB3-AEB9-E608D9347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0" y="421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99" name="AutoShape 111">
                <a:extLst>
                  <a:ext uri="{FF2B5EF4-FFF2-40B4-BE49-F238E27FC236}">
                    <a16:creationId xmlns:a16="http://schemas.microsoft.com/office/drawing/2014/main" id="{699A58D4-F735-4F8A-97E3-8C3D47C378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2" y="4042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2353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00" name="AutoShape 112">
                <a:extLst>
                  <a:ext uri="{FF2B5EF4-FFF2-40B4-BE49-F238E27FC236}">
                    <a16:creationId xmlns:a16="http://schemas.microsoft.com/office/drawing/2014/main" id="{DC1494B4-8EBD-4D3E-BA48-3B89100A14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538" y="4156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01" name="AutoShape 113">
                <a:extLst>
                  <a:ext uri="{FF2B5EF4-FFF2-40B4-BE49-F238E27FC236}">
                    <a16:creationId xmlns:a16="http://schemas.microsoft.com/office/drawing/2014/main" id="{0594C3A2-DF17-489E-9380-7731476DB6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538" y="4128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02" name="AutoShape 114">
                <a:extLst>
                  <a:ext uri="{FF2B5EF4-FFF2-40B4-BE49-F238E27FC236}">
                    <a16:creationId xmlns:a16="http://schemas.microsoft.com/office/drawing/2014/main" id="{2818B4BA-AD19-4B46-9361-036FB6467F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538" y="4099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03" name="AutoShape 115">
                <a:extLst>
                  <a:ext uri="{FF2B5EF4-FFF2-40B4-BE49-F238E27FC236}">
                    <a16:creationId xmlns:a16="http://schemas.microsoft.com/office/drawing/2014/main" id="{AA299EAB-34B0-4844-9A63-D436EFA2E1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538" y="4071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04" name="Rectangle 116">
                <a:extLst>
                  <a:ext uri="{FF2B5EF4-FFF2-40B4-BE49-F238E27FC236}">
                    <a16:creationId xmlns:a16="http://schemas.microsoft.com/office/drawing/2014/main" id="{B82B4797-8803-42A5-B45F-E9C85B3DE5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3777"/>
                <a:ext cx="482" cy="28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3605" name="Group 117">
            <a:extLst>
              <a:ext uri="{FF2B5EF4-FFF2-40B4-BE49-F238E27FC236}">
                <a16:creationId xmlns:a16="http://schemas.microsoft.com/office/drawing/2014/main" id="{F6458257-A098-4B96-A6A0-BDFC53E5E2FD}"/>
              </a:ext>
            </a:extLst>
          </p:cNvPr>
          <p:cNvGrpSpPr>
            <a:grpSpLocks/>
          </p:cNvGrpSpPr>
          <p:nvPr/>
        </p:nvGrpSpPr>
        <p:grpSpPr bwMode="auto">
          <a:xfrm>
            <a:off x="2627313" y="4806950"/>
            <a:ext cx="957262" cy="1430338"/>
            <a:chOff x="5530" y="3521"/>
            <a:chExt cx="482" cy="720"/>
          </a:xfrm>
        </p:grpSpPr>
        <p:grpSp>
          <p:nvGrpSpPr>
            <p:cNvPr id="63606" name="Group 118">
              <a:extLst>
                <a:ext uri="{FF2B5EF4-FFF2-40B4-BE49-F238E27FC236}">
                  <a16:creationId xmlns:a16="http://schemas.microsoft.com/office/drawing/2014/main" id="{DAE3B314-6B62-40AE-A15E-39C851C7D5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30" y="3521"/>
              <a:ext cx="482" cy="720"/>
              <a:chOff x="5530" y="3521"/>
              <a:chExt cx="482" cy="720"/>
            </a:xfrm>
          </p:grpSpPr>
          <p:sp>
            <p:nvSpPr>
              <p:cNvPr id="63607" name="Oval 119">
                <a:extLst>
                  <a:ext uri="{FF2B5EF4-FFF2-40B4-BE49-F238E27FC236}">
                    <a16:creationId xmlns:a16="http://schemas.microsoft.com/office/drawing/2014/main" id="{223A9F6A-FCEF-4FB1-915F-79083FE0A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0" y="3521"/>
                <a:ext cx="482" cy="482"/>
              </a:xfrm>
              <a:prstGeom prst="ellipse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08" name="Rectangle 120">
                <a:extLst>
                  <a:ext uri="{FF2B5EF4-FFF2-40B4-BE49-F238E27FC236}">
                    <a16:creationId xmlns:a16="http://schemas.microsoft.com/office/drawing/2014/main" id="{30F2A86F-AB74-47FA-9AF6-29FE1EE23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6" y="4071"/>
                <a:ext cx="170" cy="141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09" name="AutoShape 121">
                <a:extLst>
                  <a:ext uri="{FF2B5EF4-FFF2-40B4-BE49-F238E27FC236}">
                    <a16:creationId xmlns:a16="http://schemas.microsoft.com/office/drawing/2014/main" id="{F9A3A4EF-8FE2-4BB3-81E5-A3A52A55C9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4" y="421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10" name="AutoShape 122">
                <a:extLst>
                  <a:ext uri="{FF2B5EF4-FFF2-40B4-BE49-F238E27FC236}">
                    <a16:creationId xmlns:a16="http://schemas.microsoft.com/office/drawing/2014/main" id="{902E9314-420A-49EB-AF85-E77A43219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6" y="404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11" name="AutoShape 123">
                <a:extLst>
                  <a:ext uri="{FF2B5EF4-FFF2-40B4-BE49-F238E27FC236}">
                    <a16:creationId xmlns:a16="http://schemas.microsoft.com/office/drawing/2014/main" id="{9F25A62E-E1BE-4D5A-BBEA-93430E2F2E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672" y="4156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12" name="AutoShape 124">
                <a:extLst>
                  <a:ext uri="{FF2B5EF4-FFF2-40B4-BE49-F238E27FC236}">
                    <a16:creationId xmlns:a16="http://schemas.microsoft.com/office/drawing/2014/main" id="{F5CAC166-9A87-46D5-9B6A-1DB1BBB550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672" y="4128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13" name="AutoShape 125">
                <a:extLst>
                  <a:ext uri="{FF2B5EF4-FFF2-40B4-BE49-F238E27FC236}">
                    <a16:creationId xmlns:a16="http://schemas.microsoft.com/office/drawing/2014/main" id="{9EEA7433-3324-4B27-92C0-CD6F02DB7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672" y="4099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14" name="AutoShape 126">
                <a:extLst>
                  <a:ext uri="{FF2B5EF4-FFF2-40B4-BE49-F238E27FC236}">
                    <a16:creationId xmlns:a16="http://schemas.microsoft.com/office/drawing/2014/main" id="{361B3ED9-8B92-4B6C-91D7-EA8C371C2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672" y="4071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15" name="AutoShape 127">
                <a:extLst>
                  <a:ext uri="{FF2B5EF4-FFF2-40B4-BE49-F238E27FC236}">
                    <a16:creationId xmlns:a16="http://schemas.microsoft.com/office/drawing/2014/main" id="{B1369323-0DC6-42DE-A82C-CED52F1710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30" y="3550"/>
                <a:ext cx="482" cy="482"/>
              </a:xfrm>
              <a:custGeom>
                <a:avLst/>
                <a:gdLst>
                  <a:gd name="G0" fmla="+- 18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80"/>
                  <a:gd name="G18" fmla="*/ 18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18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18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10 w 21600"/>
                  <a:gd name="T15" fmla="*/ 10800 h 21600"/>
                  <a:gd name="T16" fmla="*/ 10800 w 21600"/>
                  <a:gd name="T17" fmla="*/ 10620 h 21600"/>
                  <a:gd name="T18" fmla="*/ 1629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620" y="10800"/>
                    </a:moveTo>
                    <a:cubicBezTo>
                      <a:pt x="10620" y="10700"/>
                      <a:pt x="10700" y="10620"/>
                      <a:pt x="10800" y="10620"/>
                    </a:cubicBezTo>
                    <a:cubicBezTo>
                      <a:pt x="10899" y="10620"/>
                      <a:pt x="10980" y="10700"/>
                      <a:pt x="10980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969696"/>
              </a:solidFill>
              <a:ln w="1905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16" name="Rectangle 128">
                <a:extLst>
                  <a:ext uri="{FF2B5EF4-FFF2-40B4-BE49-F238E27FC236}">
                    <a16:creationId xmlns:a16="http://schemas.microsoft.com/office/drawing/2014/main" id="{6F9B0740-BA85-4828-B554-04EB0C792C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0" y="3777"/>
                <a:ext cx="482" cy="28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17" name="Rectangle 129">
                <a:extLst>
                  <a:ext uri="{FF2B5EF4-FFF2-40B4-BE49-F238E27FC236}">
                    <a16:creationId xmlns:a16="http://schemas.microsoft.com/office/drawing/2014/main" id="{23735DB9-26B3-491F-ABB2-BDAEA7621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6" y="4018"/>
                <a:ext cx="170" cy="42"/>
              </a:xfrm>
              <a:prstGeom prst="rect">
                <a:avLst/>
              </a:prstGeom>
              <a:solidFill>
                <a:srgbClr val="96969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618" name="Group 130">
              <a:extLst>
                <a:ext uri="{FF2B5EF4-FFF2-40B4-BE49-F238E27FC236}">
                  <a16:creationId xmlns:a16="http://schemas.microsoft.com/office/drawing/2014/main" id="{A2CF2B7C-8E6B-4ABD-B852-92A546BF69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30" y="3521"/>
              <a:ext cx="482" cy="720"/>
              <a:chOff x="5530" y="3521"/>
              <a:chExt cx="482" cy="720"/>
            </a:xfrm>
          </p:grpSpPr>
          <p:sp>
            <p:nvSpPr>
              <p:cNvPr id="63619" name="Oval 131">
                <a:extLst>
                  <a:ext uri="{FF2B5EF4-FFF2-40B4-BE49-F238E27FC236}">
                    <a16:creationId xmlns:a16="http://schemas.microsoft.com/office/drawing/2014/main" id="{5CE5AEC3-8365-4621-94AA-A44355A7EF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0" y="3521"/>
                <a:ext cx="482" cy="4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0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0" name="Rectangle 132">
                <a:extLst>
                  <a:ext uri="{FF2B5EF4-FFF2-40B4-BE49-F238E27FC236}">
                    <a16:creationId xmlns:a16="http://schemas.microsoft.com/office/drawing/2014/main" id="{6FAE536E-2AB5-426C-B8D5-31FCCF369B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6" y="4071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2353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1" name="AutoShape 133">
                <a:extLst>
                  <a:ext uri="{FF2B5EF4-FFF2-40B4-BE49-F238E27FC236}">
                    <a16:creationId xmlns:a16="http://schemas.microsoft.com/office/drawing/2014/main" id="{982F9BDF-A844-4C28-B96C-CD153E8B94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4" y="421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2" name="AutoShape 134">
                <a:extLst>
                  <a:ext uri="{FF2B5EF4-FFF2-40B4-BE49-F238E27FC236}">
                    <a16:creationId xmlns:a16="http://schemas.microsoft.com/office/drawing/2014/main" id="{4AD6523A-E3E6-4F33-9FED-CBCD101BE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6" y="4042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2353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3" name="AutoShape 135">
                <a:extLst>
                  <a:ext uri="{FF2B5EF4-FFF2-40B4-BE49-F238E27FC236}">
                    <a16:creationId xmlns:a16="http://schemas.microsoft.com/office/drawing/2014/main" id="{D7C4A0C9-1C4A-4F16-B96A-6A137CFADC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672" y="4156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4" name="AutoShape 136">
                <a:extLst>
                  <a:ext uri="{FF2B5EF4-FFF2-40B4-BE49-F238E27FC236}">
                    <a16:creationId xmlns:a16="http://schemas.microsoft.com/office/drawing/2014/main" id="{7C449D69-9282-4A25-905A-27A16B37F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672" y="4128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5" name="AutoShape 137">
                <a:extLst>
                  <a:ext uri="{FF2B5EF4-FFF2-40B4-BE49-F238E27FC236}">
                    <a16:creationId xmlns:a16="http://schemas.microsoft.com/office/drawing/2014/main" id="{FDC6B886-858C-4821-AF1F-D8F83AE0B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672" y="4099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6" name="AutoShape 138">
                <a:extLst>
                  <a:ext uri="{FF2B5EF4-FFF2-40B4-BE49-F238E27FC236}">
                    <a16:creationId xmlns:a16="http://schemas.microsoft.com/office/drawing/2014/main" id="{23B8EBBF-802C-461D-B3EB-96371042F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672" y="4071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7" name="AutoShape 139">
                <a:extLst>
                  <a:ext uri="{FF2B5EF4-FFF2-40B4-BE49-F238E27FC236}">
                    <a16:creationId xmlns:a16="http://schemas.microsoft.com/office/drawing/2014/main" id="{807D05D5-AB94-456E-8703-0C90352D1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30" y="3550"/>
                <a:ext cx="482" cy="482"/>
              </a:xfrm>
              <a:custGeom>
                <a:avLst/>
                <a:gdLst>
                  <a:gd name="G0" fmla="+- 18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80"/>
                  <a:gd name="G18" fmla="*/ 18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18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18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10 w 21600"/>
                  <a:gd name="T15" fmla="*/ 10800 h 21600"/>
                  <a:gd name="T16" fmla="*/ 10800 w 21600"/>
                  <a:gd name="T17" fmla="*/ 10620 h 21600"/>
                  <a:gd name="T18" fmla="*/ 1629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620" y="10800"/>
                    </a:moveTo>
                    <a:cubicBezTo>
                      <a:pt x="10620" y="10700"/>
                      <a:pt x="10700" y="10620"/>
                      <a:pt x="10800" y="10620"/>
                    </a:cubicBezTo>
                    <a:cubicBezTo>
                      <a:pt x="10899" y="10620"/>
                      <a:pt x="10980" y="10700"/>
                      <a:pt x="10980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8" name="Rectangle 140">
                <a:extLst>
                  <a:ext uri="{FF2B5EF4-FFF2-40B4-BE49-F238E27FC236}">
                    <a16:creationId xmlns:a16="http://schemas.microsoft.com/office/drawing/2014/main" id="{6E0E876C-5DE8-4FDA-B139-96DD08BD77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0" y="3777"/>
                <a:ext cx="482" cy="28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29" name="Rectangle 141">
                <a:extLst>
                  <a:ext uri="{FF2B5EF4-FFF2-40B4-BE49-F238E27FC236}">
                    <a16:creationId xmlns:a16="http://schemas.microsoft.com/office/drawing/2014/main" id="{D0D21F13-10EC-4FE3-83F6-8180E3BF68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6" y="4018"/>
                <a:ext cx="170" cy="42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22353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3630" name="Group 142">
            <a:extLst>
              <a:ext uri="{FF2B5EF4-FFF2-40B4-BE49-F238E27FC236}">
                <a16:creationId xmlns:a16="http://schemas.microsoft.com/office/drawing/2014/main" id="{248C568D-A274-4A18-815F-F3E969187966}"/>
              </a:ext>
            </a:extLst>
          </p:cNvPr>
          <p:cNvGrpSpPr>
            <a:grpSpLocks/>
          </p:cNvGrpSpPr>
          <p:nvPr/>
        </p:nvGrpSpPr>
        <p:grpSpPr bwMode="auto">
          <a:xfrm>
            <a:off x="4500563" y="2924175"/>
            <a:ext cx="957262" cy="1371600"/>
            <a:chOff x="5019" y="3550"/>
            <a:chExt cx="482" cy="691"/>
          </a:xfrm>
        </p:grpSpPr>
        <p:grpSp>
          <p:nvGrpSpPr>
            <p:cNvPr id="63631" name="Group 143">
              <a:extLst>
                <a:ext uri="{FF2B5EF4-FFF2-40B4-BE49-F238E27FC236}">
                  <a16:creationId xmlns:a16="http://schemas.microsoft.com/office/drawing/2014/main" id="{5B6760FE-5905-43EF-880C-78C774869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19" y="3550"/>
              <a:ext cx="482" cy="691"/>
              <a:chOff x="4991" y="3550"/>
              <a:chExt cx="482" cy="691"/>
            </a:xfrm>
          </p:grpSpPr>
          <p:sp>
            <p:nvSpPr>
              <p:cNvPr id="63632" name="AutoShape 144">
                <a:extLst>
                  <a:ext uri="{FF2B5EF4-FFF2-40B4-BE49-F238E27FC236}">
                    <a16:creationId xmlns:a16="http://schemas.microsoft.com/office/drawing/2014/main" id="{E5546F6E-0772-4193-B03B-F909306494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91" y="3550"/>
                <a:ext cx="482" cy="482"/>
              </a:xfrm>
              <a:custGeom>
                <a:avLst/>
                <a:gdLst>
                  <a:gd name="G0" fmla="+- 18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80"/>
                  <a:gd name="G18" fmla="*/ 18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18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18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10 w 21600"/>
                  <a:gd name="T15" fmla="*/ 10800 h 21600"/>
                  <a:gd name="T16" fmla="*/ 10800 w 21600"/>
                  <a:gd name="T17" fmla="*/ 10620 h 21600"/>
                  <a:gd name="T18" fmla="*/ 1629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620" y="10800"/>
                    </a:moveTo>
                    <a:cubicBezTo>
                      <a:pt x="10620" y="10700"/>
                      <a:pt x="10700" y="10620"/>
                      <a:pt x="10800" y="10620"/>
                    </a:cubicBezTo>
                    <a:cubicBezTo>
                      <a:pt x="10899" y="10620"/>
                      <a:pt x="10980" y="10700"/>
                      <a:pt x="10980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33" name="Rectangle 145">
                <a:extLst>
                  <a:ext uri="{FF2B5EF4-FFF2-40B4-BE49-F238E27FC236}">
                    <a16:creationId xmlns:a16="http://schemas.microsoft.com/office/drawing/2014/main" id="{C995E50A-6839-424B-A023-491CE114D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4018"/>
                <a:ext cx="170" cy="4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34" name="Rectangle 146">
                <a:extLst>
                  <a:ext uri="{FF2B5EF4-FFF2-40B4-BE49-F238E27FC236}">
                    <a16:creationId xmlns:a16="http://schemas.microsoft.com/office/drawing/2014/main" id="{B0108959-6CC1-4DA8-80C2-F7CDE2159E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4071"/>
                <a:ext cx="170" cy="141"/>
              </a:xfrm>
              <a:prstGeom prst="rect">
                <a:avLst/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35" name="AutoShape 147">
                <a:extLst>
                  <a:ext uri="{FF2B5EF4-FFF2-40B4-BE49-F238E27FC236}">
                    <a16:creationId xmlns:a16="http://schemas.microsoft.com/office/drawing/2014/main" id="{C0871F95-FBF8-4081-8D22-7831D8C1E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" y="421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36" name="AutoShape 148">
                <a:extLst>
                  <a:ext uri="{FF2B5EF4-FFF2-40B4-BE49-F238E27FC236}">
                    <a16:creationId xmlns:a16="http://schemas.microsoft.com/office/drawing/2014/main" id="{0C3A4898-BFF4-4455-9F30-95DE0D9B20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404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37" name="AutoShape 149">
                <a:extLst>
                  <a:ext uri="{FF2B5EF4-FFF2-40B4-BE49-F238E27FC236}">
                    <a16:creationId xmlns:a16="http://schemas.microsoft.com/office/drawing/2014/main" id="{8D3CD224-9FC1-456E-9B9C-2305DA3D6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133" y="4156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38" name="AutoShape 150">
                <a:extLst>
                  <a:ext uri="{FF2B5EF4-FFF2-40B4-BE49-F238E27FC236}">
                    <a16:creationId xmlns:a16="http://schemas.microsoft.com/office/drawing/2014/main" id="{C7D51A9E-F08E-49FF-9571-1E6542AAFA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133" y="4128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39" name="AutoShape 151">
                <a:extLst>
                  <a:ext uri="{FF2B5EF4-FFF2-40B4-BE49-F238E27FC236}">
                    <a16:creationId xmlns:a16="http://schemas.microsoft.com/office/drawing/2014/main" id="{B809E2CA-A816-43F3-A4ED-780817597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133" y="4099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40" name="AutoShape 152">
                <a:extLst>
                  <a:ext uri="{FF2B5EF4-FFF2-40B4-BE49-F238E27FC236}">
                    <a16:creationId xmlns:a16="http://schemas.microsoft.com/office/drawing/2014/main" id="{20FE2865-6C67-4AF9-8565-D3A82098E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133" y="4071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41" name="Rectangle 153">
                <a:extLst>
                  <a:ext uri="{FF2B5EF4-FFF2-40B4-BE49-F238E27FC236}">
                    <a16:creationId xmlns:a16="http://schemas.microsoft.com/office/drawing/2014/main" id="{15000CA3-D180-4149-8EF9-6D9BE2496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1" y="3777"/>
                <a:ext cx="482" cy="28"/>
              </a:xfrm>
              <a:prstGeom prst="rect">
                <a:avLst/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642" name="Group 154">
              <a:extLst>
                <a:ext uri="{FF2B5EF4-FFF2-40B4-BE49-F238E27FC236}">
                  <a16:creationId xmlns:a16="http://schemas.microsoft.com/office/drawing/2014/main" id="{0F04B38D-E884-44ED-AB83-ECC8E8ED2B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19" y="3550"/>
              <a:ext cx="482" cy="691"/>
              <a:chOff x="4991" y="3550"/>
              <a:chExt cx="482" cy="691"/>
            </a:xfrm>
          </p:grpSpPr>
          <p:sp>
            <p:nvSpPr>
              <p:cNvPr id="63643" name="AutoShape 155">
                <a:extLst>
                  <a:ext uri="{FF2B5EF4-FFF2-40B4-BE49-F238E27FC236}">
                    <a16:creationId xmlns:a16="http://schemas.microsoft.com/office/drawing/2014/main" id="{B32123F0-894B-49FD-9429-6BC068A0C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91" y="3550"/>
                <a:ext cx="482" cy="482"/>
              </a:xfrm>
              <a:custGeom>
                <a:avLst/>
                <a:gdLst>
                  <a:gd name="G0" fmla="+- 18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80"/>
                  <a:gd name="G18" fmla="*/ 18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18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18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10 w 21600"/>
                  <a:gd name="T15" fmla="*/ 10800 h 21600"/>
                  <a:gd name="T16" fmla="*/ 10800 w 21600"/>
                  <a:gd name="T17" fmla="*/ 10620 h 21600"/>
                  <a:gd name="T18" fmla="*/ 1629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620" y="10800"/>
                    </a:moveTo>
                    <a:cubicBezTo>
                      <a:pt x="10620" y="10700"/>
                      <a:pt x="10700" y="10620"/>
                      <a:pt x="10800" y="10620"/>
                    </a:cubicBezTo>
                    <a:cubicBezTo>
                      <a:pt x="10899" y="10620"/>
                      <a:pt x="10980" y="10700"/>
                      <a:pt x="10980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44" name="Rectangle 156">
                <a:extLst>
                  <a:ext uri="{FF2B5EF4-FFF2-40B4-BE49-F238E27FC236}">
                    <a16:creationId xmlns:a16="http://schemas.microsoft.com/office/drawing/2014/main" id="{B0630CD3-9F6C-49EF-AB36-6F3D172ED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4018"/>
                <a:ext cx="170" cy="42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22353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45" name="Rectangle 157">
                <a:extLst>
                  <a:ext uri="{FF2B5EF4-FFF2-40B4-BE49-F238E27FC236}">
                    <a16:creationId xmlns:a16="http://schemas.microsoft.com/office/drawing/2014/main" id="{718C30FC-C203-43CB-8895-2768A76DAE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4071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2353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46" name="AutoShape 158">
                <a:extLst>
                  <a:ext uri="{FF2B5EF4-FFF2-40B4-BE49-F238E27FC236}">
                    <a16:creationId xmlns:a16="http://schemas.microsoft.com/office/drawing/2014/main" id="{1E03682F-C896-4478-87BA-347A502905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" y="421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47" name="AutoShape 159">
                <a:extLst>
                  <a:ext uri="{FF2B5EF4-FFF2-40B4-BE49-F238E27FC236}">
                    <a16:creationId xmlns:a16="http://schemas.microsoft.com/office/drawing/2014/main" id="{1388EB11-0DE5-4AD3-955A-4B94926C1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4042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2353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48" name="AutoShape 160">
                <a:extLst>
                  <a:ext uri="{FF2B5EF4-FFF2-40B4-BE49-F238E27FC236}">
                    <a16:creationId xmlns:a16="http://schemas.microsoft.com/office/drawing/2014/main" id="{16383DF5-B82D-4579-B792-2DDAFE1B4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133" y="4156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49" name="AutoShape 161">
                <a:extLst>
                  <a:ext uri="{FF2B5EF4-FFF2-40B4-BE49-F238E27FC236}">
                    <a16:creationId xmlns:a16="http://schemas.microsoft.com/office/drawing/2014/main" id="{9A2198CE-A38A-4189-AFCA-1E4FC8F81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133" y="4128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50" name="AutoShape 162">
                <a:extLst>
                  <a:ext uri="{FF2B5EF4-FFF2-40B4-BE49-F238E27FC236}">
                    <a16:creationId xmlns:a16="http://schemas.microsoft.com/office/drawing/2014/main" id="{1F8CF65D-7050-49CA-87AC-3205345B3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133" y="4099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51" name="AutoShape 163">
                <a:extLst>
                  <a:ext uri="{FF2B5EF4-FFF2-40B4-BE49-F238E27FC236}">
                    <a16:creationId xmlns:a16="http://schemas.microsoft.com/office/drawing/2014/main" id="{84BF16B5-AABB-4242-A9AF-5264393AF6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133" y="4071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52" name="Rectangle 164">
                <a:extLst>
                  <a:ext uri="{FF2B5EF4-FFF2-40B4-BE49-F238E27FC236}">
                    <a16:creationId xmlns:a16="http://schemas.microsoft.com/office/drawing/2014/main" id="{A6081BDF-CF68-4BF7-9281-323CD1F4C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1" y="3777"/>
                <a:ext cx="482" cy="28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3653" name="Group 165">
            <a:extLst>
              <a:ext uri="{FF2B5EF4-FFF2-40B4-BE49-F238E27FC236}">
                <a16:creationId xmlns:a16="http://schemas.microsoft.com/office/drawing/2014/main" id="{86657DDD-8BC7-499C-9EF8-E20E14CAC71A}"/>
              </a:ext>
            </a:extLst>
          </p:cNvPr>
          <p:cNvGrpSpPr>
            <a:grpSpLocks/>
          </p:cNvGrpSpPr>
          <p:nvPr/>
        </p:nvGrpSpPr>
        <p:grpSpPr bwMode="auto">
          <a:xfrm>
            <a:off x="755650" y="2862263"/>
            <a:ext cx="957263" cy="1430337"/>
            <a:chOff x="4424" y="3521"/>
            <a:chExt cx="482" cy="720"/>
          </a:xfrm>
        </p:grpSpPr>
        <p:grpSp>
          <p:nvGrpSpPr>
            <p:cNvPr id="63654" name="Group 166">
              <a:extLst>
                <a:ext uri="{FF2B5EF4-FFF2-40B4-BE49-F238E27FC236}">
                  <a16:creationId xmlns:a16="http://schemas.microsoft.com/office/drawing/2014/main" id="{48ECBEE1-60CC-42F0-9A36-23B64E3E99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4" y="3521"/>
              <a:ext cx="482" cy="720"/>
              <a:chOff x="4396" y="3521"/>
              <a:chExt cx="482" cy="720"/>
            </a:xfrm>
          </p:grpSpPr>
          <p:sp>
            <p:nvSpPr>
              <p:cNvPr id="63655" name="Oval 167">
                <a:extLst>
                  <a:ext uri="{FF2B5EF4-FFF2-40B4-BE49-F238E27FC236}">
                    <a16:creationId xmlns:a16="http://schemas.microsoft.com/office/drawing/2014/main" id="{AACEFA50-165F-453A-8B07-8111C519B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3521"/>
                <a:ext cx="482" cy="482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3656" name="Group 168">
                <a:extLst>
                  <a:ext uri="{FF2B5EF4-FFF2-40B4-BE49-F238E27FC236}">
                    <a16:creationId xmlns:a16="http://schemas.microsoft.com/office/drawing/2014/main" id="{B1921CC5-6218-499C-8DC9-D142D4ED8E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24" y="3521"/>
                <a:ext cx="405" cy="199"/>
                <a:chOff x="3375" y="3010"/>
                <a:chExt cx="405" cy="199"/>
              </a:xfrm>
            </p:grpSpPr>
            <p:sp>
              <p:nvSpPr>
                <p:cNvPr id="63657" name="Oval 169">
                  <a:extLst>
                    <a:ext uri="{FF2B5EF4-FFF2-40B4-BE49-F238E27FC236}">
                      <a16:creationId xmlns:a16="http://schemas.microsoft.com/office/drawing/2014/main" id="{28F9D58B-4E58-42FB-96D6-255D14E8EC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5" y="3010"/>
                  <a:ext cx="85" cy="85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58" name="Oval 170">
                  <a:extLst>
                    <a:ext uri="{FF2B5EF4-FFF2-40B4-BE49-F238E27FC236}">
                      <a16:creationId xmlns:a16="http://schemas.microsoft.com/office/drawing/2014/main" id="{19112809-3C29-447F-833D-B063062C03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5" y="3124"/>
                  <a:ext cx="85" cy="85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59" name="Oval 171">
                  <a:extLst>
                    <a:ext uri="{FF2B5EF4-FFF2-40B4-BE49-F238E27FC236}">
                      <a16:creationId xmlns:a16="http://schemas.microsoft.com/office/drawing/2014/main" id="{C3D409FA-3B59-4736-B8C9-7621FD6644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3457" y="3014"/>
                  <a:ext cx="36" cy="85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60" name="Oval 172">
                  <a:extLst>
                    <a:ext uri="{FF2B5EF4-FFF2-40B4-BE49-F238E27FC236}">
                      <a16:creationId xmlns:a16="http://schemas.microsoft.com/office/drawing/2014/main" id="{C851A0E8-85D0-4F5A-8618-EB4812EBBD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375" y="3096"/>
                  <a:ext cx="36" cy="85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61" name="Oval 173">
                  <a:extLst>
                    <a:ext uri="{FF2B5EF4-FFF2-40B4-BE49-F238E27FC236}">
                      <a16:creationId xmlns:a16="http://schemas.microsoft.com/office/drawing/2014/main" id="{301751B5-3CB3-48D9-8258-3A3FE1642A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0" flipH="1">
                  <a:off x="3684" y="3014"/>
                  <a:ext cx="36" cy="85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62" name="Oval 174">
                  <a:extLst>
                    <a:ext uri="{FF2B5EF4-FFF2-40B4-BE49-F238E27FC236}">
                      <a16:creationId xmlns:a16="http://schemas.microsoft.com/office/drawing/2014/main" id="{6882D276-E827-4B64-9AB0-24DE2388E0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3744" y="3096"/>
                  <a:ext cx="36" cy="85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63" name="Oval 175">
                  <a:extLst>
                    <a:ext uri="{FF2B5EF4-FFF2-40B4-BE49-F238E27FC236}">
                      <a16:creationId xmlns:a16="http://schemas.microsoft.com/office/drawing/2014/main" id="{71148C27-521B-47D0-A76D-E3F504610A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3460" y="3096"/>
                  <a:ext cx="57" cy="85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64" name="Oval 176">
                  <a:extLst>
                    <a:ext uri="{FF2B5EF4-FFF2-40B4-BE49-F238E27FC236}">
                      <a16:creationId xmlns:a16="http://schemas.microsoft.com/office/drawing/2014/main" id="{14D90578-0B03-406D-A564-B7A5A71464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3659" y="3096"/>
                  <a:ext cx="57" cy="85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3665" name="Oval 177">
                <a:extLst>
                  <a:ext uri="{FF2B5EF4-FFF2-40B4-BE49-F238E27FC236}">
                    <a16:creationId xmlns:a16="http://schemas.microsoft.com/office/drawing/2014/main" id="{18525FB3-C68E-45DA-BA02-9A8636AAE1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3521"/>
                <a:ext cx="482" cy="482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66" name="AutoShape 178">
                <a:extLst>
                  <a:ext uri="{FF2B5EF4-FFF2-40B4-BE49-F238E27FC236}">
                    <a16:creationId xmlns:a16="http://schemas.microsoft.com/office/drawing/2014/main" id="{3FF86F18-368D-46EB-844D-E31BC0A61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96" y="3550"/>
                <a:ext cx="482" cy="482"/>
              </a:xfrm>
              <a:custGeom>
                <a:avLst/>
                <a:gdLst>
                  <a:gd name="G0" fmla="+- 18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80"/>
                  <a:gd name="G18" fmla="*/ 18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18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18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10 w 21600"/>
                  <a:gd name="T15" fmla="*/ 10800 h 21600"/>
                  <a:gd name="T16" fmla="*/ 10800 w 21600"/>
                  <a:gd name="T17" fmla="*/ 10620 h 21600"/>
                  <a:gd name="T18" fmla="*/ 1629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620" y="10800"/>
                    </a:moveTo>
                    <a:cubicBezTo>
                      <a:pt x="10620" y="10700"/>
                      <a:pt x="10700" y="10620"/>
                      <a:pt x="10800" y="10620"/>
                    </a:cubicBezTo>
                    <a:cubicBezTo>
                      <a:pt x="10899" y="10620"/>
                      <a:pt x="10980" y="10700"/>
                      <a:pt x="10980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67" name="Rectangle 179">
                <a:extLst>
                  <a:ext uri="{FF2B5EF4-FFF2-40B4-BE49-F238E27FC236}">
                    <a16:creationId xmlns:a16="http://schemas.microsoft.com/office/drawing/2014/main" id="{6B38F9BB-34E7-4109-8863-B790B82706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2" y="4018"/>
                <a:ext cx="170" cy="4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68" name="Rectangle 180">
                <a:extLst>
                  <a:ext uri="{FF2B5EF4-FFF2-40B4-BE49-F238E27FC236}">
                    <a16:creationId xmlns:a16="http://schemas.microsoft.com/office/drawing/2014/main" id="{BC4C71EF-617C-40F3-AB30-4F5E5A64E1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2" y="4071"/>
                <a:ext cx="170" cy="141"/>
              </a:xfrm>
              <a:prstGeom prst="rect">
                <a:avLst/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69" name="AutoShape 181">
                <a:extLst>
                  <a:ext uri="{FF2B5EF4-FFF2-40B4-BE49-F238E27FC236}">
                    <a16:creationId xmlns:a16="http://schemas.microsoft.com/office/drawing/2014/main" id="{1210D44E-2FCC-43EE-8251-18C58F583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0" y="421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70" name="AutoShape 182">
                <a:extLst>
                  <a:ext uri="{FF2B5EF4-FFF2-40B4-BE49-F238E27FC236}">
                    <a16:creationId xmlns:a16="http://schemas.microsoft.com/office/drawing/2014/main" id="{7D80E368-CAAB-4082-A955-DA85C33F7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2" y="404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71" name="AutoShape 183">
                <a:extLst>
                  <a:ext uri="{FF2B5EF4-FFF2-40B4-BE49-F238E27FC236}">
                    <a16:creationId xmlns:a16="http://schemas.microsoft.com/office/drawing/2014/main" id="{E7A66A57-0ECB-49AD-854F-A02B1BD38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538" y="4156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72" name="AutoShape 184">
                <a:extLst>
                  <a:ext uri="{FF2B5EF4-FFF2-40B4-BE49-F238E27FC236}">
                    <a16:creationId xmlns:a16="http://schemas.microsoft.com/office/drawing/2014/main" id="{1AD1B5E7-CC65-4199-9F29-0A002C4F8C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538" y="4128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73" name="AutoShape 185">
                <a:extLst>
                  <a:ext uri="{FF2B5EF4-FFF2-40B4-BE49-F238E27FC236}">
                    <a16:creationId xmlns:a16="http://schemas.microsoft.com/office/drawing/2014/main" id="{05B85D83-64A5-4CA6-85CE-76EDEE102F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538" y="4099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74" name="AutoShape 186">
                <a:extLst>
                  <a:ext uri="{FF2B5EF4-FFF2-40B4-BE49-F238E27FC236}">
                    <a16:creationId xmlns:a16="http://schemas.microsoft.com/office/drawing/2014/main" id="{3A2C41B8-DFE4-49B3-983A-8A612BBD3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538" y="4071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75" name="Rectangle 187">
                <a:extLst>
                  <a:ext uri="{FF2B5EF4-FFF2-40B4-BE49-F238E27FC236}">
                    <a16:creationId xmlns:a16="http://schemas.microsoft.com/office/drawing/2014/main" id="{2488FB89-6EBB-48D8-8F26-08F9CC2CF2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3777"/>
                <a:ext cx="482" cy="28"/>
              </a:xfrm>
              <a:prstGeom prst="rect">
                <a:avLst/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676" name="Group 188">
              <a:extLst>
                <a:ext uri="{FF2B5EF4-FFF2-40B4-BE49-F238E27FC236}">
                  <a16:creationId xmlns:a16="http://schemas.microsoft.com/office/drawing/2014/main" id="{12BCD3E3-E496-4DA5-A590-EB980B4720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4" y="3521"/>
              <a:ext cx="482" cy="720"/>
              <a:chOff x="4396" y="3521"/>
              <a:chExt cx="482" cy="720"/>
            </a:xfrm>
          </p:grpSpPr>
          <p:sp>
            <p:nvSpPr>
              <p:cNvPr id="63677" name="Oval 189">
                <a:extLst>
                  <a:ext uri="{FF2B5EF4-FFF2-40B4-BE49-F238E27FC236}">
                    <a16:creationId xmlns:a16="http://schemas.microsoft.com/office/drawing/2014/main" id="{22D7B7C5-6DF8-4328-AADF-D4A48D781E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3521"/>
                <a:ext cx="482" cy="4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0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3678" name="Group 190">
                <a:extLst>
                  <a:ext uri="{FF2B5EF4-FFF2-40B4-BE49-F238E27FC236}">
                    <a16:creationId xmlns:a16="http://schemas.microsoft.com/office/drawing/2014/main" id="{04995B22-1CF1-4649-93B3-E69DAA0504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24" y="3521"/>
                <a:ext cx="405" cy="199"/>
                <a:chOff x="3375" y="3010"/>
                <a:chExt cx="405" cy="199"/>
              </a:xfrm>
            </p:grpSpPr>
            <p:sp>
              <p:nvSpPr>
                <p:cNvPr id="63679" name="Oval 191">
                  <a:extLst>
                    <a:ext uri="{FF2B5EF4-FFF2-40B4-BE49-F238E27FC236}">
                      <a16:creationId xmlns:a16="http://schemas.microsoft.com/office/drawing/2014/main" id="{53645EB5-4C78-4C0D-A402-F8BC6CA3A8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5" y="3010"/>
                  <a:ext cx="85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80" name="Oval 192">
                  <a:extLst>
                    <a:ext uri="{FF2B5EF4-FFF2-40B4-BE49-F238E27FC236}">
                      <a16:creationId xmlns:a16="http://schemas.microsoft.com/office/drawing/2014/main" id="{C561613C-7750-4A16-A6C0-1D4C5CD9B5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5" y="3124"/>
                  <a:ext cx="85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81" name="Oval 193">
                  <a:extLst>
                    <a:ext uri="{FF2B5EF4-FFF2-40B4-BE49-F238E27FC236}">
                      <a16:creationId xmlns:a16="http://schemas.microsoft.com/office/drawing/2014/main" id="{67FA81F1-B13B-4418-821B-0DA3C5C1D2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3457" y="3014"/>
                  <a:ext cx="36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82" name="Oval 194">
                  <a:extLst>
                    <a:ext uri="{FF2B5EF4-FFF2-40B4-BE49-F238E27FC236}">
                      <a16:creationId xmlns:a16="http://schemas.microsoft.com/office/drawing/2014/main" id="{6F01D01A-FBEE-4F78-B668-1940B36F39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3375" y="3096"/>
                  <a:ext cx="36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83" name="Oval 195">
                  <a:extLst>
                    <a:ext uri="{FF2B5EF4-FFF2-40B4-BE49-F238E27FC236}">
                      <a16:creationId xmlns:a16="http://schemas.microsoft.com/office/drawing/2014/main" id="{2FA37AF5-EF8E-4D23-BFFF-9A86474D50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0" flipH="1">
                  <a:off x="3684" y="3014"/>
                  <a:ext cx="36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84" name="Oval 196">
                  <a:extLst>
                    <a:ext uri="{FF2B5EF4-FFF2-40B4-BE49-F238E27FC236}">
                      <a16:creationId xmlns:a16="http://schemas.microsoft.com/office/drawing/2014/main" id="{335CE2D7-E2E1-4E19-B2B1-34F8567E93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3744" y="3096"/>
                  <a:ext cx="36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85" name="Oval 197">
                  <a:extLst>
                    <a:ext uri="{FF2B5EF4-FFF2-40B4-BE49-F238E27FC236}">
                      <a16:creationId xmlns:a16="http://schemas.microsoft.com/office/drawing/2014/main" id="{36900649-AE47-424A-973A-E83288E65A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3460" y="3096"/>
                  <a:ext cx="57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86" name="Oval 198">
                  <a:extLst>
                    <a:ext uri="{FF2B5EF4-FFF2-40B4-BE49-F238E27FC236}">
                      <a16:creationId xmlns:a16="http://schemas.microsoft.com/office/drawing/2014/main" id="{58626D05-D5E3-496D-AD6C-E82DE8E788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3659" y="3096"/>
                  <a:ext cx="57" cy="8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/>
                    </a:gs>
                    <a:gs pos="100000">
                      <a:srgbClr val="FFCC66">
                        <a:gamma/>
                        <a:tint val="2862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3687" name="Oval 199">
                <a:extLst>
                  <a:ext uri="{FF2B5EF4-FFF2-40B4-BE49-F238E27FC236}">
                    <a16:creationId xmlns:a16="http://schemas.microsoft.com/office/drawing/2014/main" id="{FF9DC84C-1EF9-4E4E-A20C-968D373D1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3521"/>
                <a:ext cx="482" cy="482"/>
              </a:xfrm>
              <a:prstGeom prst="ellips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88" name="AutoShape 200">
                <a:extLst>
                  <a:ext uri="{FF2B5EF4-FFF2-40B4-BE49-F238E27FC236}">
                    <a16:creationId xmlns:a16="http://schemas.microsoft.com/office/drawing/2014/main" id="{F0F48885-2667-47AB-8897-9CB79C7F7C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96" y="3550"/>
                <a:ext cx="482" cy="482"/>
              </a:xfrm>
              <a:custGeom>
                <a:avLst/>
                <a:gdLst>
                  <a:gd name="G0" fmla="+- 18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80"/>
                  <a:gd name="G18" fmla="*/ 18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18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18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10 w 21600"/>
                  <a:gd name="T15" fmla="*/ 10800 h 21600"/>
                  <a:gd name="T16" fmla="*/ 10800 w 21600"/>
                  <a:gd name="T17" fmla="*/ 10620 h 21600"/>
                  <a:gd name="T18" fmla="*/ 1629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620" y="10800"/>
                    </a:moveTo>
                    <a:cubicBezTo>
                      <a:pt x="10620" y="10700"/>
                      <a:pt x="10700" y="10620"/>
                      <a:pt x="10800" y="10620"/>
                    </a:cubicBezTo>
                    <a:cubicBezTo>
                      <a:pt x="10899" y="10620"/>
                      <a:pt x="10980" y="10700"/>
                      <a:pt x="10980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89" name="Rectangle 201">
                <a:extLst>
                  <a:ext uri="{FF2B5EF4-FFF2-40B4-BE49-F238E27FC236}">
                    <a16:creationId xmlns:a16="http://schemas.microsoft.com/office/drawing/2014/main" id="{3AF518C7-5B84-4FDD-82E9-63873C9F0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2" y="4018"/>
                <a:ext cx="170" cy="42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22353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90" name="Rectangle 202">
                <a:extLst>
                  <a:ext uri="{FF2B5EF4-FFF2-40B4-BE49-F238E27FC236}">
                    <a16:creationId xmlns:a16="http://schemas.microsoft.com/office/drawing/2014/main" id="{2126E5E5-72C8-46B2-B943-5EEB2D2B1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2" y="4071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2353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91" name="AutoShape 203">
                <a:extLst>
                  <a:ext uri="{FF2B5EF4-FFF2-40B4-BE49-F238E27FC236}">
                    <a16:creationId xmlns:a16="http://schemas.microsoft.com/office/drawing/2014/main" id="{9F245175-E4FC-40A6-BA3F-A0EA51A278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0" y="421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92" name="AutoShape 204">
                <a:extLst>
                  <a:ext uri="{FF2B5EF4-FFF2-40B4-BE49-F238E27FC236}">
                    <a16:creationId xmlns:a16="http://schemas.microsoft.com/office/drawing/2014/main" id="{73C0ECBE-1DC5-4852-ACCA-B811EA4F6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2" y="4042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2353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93" name="AutoShape 205">
                <a:extLst>
                  <a:ext uri="{FF2B5EF4-FFF2-40B4-BE49-F238E27FC236}">
                    <a16:creationId xmlns:a16="http://schemas.microsoft.com/office/drawing/2014/main" id="{7AF2C68E-A2F9-465E-8ECD-D8EC6F098A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538" y="4156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94" name="AutoShape 206">
                <a:extLst>
                  <a:ext uri="{FF2B5EF4-FFF2-40B4-BE49-F238E27FC236}">
                    <a16:creationId xmlns:a16="http://schemas.microsoft.com/office/drawing/2014/main" id="{7FB1A992-570F-45D6-8CE5-34363A1FF6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538" y="4128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95" name="AutoShape 207">
                <a:extLst>
                  <a:ext uri="{FF2B5EF4-FFF2-40B4-BE49-F238E27FC236}">
                    <a16:creationId xmlns:a16="http://schemas.microsoft.com/office/drawing/2014/main" id="{A1DF80A3-E1B4-44E4-AA11-52FDC8113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538" y="4099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96" name="AutoShape 208">
                <a:extLst>
                  <a:ext uri="{FF2B5EF4-FFF2-40B4-BE49-F238E27FC236}">
                    <a16:creationId xmlns:a16="http://schemas.microsoft.com/office/drawing/2014/main" id="{E5DCB693-B16F-4778-AFC5-DD92A136FD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538" y="4071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97" name="Rectangle 209">
                <a:extLst>
                  <a:ext uri="{FF2B5EF4-FFF2-40B4-BE49-F238E27FC236}">
                    <a16:creationId xmlns:a16="http://schemas.microsoft.com/office/drawing/2014/main" id="{CCA71165-8DF6-4783-86B2-B9CA6D9968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3777"/>
                <a:ext cx="482" cy="28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3698" name="Group 210">
            <a:extLst>
              <a:ext uri="{FF2B5EF4-FFF2-40B4-BE49-F238E27FC236}">
                <a16:creationId xmlns:a16="http://schemas.microsoft.com/office/drawing/2014/main" id="{12045516-FD55-4D46-AE0A-691421812F7B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2862263"/>
            <a:ext cx="957262" cy="1430337"/>
            <a:chOff x="5558" y="3521"/>
            <a:chExt cx="482" cy="720"/>
          </a:xfrm>
        </p:grpSpPr>
        <p:grpSp>
          <p:nvGrpSpPr>
            <p:cNvPr id="63699" name="Group 211">
              <a:extLst>
                <a:ext uri="{FF2B5EF4-FFF2-40B4-BE49-F238E27FC236}">
                  <a16:creationId xmlns:a16="http://schemas.microsoft.com/office/drawing/2014/main" id="{0D27739A-42A6-46C4-B713-DC0A2E2F68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58" y="3521"/>
              <a:ext cx="482" cy="720"/>
              <a:chOff x="5530" y="3521"/>
              <a:chExt cx="482" cy="720"/>
            </a:xfrm>
          </p:grpSpPr>
          <p:sp>
            <p:nvSpPr>
              <p:cNvPr id="63700" name="Oval 212">
                <a:extLst>
                  <a:ext uri="{FF2B5EF4-FFF2-40B4-BE49-F238E27FC236}">
                    <a16:creationId xmlns:a16="http://schemas.microsoft.com/office/drawing/2014/main" id="{2BAD404B-1A1A-4E67-BF40-2B9B07614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0" y="3521"/>
                <a:ext cx="482" cy="482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01" name="Rectangle 213">
                <a:extLst>
                  <a:ext uri="{FF2B5EF4-FFF2-40B4-BE49-F238E27FC236}">
                    <a16:creationId xmlns:a16="http://schemas.microsoft.com/office/drawing/2014/main" id="{77FCDDD8-89A4-4D53-91D6-8A07784273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6" y="4071"/>
                <a:ext cx="170" cy="141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02" name="AutoShape 214">
                <a:extLst>
                  <a:ext uri="{FF2B5EF4-FFF2-40B4-BE49-F238E27FC236}">
                    <a16:creationId xmlns:a16="http://schemas.microsoft.com/office/drawing/2014/main" id="{58AB7D1F-89E4-4499-9B7C-00E93B7BC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4" y="421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03" name="AutoShape 215">
                <a:extLst>
                  <a:ext uri="{FF2B5EF4-FFF2-40B4-BE49-F238E27FC236}">
                    <a16:creationId xmlns:a16="http://schemas.microsoft.com/office/drawing/2014/main" id="{2AC797A3-877F-4CB3-AD45-80B13CD6CA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6" y="404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04" name="AutoShape 216">
                <a:extLst>
                  <a:ext uri="{FF2B5EF4-FFF2-40B4-BE49-F238E27FC236}">
                    <a16:creationId xmlns:a16="http://schemas.microsoft.com/office/drawing/2014/main" id="{7C25FA02-907F-4531-BA0A-06FE595FE2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672" y="4156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05" name="AutoShape 217">
                <a:extLst>
                  <a:ext uri="{FF2B5EF4-FFF2-40B4-BE49-F238E27FC236}">
                    <a16:creationId xmlns:a16="http://schemas.microsoft.com/office/drawing/2014/main" id="{BBCEC6DA-2955-4BCC-9E6F-3FE5AF62B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672" y="4128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06" name="AutoShape 218">
                <a:extLst>
                  <a:ext uri="{FF2B5EF4-FFF2-40B4-BE49-F238E27FC236}">
                    <a16:creationId xmlns:a16="http://schemas.microsoft.com/office/drawing/2014/main" id="{C591412D-46A9-43A2-A31E-685313FC8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672" y="4099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07" name="AutoShape 219">
                <a:extLst>
                  <a:ext uri="{FF2B5EF4-FFF2-40B4-BE49-F238E27FC236}">
                    <a16:creationId xmlns:a16="http://schemas.microsoft.com/office/drawing/2014/main" id="{BDD8715E-56F4-47FE-AF8F-C521A492C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672" y="4071"/>
                <a:ext cx="19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08" name="AutoShape 220">
                <a:extLst>
                  <a:ext uri="{FF2B5EF4-FFF2-40B4-BE49-F238E27FC236}">
                    <a16:creationId xmlns:a16="http://schemas.microsoft.com/office/drawing/2014/main" id="{B00331C9-FE19-4FE4-A081-1EDCD035B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30" y="3550"/>
                <a:ext cx="482" cy="482"/>
              </a:xfrm>
              <a:custGeom>
                <a:avLst/>
                <a:gdLst>
                  <a:gd name="G0" fmla="+- 18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80"/>
                  <a:gd name="G18" fmla="*/ 18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18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18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10 w 21600"/>
                  <a:gd name="T15" fmla="*/ 10800 h 21600"/>
                  <a:gd name="T16" fmla="*/ 10800 w 21600"/>
                  <a:gd name="T17" fmla="*/ 10620 h 21600"/>
                  <a:gd name="T18" fmla="*/ 1629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620" y="10800"/>
                    </a:moveTo>
                    <a:cubicBezTo>
                      <a:pt x="10620" y="10700"/>
                      <a:pt x="10700" y="10620"/>
                      <a:pt x="10800" y="10620"/>
                    </a:cubicBezTo>
                    <a:cubicBezTo>
                      <a:pt x="10899" y="10620"/>
                      <a:pt x="10980" y="10700"/>
                      <a:pt x="10980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09" name="Rectangle 221">
                <a:extLst>
                  <a:ext uri="{FF2B5EF4-FFF2-40B4-BE49-F238E27FC236}">
                    <a16:creationId xmlns:a16="http://schemas.microsoft.com/office/drawing/2014/main" id="{FE6DAF68-CD6C-4B92-A07D-35DFB16552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0" y="3777"/>
                <a:ext cx="482" cy="28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10" name="Rectangle 222">
                <a:extLst>
                  <a:ext uri="{FF2B5EF4-FFF2-40B4-BE49-F238E27FC236}">
                    <a16:creationId xmlns:a16="http://schemas.microsoft.com/office/drawing/2014/main" id="{121B340E-F4F1-41B1-94F7-4D20FB7F2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6" y="4018"/>
                <a:ext cx="170" cy="4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711" name="Group 223">
              <a:extLst>
                <a:ext uri="{FF2B5EF4-FFF2-40B4-BE49-F238E27FC236}">
                  <a16:creationId xmlns:a16="http://schemas.microsoft.com/office/drawing/2014/main" id="{0498A414-265D-4EFB-A003-C33FDC07B1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58" y="3521"/>
              <a:ext cx="482" cy="720"/>
              <a:chOff x="5530" y="3521"/>
              <a:chExt cx="482" cy="720"/>
            </a:xfrm>
          </p:grpSpPr>
          <p:sp>
            <p:nvSpPr>
              <p:cNvPr id="63712" name="Oval 224">
                <a:extLst>
                  <a:ext uri="{FF2B5EF4-FFF2-40B4-BE49-F238E27FC236}">
                    <a16:creationId xmlns:a16="http://schemas.microsoft.com/office/drawing/2014/main" id="{57C74567-4283-4EF8-827B-1A1D5646EA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0" y="3521"/>
                <a:ext cx="482" cy="4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0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13" name="Rectangle 225">
                <a:extLst>
                  <a:ext uri="{FF2B5EF4-FFF2-40B4-BE49-F238E27FC236}">
                    <a16:creationId xmlns:a16="http://schemas.microsoft.com/office/drawing/2014/main" id="{55534063-9B91-488F-96C5-D9BAFFEBCC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6" y="4071"/>
                <a:ext cx="170" cy="141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2353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14" name="AutoShape 226">
                <a:extLst>
                  <a:ext uri="{FF2B5EF4-FFF2-40B4-BE49-F238E27FC236}">
                    <a16:creationId xmlns:a16="http://schemas.microsoft.com/office/drawing/2014/main" id="{5E9EBF4D-53B7-4A6E-85D0-EBD539F5A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4" y="4212"/>
                <a:ext cx="113" cy="2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15" name="AutoShape 227">
                <a:extLst>
                  <a:ext uri="{FF2B5EF4-FFF2-40B4-BE49-F238E27FC236}">
                    <a16:creationId xmlns:a16="http://schemas.microsoft.com/office/drawing/2014/main" id="{57B0A0B5-306B-426C-A748-BDF02FA955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6" y="4042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2353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16" name="AutoShape 228">
                <a:extLst>
                  <a:ext uri="{FF2B5EF4-FFF2-40B4-BE49-F238E27FC236}">
                    <a16:creationId xmlns:a16="http://schemas.microsoft.com/office/drawing/2014/main" id="{05B1484C-A3E1-4917-8061-424D467F5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672" y="4156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17" name="AutoShape 229">
                <a:extLst>
                  <a:ext uri="{FF2B5EF4-FFF2-40B4-BE49-F238E27FC236}">
                    <a16:creationId xmlns:a16="http://schemas.microsoft.com/office/drawing/2014/main" id="{D1CF895B-7B8C-46D6-A9A2-C985C92DA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672" y="4128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18" name="AutoShape 230">
                <a:extLst>
                  <a:ext uri="{FF2B5EF4-FFF2-40B4-BE49-F238E27FC236}">
                    <a16:creationId xmlns:a16="http://schemas.microsoft.com/office/drawing/2014/main" id="{50A82B71-ACC9-474A-9FC7-482B3DFC2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672" y="4099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19" name="AutoShape 231">
                <a:extLst>
                  <a:ext uri="{FF2B5EF4-FFF2-40B4-BE49-F238E27FC236}">
                    <a16:creationId xmlns:a16="http://schemas.microsoft.com/office/drawing/2014/main" id="{6F3F822F-DE9A-4A80-9041-E341FED860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5672" y="4071"/>
                <a:ext cx="199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20" name="AutoShape 232">
                <a:extLst>
                  <a:ext uri="{FF2B5EF4-FFF2-40B4-BE49-F238E27FC236}">
                    <a16:creationId xmlns:a16="http://schemas.microsoft.com/office/drawing/2014/main" id="{DF1AA27D-9300-487A-A7A3-E963FBC0F5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30" y="3550"/>
                <a:ext cx="482" cy="482"/>
              </a:xfrm>
              <a:custGeom>
                <a:avLst/>
                <a:gdLst>
                  <a:gd name="G0" fmla="+- 18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80"/>
                  <a:gd name="G18" fmla="*/ 18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18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18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10 w 21600"/>
                  <a:gd name="T15" fmla="*/ 10800 h 21600"/>
                  <a:gd name="T16" fmla="*/ 10800 w 21600"/>
                  <a:gd name="T17" fmla="*/ 10620 h 21600"/>
                  <a:gd name="T18" fmla="*/ 1629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620" y="10800"/>
                    </a:moveTo>
                    <a:cubicBezTo>
                      <a:pt x="10620" y="10700"/>
                      <a:pt x="10700" y="10620"/>
                      <a:pt x="10800" y="10620"/>
                    </a:cubicBezTo>
                    <a:cubicBezTo>
                      <a:pt x="10899" y="10620"/>
                      <a:pt x="10980" y="10700"/>
                      <a:pt x="10980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21" name="Rectangle 233">
                <a:extLst>
                  <a:ext uri="{FF2B5EF4-FFF2-40B4-BE49-F238E27FC236}">
                    <a16:creationId xmlns:a16="http://schemas.microsoft.com/office/drawing/2014/main" id="{6DDE447F-95DB-4678-831B-A1B4DAF02F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0" y="3777"/>
                <a:ext cx="482" cy="28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22" name="Rectangle 234">
                <a:extLst>
                  <a:ext uri="{FF2B5EF4-FFF2-40B4-BE49-F238E27FC236}">
                    <a16:creationId xmlns:a16="http://schemas.microsoft.com/office/drawing/2014/main" id="{83257A59-50A6-4EEF-868A-7177ACB019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6" y="4018"/>
                <a:ext cx="170" cy="42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22353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3762" name="Group 274">
            <a:extLst>
              <a:ext uri="{FF2B5EF4-FFF2-40B4-BE49-F238E27FC236}">
                <a16:creationId xmlns:a16="http://schemas.microsoft.com/office/drawing/2014/main" id="{FEBBD016-DE47-4904-B0AD-8CBEEE12D518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981075"/>
            <a:ext cx="1125538" cy="1295400"/>
            <a:chOff x="1589" y="2925"/>
            <a:chExt cx="567" cy="652"/>
          </a:xfrm>
        </p:grpSpPr>
        <p:sp>
          <p:nvSpPr>
            <p:cNvPr id="63763" name="AutoShape 275">
              <a:extLst>
                <a:ext uri="{FF2B5EF4-FFF2-40B4-BE49-F238E27FC236}">
                  <a16:creationId xmlns:a16="http://schemas.microsoft.com/office/drawing/2014/main" id="{D04C50E7-4E8B-4CAA-9B9A-87557FFBF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0" y="3521"/>
              <a:ext cx="85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27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64" name="Oval 276">
              <a:extLst>
                <a:ext uri="{FF2B5EF4-FFF2-40B4-BE49-F238E27FC236}">
                  <a16:creationId xmlns:a16="http://schemas.microsoft.com/office/drawing/2014/main" id="{25FABE2D-2CCE-4F38-9E9F-85269CA76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2" y="3436"/>
              <a:ext cx="142" cy="11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65" name="Oval 277">
              <a:extLst>
                <a:ext uri="{FF2B5EF4-FFF2-40B4-BE49-F238E27FC236}">
                  <a16:creationId xmlns:a16="http://schemas.microsoft.com/office/drawing/2014/main" id="{CCD645C7-D0BB-4DDE-8DD4-DF4D61A49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8" y="3407"/>
              <a:ext cx="170" cy="11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66" name="Oval 278">
              <a:extLst>
                <a:ext uri="{FF2B5EF4-FFF2-40B4-BE49-F238E27FC236}">
                  <a16:creationId xmlns:a16="http://schemas.microsoft.com/office/drawing/2014/main" id="{3261B058-F24C-4942-B6F1-33AD97BBA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4" y="3379"/>
              <a:ext cx="198" cy="11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67" name="Oval 279">
              <a:extLst>
                <a:ext uri="{FF2B5EF4-FFF2-40B4-BE49-F238E27FC236}">
                  <a16:creationId xmlns:a16="http://schemas.microsoft.com/office/drawing/2014/main" id="{44C647AE-9223-4E8B-A071-40AD1ADB6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351"/>
              <a:ext cx="227" cy="11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768" name="Group 280">
              <a:extLst>
                <a:ext uri="{FF2B5EF4-FFF2-40B4-BE49-F238E27FC236}">
                  <a16:creationId xmlns:a16="http://schemas.microsoft.com/office/drawing/2014/main" id="{B3E76920-4029-4233-85A7-77B6BAB7EB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9" y="2925"/>
              <a:ext cx="567" cy="511"/>
              <a:chOff x="1589" y="2925"/>
              <a:chExt cx="567" cy="511"/>
            </a:xfrm>
          </p:grpSpPr>
          <p:sp>
            <p:nvSpPr>
              <p:cNvPr id="63769" name="Oval 281">
                <a:extLst>
                  <a:ext uri="{FF2B5EF4-FFF2-40B4-BE49-F238E27FC236}">
                    <a16:creationId xmlns:a16="http://schemas.microsoft.com/office/drawing/2014/main" id="{FA8A7F91-7C78-4DD9-82FF-6354CA476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567" cy="227"/>
              </a:xfrm>
              <a:prstGeom prst="ellipse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70" name="Oval 282">
                <a:extLst>
                  <a:ext uri="{FF2B5EF4-FFF2-40B4-BE49-F238E27FC236}">
                    <a16:creationId xmlns:a16="http://schemas.microsoft.com/office/drawing/2014/main" id="{3C8951A7-4480-4E34-AE13-E254C0035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" y="3322"/>
                <a:ext cx="283" cy="114"/>
              </a:xfrm>
              <a:prstGeom prst="ellipse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71" name="AutoShape 283">
                <a:extLst>
                  <a:ext uri="{FF2B5EF4-FFF2-40B4-BE49-F238E27FC236}">
                    <a16:creationId xmlns:a16="http://schemas.microsoft.com/office/drawing/2014/main" id="{B88C1C7D-F216-4797-8396-809141B62E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3039"/>
                <a:ext cx="567" cy="34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772" name="Group 284">
              <a:extLst>
                <a:ext uri="{FF2B5EF4-FFF2-40B4-BE49-F238E27FC236}">
                  <a16:creationId xmlns:a16="http://schemas.microsoft.com/office/drawing/2014/main" id="{88C47203-94C7-4637-91E6-15DDA8EC28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9" y="2925"/>
              <a:ext cx="567" cy="511"/>
              <a:chOff x="1589" y="2925"/>
              <a:chExt cx="567" cy="511"/>
            </a:xfrm>
          </p:grpSpPr>
          <p:sp>
            <p:nvSpPr>
              <p:cNvPr id="63773" name="Oval 285">
                <a:extLst>
                  <a:ext uri="{FF2B5EF4-FFF2-40B4-BE49-F238E27FC236}">
                    <a16:creationId xmlns:a16="http://schemas.microsoft.com/office/drawing/2014/main" id="{42A69106-D1D5-43C2-B29B-141BFF3812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567" cy="227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74" name="Oval 286">
                <a:extLst>
                  <a:ext uri="{FF2B5EF4-FFF2-40B4-BE49-F238E27FC236}">
                    <a16:creationId xmlns:a16="http://schemas.microsoft.com/office/drawing/2014/main" id="{7FBD6359-4EAE-45FD-9BBA-CAA373A66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" y="3322"/>
                <a:ext cx="283" cy="114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75" name="AutoShape 287">
                <a:extLst>
                  <a:ext uri="{FF2B5EF4-FFF2-40B4-BE49-F238E27FC236}">
                    <a16:creationId xmlns:a16="http://schemas.microsoft.com/office/drawing/2014/main" id="{9364C3C4-5DCD-460E-BEC8-387588E680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3039"/>
                <a:ext cx="567" cy="34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3776" name="Oval 288">
              <a:extLst>
                <a:ext uri="{FF2B5EF4-FFF2-40B4-BE49-F238E27FC236}">
                  <a16:creationId xmlns:a16="http://schemas.microsoft.com/office/drawing/2014/main" id="{BFD09DF0-C34B-42B4-8419-BB829FEA2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7" y="2954"/>
              <a:ext cx="511" cy="170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77" name="Oval 289">
              <a:extLst>
                <a:ext uri="{FF2B5EF4-FFF2-40B4-BE49-F238E27FC236}">
                  <a16:creationId xmlns:a16="http://schemas.microsoft.com/office/drawing/2014/main" id="{1740C9A4-914A-4387-A4FE-7D081ACD5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982"/>
              <a:ext cx="453" cy="14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78" name="Oval 290">
              <a:extLst>
                <a:ext uri="{FF2B5EF4-FFF2-40B4-BE49-F238E27FC236}">
                  <a16:creationId xmlns:a16="http://schemas.microsoft.com/office/drawing/2014/main" id="{74FD0B2F-B48F-460D-B927-0F49173FB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3039"/>
              <a:ext cx="199" cy="57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34902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79" name="Oval 291">
              <a:extLst>
                <a:ext uri="{FF2B5EF4-FFF2-40B4-BE49-F238E27FC236}">
                  <a16:creationId xmlns:a16="http://schemas.microsoft.com/office/drawing/2014/main" id="{92D6B704-1A06-4B8D-965C-8A775DC2D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3039"/>
              <a:ext cx="199" cy="57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34902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80" name="Oval 292">
              <a:extLst>
                <a:ext uri="{FF2B5EF4-FFF2-40B4-BE49-F238E27FC236}">
                  <a16:creationId xmlns:a16="http://schemas.microsoft.com/office/drawing/2014/main" id="{35CA78C6-5DD4-4CCF-982E-81D208740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3" y="2982"/>
              <a:ext cx="199" cy="57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34902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781" name="Group 293">
            <a:extLst>
              <a:ext uri="{FF2B5EF4-FFF2-40B4-BE49-F238E27FC236}">
                <a16:creationId xmlns:a16="http://schemas.microsoft.com/office/drawing/2014/main" id="{83967D2F-063F-4C2E-88AF-02DEB824363B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981075"/>
            <a:ext cx="1125538" cy="1295400"/>
            <a:chOff x="937" y="2925"/>
            <a:chExt cx="567" cy="652"/>
          </a:xfrm>
        </p:grpSpPr>
        <p:sp>
          <p:nvSpPr>
            <p:cNvPr id="63782" name="AutoShape 294">
              <a:extLst>
                <a:ext uri="{FF2B5EF4-FFF2-40B4-BE49-F238E27FC236}">
                  <a16:creationId xmlns:a16="http://schemas.microsoft.com/office/drawing/2014/main" id="{DC3A54FD-67CE-47B8-90C2-EE4D65656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8" y="3521"/>
              <a:ext cx="85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27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83" name="Oval 295">
              <a:extLst>
                <a:ext uri="{FF2B5EF4-FFF2-40B4-BE49-F238E27FC236}">
                  <a16:creationId xmlns:a16="http://schemas.microsoft.com/office/drawing/2014/main" id="{B5048614-6EA8-4BAA-8368-F29CF0660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" y="3436"/>
              <a:ext cx="142" cy="11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84" name="Oval 296">
              <a:extLst>
                <a:ext uri="{FF2B5EF4-FFF2-40B4-BE49-F238E27FC236}">
                  <a16:creationId xmlns:a16="http://schemas.microsoft.com/office/drawing/2014/main" id="{B93DD7F7-1B9F-4401-A7F1-98ABDC31AE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3407"/>
              <a:ext cx="170" cy="11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85" name="Oval 297">
              <a:extLst>
                <a:ext uri="{FF2B5EF4-FFF2-40B4-BE49-F238E27FC236}">
                  <a16:creationId xmlns:a16="http://schemas.microsoft.com/office/drawing/2014/main" id="{45724BE7-0EEA-49EA-A135-81B85EDFE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3379"/>
              <a:ext cx="198" cy="11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86" name="Oval 298">
              <a:extLst>
                <a:ext uri="{FF2B5EF4-FFF2-40B4-BE49-F238E27FC236}">
                  <a16:creationId xmlns:a16="http://schemas.microsoft.com/office/drawing/2014/main" id="{4AD73C77-F2F4-45A2-9A82-4E06E8EA5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351"/>
              <a:ext cx="227" cy="11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787" name="Group 299">
              <a:extLst>
                <a:ext uri="{FF2B5EF4-FFF2-40B4-BE49-F238E27FC236}">
                  <a16:creationId xmlns:a16="http://schemas.microsoft.com/office/drawing/2014/main" id="{DC89EF65-A823-4A1B-9A4E-1013AAB022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7" y="2925"/>
              <a:ext cx="567" cy="511"/>
              <a:chOff x="1589" y="2925"/>
              <a:chExt cx="567" cy="511"/>
            </a:xfrm>
          </p:grpSpPr>
          <p:sp>
            <p:nvSpPr>
              <p:cNvPr id="63788" name="Oval 300">
                <a:extLst>
                  <a:ext uri="{FF2B5EF4-FFF2-40B4-BE49-F238E27FC236}">
                    <a16:creationId xmlns:a16="http://schemas.microsoft.com/office/drawing/2014/main" id="{37FC23D3-1936-4659-A3B6-E40459E4BD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567" cy="227"/>
              </a:xfrm>
              <a:prstGeom prst="ellipse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89" name="Oval 301">
                <a:extLst>
                  <a:ext uri="{FF2B5EF4-FFF2-40B4-BE49-F238E27FC236}">
                    <a16:creationId xmlns:a16="http://schemas.microsoft.com/office/drawing/2014/main" id="{8F48874A-3C11-4A0F-9659-E231D6F5D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" y="3322"/>
                <a:ext cx="283" cy="114"/>
              </a:xfrm>
              <a:prstGeom prst="ellipse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90" name="AutoShape 302">
                <a:extLst>
                  <a:ext uri="{FF2B5EF4-FFF2-40B4-BE49-F238E27FC236}">
                    <a16:creationId xmlns:a16="http://schemas.microsoft.com/office/drawing/2014/main" id="{C0F08971-9522-4DE1-899A-61FDB3B0C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3039"/>
                <a:ext cx="567" cy="34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791" name="Group 303">
              <a:extLst>
                <a:ext uri="{FF2B5EF4-FFF2-40B4-BE49-F238E27FC236}">
                  <a16:creationId xmlns:a16="http://schemas.microsoft.com/office/drawing/2014/main" id="{B358EEB6-2544-4550-9F84-5C1E2EE64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7" y="2925"/>
              <a:ext cx="567" cy="511"/>
              <a:chOff x="1589" y="2925"/>
              <a:chExt cx="567" cy="511"/>
            </a:xfrm>
          </p:grpSpPr>
          <p:sp>
            <p:nvSpPr>
              <p:cNvPr id="63792" name="Oval 304">
                <a:extLst>
                  <a:ext uri="{FF2B5EF4-FFF2-40B4-BE49-F238E27FC236}">
                    <a16:creationId xmlns:a16="http://schemas.microsoft.com/office/drawing/2014/main" id="{8D14AC8B-B5DA-48D2-B121-03E723A27F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567" cy="227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93" name="Oval 305">
                <a:extLst>
                  <a:ext uri="{FF2B5EF4-FFF2-40B4-BE49-F238E27FC236}">
                    <a16:creationId xmlns:a16="http://schemas.microsoft.com/office/drawing/2014/main" id="{B845C1F8-A1F4-4ACF-AC56-D37D37C13C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" y="3322"/>
                <a:ext cx="283" cy="114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94" name="AutoShape 306">
                <a:extLst>
                  <a:ext uri="{FF2B5EF4-FFF2-40B4-BE49-F238E27FC236}">
                    <a16:creationId xmlns:a16="http://schemas.microsoft.com/office/drawing/2014/main" id="{1FCE9BC5-92D6-409C-B3C2-6B1A94B650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3039"/>
                <a:ext cx="567" cy="34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3795" name="Oval 307">
              <a:extLst>
                <a:ext uri="{FF2B5EF4-FFF2-40B4-BE49-F238E27FC236}">
                  <a16:creationId xmlns:a16="http://schemas.microsoft.com/office/drawing/2014/main" id="{CADC26C2-E4AD-4DAB-9D95-D03D46556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954"/>
              <a:ext cx="511" cy="170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96" name="Oval 308">
              <a:extLst>
                <a:ext uri="{FF2B5EF4-FFF2-40B4-BE49-F238E27FC236}">
                  <a16:creationId xmlns:a16="http://schemas.microsoft.com/office/drawing/2014/main" id="{D4C114CF-7166-4D20-A2E8-540F7BEC3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4" y="2982"/>
              <a:ext cx="453" cy="14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97" name="Oval 309">
              <a:extLst>
                <a:ext uri="{FF2B5EF4-FFF2-40B4-BE49-F238E27FC236}">
                  <a16:creationId xmlns:a16="http://schemas.microsoft.com/office/drawing/2014/main" id="{3906CD58-EAA8-460A-88E5-BB7B1A5D6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3039"/>
              <a:ext cx="199" cy="57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98" name="Oval 310">
              <a:extLst>
                <a:ext uri="{FF2B5EF4-FFF2-40B4-BE49-F238E27FC236}">
                  <a16:creationId xmlns:a16="http://schemas.microsoft.com/office/drawing/2014/main" id="{B3FAAB31-10AB-40EB-975A-42B509B9CB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1" y="3039"/>
              <a:ext cx="199" cy="57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99" name="Oval 311">
              <a:extLst>
                <a:ext uri="{FF2B5EF4-FFF2-40B4-BE49-F238E27FC236}">
                  <a16:creationId xmlns:a16="http://schemas.microsoft.com/office/drawing/2014/main" id="{78711BA5-C5E3-4433-8C15-6535C202C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1" y="2982"/>
              <a:ext cx="199" cy="57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823" name="Group 335">
            <a:extLst>
              <a:ext uri="{FF2B5EF4-FFF2-40B4-BE49-F238E27FC236}">
                <a16:creationId xmlns:a16="http://schemas.microsoft.com/office/drawing/2014/main" id="{C2F87B4E-CE27-4EC4-9A74-412756EBD5B0}"/>
              </a:ext>
            </a:extLst>
          </p:cNvPr>
          <p:cNvGrpSpPr>
            <a:grpSpLocks/>
          </p:cNvGrpSpPr>
          <p:nvPr/>
        </p:nvGrpSpPr>
        <p:grpSpPr bwMode="auto">
          <a:xfrm>
            <a:off x="6537325" y="4797425"/>
            <a:ext cx="609600" cy="1420813"/>
            <a:chOff x="4118" y="1797"/>
            <a:chExt cx="384" cy="895"/>
          </a:xfrm>
        </p:grpSpPr>
        <p:sp>
          <p:nvSpPr>
            <p:cNvPr id="63807" name="AutoShape 319">
              <a:extLst>
                <a:ext uri="{FF2B5EF4-FFF2-40B4-BE49-F238E27FC236}">
                  <a16:creationId xmlns:a16="http://schemas.microsoft.com/office/drawing/2014/main" id="{732AD538-44FF-40E9-8C7F-3CB54B7E0A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5" y="2648"/>
              <a:ext cx="170" cy="4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13" name="AutoShape 325">
              <a:extLst>
                <a:ext uri="{FF2B5EF4-FFF2-40B4-BE49-F238E27FC236}">
                  <a16:creationId xmlns:a16="http://schemas.microsoft.com/office/drawing/2014/main" id="{4BD6D38F-6638-4BF0-9E44-45511F2F8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2095"/>
              <a:ext cx="384" cy="3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14" name="Rectangle 326">
              <a:extLst>
                <a:ext uri="{FF2B5EF4-FFF2-40B4-BE49-F238E27FC236}">
                  <a16:creationId xmlns:a16="http://schemas.microsoft.com/office/drawing/2014/main" id="{F7859EDF-B406-4AB3-9A61-F98A28CFC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2137"/>
              <a:ext cx="384" cy="1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15" name="Rectangle 327">
              <a:extLst>
                <a:ext uri="{FF2B5EF4-FFF2-40B4-BE49-F238E27FC236}">
                  <a16:creationId xmlns:a16="http://schemas.microsoft.com/office/drawing/2014/main" id="{C293F588-7AA0-435F-9A87-27202504E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2095"/>
              <a:ext cx="384" cy="43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5098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16" name="AutoShape 328">
              <a:extLst>
                <a:ext uri="{FF2B5EF4-FFF2-40B4-BE49-F238E27FC236}">
                  <a16:creationId xmlns:a16="http://schemas.microsoft.com/office/drawing/2014/main" id="{038677E5-C98D-4EF0-A35A-38FBC80C2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797"/>
              <a:ext cx="384" cy="641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17" name="Rectangle 329">
              <a:extLst>
                <a:ext uri="{FF2B5EF4-FFF2-40B4-BE49-F238E27FC236}">
                  <a16:creationId xmlns:a16="http://schemas.microsoft.com/office/drawing/2014/main" id="{7EB56F25-7FE5-48BB-B02F-632683132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3" y="2437"/>
              <a:ext cx="255" cy="21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18" name="AutoShape 330">
              <a:extLst>
                <a:ext uri="{FF2B5EF4-FFF2-40B4-BE49-F238E27FC236}">
                  <a16:creationId xmlns:a16="http://schemas.microsoft.com/office/drawing/2014/main" id="{E4A47198-20A9-4136-A15A-004594D4B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3" y="2393"/>
              <a:ext cx="255" cy="8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tint val="44314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tint val="44314"/>
                    <a:invGamma/>
                  </a:srgb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19" name="AutoShape 331">
              <a:extLst>
                <a:ext uri="{FF2B5EF4-FFF2-40B4-BE49-F238E27FC236}">
                  <a16:creationId xmlns:a16="http://schemas.microsoft.com/office/drawing/2014/main" id="{93D1FB8A-D6C9-46EA-B142-32E469DF16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4162" y="2564"/>
              <a:ext cx="299" cy="4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20" name="AutoShape 332">
              <a:extLst>
                <a:ext uri="{FF2B5EF4-FFF2-40B4-BE49-F238E27FC236}">
                  <a16:creationId xmlns:a16="http://schemas.microsoft.com/office/drawing/2014/main" id="{20209E57-3A8E-4ADC-99B3-00E7073C11A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4162" y="2522"/>
              <a:ext cx="299" cy="4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21" name="AutoShape 333">
              <a:extLst>
                <a:ext uri="{FF2B5EF4-FFF2-40B4-BE49-F238E27FC236}">
                  <a16:creationId xmlns:a16="http://schemas.microsoft.com/office/drawing/2014/main" id="{62518A78-9AD8-47FB-B9FA-BE1E3EEB49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4162" y="2479"/>
              <a:ext cx="299" cy="4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22" name="AutoShape 334">
              <a:extLst>
                <a:ext uri="{FF2B5EF4-FFF2-40B4-BE49-F238E27FC236}">
                  <a16:creationId xmlns:a16="http://schemas.microsoft.com/office/drawing/2014/main" id="{AE0AD067-4063-47C5-8098-35679BA565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2669">
              <a:off x="4162" y="2437"/>
              <a:ext cx="299" cy="4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824" name="Group 336">
            <a:extLst>
              <a:ext uri="{FF2B5EF4-FFF2-40B4-BE49-F238E27FC236}">
                <a16:creationId xmlns:a16="http://schemas.microsoft.com/office/drawing/2014/main" id="{691A4780-1877-464D-B3B0-D0A0E49779EA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2924175"/>
            <a:ext cx="1125538" cy="1295400"/>
            <a:chOff x="1589" y="2925"/>
            <a:chExt cx="567" cy="652"/>
          </a:xfrm>
        </p:grpSpPr>
        <p:sp>
          <p:nvSpPr>
            <p:cNvPr id="63825" name="AutoShape 337">
              <a:extLst>
                <a:ext uri="{FF2B5EF4-FFF2-40B4-BE49-F238E27FC236}">
                  <a16:creationId xmlns:a16="http://schemas.microsoft.com/office/drawing/2014/main" id="{007A44EB-8050-4453-B2B3-8D7BB2E6A4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0" y="3521"/>
              <a:ext cx="85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27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26" name="Oval 338">
              <a:extLst>
                <a:ext uri="{FF2B5EF4-FFF2-40B4-BE49-F238E27FC236}">
                  <a16:creationId xmlns:a16="http://schemas.microsoft.com/office/drawing/2014/main" id="{EF1626A4-CB14-4495-A328-EB2A3E72B9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2" y="3436"/>
              <a:ext cx="142" cy="11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27" name="Oval 339">
              <a:extLst>
                <a:ext uri="{FF2B5EF4-FFF2-40B4-BE49-F238E27FC236}">
                  <a16:creationId xmlns:a16="http://schemas.microsoft.com/office/drawing/2014/main" id="{F67DA95D-FB99-4DD6-B1C0-DB84C7DAB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8" y="3407"/>
              <a:ext cx="170" cy="11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28" name="Oval 340">
              <a:extLst>
                <a:ext uri="{FF2B5EF4-FFF2-40B4-BE49-F238E27FC236}">
                  <a16:creationId xmlns:a16="http://schemas.microsoft.com/office/drawing/2014/main" id="{405296A8-A3AD-431E-8ED7-28A0DF2B0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4" y="3379"/>
              <a:ext cx="198" cy="11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29" name="Oval 341">
              <a:extLst>
                <a:ext uri="{FF2B5EF4-FFF2-40B4-BE49-F238E27FC236}">
                  <a16:creationId xmlns:a16="http://schemas.microsoft.com/office/drawing/2014/main" id="{8B5753CF-981F-432C-B679-B8402B5A2A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351"/>
              <a:ext cx="227" cy="11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830" name="Group 342">
              <a:extLst>
                <a:ext uri="{FF2B5EF4-FFF2-40B4-BE49-F238E27FC236}">
                  <a16:creationId xmlns:a16="http://schemas.microsoft.com/office/drawing/2014/main" id="{B2FB8A4A-B0A8-4480-9825-1D04C408AA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9" y="2925"/>
              <a:ext cx="567" cy="511"/>
              <a:chOff x="1589" y="2925"/>
              <a:chExt cx="567" cy="511"/>
            </a:xfrm>
          </p:grpSpPr>
          <p:sp>
            <p:nvSpPr>
              <p:cNvPr id="63831" name="Oval 343">
                <a:extLst>
                  <a:ext uri="{FF2B5EF4-FFF2-40B4-BE49-F238E27FC236}">
                    <a16:creationId xmlns:a16="http://schemas.microsoft.com/office/drawing/2014/main" id="{2CC2C620-05EF-431F-9C36-6E7CEA9F0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567" cy="227"/>
              </a:xfrm>
              <a:prstGeom prst="ellipse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32" name="Oval 344">
                <a:extLst>
                  <a:ext uri="{FF2B5EF4-FFF2-40B4-BE49-F238E27FC236}">
                    <a16:creationId xmlns:a16="http://schemas.microsoft.com/office/drawing/2014/main" id="{9D7B5C17-E9A1-4E9F-AF55-9CBD1A5C8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" y="3322"/>
                <a:ext cx="283" cy="114"/>
              </a:xfrm>
              <a:prstGeom prst="ellipse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33" name="AutoShape 345">
                <a:extLst>
                  <a:ext uri="{FF2B5EF4-FFF2-40B4-BE49-F238E27FC236}">
                    <a16:creationId xmlns:a16="http://schemas.microsoft.com/office/drawing/2014/main" id="{E208D4F7-6C42-4407-B8CD-68A6447530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3039"/>
                <a:ext cx="567" cy="34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834" name="Group 346">
              <a:extLst>
                <a:ext uri="{FF2B5EF4-FFF2-40B4-BE49-F238E27FC236}">
                  <a16:creationId xmlns:a16="http://schemas.microsoft.com/office/drawing/2014/main" id="{BE03DF70-BB5E-452A-B89B-2EF4E133ED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9" y="2925"/>
              <a:ext cx="567" cy="511"/>
              <a:chOff x="1589" y="2925"/>
              <a:chExt cx="567" cy="511"/>
            </a:xfrm>
          </p:grpSpPr>
          <p:sp>
            <p:nvSpPr>
              <p:cNvPr id="63835" name="Oval 347">
                <a:extLst>
                  <a:ext uri="{FF2B5EF4-FFF2-40B4-BE49-F238E27FC236}">
                    <a16:creationId xmlns:a16="http://schemas.microsoft.com/office/drawing/2014/main" id="{EA42F372-D5E0-4E2F-AD73-2A37383F8D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567" cy="2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36" name="Oval 348">
                <a:extLst>
                  <a:ext uri="{FF2B5EF4-FFF2-40B4-BE49-F238E27FC236}">
                    <a16:creationId xmlns:a16="http://schemas.microsoft.com/office/drawing/2014/main" id="{25B3A943-B60F-466D-8BC6-4C8619709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" y="3322"/>
                <a:ext cx="283" cy="1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37" name="AutoShape 349">
                <a:extLst>
                  <a:ext uri="{FF2B5EF4-FFF2-40B4-BE49-F238E27FC236}">
                    <a16:creationId xmlns:a16="http://schemas.microsoft.com/office/drawing/2014/main" id="{BCF44867-52DD-461F-BBB7-E549C9A20F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3039"/>
                <a:ext cx="567" cy="34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3838" name="Oval 350">
              <a:extLst>
                <a:ext uri="{FF2B5EF4-FFF2-40B4-BE49-F238E27FC236}">
                  <a16:creationId xmlns:a16="http://schemas.microsoft.com/office/drawing/2014/main" id="{8D62ADF7-7D7E-4A7D-A1FB-66657D1380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7" y="2954"/>
              <a:ext cx="511" cy="170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39" name="Oval 351">
              <a:extLst>
                <a:ext uri="{FF2B5EF4-FFF2-40B4-BE49-F238E27FC236}">
                  <a16:creationId xmlns:a16="http://schemas.microsoft.com/office/drawing/2014/main" id="{053B778F-ADBE-4407-A73B-69AE4B354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982"/>
              <a:ext cx="453" cy="14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40" name="Oval 352">
              <a:extLst>
                <a:ext uri="{FF2B5EF4-FFF2-40B4-BE49-F238E27FC236}">
                  <a16:creationId xmlns:a16="http://schemas.microsoft.com/office/drawing/2014/main" id="{21180282-2D0D-4982-8516-54138F05C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3039"/>
              <a:ext cx="199" cy="57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34902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41" name="Oval 353">
              <a:extLst>
                <a:ext uri="{FF2B5EF4-FFF2-40B4-BE49-F238E27FC236}">
                  <a16:creationId xmlns:a16="http://schemas.microsoft.com/office/drawing/2014/main" id="{C63C946F-19E1-464D-A5A4-6BBB5DE17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3039"/>
              <a:ext cx="199" cy="57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34902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42" name="Oval 354">
              <a:extLst>
                <a:ext uri="{FF2B5EF4-FFF2-40B4-BE49-F238E27FC236}">
                  <a16:creationId xmlns:a16="http://schemas.microsoft.com/office/drawing/2014/main" id="{9ECA1919-DEE6-4BE2-AB59-80B2270112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3" y="2982"/>
              <a:ext cx="199" cy="57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34902"/>
                    <a:invGamma/>
                  </a:srgbClr>
                </a:gs>
                <a:gs pos="100000">
                  <a:srgbClr val="FFCC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843" name="Group 355">
            <a:extLst>
              <a:ext uri="{FF2B5EF4-FFF2-40B4-BE49-F238E27FC236}">
                <a16:creationId xmlns:a16="http://schemas.microsoft.com/office/drawing/2014/main" id="{3AED15CB-FEF6-4D53-AC6A-CA2CEA06F4A8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2924175"/>
            <a:ext cx="1125538" cy="1295400"/>
            <a:chOff x="937" y="2925"/>
            <a:chExt cx="567" cy="652"/>
          </a:xfrm>
        </p:grpSpPr>
        <p:sp>
          <p:nvSpPr>
            <p:cNvPr id="63844" name="AutoShape 356">
              <a:extLst>
                <a:ext uri="{FF2B5EF4-FFF2-40B4-BE49-F238E27FC236}">
                  <a16:creationId xmlns:a16="http://schemas.microsoft.com/office/drawing/2014/main" id="{1ADB04CA-6BB6-4DC9-8827-174D338BDA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8" y="3521"/>
              <a:ext cx="85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27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45" name="Oval 357">
              <a:extLst>
                <a:ext uri="{FF2B5EF4-FFF2-40B4-BE49-F238E27FC236}">
                  <a16:creationId xmlns:a16="http://schemas.microsoft.com/office/drawing/2014/main" id="{D4B71907-569E-4EE0-B594-861C98CE9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" y="3436"/>
              <a:ext cx="142" cy="11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46" name="Oval 358">
              <a:extLst>
                <a:ext uri="{FF2B5EF4-FFF2-40B4-BE49-F238E27FC236}">
                  <a16:creationId xmlns:a16="http://schemas.microsoft.com/office/drawing/2014/main" id="{2BDB95B1-263E-495F-9653-504408A9B7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3407"/>
              <a:ext cx="170" cy="11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47" name="Oval 359">
              <a:extLst>
                <a:ext uri="{FF2B5EF4-FFF2-40B4-BE49-F238E27FC236}">
                  <a16:creationId xmlns:a16="http://schemas.microsoft.com/office/drawing/2014/main" id="{AFF16EE2-DD23-4016-8588-1BB9A7DB41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3379"/>
              <a:ext cx="198" cy="11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48" name="Oval 360">
              <a:extLst>
                <a:ext uri="{FF2B5EF4-FFF2-40B4-BE49-F238E27FC236}">
                  <a16:creationId xmlns:a16="http://schemas.microsoft.com/office/drawing/2014/main" id="{79A2F45B-81CE-4649-8F8E-2B9F07EF02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351"/>
              <a:ext cx="227" cy="11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849" name="Group 361">
              <a:extLst>
                <a:ext uri="{FF2B5EF4-FFF2-40B4-BE49-F238E27FC236}">
                  <a16:creationId xmlns:a16="http://schemas.microsoft.com/office/drawing/2014/main" id="{398D2701-82C4-4019-A9A3-01B30DC3E7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7" y="2925"/>
              <a:ext cx="567" cy="511"/>
              <a:chOff x="1589" y="2925"/>
              <a:chExt cx="567" cy="511"/>
            </a:xfrm>
          </p:grpSpPr>
          <p:sp>
            <p:nvSpPr>
              <p:cNvPr id="63850" name="Oval 362">
                <a:extLst>
                  <a:ext uri="{FF2B5EF4-FFF2-40B4-BE49-F238E27FC236}">
                    <a16:creationId xmlns:a16="http://schemas.microsoft.com/office/drawing/2014/main" id="{5E21F94A-670E-4645-8880-872C5AB24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567" cy="227"/>
              </a:xfrm>
              <a:prstGeom prst="ellipse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51" name="Oval 363">
                <a:extLst>
                  <a:ext uri="{FF2B5EF4-FFF2-40B4-BE49-F238E27FC236}">
                    <a16:creationId xmlns:a16="http://schemas.microsoft.com/office/drawing/2014/main" id="{AB4444F0-E2E1-4119-815C-6D9373C1E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" y="3322"/>
                <a:ext cx="283" cy="114"/>
              </a:xfrm>
              <a:prstGeom prst="ellipse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52" name="AutoShape 364">
                <a:extLst>
                  <a:ext uri="{FF2B5EF4-FFF2-40B4-BE49-F238E27FC236}">
                    <a16:creationId xmlns:a16="http://schemas.microsoft.com/office/drawing/2014/main" id="{A05FA3C5-2C00-43C6-A9D7-F61E23380F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3039"/>
                <a:ext cx="567" cy="34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853" name="Group 365">
              <a:extLst>
                <a:ext uri="{FF2B5EF4-FFF2-40B4-BE49-F238E27FC236}">
                  <a16:creationId xmlns:a16="http://schemas.microsoft.com/office/drawing/2014/main" id="{23872F05-5960-491F-B682-B3300DB11E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7" y="2925"/>
              <a:ext cx="567" cy="511"/>
              <a:chOff x="1589" y="2925"/>
              <a:chExt cx="567" cy="511"/>
            </a:xfrm>
          </p:grpSpPr>
          <p:sp>
            <p:nvSpPr>
              <p:cNvPr id="63854" name="Oval 366">
                <a:extLst>
                  <a:ext uri="{FF2B5EF4-FFF2-40B4-BE49-F238E27FC236}">
                    <a16:creationId xmlns:a16="http://schemas.microsoft.com/office/drawing/2014/main" id="{B5346EE6-4F32-4261-AD37-A384CC331F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567" cy="2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55" name="Oval 367">
                <a:extLst>
                  <a:ext uri="{FF2B5EF4-FFF2-40B4-BE49-F238E27FC236}">
                    <a16:creationId xmlns:a16="http://schemas.microsoft.com/office/drawing/2014/main" id="{6DC7A477-03A9-4A05-B257-18F0055A6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" y="3322"/>
                <a:ext cx="283" cy="1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56" name="AutoShape 368">
                <a:extLst>
                  <a:ext uri="{FF2B5EF4-FFF2-40B4-BE49-F238E27FC236}">
                    <a16:creationId xmlns:a16="http://schemas.microsoft.com/office/drawing/2014/main" id="{D79358FA-BB0A-4F19-B84E-B4DFA2724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3039"/>
                <a:ext cx="567" cy="34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3857" name="Oval 369">
              <a:extLst>
                <a:ext uri="{FF2B5EF4-FFF2-40B4-BE49-F238E27FC236}">
                  <a16:creationId xmlns:a16="http://schemas.microsoft.com/office/drawing/2014/main" id="{9B13C283-3BE2-403B-88C4-DECA2CBC9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954"/>
              <a:ext cx="511" cy="170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58" name="Oval 370">
              <a:extLst>
                <a:ext uri="{FF2B5EF4-FFF2-40B4-BE49-F238E27FC236}">
                  <a16:creationId xmlns:a16="http://schemas.microsoft.com/office/drawing/2014/main" id="{913D3409-C495-4366-B29E-0C61BE3DF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4" y="2982"/>
              <a:ext cx="453" cy="14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59" name="Oval 371">
              <a:extLst>
                <a:ext uri="{FF2B5EF4-FFF2-40B4-BE49-F238E27FC236}">
                  <a16:creationId xmlns:a16="http://schemas.microsoft.com/office/drawing/2014/main" id="{62C99240-A82F-474C-9322-7A6E8204C7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3039"/>
              <a:ext cx="199" cy="57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60" name="Oval 372">
              <a:extLst>
                <a:ext uri="{FF2B5EF4-FFF2-40B4-BE49-F238E27FC236}">
                  <a16:creationId xmlns:a16="http://schemas.microsoft.com/office/drawing/2014/main" id="{48913EB5-2AAB-4F6D-88EC-38EC6A06C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1" y="3039"/>
              <a:ext cx="199" cy="57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61" name="Oval 373">
              <a:extLst>
                <a:ext uri="{FF2B5EF4-FFF2-40B4-BE49-F238E27FC236}">
                  <a16:creationId xmlns:a16="http://schemas.microsoft.com/office/drawing/2014/main" id="{737E0ED5-7D96-4741-8E2A-2C39469E3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1" y="2982"/>
              <a:ext cx="199" cy="57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886" name="Group 398">
            <a:extLst>
              <a:ext uri="{FF2B5EF4-FFF2-40B4-BE49-F238E27FC236}">
                <a16:creationId xmlns:a16="http://schemas.microsoft.com/office/drawing/2014/main" id="{124C8D89-A71B-4084-9C68-047D22AE07A3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4797425"/>
            <a:ext cx="609600" cy="1420813"/>
            <a:chOff x="5297" y="3022"/>
            <a:chExt cx="384" cy="895"/>
          </a:xfrm>
        </p:grpSpPr>
        <p:grpSp>
          <p:nvGrpSpPr>
            <p:cNvPr id="63862" name="Group 374">
              <a:extLst>
                <a:ext uri="{FF2B5EF4-FFF2-40B4-BE49-F238E27FC236}">
                  <a16:creationId xmlns:a16="http://schemas.microsoft.com/office/drawing/2014/main" id="{2A855BD3-3625-49C0-A9D6-A675261053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97" y="3022"/>
              <a:ext cx="384" cy="895"/>
              <a:chOff x="4118" y="1797"/>
              <a:chExt cx="384" cy="895"/>
            </a:xfrm>
          </p:grpSpPr>
          <p:sp>
            <p:nvSpPr>
              <p:cNvPr id="63863" name="AutoShape 375">
                <a:extLst>
                  <a:ext uri="{FF2B5EF4-FFF2-40B4-BE49-F238E27FC236}">
                    <a16:creationId xmlns:a16="http://schemas.microsoft.com/office/drawing/2014/main" id="{6D3D2EAD-CE77-478D-B75A-44022286C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5" y="2648"/>
                <a:ext cx="170" cy="44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64" name="AutoShape 376">
                <a:extLst>
                  <a:ext uri="{FF2B5EF4-FFF2-40B4-BE49-F238E27FC236}">
                    <a16:creationId xmlns:a16="http://schemas.microsoft.com/office/drawing/2014/main" id="{8998207A-F46A-4E50-9FEB-97BBC5941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2095"/>
                <a:ext cx="384" cy="34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65" name="Rectangle 377">
                <a:extLst>
                  <a:ext uri="{FF2B5EF4-FFF2-40B4-BE49-F238E27FC236}">
                    <a16:creationId xmlns:a16="http://schemas.microsoft.com/office/drawing/2014/main" id="{C1394415-6693-4A00-8704-1A6338EF3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2137"/>
                <a:ext cx="384" cy="128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66" name="Rectangle 378">
                <a:extLst>
                  <a:ext uri="{FF2B5EF4-FFF2-40B4-BE49-F238E27FC236}">
                    <a16:creationId xmlns:a16="http://schemas.microsoft.com/office/drawing/2014/main" id="{9802140D-05F3-4D9E-BD84-9822B8ACFB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2095"/>
                <a:ext cx="384" cy="43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67" name="AutoShape 379">
                <a:extLst>
                  <a:ext uri="{FF2B5EF4-FFF2-40B4-BE49-F238E27FC236}">
                    <a16:creationId xmlns:a16="http://schemas.microsoft.com/office/drawing/2014/main" id="{69C67E9B-B924-49D0-8EED-DBD5502B23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1797"/>
                <a:ext cx="384" cy="64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68" name="Rectangle 380">
                <a:extLst>
                  <a:ext uri="{FF2B5EF4-FFF2-40B4-BE49-F238E27FC236}">
                    <a16:creationId xmlns:a16="http://schemas.microsoft.com/office/drawing/2014/main" id="{6A0F9D99-0AC8-43A2-B4BC-B8F4CDB18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3" y="2437"/>
                <a:ext cx="255" cy="211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69" name="AutoShape 381">
                <a:extLst>
                  <a:ext uri="{FF2B5EF4-FFF2-40B4-BE49-F238E27FC236}">
                    <a16:creationId xmlns:a16="http://schemas.microsoft.com/office/drawing/2014/main" id="{085261B9-8EF2-4910-8125-2255CD509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3" y="2393"/>
                <a:ext cx="255" cy="86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70" name="AutoShape 382">
                <a:extLst>
                  <a:ext uri="{FF2B5EF4-FFF2-40B4-BE49-F238E27FC236}">
                    <a16:creationId xmlns:a16="http://schemas.microsoft.com/office/drawing/2014/main" id="{36EC52CD-E174-4FB7-984A-9066CF2437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162" y="2564"/>
                <a:ext cx="299" cy="4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71" name="AutoShape 383">
                <a:extLst>
                  <a:ext uri="{FF2B5EF4-FFF2-40B4-BE49-F238E27FC236}">
                    <a16:creationId xmlns:a16="http://schemas.microsoft.com/office/drawing/2014/main" id="{7BAA04C9-6CFE-40F9-AC3D-F09617BF3A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162" y="2522"/>
                <a:ext cx="299" cy="4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72" name="AutoShape 384">
                <a:extLst>
                  <a:ext uri="{FF2B5EF4-FFF2-40B4-BE49-F238E27FC236}">
                    <a16:creationId xmlns:a16="http://schemas.microsoft.com/office/drawing/2014/main" id="{E696DC67-9CC5-4E48-B31C-4606348B7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162" y="2479"/>
                <a:ext cx="299" cy="4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73" name="AutoShape 385">
                <a:extLst>
                  <a:ext uri="{FF2B5EF4-FFF2-40B4-BE49-F238E27FC236}">
                    <a16:creationId xmlns:a16="http://schemas.microsoft.com/office/drawing/2014/main" id="{C701914E-060D-464A-B2CB-4963EDCAE9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162" y="2437"/>
                <a:ext cx="299" cy="4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3874" name="Group 386">
              <a:extLst>
                <a:ext uri="{FF2B5EF4-FFF2-40B4-BE49-F238E27FC236}">
                  <a16:creationId xmlns:a16="http://schemas.microsoft.com/office/drawing/2014/main" id="{6FE41BEB-2F12-48BC-AFCD-999082D7F5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97" y="3022"/>
              <a:ext cx="384" cy="895"/>
              <a:chOff x="4118" y="1797"/>
              <a:chExt cx="384" cy="895"/>
            </a:xfrm>
          </p:grpSpPr>
          <p:sp>
            <p:nvSpPr>
              <p:cNvPr id="63875" name="AutoShape 387">
                <a:extLst>
                  <a:ext uri="{FF2B5EF4-FFF2-40B4-BE49-F238E27FC236}">
                    <a16:creationId xmlns:a16="http://schemas.microsoft.com/office/drawing/2014/main" id="{5997438F-E268-4B86-8178-15FCAE9AD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5" y="2648"/>
                <a:ext cx="170" cy="44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9216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76" name="AutoShape 388">
                <a:extLst>
                  <a:ext uri="{FF2B5EF4-FFF2-40B4-BE49-F238E27FC236}">
                    <a16:creationId xmlns:a16="http://schemas.microsoft.com/office/drawing/2014/main" id="{3EEFDE8C-405C-4841-BB34-C6241D3FF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2095"/>
                <a:ext cx="384" cy="3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77" name="Rectangle 389">
                <a:extLst>
                  <a:ext uri="{FF2B5EF4-FFF2-40B4-BE49-F238E27FC236}">
                    <a16:creationId xmlns:a16="http://schemas.microsoft.com/office/drawing/2014/main" id="{145D7657-3A30-4937-864C-3C3452000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2137"/>
                <a:ext cx="384" cy="1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78" name="Rectangle 390">
                <a:extLst>
                  <a:ext uri="{FF2B5EF4-FFF2-40B4-BE49-F238E27FC236}">
                    <a16:creationId xmlns:a16="http://schemas.microsoft.com/office/drawing/2014/main" id="{AADBB1AF-35C3-4C42-A89D-ACACF84595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2095"/>
                <a:ext cx="384" cy="43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5098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79" name="AutoShape 391">
                <a:extLst>
                  <a:ext uri="{FF2B5EF4-FFF2-40B4-BE49-F238E27FC236}">
                    <a16:creationId xmlns:a16="http://schemas.microsoft.com/office/drawing/2014/main" id="{82B60731-366D-432A-B7AD-C289C5AD7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1797"/>
                <a:ext cx="384" cy="641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80" name="Rectangle 392">
                <a:extLst>
                  <a:ext uri="{FF2B5EF4-FFF2-40B4-BE49-F238E27FC236}">
                    <a16:creationId xmlns:a16="http://schemas.microsoft.com/office/drawing/2014/main" id="{E4D44ECE-5E99-44D0-91CA-C5FD59A47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3" y="2437"/>
                <a:ext cx="255" cy="211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81" name="AutoShape 393">
                <a:extLst>
                  <a:ext uri="{FF2B5EF4-FFF2-40B4-BE49-F238E27FC236}">
                    <a16:creationId xmlns:a16="http://schemas.microsoft.com/office/drawing/2014/main" id="{0C494AE1-2BB3-4096-9587-EFC519C7A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3" y="2393"/>
                <a:ext cx="255" cy="8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tint val="44314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4431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82" name="AutoShape 394">
                <a:extLst>
                  <a:ext uri="{FF2B5EF4-FFF2-40B4-BE49-F238E27FC236}">
                    <a16:creationId xmlns:a16="http://schemas.microsoft.com/office/drawing/2014/main" id="{1DC35DFB-83B3-409A-8F8E-553B1B879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162" y="2564"/>
                <a:ext cx="299" cy="4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83" name="AutoShape 395">
                <a:extLst>
                  <a:ext uri="{FF2B5EF4-FFF2-40B4-BE49-F238E27FC236}">
                    <a16:creationId xmlns:a16="http://schemas.microsoft.com/office/drawing/2014/main" id="{08ADD626-96EC-4B86-A5E5-FF9DC3E3C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162" y="2522"/>
                <a:ext cx="299" cy="4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84" name="AutoShape 396">
                <a:extLst>
                  <a:ext uri="{FF2B5EF4-FFF2-40B4-BE49-F238E27FC236}">
                    <a16:creationId xmlns:a16="http://schemas.microsoft.com/office/drawing/2014/main" id="{A962BED6-6106-4F2D-81F0-0157527F4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162" y="2479"/>
                <a:ext cx="299" cy="4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85" name="AutoShape 397">
                <a:extLst>
                  <a:ext uri="{FF2B5EF4-FFF2-40B4-BE49-F238E27FC236}">
                    <a16:creationId xmlns:a16="http://schemas.microsoft.com/office/drawing/2014/main" id="{D4195BEB-9AAE-43DF-86FB-E6BC043D9A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2669">
                <a:off x="4162" y="2437"/>
                <a:ext cx="299" cy="4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4314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600" name="Group 160">
            <a:extLst>
              <a:ext uri="{FF2B5EF4-FFF2-40B4-BE49-F238E27FC236}">
                <a16:creationId xmlns:a16="http://schemas.microsoft.com/office/drawing/2014/main" id="{FBAE4E13-17E4-4A78-A084-09C0471CF71F}"/>
              </a:ext>
            </a:extLst>
          </p:cNvPr>
          <p:cNvGrpSpPr>
            <a:grpSpLocks/>
          </p:cNvGrpSpPr>
          <p:nvPr/>
        </p:nvGrpSpPr>
        <p:grpSpPr bwMode="auto">
          <a:xfrm>
            <a:off x="4314825" y="981075"/>
            <a:ext cx="1214438" cy="1395413"/>
            <a:chOff x="3687" y="1083"/>
            <a:chExt cx="765" cy="879"/>
          </a:xfrm>
        </p:grpSpPr>
        <p:sp>
          <p:nvSpPr>
            <p:cNvPr id="61601" name="Oval 161">
              <a:extLst>
                <a:ext uri="{FF2B5EF4-FFF2-40B4-BE49-F238E27FC236}">
                  <a16:creationId xmlns:a16="http://schemas.microsoft.com/office/drawing/2014/main" id="{DDAD22C8-63EF-4084-943B-8AF322C84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083"/>
              <a:ext cx="765" cy="765"/>
            </a:xfrm>
            <a:prstGeom prst="ellipse">
              <a:avLst/>
            </a:prstGeom>
            <a:gradFill rotWithShape="1">
              <a:gsLst>
                <a:gs pos="0">
                  <a:srgbClr val="FFCC66"/>
                </a:gs>
                <a:gs pos="100000">
                  <a:srgbClr val="FFCC6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602" name="Group 162">
              <a:extLst>
                <a:ext uri="{FF2B5EF4-FFF2-40B4-BE49-F238E27FC236}">
                  <a16:creationId xmlns:a16="http://schemas.microsoft.com/office/drawing/2014/main" id="{7E5044F3-F502-42EC-9C80-6A8DA1BE4C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4" y="1395"/>
              <a:ext cx="312" cy="567"/>
              <a:chOff x="3177" y="2217"/>
              <a:chExt cx="312" cy="567"/>
            </a:xfrm>
          </p:grpSpPr>
          <p:grpSp>
            <p:nvGrpSpPr>
              <p:cNvPr id="61603" name="Group 163">
                <a:extLst>
                  <a:ext uri="{FF2B5EF4-FFF2-40B4-BE49-F238E27FC236}">
                    <a16:creationId xmlns:a16="http://schemas.microsoft.com/office/drawing/2014/main" id="{D9AE4781-C92A-4445-B916-BE65A0D2D3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2217"/>
                <a:ext cx="312" cy="567"/>
                <a:chOff x="3177" y="2217"/>
                <a:chExt cx="312" cy="567"/>
              </a:xfrm>
            </p:grpSpPr>
            <p:sp>
              <p:nvSpPr>
                <p:cNvPr id="61604" name="Oval 164">
                  <a:extLst>
                    <a:ext uri="{FF2B5EF4-FFF2-40B4-BE49-F238E27FC236}">
                      <a16:creationId xmlns:a16="http://schemas.microsoft.com/office/drawing/2014/main" id="{265EA0C1-39F9-456B-9978-8B5A830FC0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2217"/>
                  <a:ext cx="312" cy="312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05" name="AutoShape 165">
                  <a:extLst>
                    <a:ext uri="{FF2B5EF4-FFF2-40B4-BE49-F238E27FC236}">
                      <a16:creationId xmlns:a16="http://schemas.microsoft.com/office/drawing/2014/main" id="{E5B5FB9E-B379-45D8-8ABD-B78CA3CCE0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2415"/>
                  <a:ext cx="312" cy="17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06" name="Rectangle 166">
                  <a:extLst>
                    <a:ext uri="{FF2B5EF4-FFF2-40B4-BE49-F238E27FC236}">
                      <a16:creationId xmlns:a16="http://schemas.microsoft.com/office/drawing/2014/main" id="{19F3BD85-C8E5-45DB-8122-3086E4FC67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47" y="2614"/>
                  <a:ext cx="170" cy="141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07" name="AutoShape 167">
                  <a:extLst>
                    <a:ext uri="{FF2B5EF4-FFF2-40B4-BE49-F238E27FC236}">
                      <a16:creationId xmlns:a16="http://schemas.microsoft.com/office/drawing/2014/main" id="{389681FC-36F4-4A99-950D-F373673CB7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5" y="2755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08" name="AutoShape 168">
                  <a:extLst>
                    <a:ext uri="{FF2B5EF4-FFF2-40B4-BE49-F238E27FC236}">
                      <a16:creationId xmlns:a16="http://schemas.microsoft.com/office/drawing/2014/main" id="{E3A17713-C25A-46F1-9000-5D17205CF3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47" y="2585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09" name="AutoShape 169">
                  <a:extLst>
                    <a:ext uri="{FF2B5EF4-FFF2-40B4-BE49-F238E27FC236}">
                      <a16:creationId xmlns:a16="http://schemas.microsoft.com/office/drawing/2014/main" id="{E622626E-F040-4985-B36A-B16B47F860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10" name="AutoShape 170">
                  <a:extLst>
                    <a:ext uri="{FF2B5EF4-FFF2-40B4-BE49-F238E27FC236}">
                      <a16:creationId xmlns:a16="http://schemas.microsoft.com/office/drawing/2014/main" id="{75AB04E4-3385-4E54-8EC2-14230B7760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11" name="AutoShape 171">
                  <a:extLst>
                    <a:ext uri="{FF2B5EF4-FFF2-40B4-BE49-F238E27FC236}">
                      <a16:creationId xmlns:a16="http://schemas.microsoft.com/office/drawing/2014/main" id="{1E0BF260-0B38-447D-826D-1D9ECF64CD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42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12" name="AutoShape 172">
                  <a:extLst>
                    <a:ext uri="{FF2B5EF4-FFF2-40B4-BE49-F238E27FC236}">
                      <a16:creationId xmlns:a16="http://schemas.microsoft.com/office/drawing/2014/main" id="{79C47066-C805-4922-9383-D2CBE0A891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14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613" name="Group 173">
                <a:extLst>
                  <a:ext uri="{FF2B5EF4-FFF2-40B4-BE49-F238E27FC236}">
                    <a16:creationId xmlns:a16="http://schemas.microsoft.com/office/drawing/2014/main" id="{24C7A70C-0B72-4B3D-B8E6-F9359A32B4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2217"/>
                <a:ext cx="312" cy="567"/>
                <a:chOff x="3177" y="2217"/>
                <a:chExt cx="312" cy="567"/>
              </a:xfrm>
            </p:grpSpPr>
            <p:sp>
              <p:nvSpPr>
                <p:cNvPr id="61614" name="Oval 174">
                  <a:extLst>
                    <a:ext uri="{FF2B5EF4-FFF2-40B4-BE49-F238E27FC236}">
                      <a16:creationId xmlns:a16="http://schemas.microsoft.com/office/drawing/2014/main" id="{380B4464-184A-4433-9A86-35415F4C17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2217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0"/>
                        <a:invGamma/>
                      </a:srgbClr>
                    </a:gs>
                    <a:gs pos="100000">
                      <a:srgbClr val="FFCC6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15" name="AutoShape 175">
                  <a:extLst>
                    <a:ext uri="{FF2B5EF4-FFF2-40B4-BE49-F238E27FC236}">
                      <a16:creationId xmlns:a16="http://schemas.microsoft.com/office/drawing/2014/main" id="{64C643E7-C400-402F-9892-042BECDF42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2415"/>
                  <a:ext cx="312" cy="17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16" name="Rectangle 176">
                  <a:extLst>
                    <a:ext uri="{FF2B5EF4-FFF2-40B4-BE49-F238E27FC236}">
                      <a16:creationId xmlns:a16="http://schemas.microsoft.com/office/drawing/2014/main" id="{B958C39E-370D-4162-97C4-B13DF041FC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47" y="2614"/>
                  <a:ext cx="170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17" name="AutoShape 177">
                  <a:extLst>
                    <a:ext uri="{FF2B5EF4-FFF2-40B4-BE49-F238E27FC236}">
                      <a16:creationId xmlns:a16="http://schemas.microsoft.com/office/drawing/2014/main" id="{9691B4A6-5DEE-4623-8E70-9E34C52DAF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5" y="2755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79216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18" name="AutoShape 178">
                  <a:extLst>
                    <a:ext uri="{FF2B5EF4-FFF2-40B4-BE49-F238E27FC236}">
                      <a16:creationId xmlns:a16="http://schemas.microsoft.com/office/drawing/2014/main" id="{BAAC0975-C9C6-4782-BE57-2C68B5B4DE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47" y="2585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19" name="AutoShape 179">
                  <a:extLst>
                    <a:ext uri="{FF2B5EF4-FFF2-40B4-BE49-F238E27FC236}">
                      <a16:creationId xmlns:a16="http://schemas.microsoft.com/office/drawing/2014/main" id="{3759D41D-C9C1-44C9-99EE-E83DE9A76A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20" name="AutoShape 180">
                  <a:extLst>
                    <a:ext uri="{FF2B5EF4-FFF2-40B4-BE49-F238E27FC236}">
                      <a16:creationId xmlns:a16="http://schemas.microsoft.com/office/drawing/2014/main" id="{80178ABC-A9E3-4120-ABEA-40BF37664C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21" name="AutoShape 181">
                  <a:extLst>
                    <a:ext uri="{FF2B5EF4-FFF2-40B4-BE49-F238E27FC236}">
                      <a16:creationId xmlns:a16="http://schemas.microsoft.com/office/drawing/2014/main" id="{DDE5B864-DDA9-45F1-BBCF-FBEA7C1602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42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22" name="AutoShape 182">
                  <a:extLst>
                    <a:ext uri="{FF2B5EF4-FFF2-40B4-BE49-F238E27FC236}">
                      <a16:creationId xmlns:a16="http://schemas.microsoft.com/office/drawing/2014/main" id="{A01199B8-9B9B-41CF-A1C3-27B9CC2C21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14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1623" name="Group 183">
            <a:extLst>
              <a:ext uri="{FF2B5EF4-FFF2-40B4-BE49-F238E27FC236}">
                <a16:creationId xmlns:a16="http://schemas.microsoft.com/office/drawing/2014/main" id="{E47CADFF-A61F-4892-880F-08AF83F124CB}"/>
              </a:ext>
            </a:extLst>
          </p:cNvPr>
          <p:cNvGrpSpPr>
            <a:grpSpLocks/>
          </p:cNvGrpSpPr>
          <p:nvPr/>
        </p:nvGrpSpPr>
        <p:grpSpPr bwMode="auto">
          <a:xfrm>
            <a:off x="6259513" y="908050"/>
            <a:ext cx="1214437" cy="1485900"/>
            <a:chOff x="4396" y="1026"/>
            <a:chExt cx="765" cy="936"/>
          </a:xfrm>
        </p:grpSpPr>
        <p:sp>
          <p:nvSpPr>
            <p:cNvPr id="61624" name="Oval 184">
              <a:extLst>
                <a:ext uri="{FF2B5EF4-FFF2-40B4-BE49-F238E27FC236}">
                  <a16:creationId xmlns:a16="http://schemas.microsoft.com/office/drawing/2014/main" id="{FE06FC9D-5DDB-45D9-BE2E-550488B0B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1026"/>
              <a:ext cx="765" cy="765"/>
            </a:xfrm>
            <a:prstGeom prst="ellipse">
              <a:avLst/>
            </a:prstGeom>
            <a:gradFill rotWithShape="1">
              <a:gsLst>
                <a:gs pos="0">
                  <a:srgbClr val="FFCC66"/>
                </a:gs>
                <a:gs pos="100000">
                  <a:srgbClr val="FFCC6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625" name="Group 185">
              <a:extLst>
                <a:ext uri="{FF2B5EF4-FFF2-40B4-BE49-F238E27FC236}">
                  <a16:creationId xmlns:a16="http://schemas.microsoft.com/office/drawing/2014/main" id="{E9A4E133-7381-4C92-A14F-0AFBCDB907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3" y="1310"/>
              <a:ext cx="312" cy="652"/>
              <a:chOff x="3715" y="2160"/>
              <a:chExt cx="312" cy="652"/>
            </a:xfrm>
          </p:grpSpPr>
          <p:grpSp>
            <p:nvGrpSpPr>
              <p:cNvPr id="61626" name="Group 186">
                <a:extLst>
                  <a:ext uri="{FF2B5EF4-FFF2-40B4-BE49-F238E27FC236}">
                    <a16:creationId xmlns:a16="http://schemas.microsoft.com/office/drawing/2014/main" id="{3CECB30A-DBB6-4D10-BBB7-2D1E934F7E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5" y="2160"/>
                <a:ext cx="312" cy="652"/>
                <a:chOff x="3772" y="2160"/>
                <a:chExt cx="312" cy="652"/>
              </a:xfrm>
            </p:grpSpPr>
            <p:sp>
              <p:nvSpPr>
                <p:cNvPr id="61627" name="Oval 187">
                  <a:extLst>
                    <a:ext uri="{FF2B5EF4-FFF2-40B4-BE49-F238E27FC236}">
                      <a16:creationId xmlns:a16="http://schemas.microsoft.com/office/drawing/2014/main" id="{E6472CAE-68F6-4DB8-8298-CBF4260F66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2" y="2160"/>
                  <a:ext cx="312" cy="311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28" name="AutoShape 188">
                  <a:extLst>
                    <a:ext uri="{FF2B5EF4-FFF2-40B4-BE49-F238E27FC236}">
                      <a16:creationId xmlns:a16="http://schemas.microsoft.com/office/drawing/2014/main" id="{DC339823-DBDA-40BC-AC61-58DB79BDE7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2" y="2358"/>
                  <a:ext cx="311" cy="57"/>
                </a:xfrm>
                <a:custGeom>
                  <a:avLst/>
                  <a:gdLst>
                    <a:gd name="G0" fmla="+- 2084 0 0"/>
                    <a:gd name="G1" fmla="+- 21600 0 2084"/>
                    <a:gd name="G2" fmla="*/ 2084 1 2"/>
                    <a:gd name="G3" fmla="+- 21600 0 G2"/>
                    <a:gd name="G4" fmla="+/ 2084 21600 2"/>
                    <a:gd name="G5" fmla="+/ G1 0 2"/>
                    <a:gd name="G6" fmla="*/ 21600 21600 2084"/>
                    <a:gd name="G7" fmla="*/ G6 1 2"/>
                    <a:gd name="G8" fmla="+- 21600 0 G7"/>
                    <a:gd name="G9" fmla="*/ 21600 1 2"/>
                    <a:gd name="G10" fmla="+- 2084 0 G9"/>
                    <a:gd name="G11" fmla="?: G10 G8 0"/>
                    <a:gd name="G12" fmla="?: G10 G7 21600"/>
                    <a:gd name="T0" fmla="*/ 20558 w 21600"/>
                    <a:gd name="T1" fmla="*/ 10800 h 21600"/>
                    <a:gd name="T2" fmla="*/ 10800 w 21600"/>
                    <a:gd name="T3" fmla="*/ 21600 h 21600"/>
                    <a:gd name="T4" fmla="*/ 1042 w 21600"/>
                    <a:gd name="T5" fmla="*/ 10800 h 21600"/>
                    <a:gd name="T6" fmla="*/ 10800 w 21600"/>
                    <a:gd name="T7" fmla="*/ 0 h 21600"/>
                    <a:gd name="T8" fmla="*/ 2842 w 21600"/>
                    <a:gd name="T9" fmla="*/ 2842 h 21600"/>
                    <a:gd name="T10" fmla="*/ 18758 w 21600"/>
                    <a:gd name="T11" fmla="*/ 1875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084" y="21600"/>
                      </a:lnTo>
                      <a:lnTo>
                        <a:pt x="195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29" name="Freeform 189">
                  <a:extLst>
                    <a:ext uri="{FF2B5EF4-FFF2-40B4-BE49-F238E27FC236}">
                      <a16:creationId xmlns:a16="http://schemas.microsoft.com/office/drawing/2014/main" id="{634CEFFC-80DD-4FBE-BF6C-8C1B5EC7C7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2" y="2395"/>
                  <a:ext cx="312" cy="246"/>
                </a:xfrm>
                <a:custGeom>
                  <a:avLst/>
                  <a:gdLst>
                    <a:gd name="T0" fmla="*/ 85 w 312"/>
                    <a:gd name="T1" fmla="*/ 246 h 246"/>
                    <a:gd name="T2" fmla="*/ 85 w 312"/>
                    <a:gd name="T3" fmla="*/ 189 h 246"/>
                    <a:gd name="T4" fmla="*/ 57 w 312"/>
                    <a:gd name="T5" fmla="*/ 104 h 246"/>
                    <a:gd name="T6" fmla="*/ 0 w 312"/>
                    <a:gd name="T7" fmla="*/ 19 h 246"/>
                    <a:gd name="T8" fmla="*/ 16 w 312"/>
                    <a:gd name="T9" fmla="*/ 0 h 246"/>
                    <a:gd name="T10" fmla="*/ 301 w 312"/>
                    <a:gd name="T11" fmla="*/ 0 h 246"/>
                    <a:gd name="T12" fmla="*/ 312 w 312"/>
                    <a:gd name="T13" fmla="*/ 19 h 246"/>
                    <a:gd name="T14" fmla="*/ 256 w 312"/>
                    <a:gd name="T15" fmla="*/ 104 h 246"/>
                    <a:gd name="T16" fmla="*/ 227 w 312"/>
                    <a:gd name="T17" fmla="*/ 189 h 246"/>
                    <a:gd name="T18" fmla="*/ 227 w 312"/>
                    <a:gd name="T19" fmla="*/ 246 h 246"/>
                    <a:gd name="T20" fmla="*/ 85 w 312"/>
                    <a:gd name="T21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2" h="246">
                      <a:moveTo>
                        <a:pt x="85" y="246"/>
                      </a:moveTo>
                      <a:lnTo>
                        <a:pt x="85" y="189"/>
                      </a:lnTo>
                      <a:cubicBezTo>
                        <a:pt x="80" y="165"/>
                        <a:pt x="71" y="132"/>
                        <a:pt x="57" y="104"/>
                      </a:cubicBezTo>
                      <a:cubicBezTo>
                        <a:pt x="43" y="76"/>
                        <a:pt x="7" y="36"/>
                        <a:pt x="0" y="19"/>
                      </a:cubicBezTo>
                      <a:lnTo>
                        <a:pt x="16" y="0"/>
                      </a:lnTo>
                      <a:lnTo>
                        <a:pt x="301" y="0"/>
                      </a:lnTo>
                      <a:lnTo>
                        <a:pt x="312" y="19"/>
                      </a:lnTo>
                      <a:cubicBezTo>
                        <a:pt x="304" y="36"/>
                        <a:pt x="270" y="76"/>
                        <a:pt x="256" y="104"/>
                      </a:cubicBezTo>
                      <a:cubicBezTo>
                        <a:pt x="242" y="132"/>
                        <a:pt x="232" y="165"/>
                        <a:pt x="227" y="189"/>
                      </a:cubicBezTo>
                      <a:lnTo>
                        <a:pt x="227" y="246"/>
                      </a:lnTo>
                      <a:lnTo>
                        <a:pt x="85" y="246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630" name="Rectangle 190">
                  <a:extLst>
                    <a:ext uri="{FF2B5EF4-FFF2-40B4-BE49-F238E27FC236}">
                      <a16:creationId xmlns:a16="http://schemas.microsoft.com/office/drawing/2014/main" id="{92D35CEE-7797-40D6-8900-D69E5F870A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2" y="2642"/>
                  <a:ext cx="170" cy="141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31" name="AutoShape 191">
                  <a:extLst>
                    <a:ext uri="{FF2B5EF4-FFF2-40B4-BE49-F238E27FC236}">
                      <a16:creationId xmlns:a16="http://schemas.microsoft.com/office/drawing/2014/main" id="{A527B1DD-4919-43D4-BBFC-80AF9E0652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0" y="2783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32" name="AutoShape 192">
                  <a:extLst>
                    <a:ext uri="{FF2B5EF4-FFF2-40B4-BE49-F238E27FC236}">
                      <a16:creationId xmlns:a16="http://schemas.microsoft.com/office/drawing/2014/main" id="{773DA1CC-0886-469C-BE62-7EFA05F7BC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2" y="2613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33" name="AutoShape 193">
                  <a:extLst>
                    <a:ext uri="{FF2B5EF4-FFF2-40B4-BE49-F238E27FC236}">
                      <a16:creationId xmlns:a16="http://schemas.microsoft.com/office/drawing/2014/main" id="{48C6FAA2-693F-4885-B5FF-A991030B58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727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34" name="AutoShape 194">
                  <a:extLst>
                    <a:ext uri="{FF2B5EF4-FFF2-40B4-BE49-F238E27FC236}">
                      <a16:creationId xmlns:a16="http://schemas.microsoft.com/office/drawing/2014/main" id="{521ACD28-F406-4633-9A9E-09A9D719D4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35" name="AutoShape 195">
                  <a:extLst>
                    <a:ext uri="{FF2B5EF4-FFF2-40B4-BE49-F238E27FC236}">
                      <a16:creationId xmlns:a16="http://schemas.microsoft.com/office/drawing/2014/main" id="{6E96AC5D-24EB-4181-A3A3-D29B91E85D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70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36" name="AutoShape 196">
                  <a:extLst>
                    <a:ext uri="{FF2B5EF4-FFF2-40B4-BE49-F238E27FC236}">
                      <a16:creationId xmlns:a16="http://schemas.microsoft.com/office/drawing/2014/main" id="{A1AB466B-D230-40AE-8EDD-9DEDF5ED62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42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637" name="Group 197">
                <a:extLst>
                  <a:ext uri="{FF2B5EF4-FFF2-40B4-BE49-F238E27FC236}">
                    <a16:creationId xmlns:a16="http://schemas.microsoft.com/office/drawing/2014/main" id="{86EC5464-CB73-4CC2-85C0-B5E5BFA8E9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5" y="2160"/>
                <a:ext cx="312" cy="652"/>
                <a:chOff x="3772" y="2160"/>
                <a:chExt cx="312" cy="652"/>
              </a:xfrm>
            </p:grpSpPr>
            <p:sp>
              <p:nvSpPr>
                <p:cNvPr id="61638" name="Oval 198">
                  <a:extLst>
                    <a:ext uri="{FF2B5EF4-FFF2-40B4-BE49-F238E27FC236}">
                      <a16:creationId xmlns:a16="http://schemas.microsoft.com/office/drawing/2014/main" id="{4A2B4840-C9AE-4A16-86B7-2296E0F359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2" y="2160"/>
                  <a:ext cx="312" cy="31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0"/>
                        <a:invGamma/>
                      </a:srgbClr>
                    </a:gs>
                    <a:gs pos="100000">
                      <a:srgbClr val="FFCC6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39" name="AutoShape 199">
                  <a:extLst>
                    <a:ext uri="{FF2B5EF4-FFF2-40B4-BE49-F238E27FC236}">
                      <a16:creationId xmlns:a16="http://schemas.microsoft.com/office/drawing/2014/main" id="{469445BE-C02B-4F9D-BCEC-D30B7C93F0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2" y="2358"/>
                  <a:ext cx="311" cy="57"/>
                </a:xfrm>
                <a:custGeom>
                  <a:avLst/>
                  <a:gdLst>
                    <a:gd name="G0" fmla="+- 2084 0 0"/>
                    <a:gd name="G1" fmla="+- 21600 0 2084"/>
                    <a:gd name="G2" fmla="*/ 2084 1 2"/>
                    <a:gd name="G3" fmla="+- 21600 0 G2"/>
                    <a:gd name="G4" fmla="+/ 2084 21600 2"/>
                    <a:gd name="G5" fmla="+/ G1 0 2"/>
                    <a:gd name="G6" fmla="*/ 21600 21600 2084"/>
                    <a:gd name="G7" fmla="*/ G6 1 2"/>
                    <a:gd name="G8" fmla="+- 21600 0 G7"/>
                    <a:gd name="G9" fmla="*/ 21600 1 2"/>
                    <a:gd name="G10" fmla="+- 2084 0 G9"/>
                    <a:gd name="G11" fmla="?: G10 G8 0"/>
                    <a:gd name="G12" fmla="?: G10 G7 21600"/>
                    <a:gd name="T0" fmla="*/ 20558 w 21600"/>
                    <a:gd name="T1" fmla="*/ 10800 h 21600"/>
                    <a:gd name="T2" fmla="*/ 10800 w 21600"/>
                    <a:gd name="T3" fmla="*/ 21600 h 21600"/>
                    <a:gd name="T4" fmla="*/ 1042 w 21600"/>
                    <a:gd name="T5" fmla="*/ 10800 h 21600"/>
                    <a:gd name="T6" fmla="*/ 10800 w 21600"/>
                    <a:gd name="T7" fmla="*/ 0 h 21600"/>
                    <a:gd name="T8" fmla="*/ 2842 w 21600"/>
                    <a:gd name="T9" fmla="*/ 2842 h 21600"/>
                    <a:gd name="T10" fmla="*/ 18758 w 21600"/>
                    <a:gd name="T11" fmla="*/ 1875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084" y="21600"/>
                      </a:lnTo>
                      <a:lnTo>
                        <a:pt x="195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40" name="Freeform 200">
                  <a:extLst>
                    <a:ext uri="{FF2B5EF4-FFF2-40B4-BE49-F238E27FC236}">
                      <a16:creationId xmlns:a16="http://schemas.microsoft.com/office/drawing/2014/main" id="{25C2FBF1-5F77-48B0-A575-CE4A41D8E0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2" y="2395"/>
                  <a:ext cx="312" cy="246"/>
                </a:xfrm>
                <a:custGeom>
                  <a:avLst/>
                  <a:gdLst>
                    <a:gd name="T0" fmla="*/ 85 w 312"/>
                    <a:gd name="T1" fmla="*/ 246 h 246"/>
                    <a:gd name="T2" fmla="*/ 85 w 312"/>
                    <a:gd name="T3" fmla="*/ 189 h 246"/>
                    <a:gd name="T4" fmla="*/ 57 w 312"/>
                    <a:gd name="T5" fmla="*/ 104 h 246"/>
                    <a:gd name="T6" fmla="*/ 0 w 312"/>
                    <a:gd name="T7" fmla="*/ 19 h 246"/>
                    <a:gd name="T8" fmla="*/ 16 w 312"/>
                    <a:gd name="T9" fmla="*/ 0 h 246"/>
                    <a:gd name="T10" fmla="*/ 301 w 312"/>
                    <a:gd name="T11" fmla="*/ 0 h 246"/>
                    <a:gd name="T12" fmla="*/ 312 w 312"/>
                    <a:gd name="T13" fmla="*/ 19 h 246"/>
                    <a:gd name="T14" fmla="*/ 256 w 312"/>
                    <a:gd name="T15" fmla="*/ 104 h 246"/>
                    <a:gd name="T16" fmla="*/ 227 w 312"/>
                    <a:gd name="T17" fmla="*/ 189 h 246"/>
                    <a:gd name="T18" fmla="*/ 227 w 312"/>
                    <a:gd name="T19" fmla="*/ 246 h 246"/>
                    <a:gd name="T20" fmla="*/ 85 w 312"/>
                    <a:gd name="T21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2" h="246">
                      <a:moveTo>
                        <a:pt x="85" y="246"/>
                      </a:moveTo>
                      <a:lnTo>
                        <a:pt x="85" y="189"/>
                      </a:lnTo>
                      <a:cubicBezTo>
                        <a:pt x="80" y="165"/>
                        <a:pt x="71" y="132"/>
                        <a:pt x="57" y="104"/>
                      </a:cubicBezTo>
                      <a:cubicBezTo>
                        <a:pt x="43" y="76"/>
                        <a:pt x="7" y="36"/>
                        <a:pt x="0" y="19"/>
                      </a:cubicBezTo>
                      <a:lnTo>
                        <a:pt x="16" y="0"/>
                      </a:lnTo>
                      <a:lnTo>
                        <a:pt x="301" y="0"/>
                      </a:lnTo>
                      <a:lnTo>
                        <a:pt x="312" y="19"/>
                      </a:lnTo>
                      <a:cubicBezTo>
                        <a:pt x="304" y="36"/>
                        <a:pt x="270" y="76"/>
                        <a:pt x="256" y="104"/>
                      </a:cubicBezTo>
                      <a:cubicBezTo>
                        <a:pt x="242" y="132"/>
                        <a:pt x="232" y="165"/>
                        <a:pt x="227" y="189"/>
                      </a:cubicBezTo>
                      <a:lnTo>
                        <a:pt x="227" y="246"/>
                      </a:lnTo>
                      <a:lnTo>
                        <a:pt x="85" y="24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641" name="Rectangle 201">
                  <a:extLst>
                    <a:ext uri="{FF2B5EF4-FFF2-40B4-BE49-F238E27FC236}">
                      <a16:creationId xmlns:a16="http://schemas.microsoft.com/office/drawing/2014/main" id="{FB091EF7-7760-4AF6-BCC0-A5942321D0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2" y="2642"/>
                  <a:ext cx="170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42" name="AutoShape 202">
                  <a:extLst>
                    <a:ext uri="{FF2B5EF4-FFF2-40B4-BE49-F238E27FC236}">
                      <a16:creationId xmlns:a16="http://schemas.microsoft.com/office/drawing/2014/main" id="{2CDBEFBD-987C-41A8-AAC1-2954F5AF8D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0" y="2783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79216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43" name="AutoShape 203">
                  <a:extLst>
                    <a:ext uri="{FF2B5EF4-FFF2-40B4-BE49-F238E27FC236}">
                      <a16:creationId xmlns:a16="http://schemas.microsoft.com/office/drawing/2014/main" id="{5577DB4D-878F-4A66-9079-9570EC2CC8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2" y="2613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>
                        <a:gamma/>
                        <a:tint val="44314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44314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44" name="AutoShape 204">
                  <a:extLst>
                    <a:ext uri="{FF2B5EF4-FFF2-40B4-BE49-F238E27FC236}">
                      <a16:creationId xmlns:a16="http://schemas.microsoft.com/office/drawing/2014/main" id="{2026D6B3-3C47-4769-91B4-7A2133A591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727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45" name="AutoShape 205">
                  <a:extLst>
                    <a:ext uri="{FF2B5EF4-FFF2-40B4-BE49-F238E27FC236}">
                      <a16:creationId xmlns:a16="http://schemas.microsoft.com/office/drawing/2014/main" id="{C8FB4259-B8F3-4569-A4C0-89116125B0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46" name="AutoShape 206">
                  <a:extLst>
                    <a:ext uri="{FF2B5EF4-FFF2-40B4-BE49-F238E27FC236}">
                      <a16:creationId xmlns:a16="http://schemas.microsoft.com/office/drawing/2014/main" id="{2D0C82E5-A885-4AE0-80F3-479C082738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70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47" name="AutoShape 207">
                  <a:extLst>
                    <a:ext uri="{FF2B5EF4-FFF2-40B4-BE49-F238E27FC236}">
                      <a16:creationId xmlns:a16="http://schemas.microsoft.com/office/drawing/2014/main" id="{A09CF110-55B0-4244-A27C-57E8638F97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42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010" name="Group 570">
            <a:extLst>
              <a:ext uri="{FF2B5EF4-FFF2-40B4-BE49-F238E27FC236}">
                <a16:creationId xmlns:a16="http://schemas.microsoft.com/office/drawing/2014/main" id="{FAEB2395-8300-4136-B9F2-20111E088229}"/>
              </a:ext>
            </a:extLst>
          </p:cNvPr>
          <p:cNvGrpSpPr>
            <a:grpSpLocks/>
          </p:cNvGrpSpPr>
          <p:nvPr/>
        </p:nvGrpSpPr>
        <p:grpSpPr bwMode="auto">
          <a:xfrm>
            <a:off x="8059738" y="1027113"/>
            <a:ext cx="1214437" cy="1393825"/>
            <a:chOff x="5275" y="1083"/>
            <a:chExt cx="765" cy="878"/>
          </a:xfrm>
        </p:grpSpPr>
        <p:sp>
          <p:nvSpPr>
            <p:cNvPr id="62011" name="Oval 571">
              <a:extLst>
                <a:ext uri="{FF2B5EF4-FFF2-40B4-BE49-F238E27FC236}">
                  <a16:creationId xmlns:a16="http://schemas.microsoft.com/office/drawing/2014/main" id="{73F01824-146D-4535-87F9-8274F7AF9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5" y="1083"/>
              <a:ext cx="765" cy="765"/>
            </a:xfrm>
            <a:prstGeom prst="ellipse">
              <a:avLst/>
            </a:prstGeom>
            <a:gradFill rotWithShape="1">
              <a:gsLst>
                <a:gs pos="0">
                  <a:srgbClr val="FFCC66"/>
                </a:gs>
                <a:gs pos="100000">
                  <a:srgbClr val="FFCC6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012" name="Group 572">
              <a:extLst>
                <a:ext uri="{FF2B5EF4-FFF2-40B4-BE49-F238E27FC236}">
                  <a16:creationId xmlns:a16="http://schemas.microsoft.com/office/drawing/2014/main" id="{064BF9B4-9A1B-4BA4-BEE4-F6DB85A978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30" y="1366"/>
              <a:ext cx="255" cy="595"/>
              <a:chOff x="3318" y="3096"/>
              <a:chExt cx="255" cy="595"/>
            </a:xfrm>
          </p:grpSpPr>
          <p:grpSp>
            <p:nvGrpSpPr>
              <p:cNvPr id="62013" name="Group 573">
                <a:extLst>
                  <a:ext uri="{FF2B5EF4-FFF2-40B4-BE49-F238E27FC236}">
                    <a16:creationId xmlns:a16="http://schemas.microsoft.com/office/drawing/2014/main" id="{A23C38D4-07FF-4671-A7D0-11F2CD977C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18" y="3096"/>
                <a:ext cx="255" cy="595"/>
                <a:chOff x="3318" y="3096"/>
                <a:chExt cx="255" cy="595"/>
              </a:xfrm>
            </p:grpSpPr>
            <p:sp>
              <p:nvSpPr>
                <p:cNvPr id="62014" name="AutoShape 574">
                  <a:extLst>
                    <a:ext uri="{FF2B5EF4-FFF2-40B4-BE49-F238E27FC236}">
                      <a16:creationId xmlns:a16="http://schemas.microsoft.com/office/drawing/2014/main" id="{30094DA0-6C5F-4FAD-9AB6-A6F48F7C9F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096"/>
                  <a:ext cx="255" cy="4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15" name="AutoShape 575">
                  <a:extLst>
                    <a:ext uri="{FF2B5EF4-FFF2-40B4-BE49-F238E27FC236}">
                      <a16:creationId xmlns:a16="http://schemas.microsoft.com/office/drawing/2014/main" id="{3970C598-6CD4-4B62-8280-B0ADAF2AAA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294"/>
                  <a:ext cx="255" cy="22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16" name="Rectangle 576">
                  <a:extLst>
                    <a:ext uri="{FF2B5EF4-FFF2-40B4-BE49-F238E27FC236}">
                      <a16:creationId xmlns:a16="http://schemas.microsoft.com/office/drawing/2014/main" id="{906B431E-4DC2-4F42-8898-BF2A940EDF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322"/>
                  <a:ext cx="255" cy="85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17" name="Rectangle 577">
                  <a:extLst>
                    <a:ext uri="{FF2B5EF4-FFF2-40B4-BE49-F238E27FC236}">
                      <a16:creationId xmlns:a16="http://schemas.microsoft.com/office/drawing/2014/main" id="{68E93D39-2C62-4C61-AA20-86E0563C82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294"/>
                  <a:ext cx="255" cy="29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18" name="AutoShape 578">
                  <a:extLst>
                    <a:ext uri="{FF2B5EF4-FFF2-40B4-BE49-F238E27FC236}">
                      <a16:creationId xmlns:a16="http://schemas.microsoft.com/office/drawing/2014/main" id="{71DC4822-92E5-476B-BDFD-BE00A04BEA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096"/>
                  <a:ext cx="255" cy="4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19" name="Rectangle 579">
                  <a:extLst>
                    <a:ext uri="{FF2B5EF4-FFF2-40B4-BE49-F238E27FC236}">
                      <a16:creationId xmlns:a16="http://schemas.microsoft.com/office/drawing/2014/main" id="{5CFF5E02-B2F5-4B25-AAF3-8BE5D0BA1F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61" y="3521"/>
                  <a:ext cx="170" cy="141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20" name="AutoShape 580">
                  <a:extLst>
                    <a:ext uri="{FF2B5EF4-FFF2-40B4-BE49-F238E27FC236}">
                      <a16:creationId xmlns:a16="http://schemas.microsoft.com/office/drawing/2014/main" id="{8A182F68-95A1-44FB-A9DB-3AE3C98BA8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9" y="366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21" name="AutoShape 581">
                  <a:extLst>
                    <a:ext uri="{FF2B5EF4-FFF2-40B4-BE49-F238E27FC236}">
                      <a16:creationId xmlns:a16="http://schemas.microsoft.com/office/drawing/2014/main" id="{B186B020-5376-4367-9DF8-0EE78ADA68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61" y="349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22" name="AutoShape 582">
                  <a:extLst>
                    <a:ext uri="{FF2B5EF4-FFF2-40B4-BE49-F238E27FC236}">
                      <a16:creationId xmlns:a16="http://schemas.microsoft.com/office/drawing/2014/main" id="{A8C12F3F-8E6B-4B18-B107-BBEB3E1D6E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60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23" name="AutoShape 583">
                  <a:extLst>
                    <a:ext uri="{FF2B5EF4-FFF2-40B4-BE49-F238E27FC236}">
                      <a16:creationId xmlns:a16="http://schemas.microsoft.com/office/drawing/2014/main" id="{1F1DB1AB-0163-4D92-A799-1D9A128EB5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7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24" name="AutoShape 584">
                  <a:extLst>
                    <a:ext uri="{FF2B5EF4-FFF2-40B4-BE49-F238E27FC236}">
                      <a16:creationId xmlns:a16="http://schemas.microsoft.com/office/drawing/2014/main" id="{7B55F5FF-A2D4-46E6-AB3D-E3F5734D7B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4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25" name="AutoShape 585">
                  <a:extLst>
                    <a:ext uri="{FF2B5EF4-FFF2-40B4-BE49-F238E27FC236}">
                      <a16:creationId xmlns:a16="http://schemas.microsoft.com/office/drawing/2014/main" id="{B01F0656-15A2-4A74-BB5F-E8A26154A8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2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026" name="Group 586">
                <a:extLst>
                  <a:ext uri="{FF2B5EF4-FFF2-40B4-BE49-F238E27FC236}">
                    <a16:creationId xmlns:a16="http://schemas.microsoft.com/office/drawing/2014/main" id="{FEF27455-4E1B-4F64-A6B3-AB4EAB2FC4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18" y="3096"/>
                <a:ext cx="255" cy="595"/>
                <a:chOff x="3318" y="3096"/>
                <a:chExt cx="255" cy="595"/>
              </a:xfrm>
            </p:grpSpPr>
            <p:sp>
              <p:nvSpPr>
                <p:cNvPr id="62027" name="AutoShape 587">
                  <a:extLst>
                    <a:ext uri="{FF2B5EF4-FFF2-40B4-BE49-F238E27FC236}">
                      <a16:creationId xmlns:a16="http://schemas.microsoft.com/office/drawing/2014/main" id="{36B9FC46-2B66-485A-B580-1A5821C635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096"/>
                  <a:ext cx="255" cy="426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CC66">
                        <a:gamma/>
                        <a:tint val="28627"/>
                        <a:invGamma/>
                      </a:srgbClr>
                    </a:gs>
                    <a:gs pos="100000">
                      <a:srgbClr val="FFCC6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28" name="AutoShape 588">
                  <a:extLst>
                    <a:ext uri="{FF2B5EF4-FFF2-40B4-BE49-F238E27FC236}">
                      <a16:creationId xmlns:a16="http://schemas.microsoft.com/office/drawing/2014/main" id="{D64D5D64-1C78-42CB-AF28-25040000D3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294"/>
                  <a:ext cx="255" cy="227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29" name="Rectangle 589">
                  <a:extLst>
                    <a:ext uri="{FF2B5EF4-FFF2-40B4-BE49-F238E27FC236}">
                      <a16:creationId xmlns:a16="http://schemas.microsoft.com/office/drawing/2014/main" id="{DCD5FEE0-92BE-4FB3-AF2D-1830EF70A0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322"/>
                  <a:ext cx="255" cy="85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0" name="Rectangle 590">
                  <a:extLst>
                    <a:ext uri="{FF2B5EF4-FFF2-40B4-BE49-F238E27FC236}">
                      <a16:creationId xmlns:a16="http://schemas.microsoft.com/office/drawing/2014/main" id="{E6FEEA1C-993F-4E89-8AEB-8FEE5EF857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294"/>
                  <a:ext cx="255" cy="29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50980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1" name="AutoShape 591">
                  <a:extLst>
                    <a:ext uri="{FF2B5EF4-FFF2-40B4-BE49-F238E27FC236}">
                      <a16:creationId xmlns:a16="http://schemas.microsoft.com/office/drawing/2014/main" id="{BF815D27-2604-43E4-A111-75531AF246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096"/>
                  <a:ext cx="255" cy="426"/>
                </a:xfrm>
                <a:prstGeom prst="roundRect">
                  <a:avLst>
                    <a:gd name="adj" fmla="val 50000"/>
                  </a:avLst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2" name="Rectangle 592">
                  <a:extLst>
                    <a:ext uri="{FF2B5EF4-FFF2-40B4-BE49-F238E27FC236}">
                      <a16:creationId xmlns:a16="http://schemas.microsoft.com/office/drawing/2014/main" id="{29A1C201-4CF6-40FD-AC9B-22F83A2CE7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61" y="3521"/>
                  <a:ext cx="170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3" name="AutoShape 593">
                  <a:extLst>
                    <a:ext uri="{FF2B5EF4-FFF2-40B4-BE49-F238E27FC236}">
                      <a16:creationId xmlns:a16="http://schemas.microsoft.com/office/drawing/2014/main" id="{4946C73B-5C42-435C-8DED-7C54BCEA6F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9" y="366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79216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4" name="AutoShape 594">
                  <a:extLst>
                    <a:ext uri="{FF2B5EF4-FFF2-40B4-BE49-F238E27FC236}">
                      <a16:creationId xmlns:a16="http://schemas.microsoft.com/office/drawing/2014/main" id="{55732E12-5CBD-4B17-AEFE-338CB0C865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61" y="349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5" name="AutoShape 595">
                  <a:extLst>
                    <a:ext uri="{FF2B5EF4-FFF2-40B4-BE49-F238E27FC236}">
                      <a16:creationId xmlns:a16="http://schemas.microsoft.com/office/drawing/2014/main" id="{7E34C4A5-0226-40FE-84A8-1AAA4C95FA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60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4431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6" name="AutoShape 596">
                  <a:extLst>
                    <a:ext uri="{FF2B5EF4-FFF2-40B4-BE49-F238E27FC236}">
                      <a16:creationId xmlns:a16="http://schemas.microsoft.com/office/drawing/2014/main" id="{3BBE8896-784D-4A03-9E11-F0337EF2CA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7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4431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7" name="AutoShape 597">
                  <a:extLst>
                    <a:ext uri="{FF2B5EF4-FFF2-40B4-BE49-F238E27FC236}">
                      <a16:creationId xmlns:a16="http://schemas.microsoft.com/office/drawing/2014/main" id="{245467AC-CF28-4DD3-9A01-576EAEC2D1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4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4431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8" name="AutoShape 598">
                  <a:extLst>
                    <a:ext uri="{FF2B5EF4-FFF2-40B4-BE49-F238E27FC236}">
                      <a16:creationId xmlns:a16="http://schemas.microsoft.com/office/drawing/2014/main" id="{AB9DA6A1-D7AB-435D-B74A-572BC767E3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2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4431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039" name="Group 599">
            <a:extLst>
              <a:ext uri="{FF2B5EF4-FFF2-40B4-BE49-F238E27FC236}">
                <a16:creationId xmlns:a16="http://schemas.microsoft.com/office/drawing/2014/main" id="{0B19F1BD-337D-4C9F-B48A-353CBD4894B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620713"/>
            <a:ext cx="1657350" cy="1770062"/>
            <a:chOff x="2016" y="150"/>
            <a:chExt cx="1044" cy="1115"/>
          </a:xfrm>
        </p:grpSpPr>
        <p:sp>
          <p:nvSpPr>
            <p:cNvPr id="62040" name="Oval 600">
              <a:extLst>
                <a:ext uri="{FF2B5EF4-FFF2-40B4-BE49-F238E27FC236}">
                  <a16:creationId xmlns:a16="http://schemas.microsoft.com/office/drawing/2014/main" id="{DBD5680E-E1E4-44A9-9A91-886B379224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" y="150"/>
              <a:ext cx="1044" cy="1042"/>
            </a:xfrm>
            <a:prstGeom prst="ellipse">
              <a:avLst/>
            </a:prstGeom>
            <a:gradFill rotWithShape="1">
              <a:gsLst>
                <a:gs pos="0">
                  <a:srgbClr val="FFCC66"/>
                </a:gs>
                <a:gs pos="100000">
                  <a:srgbClr val="FFCC6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041" name="Group 601">
              <a:extLst>
                <a:ext uri="{FF2B5EF4-FFF2-40B4-BE49-F238E27FC236}">
                  <a16:creationId xmlns:a16="http://schemas.microsoft.com/office/drawing/2014/main" id="{E9A09E89-5B27-4C2A-BE0A-A742033814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8" y="545"/>
              <a:ext cx="482" cy="720"/>
              <a:chOff x="5530" y="3521"/>
              <a:chExt cx="482" cy="720"/>
            </a:xfrm>
          </p:grpSpPr>
          <p:grpSp>
            <p:nvGrpSpPr>
              <p:cNvPr id="62042" name="Group 602">
                <a:extLst>
                  <a:ext uri="{FF2B5EF4-FFF2-40B4-BE49-F238E27FC236}">
                    <a16:creationId xmlns:a16="http://schemas.microsoft.com/office/drawing/2014/main" id="{F25B8AA6-DD4A-45DB-B628-72A33A806D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30" y="3521"/>
                <a:ext cx="482" cy="720"/>
                <a:chOff x="5530" y="3521"/>
                <a:chExt cx="482" cy="720"/>
              </a:xfrm>
            </p:grpSpPr>
            <p:sp>
              <p:nvSpPr>
                <p:cNvPr id="62043" name="Oval 603">
                  <a:extLst>
                    <a:ext uri="{FF2B5EF4-FFF2-40B4-BE49-F238E27FC236}">
                      <a16:creationId xmlns:a16="http://schemas.microsoft.com/office/drawing/2014/main" id="{F983817E-A904-43D0-A726-2EA5504DFD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0" y="3521"/>
                  <a:ext cx="482" cy="482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44" name="Rectangle 604">
                  <a:extLst>
                    <a:ext uri="{FF2B5EF4-FFF2-40B4-BE49-F238E27FC236}">
                      <a16:creationId xmlns:a16="http://schemas.microsoft.com/office/drawing/2014/main" id="{C70F415A-5A62-419A-BDC0-8132A620A8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71"/>
                  <a:ext cx="170" cy="141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45" name="AutoShape 605">
                  <a:extLst>
                    <a:ext uri="{FF2B5EF4-FFF2-40B4-BE49-F238E27FC236}">
                      <a16:creationId xmlns:a16="http://schemas.microsoft.com/office/drawing/2014/main" id="{27CCF42C-2D69-4D7E-A307-ABD8CB83CF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14" y="421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46" name="AutoShape 606">
                  <a:extLst>
                    <a:ext uri="{FF2B5EF4-FFF2-40B4-BE49-F238E27FC236}">
                      <a16:creationId xmlns:a16="http://schemas.microsoft.com/office/drawing/2014/main" id="{B7FA5F36-E24A-4B0F-93DF-D615408042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4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47" name="AutoShape 607">
                  <a:extLst>
                    <a:ext uri="{FF2B5EF4-FFF2-40B4-BE49-F238E27FC236}">
                      <a16:creationId xmlns:a16="http://schemas.microsoft.com/office/drawing/2014/main" id="{6C4EC509-CFC1-43E6-8814-39A861CF13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15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48" name="AutoShape 608">
                  <a:extLst>
                    <a:ext uri="{FF2B5EF4-FFF2-40B4-BE49-F238E27FC236}">
                      <a16:creationId xmlns:a16="http://schemas.microsoft.com/office/drawing/2014/main" id="{5D8C2735-A618-4816-8615-19E0FCC6E3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12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49" name="AutoShape 609">
                  <a:extLst>
                    <a:ext uri="{FF2B5EF4-FFF2-40B4-BE49-F238E27FC236}">
                      <a16:creationId xmlns:a16="http://schemas.microsoft.com/office/drawing/2014/main" id="{01B7947A-42E1-4B54-B421-0254E51F41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0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50" name="AutoShape 610">
                  <a:extLst>
                    <a:ext uri="{FF2B5EF4-FFF2-40B4-BE49-F238E27FC236}">
                      <a16:creationId xmlns:a16="http://schemas.microsoft.com/office/drawing/2014/main" id="{4B9E53AD-45AD-457E-A9A7-0320C7EBCD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0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51" name="AutoShape 611">
                  <a:extLst>
                    <a:ext uri="{FF2B5EF4-FFF2-40B4-BE49-F238E27FC236}">
                      <a16:creationId xmlns:a16="http://schemas.microsoft.com/office/drawing/2014/main" id="{4782EB78-4BDA-451B-BBA9-8D65A3FA74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530" y="3550"/>
                  <a:ext cx="482" cy="482"/>
                </a:xfrm>
                <a:custGeom>
                  <a:avLst/>
                  <a:gdLst>
                    <a:gd name="G0" fmla="+- 18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80"/>
                    <a:gd name="G18" fmla="*/ 18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18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18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310 w 21600"/>
                    <a:gd name="T15" fmla="*/ 10800 h 21600"/>
                    <a:gd name="T16" fmla="*/ 10800 w 21600"/>
                    <a:gd name="T17" fmla="*/ 10620 h 21600"/>
                    <a:gd name="T18" fmla="*/ 1629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620" y="10800"/>
                      </a:moveTo>
                      <a:cubicBezTo>
                        <a:pt x="10620" y="10700"/>
                        <a:pt x="10700" y="10620"/>
                        <a:pt x="10800" y="10620"/>
                      </a:cubicBezTo>
                      <a:cubicBezTo>
                        <a:pt x="10899" y="10620"/>
                        <a:pt x="10980" y="10700"/>
                        <a:pt x="10980" y="10800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52" name="Rectangle 612">
                  <a:extLst>
                    <a:ext uri="{FF2B5EF4-FFF2-40B4-BE49-F238E27FC236}">
                      <a16:creationId xmlns:a16="http://schemas.microsoft.com/office/drawing/2014/main" id="{556D73A4-7FC4-43D7-AF68-58B66BE41A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0" y="3777"/>
                  <a:ext cx="482" cy="28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53" name="Rectangle 613">
                  <a:extLst>
                    <a:ext uri="{FF2B5EF4-FFF2-40B4-BE49-F238E27FC236}">
                      <a16:creationId xmlns:a16="http://schemas.microsoft.com/office/drawing/2014/main" id="{BDFEA3F0-B6DF-4C30-BAC0-F68B641B7A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18"/>
                  <a:ext cx="170" cy="42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054" name="Group 614">
                <a:extLst>
                  <a:ext uri="{FF2B5EF4-FFF2-40B4-BE49-F238E27FC236}">
                    <a16:creationId xmlns:a16="http://schemas.microsoft.com/office/drawing/2014/main" id="{8E3564EE-D6AF-40B7-87EF-D14D8BBADB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30" y="3521"/>
                <a:ext cx="482" cy="720"/>
                <a:chOff x="5530" y="3521"/>
                <a:chExt cx="482" cy="720"/>
              </a:xfrm>
            </p:grpSpPr>
            <p:sp>
              <p:nvSpPr>
                <p:cNvPr id="62055" name="Oval 615">
                  <a:extLst>
                    <a:ext uri="{FF2B5EF4-FFF2-40B4-BE49-F238E27FC236}">
                      <a16:creationId xmlns:a16="http://schemas.microsoft.com/office/drawing/2014/main" id="{A8B175D8-D509-4DFE-B23C-749360E4A3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0" y="3521"/>
                  <a:ext cx="482" cy="4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0"/>
                        <a:invGamma/>
                      </a:srgbClr>
                    </a:gs>
                    <a:gs pos="100000">
                      <a:srgbClr val="FFCC6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56" name="Rectangle 616">
                  <a:extLst>
                    <a:ext uri="{FF2B5EF4-FFF2-40B4-BE49-F238E27FC236}">
                      <a16:creationId xmlns:a16="http://schemas.microsoft.com/office/drawing/2014/main" id="{84C60E24-2C4B-4015-AC06-709631A2BC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71"/>
                  <a:ext cx="170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22353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57" name="AutoShape 617">
                  <a:extLst>
                    <a:ext uri="{FF2B5EF4-FFF2-40B4-BE49-F238E27FC236}">
                      <a16:creationId xmlns:a16="http://schemas.microsoft.com/office/drawing/2014/main" id="{59937CB5-4F7E-4D88-A5F7-A93422DA50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14" y="421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79216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58" name="AutoShape 618">
                  <a:extLst>
                    <a:ext uri="{FF2B5EF4-FFF2-40B4-BE49-F238E27FC236}">
                      <a16:creationId xmlns:a16="http://schemas.microsoft.com/office/drawing/2014/main" id="{47584F6F-418A-4570-97C4-8C12C93404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4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22353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59" name="AutoShape 619">
                  <a:extLst>
                    <a:ext uri="{FF2B5EF4-FFF2-40B4-BE49-F238E27FC236}">
                      <a16:creationId xmlns:a16="http://schemas.microsoft.com/office/drawing/2014/main" id="{F3998DA7-EA57-41B2-A1CC-B6388A19E2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15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60" name="AutoShape 620">
                  <a:extLst>
                    <a:ext uri="{FF2B5EF4-FFF2-40B4-BE49-F238E27FC236}">
                      <a16:creationId xmlns:a16="http://schemas.microsoft.com/office/drawing/2014/main" id="{C76704B1-E038-45F6-811F-34112D69D5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12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61" name="AutoShape 621">
                  <a:extLst>
                    <a:ext uri="{FF2B5EF4-FFF2-40B4-BE49-F238E27FC236}">
                      <a16:creationId xmlns:a16="http://schemas.microsoft.com/office/drawing/2014/main" id="{17C51AAC-F7CC-449F-BEBC-9323F37601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0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62" name="AutoShape 622">
                  <a:extLst>
                    <a:ext uri="{FF2B5EF4-FFF2-40B4-BE49-F238E27FC236}">
                      <a16:creationId xmlns:a16="http://schemas.microsoft.com/office/drawing/2014/main" id="{1FF381CD-B2F9-442D-94B8-0FEC243EEB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0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63" name="AutoShape 623">
                  <a:extLst>
                    <a:ext uri="{FF2B5EF4-FFF2-40B4-BE49-F238E27FC236}">
                      <a16:creationId xmlns:a16="http://schemas.microsoft.com/office/drawing/2014/main" id="{B0AB8609-29BF-4B78-B33F-10A291B0E0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530" y="3550"/>
                  <a:ext cx="482" cy="482"/>
                </a:xfrm>
                <a:custGeom>
                  <a:avLst/>
                  <a:gdLst>
                    <a:gd name="G0" fmla="+- 18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80"/>
                    <a:gd name="G18" fmla="*/ 18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18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18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310 w 21600"/>
                    <a:gd name="T15" fmla="*/ 10800 h 21600"/>
                    <a:gd name="T16" fmla="*/ 10800 w 21600"/>
                    <a:gd name="T17" fmla="*/ 10620 h 21600"/>
                    <a:gd name="T18" fmla="*/ 1629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620" y="10800"/>
                      </a:moveTo>
                      <a:cubicBezTo>
                        <a:pt x="10620" y="10700"/>
                        <a:pt x="10700" y="10620"/>
                        <a:pt x="10800" y="10620"/>
                      </a:cubicBezTo>
                      <a:cubicBezTo>
                        <a:pt x="10899" y="10620"/>
                        <a:pt x="10980" y="10700"/>
                        <a:pt x="10980" y="10800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34902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64" name="Rectangle 624">
                  <a:extLst>
                    <a:ext uri="{FF2B5EF4-FFF2-40B4-BE49-F238E27FC236}">
                      <a16:creationId xmlns:a16="http://schemas.microsoft.com/office/drawing/2014/main" id="{BC37D7C1-F9CD-4734-B0E6-404C5ACBA7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0" y="3777"/>
                  <a:ext cx="482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34902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65" name="Rectangle 625">
                  <a:extLst>
                    <a:ext uri="{FF2B5EF4-FFF2-40B4-BE49-F238E27FC236}">
                      <a16:creationId xmlns:a16="http://schemas.microsoft.com/office/drawing/2014/main" id="{7AE45619-956F-4255-9C08-BCF46E6344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18"/>
                  <a:ext cx="170" cy="42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22353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066" name="Group 626">
            <a:extLst>
              <a:ext uri="{FF2B5EF4-FFF2-40B4-BE49-F238E27FC236}">
                <a16:creationId xmlns:a16="http://schemas.microsoft.com/office/drawing/2014/main" id="{61C55474-0544-426C-AF82-2EB7F2B4C120}"/>
              </a:ext>
            </a:extLst>
          </p:cNvPr>
          <p:cNvGrpSpPr>
            <a:grpSpLocks/>
          </p:cNvGrpSpPr>
          <p:nvPr/>
        </p:nvGrpSpPr>
        <p:grpSpPr bwMode="auto">
          <a:xfrm>
            <a:off x="2216150" y="692150"/>
            <a:ext cx="1657350" cy="1654175"/>
            <a:chOff x="2922" y="261"/>
            <a:chExt cx="1044" cy="1042"/>
          </a:xfrm>
        </p:grpSpPr>
        <p:sp>
          <p:nvSpPr>
            <p:cNvPr id="62067" name="Oval 627">
              <a:extLst>
                <a:ext uri="{FF2B5EF4-FFF2-40B4-BE49-F238E27FC236}">
                  <a16:creationId xmlns:a16="http://schemas.microsoft.com/office/drawing/2014/main" id="{3409CB28-D7D4-47E5-A9C6-A6E72D257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2" y="261"/>
              <a:ext cx="1044" cy="1042"/>
            </a:xfrm>
            <a:prstGeom prst="ellipse">
              <a:avLst/>
            </a:prstGeom>
            <a:gradFill rotWithShape="1">
              <a:gsLst>
                <a:gs pos="0">
                  <a:srgbClr val="FFCC66"/>
                </a:gs>
                <a:gs pos="100000">
                  <a:srgbClr val="FFCC6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068" name="Group 628">
              <a:extLst>
                <a:ext uri="{FF2B5EF4-FFF2-40B4-BE49-F238E27FC236}">
                  <a16:creationId xmlns:a16="http://schemas.microsoft.com/office/drawing/2014/main" id="{51BCE591-3C2B-4887-A314-E8E0E3923B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5" y="601"/>
              <a:ext cx="482" cy="691"/>
              <a:chOff x="4991" y="3550"/>
              <a:chExt cx="482" cy="691"/>
            </a:xfrm>
          </p:grpSpPr>
          <p:grpSp>
            <p:nvGrpSpPr>
              <p:cNvPr id="62069" name="Group 629">
                <a:extLst>
                  <a:ext uri="{FF2B5EF4-FFF2-40B4-BE49-F238E27FC236}">
                    <a16:creationId xmlns:a16="http://schemas.microsoft.com/office/drawing/2014/main" id="{FE99C01D-17B6-4C6D-B3C0-C6536D262C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1" y="3550"/>
                <a:ext cx="482" cy="691"/>
                <a:chOff x="4991" y="3550"/>
                <a:chExt cx="482" cy="691"/>
              </a:xfrm>
            </p:grpSpPr>
            <p:sp>
              <p:nvSpPr>
                <p:cNvPr id="62070" name="AutoShape 630">
                  <a:extLst>
                    <a:ext uri="{FF2B5EF4-FFF2-40B4-BE49-F238E27FC236}">
                      <a16:creationId xmlns:a16="http://schemas.microsoft.com/office/drawing/2014/main" id="{079C7AFD-0B9A-496C-BC7A-EBE005E422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4991" y="3550"/>
                  <a:ext cx="482" cy="482"/>
                </a:xfrm>
                <a:custGeom>
                  <a:avLst/>
                  <a:gdLst>
                    <a:gd name="G0" fmla="+- 18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80"/>
                    <a:gd name="G18" fmla="*/ 18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18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18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310 w 21600"/>
                    <a:gd name="T15" fmla="*/ 10800 h 21600"/>
                    <a:gd name="T16" fmla="*/ 10800 w 21600"/>
                    <a:gd name="T17" fmla="*/ 10620 h 21600"/>
                    <a:gd name="T18" fmla="*/ 1629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620" y="10800"/>
                      </a:moveTo>
                      <a:cubicBezTo>
                        <a:pt x="10620" y="10700"/>
                        <a:pt x="10700" y="10620"/>
                        <a:pt x="10800" y="10620"/>
                      </a:cubicBezTo>
                      <a:cubicBezTo>
                        <a:pt x="10899" y="10620"/>
                        <a:pt x="10980" y="10700"/>
                        <a:pt x="10980" y="10800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71" name="Rectangle 631">
                  <a:extLst>
                    <a:ext uri="{FF2B5EF4-FFF2-40B4-BE49-F238E27FC236}">
                      <a16:creationId xmlns:a16="http://schemas.microsoft.com/office/drawing/2014/main" id="{9E300C77-BF04-4F74-A669-5576EE7029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18"/>
                  <a:ext cx="170" cy="42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72" name="Rectangle 632">
                  <a:extLst>
                    <a:ext uri="{FF2B5EF4-FFF2-40B4-BE49-F238E27FC236}">
                      <a16:creationId xmlns:a16="http://schemas.microsoft.com/office/drawing/2014/main" id="{09840A8B-447B-4E3D-BA60-5A2113C0E2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71"/>
                  <a:ext cx="170" cy="141"/>
                </a:xfrm>
                <a:prstGeom prst="rect">
                  <a:avLst/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73" name="AutoShape 633">
                  <a:extLst>
                    <a:ext uri="{FF2B5EF4-FFF2-40B4-BE49-F238E27FC236}">
                      <a16:creationId xmlns:a16="http://schemas.microsoft.com/office/drawing/2014/main" id="{A0439BC9-579B-423B-8FC1-0BDF182346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75" y="421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74" name="AutoShape 634">
                  <a:extLst>
                    <a:ext uri="{FF2B5EF4-FFF2-40B4-BE49-F238E27FC236}">
                      <a16:creationId xmlns:a16="http://schemas.microsoft.com/office/drawing/2014/main" id="{CBAFF758-33CD-4205-82B8-E5C0923238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4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75" name="AutoShape 635">
                  <a:extLst>
                    <a:ext uri="{FF2B5EF4-FFF2-40B4-BE49-F238E27FC236}">
                      <a16:creationId xmlns:a16="http://schemas.microsoft.com/office/drawing/2014/main" id="{C728746B-B48E-46AE-B7D6-1313EFAAE1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15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76" name="AutoShape 636">
                  <a:extLst>
                    <a:ext uri="{FF2B5EF4-FFF2-40B4-BE49-F238E27FC236}">
                      <a16:creationId xmlns:a16="http://schemas.microsoft.com/office/drawing/2014/main" id="{71101969-34E3-45BD-B77E-085E263AAE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12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77" name="AutoShape 637">
                  <a:extLst>
                    <a:ext uri="{FF2B5EF4-FFF2-40B4-BE49-F238E27FC236}">
                      <a16:creationId xmlns:a16="http://schemas.microsoft.com/office/drawing/2014/main" id="{2072CB6A-CB18-4AD9-A2DC-F4D3A19A38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0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78" name="AutoShape 638">
                  <a:extLst>
                    <a:ext uri="{FF2B5EF4-FFF2-40B4-BE49-F238E27FC236}">
                      <a16:creationId xmlns:a16="http://schemas.microsoft.com/office/drawing/2014/main" id="{CA3AA5B2-7E59-4ADE-8D67-0D612FADA7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0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79" name="Rectangle 639">
                  <a:extLst>
                    <a:ext uri="{FF2B5EF4-FFF2-40B4-BE49-F238E27FC236}">
                      <a16:creationId xmlns:a16="http://schemas.microsoft.com/office/drawing/2014/main" id="{75E69C92-951C-42C0-A27A-3B94B8ACBB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1" y="3777"/>
                  <a:ext cx="482" cy="28"/>
                </a:xfrm>
                <a:prstGeom prst="rect">
                  <a:avLst/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080" name="Group 640">
                <a:extLst>
                  <a:ext uri="{FF2B5EF4-FFF2-40B4-BE49-F238E27FC236}">
                    <a16:creationId xmlns:a16="http://schemas.microsoft.com/office/drawing/2014/main" id="{76B524BF-F0EC-4D8D-9D26-4EE3F22C10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1" y="3550"/>
                <a:ext cx="482" cy="691"/>
                <a:chOff x="4991" y="3550"/>
                <a:chExt cx="482" cy="691"/>
              </a:xfrm>
            </p:grpSpPr>
            <p:sp>
              <p:nvSpPr>
                <p:cNvPr id="62081" name="AutoShape 641">
                  <a:extLst>
                    <a:ext uri="{FF2B5EF4-FFF2-40B4-BE49-F238E27FC236}">
                      <a16:creationId xmlns:a16="http://schemas.microsoft.com/office/drawing/2014/main" id="{4224F371-D032-4D5E-8391-B8630ECD2C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4991" y="3550"/>
                  <a:ext cx="482" cy="482"/>
                </a:xfrm>
                <a:custGeom>
                  <a:avLst/>
                  <a:gdLst>
                    <a:gd name="G0" fmla="+- 18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80"/>
                    <a:gd name="G18" fmla="*/ 18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18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18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310 w 21600"/>
                    <a:gd name="T15" fmla="*/ 10800 h 21600"/>
                    <a:gd name="T16" fmla="*/ 10800 w 21600"/>
                    <a:gd name="T17" fmla="*/ 10620 h 21600"/>
                    <a:gd name="T18" fmla="*/ 1629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620" y="10800"/>
                      </a:moveTo>
                      <a:cubicBezTo>
                        <a:pt x="10620" y="10700"/>
                        <a:pt x="10700" y="10620"/>
                        <a:pt x="10800" y="10620"/>
                      </a:cubicBezTo>
                      <a:cubicBezTo>
                        <a:pt x="10899" y="10620"/>
                        <a:pt x="10980" y="10700"/>
                        <a:pt x="10980" y="10800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34902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82" name="Rectangle 642">
                  <a:extLst>
                    <a:ext uri="{FF2B5EF4-FFF2-40B4-BE49-F238E27FC236}">
                      <a16:creationId xmlns:a16="http://schemas.microsoft.com/office/drawing/2014/main" id="{06348E6B-7567-4EE6-897B-E5498C3643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18"/>
                  <a:ext cx="170" cy="42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22353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83" name="Rectangle 643">
                  <a:extLst>
                    <a:ext uri="{FF2B5EF4-FFF2-40B4-BE49-F238E27FC236}">
                      <a16:creationId xmlns:a16="http://schemas.microsoft.com/office/drawing/2014/main" id="{262CBC35-1BC1-485E-BC4E-172F1F5DCB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71"/>
                  <a:ext cx="170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22353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84" name="AutoShape 644">
                  <a:extLst>
                    <a:ext uri="{FF2B5EF4-FFF2-40B4-BE49-F238E27FC236}">
                      <a16:creationId xmlns:a16="http://schemas.microsoft.com/office/drawing/2014/main" id="{729DC4F8-C7CA-420C-848C-03426772DF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75" y="421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79216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85" name="AutoShape 645">
                  <a:extLst>
                    <a:ext uri="{FF2B5EF4-FFF2-40B4-BE49-F238E27FC236}">
                      <a16:creationId xmlns:a16="http://schemas.microsoft.com/office/drawing/2014/main" id="{D034F7AF-47DA-46E3-9A9A-9AC80C329D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4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22353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86" name="AutoShape 646">
                  <a:extLst>
                    <a:ext uri="{FF2B5EF4-FFF2-40B4-BE49-F238E27FC236}">
                      <a16:creationId xmlns:a16="http://schemas.microsoft.com/office/drawing/2014/main" id="{66699BDD-0B24-4D84-A566-5533F3EC67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15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87" name="AutoShape 647">
                  <a:extLst>
                    <a:ext uri="{FF2B5EF4-FFF2-40B4-BE49-F238E27FC236}">
                      <a16:creationId xmlns:a16="http://schemas.microsoft.com/office/drawing/2014/main" id="{589446B3-A45C-44DB-9CB5-8284CABB40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12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88" name="AutoShape 648">
                  <a:extLst>
                    <a:ext uri="{FF2B5EF4-FFF2-40B4-BE49-F238E27FC236}">
                      <a16:creationId xmlns:a16="http://schemas.microsoft.com/office/drawing/2014/main" id="{F585FE6A-C0F6-49B9-81A1-21E76A24B7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0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89" name="AutoShape 649">
                  <a:extLst>
                    <a:ext uri="{FF2B5EF4-FFF2-40B4-BE49-F238E27FC236}">
                      <a16:creationId xmlns:a16="http://schemas.microsoft.com/office/drawing/2014/main" id="{EC1B9F21-B53B-4DAF-898C-F25490ED3C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0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90" name="Rectangle 650">
                  <a:extLst>
                    <a:ext uri="{FF2B5EF4-FFF2-40B4-BE49-F238E27FC236}">
                      <a16:creationId xmlns:a16="http://schemas.microsoft.com/office/drawing/2014/main" id="{C3740247-DB7E-4542-B583-CBD6556CA1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1" y="3777"/>
                  <a:ext cx="482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166" name="Group 726">
            <a:extLst>
              <a:ext uri="{FF2B5EF4-FFF2-40B4-BE49-F238E27FC236}">
                <a16:creationId xmlns:a16="http://schemas.microsoft.com/office/drawing/2014/main" id="{58484290-C098-4D78-B685-4A6BCFC4EF98}"/>
              </a:ext>
            </a:extLst>
          </p:cNvPr>
          <p:cNvGrpSpPr>
            <a:grpSpLocks/>
          </p:cNvGrpSpPr>
          <p:nvPr/>
        </p:nvGrpSpPr>
        <p:grpSpPr bwMode="auto">
          <a:xfrm>
            <a:off x="4314825" y="2925763"/>
            <a:ext cx="1214438" cy="1395412"/>
            <a:chOff x="3687" y="1083"/>
            <a:chExt cx="765" cy="879"/>
          </a:xfrm>
        </p:grpSpPr>
        <p:sp>
          <p:nvSpPr>
            <p:cNvPr id="62167" name="Oval 727">
              <a:extLst>
                <a:ext uri="{FF2B5EF4-FFF2-40B4-BE49-F238E27FC236}">
                  <a16:creationId xmlns:a16="http://schemas.microsoft.com/office/drawing/2014/main" id="{4D798A84-1ECC-411D-9C3F-17DBF93AE7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083"/>
              <a:ext cx="765" cy="765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168" name="Group 728">
              <a:extLst>
                <a:ext uri="{FF2B5EF4-FFF2-40B4-BE49-F238E27FC236}">
                  <a16:creationId xmlns:a16="http://schemas.microsoft.com/office/drawing/2014/main" id="{D1AD622E-05C2-4D36-A5BA-9878557E37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4" y="1395"/>
              <a:ext cx="312" cy="567"/>
              <a:chOff x="3177" y="2217"/>
              <a:chExt cx="312" cy="567"/>
            </a:xfrm>
          </p:grpSpPr>
          <p:grpSp>
            <p:nvGrpSpPr>
              <p:cNvPr id="62169" name="Group 729">
                <a:extLst>
                  <a:ext uri="{FF2B5EF4-FFF2-40B4-BE49-F238E27FC236}">
                    <a16:creationId xmlns:a16="http://schemas.microsoft.com/office/drawing/2014/main" id="{6A37668A-56E1-4456-A5CF-AC7D4B1AB1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2217"/>
                <a:ext cx="312" cy="567"/>
                <a:chOff x="3177" y="2217"/>
                <a:chExt cx="312" cy="567"/>
              </a:xfrm>
            </p:grpSpPr>
            <p:sp>
              <p:nvSpPr>
                <p:cNvPr id="62170" name="Oval 730">
                  <a:extLst>
                    <a:ext uri="{FF2B5EF4-FFF2-40B4-BE49-F238E27FC236}">
                      <a16:creationId xmlns:a16="http://schemas.microsoft.com/office/drawing/2014/main" id="{C5539456-D95D-472A-9488-2B38694057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2217"/>
                  <a:ext cx="312" cy="312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71" name="AutoShape 731">
                  <a:extLst>
                    <a:ext uri="{FF2B5EF4-FFF2-40B4-BE49-F238E27FC236}">
                      <a16:creationId xmlns:a16="http://schemas.microsoft.com/office/drawing/2014/main" id="{BF6945C9-CF05-4BF2-894E-996EAC7D0D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2415"/>
                  <a:ext cx="312" cy="17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72" name="Rectangle 732">
                  <a:extLst>
                    <a:ext uri="{FF2B5EF4-FFF2-40B4-BE49-F238E27FC236}">
                      <a16:creationId xmlns:a16="http://schemas.microsoft.com/office/drawing/2014/main" id="{A018903F-CB05-4057-B8E4-6493A08CB0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47" y="2614"/>
                  <a:ext cx="170" cy="141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73" name="AutoShape 733">
                  <a:extLst>
                    <a:ext uri="{FF2B5EF4-FFF2-40B4-BE49-F238E27FC236}">
                      <a16:creationId xmlns:a16="http://schemas.microsoft.com/office/drawing/2014/main" id="{D91837A7-1A17-44D3-B0F9-F497452080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5" y="2755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74" name="AutoShape 734">
                  <a:extLst>
                    <a:ext uri="{FF2B5EF4-FFF2-40B4-BE49-F238E27FC236}">
                      <a16:creationId xmlns:a16="http://schemas.microsoft.com/office/drawing/2014/main" id="{EC8068BA-BFA6-4A17-86F9-A3C64FCB4C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47" y="2585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75" name="AutoShape 735">
                  <a:extLst>
                    <a:ext uri="{FF2B5EF4-FFF2-40B4-BE49-F238E27FC236}">
                      <a16:creationId xmlns:a16="http://schemas.microsoft.com/office/drawing/2014/main" id="{AF5BF66F-DF7A-4980-8904-70BD2294CA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76" name="AutoShape 736">
                  <a:extLst>
                    <a:ext uri="{FF2B5EF4-FFF2-40B4-BE49-F238E27FC236}">
                      <a16:creationId xmlns:a16="http://schemas.microsoft.com/office/drawing/2014/main" id="{0299F54E-7E21-450B-ACE0-39A925D24F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77" name="AutoShape 737">
                  <a:extLst>
                    <a:ext uri="{FF2B5EF4-FFF2-40B4-BE49-F238E27FC236}">
                      <a16:creationId xmlns:a16="http://schemas.microsoft.com/office/drawing/2014/main" id="{8F90D73B-539B-4F59-B2F0-3F63C6996F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42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78" name="AutoShape 738">
                  <a:extLst>
                    <a:ext uri="{FF2B5EF4-FFF2-40B4-BE49-F238E27FC236}">
                      <a16:creationId xmlns:a16="http://schemas.microsoft.com/office/drawing/2014/main" id="{774010E8-B179-4449-85CE-B8928E2225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14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179" name="Group 739">
                <a:extLst>
                  <a:ext uri="{FF2B5EF4-FFF2-40B4-BE49-F238E27FC236}">
                    <a16:creationId xmlns:a16="http://schemas.microsoft.com/office/drawing/2014/main" id="{E48FBC1D-F0C8-44E2-B301-2A46509509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2217"/>
                <a:ext cx="312" cy="567"/>
                <a:chOff x="3177" y="2217"/>
                <a:chExt cx="312" cy="567"/>
              </a:xfrm>
            </p:grpSpPr>
            <p:sp>
              <p:nvSpPr>
                <p:cNvPr id="62180" name="Oval 740">
                  <a:extLst>
                    <a:ext uri="{FF2B5EF4-FFF2-40B4-BE49-F238E27FC236}">
                      <a16:creationId xmlns:a16="http://schemas.microsoft.com/office/drawing/2014/main" id="{986EB432-F151-4F6C-A6B2-350D1A4EE5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2217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>
                        <a:gamma/>
                        <a:tint val="0"/>
                        <a:invGamma/>
                      </a:srgbClr>
                    </a:gs>
                    <a:gs pos="100000">
                      <a:srgbClr val="FFFF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81" name="AutoShape 741">
                  <a:extLst>
                    <a:ext uri="{FF2B5EF4-FFF2-40B4-BE49-F238E27FC236}">
                      <a16:creationId xmlns:a16="http://schemas.microsoft.com/office/drawing/2014/main" id="{81B479A5-5666-48AE-B5B0-FB9D035DE8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2415"/>
                  <a:ext cx="312" cy="17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82" name="Rectangle 742">
                  <a:extLst>
                    <a:ext uri="{FF2B5EF4-FFF2-40B4-BE49-F238E27FC236}">
                      <a16:creationId xmlns:a16="http://schemas.microsoft.com/office/drawing/2014/main" id="{FADCF356-1B7E-4B2D-8BA5-4846B005D9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47" y="2614"/>
                  <a:ext cx="170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83" name="AutoShape 743">
                  <a:extLst>
                    <a:ext uri="{FF2B5EF4-FFF2-40B4-BE49-F238E27FC236}">
                      <a16:creationId xmlns:a16="http://schemas.microsoft.com/office/drawing/2014/main" id="{DBA6A69C-E45B-4D7E-B48A-58560630D8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5" y="2755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79216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84" name="AutoShape 744">
                  <a:extLst>
                    <a:ext uri="{FF2B5EF4-FFF2-40B4-BE49-F238E27FC236}">
                      <a16:creationId xmlns:a16="http://schemas.microsoft.com/office/drawing/2014/main" id="{A8B010AC-22BA-4E76-B44D-2188DB3ED9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47" y="2585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85" name="AutoShape 745">
                  <a:extLst>
                    <a:ext uri="{FF2B5EF4-FFF2-40B4-BE49-F238E27FC236}">
                      <a16:creationId xmlns:a16="http://schemas.microsoft.com/office/drawing/2014/main" id="{D895B27B-72B7-42F1-BD20-A0F7C2ED3E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86" name="AutoShape 746">
                  <a:extLst>
                    <a:ext uri="{FF2B5EF4-FFF2-40B4-BE49-F238E27FC236}">
                      <a16:creationId xmlns:a16="http://schemas.microsoft.com/office/drawing/2014/main" id="{6BF5A72D-F4A6-449D-BA12-275BF51816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87" name="AutoShape 747">
                  <a:extLst>
                    <a:ext uri="{FF2B5EF4-FFF2-40B4-BE49-F238E27FC236}">
                      <a16:creationId xmlns:a16="http://schemas.microsoft.com/office/drawing/2014/main" id="{E2DB3C23-8E12-4432-860E-76E01AA090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42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88" name="AutoShape 748">
                  <a:extLst>
                    <a:ext uri="{FF2B5EF4-FFF2-40B4-BE49-F238E27FC236}">
                      <a16:creationId xmlns:a16="http://schemas.microsoft.com/office/drawing/2014/main" id="{A942BC9A-F61F-479A-A01E-3753F54F12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14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189" name="Group 749">
            <a:extLst>
              <a:ext uri="{FF2B5EF4-FFF2-40B4-BE49-F238E27FC236}">
                <a16:creationId xmlns:a16="http://schemas.microsoft.com/office/drawing/2014/main" id="{9C04509E-AFAB-4D84-BEBB-C5CD9203449E}"/>
              </a:ext>
            </a:extLst>
          </p:cNvPr>
          <p:cNvGrpSpPr>
            <a:grpSpLocks/>
          </p:cNvGrpSpPr>
          <p:nvPr/>
        </p:nvGrpSpPr>
        <p:grpSpPr bwMode="auto">
          <a:xfrm>
            <a:off x="6259513" y="2852738"/>
            <a:ext cx="1214437" cy="1485900"/>
            <a:chOff x="4396" y="1026"/>
            <a:chExt cx="765" cy="936"/>
          </a:xfrm>
        </p:grpSpPr>
        <p:sp>
          <p:nvSpPr>
            <p:cNvPr id="62190" name="Oval 750">
              <a:extLst>
                <a:ext uri="{FF2B5EF4-FFF2-40B4-BE49-F238E27FC236}">
                  <a16:creationId xmlns:a16="http://schemas.microsoft.com/office/drawing/2014/main" id="{17E953DC-EA8E-41AA-83A8-D1F7C5825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1026"/>
              <a:ext cx="765" cy="765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191" name="Group 751">
              <a:extLst>
                <a:ext uri="{FF2B5EF4-FFF2-40B4-BE49-F238E27FC236}">
                  <a16:creationId xmlns:a16="http://schemas.microsoft.com/office/drawing/2014/main" id="{B2DEA6BB-466D-42C0-8222-06CE5FC192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3" y="1310"/>
              <a:ext cx="312" cy="652"/>
              <a:chOff x="3715" y="2160"/>
              <a:chExt cx="312" cy="652"/>
            </a:xfrm>
          </p:grpSpPr>
          <p:grpSp>
            <p:nvGrpSpPr>
              <p:cNvPr id="62192" name="Group 752">
                <a:extLst>
                  <a:ext uri="{FF2B5EF4-FFF2-40B4-BE49-F238E27FC236}">
                    <a16:creationId xmlns:a16="http://schemas.microsoft.com/office/drawing/2014/main" id="{56BEA7AE-68C3-4A53-B34F-AF9EBF1408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5" y="2160"/>
                <a:ext cx="312" cy="652"/>
                <a:chOff x="3772" y="2160"/>
                <a:chExt cx="312" cy="652"/>
              </a:xfrm>
            </p:grpSpPr>
            <p:sp>
              <p:nvSpPr>
                <p:cNvPr id="62193" name="Oval 753">
                  <a:extLst>
                    <a:ext uri="{FF2B5EF4-FFF2-40B4-BE49-F238E27FC236}">
                      <a16:creationId xmlns:a16="http://schemas.microsoft.com/office/drawing/2014/main" id="{76EFFA04-6DEC-4C65-97F1-40B8DE5292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2" y="2160"/>
                  <a:ext cx="312" cy="311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94" name="AutoShape 754">
                  <a:extLst>
                    <a:ext uri="{FF2B5EF4-FFF2-40B4-BE49-F238E27FC236}">
                      <a16:creationId xmlns:a16="http://schemas.microsoft.com/office/drawing/2014/main" id="{9C347DC8-9126-4A11-9A5E-77EE53538D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2" y="2358"/>
                  <a:ext cx="311" cy="57"/>
                </a:xfrm>
                <a:custGeom>
                  <a:avLst/>
                  <a:gdLst>
                    <a:gd name="G0" fmla="+- 2084 0 0"/>
                    <a:gd name="G1" fmla="+- 21600 0 2084"/>
                    <a:gd name="G2" fmla="*/ 2084 1 2"/>
                    <a:gd name="G3" fmla="+- 21600 0 G2"/>
                    <a:gd name="G4" fmla="+/ 2084 21600 2"/>
                    <a:gd name="G5" fmla="+/ G1 0 2"/>
                    <a:gd name="G6" fmla="*/ 21600 21600 2084"/>
                    <a:gd name="G7" fmla="*/ G6 1 2"/>
                    <a:gd name="G8" fmla="+- 21600 0 G7"/>
                    <a:gd name="G9" fmla="*/ 21600 1 2"/>
                    <a:gd name="G10" fmla="+- 2084 0 G9"/>
                    <a:gd name="G11" fmla="?: G10 G8 0"/>
                    <a:gd name="G12" fmla="?: G10 G7 21600"/>
                    <a:gd name="T0" fmla="*/ 20558 w 21600"/>
                    <a:gd name="T1" fmla="*/ 10800 h 21600"/>
                    <a:gd name="T2" fmla="*/ 10800 w 21600"/>
                    <a:gd name="T3" fmla="*/ 21600 h 21600"/>
                    <a:gd name="T4" fmla="*/ 1042 w 21600"/>
                    <a:gd name="T5" fmla="*/ 10800 h 21600"/>
                    <a:gd name="T6" fmla="*/ 10800 w 21600"/>
                    <a:gd name="T7" fmla="*/ 0 h 21600"/>
                    <a:gd name="T8" fmla="*/ 2842 w 21600"/>
                    <a:gd name="T9" fmla="*/ 2842 h 21600"/>
                    <a:gd name="T10" fmla="*/ 18758 w 21600"/>
                    <a:gd name="T11" fmla="*/ 1875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084" y="21600"/>
                      </a:lnTo>
                      <a:lnTo>
                        <a:pt x="195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95" name="Freeform 755">
                  <a:extLst>
                    <a:ext uri="{FF2B5EF4-FFF2-40B4-BE49-F238E27FC236}">
                      <a16:creationId xmlns:a16="http://schemas.microsoft.com/office/drawing/2014/main" id="{B20231EA-B62C-4D44-8690-25AF2430C9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2" y="2395"/>
                  <a:ext cx="312" cy="246"/>
                </a:xfrm>
                <a:custGeom>
                  <a:avLst/>
                  <a:gdLst>
                    <a:gd name="T0" fmla="*/ 85 w 312"/>
                    <a:gd name="T1" fmla="*/ 246 h 246"/>
                    <a:gd name="T2" fmla="*/ 85 w 312"/>
                    <a:gd name="T3" fmla="*/ 189 h 246"/>
                    <a:gd name="T4" fmla="*/ 57 w 312"/>
                    <a:gd name="T5" fmla="*/ 104 h 246"/>
                    <a:gd name="T6" fmla="*/ 0 w 312"/>
                    <a:gd name="T7" fmla="*/ 19 h 246"/>
                    <a:gd name="T8" fmla="*/ 16 w 312"/>
                    <a:gd name="T9" fmla="*/ 0 h 246"/>
                    <a:gd name="T10" fmla="*/ 301 w 312"/>
                    <a:gd name="T11" fmla="*/ 0 h 246"/>
                    <a:gd name="T12" fmla="*/ 312 w 312"/>
                    <a:gd name="T13" fmla="*/ 19 h 246"/>
                    <a:gd name="T14" fmla="*/ 256 w 312"/>
                    <a:gd name="T15" fmla="*/ 104 h 246"/>
                    <a:gd name="T16" fmla="*/ 227 w 312"/>
                    <a:gd name="T17" fmla="*/ 189 h 246"/>
                    <a:gd name="T18" fmla="*/ 227 w 312"/>
                    <a:gd name="T19" fmla="*/ 246 h 246"/>
                    <a:gd name="T20" fmla="*/ 85 w 312"/>
                    <a:gd name="T21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2" h="246">
                      <a:moveTo>
                        <a:pt x="85" y="246"/>
                      </a:moveTo>
                      <a:lnTo>
                        <a:pt x="85" y="189"/>
                      </a:lnTo>
                      <a:cubicBezTo>
                        <a:pt x="80" y="165"/>
                        <a:pt x="71" y="132"/>
                        <a:pt x="57" y="104"/>
                      </a:cubicBezTo>
                      <a:cubicBezTo>
                        <a:pt x="43" y="76"/>
                        <a:pt x="7" y="36"/>
                        <a:pt x="0" y="19"/>
                      </a:cubicBezTo>
                      <a:lnTo>
                        <a:pt x="16" y="0"/>
                      </a:lnTo>
                      <a:lnTo>
                        <a:pt x="301" y="0"/>
                      </a:lnTo>
                      <a:lnTo>
                        <a:pt x="312" y="19"/>
                      </a:lnTo>
                      <a:cubicBezTo>
                        <a:pt x="304" y="36"/>
                        <a:pt x="270" y="76"/>
                        <a:pt x="256" y="104"/>
                      </a:cubicBezTo>
                      <a:cubicBezTo>
                        <a:pt x="242" y="132"/>
                        <a:pt x="232" y="165"/>
                        <a:pt x="227" y="189"/>
                      </a:cubicBezTo>
                      <a:lnTo>
                        <a:pt x="227" y="246"/>
                      </a:lnTo>
                      <a:lnTo>
                        <a:pt x="85" y="246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196" name="Rectangle 756">
                  <a:extLst>
                    <a:ext uri="{FF2B5EF4-FFF2-40B4-BE49-F238E27FC236}">
                      <a16:creationId xmlns:a16="http://schemas.microsoft.com/office/drawing/2014/main" id="{12C74959-FB23-4FFF-BA7E-16E40758DC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2" y="2642"/>
                  <a:ext cx="170" cy="141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97" name="AutoShape 757">
                  <a:extLst>
                    <a:ext uri="{FF2B5EF4-FFF2-40B4-BE49-F238E27FC236}">
                      <a16:creationId xmlns:a16="http://schemas.microsoft.com/office/drawing/2014/main" id="{50A43C37-CB57-4EFA-A679-EB391CB7BD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0" y="2783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98" name="AutoShape 758">
                  <a:extLst>
                    <a:ext uri="{FF2B5EF4-FFF2-40B4-BE49-F238E27FC236}">
                      <a16:creationId xmlns:a16="http://schemas.microsoft.com/office/drawing/2014/main" id="{97B4D0E6-B6DC-462D-BF21-1EDEDEAAFC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2" y="2613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99" name="AutoShape 759">
                  <a:extLst>
                    <a:ext uri="{FF2B5EF4-FFF2-40B4-BE49-F238E27FC236}">
                      <a16:creationId xmlns:a16="http://schemas.microsoft.com/office/drawing/2014/main" id="{14383353-D3FC-4C23-AA2C-5C6881F613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727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00" name="AutoShape 760">
                  <a:extLst>
                    <a:ext uri="{FF2B5EF4-FFF2-40B4-BE49-F238E27FC236}">
                      <a16:creationId xmlns:a16="http://schemas.microsoft.com/office/drawing/2014/main" id="{4050967D-6F6B-416A-B5D8-68B4AAB01A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01" name="AutoShape 761">
                  <a:extLst>
                    <a:ext uri="{FF2B5EF4-FFF2-40B4-BE49-F238E27FC236}">
                      <a16:creationId xmlns:a16="http://schemas.microsoft.com/office/drawing/2014/main" id="{6221BB22-24C0-4452-8AEA-ABB137CE4B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70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02" name="AutoShape 762">
                  <a:extLst>
                    <a:ext uri="{FF2B5EF4-FFF2-40B4-BE49-F238E27FC236}">
                      <a16:creationId xmlns:a16="http://schemas.microsoft.com/office/drawing/2014/main" id="{4DC7622E-C1CE-436A-8A88-A711E60DCF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42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203" name="Group 763">
                <a:extLst>
                  <a:ext uri="{FF2B5EF4-FFF2-40B4-BE49-F238E27FC236}">
                    <a16:creationId xmlns:a16="http://schemas.microsoft.com/office/drawing/2014/main" id="{BD206BB4-7EEC-4152-B43C-8867109BD4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5" y="2160"/>
                <a:ext cx="312" cy="652"/>
                <a:chOff x="3772" y="2160"/>
                <a:chExt cx="312" cy="652"/>
              </a:xfrm>
            </p:grpSpPr>
            <p:sp>
              <p:nvSpPr>
                <p:cNvPr id="62204" name="Oval 764">
                  <a:extLst>
                    <a:ext uri="{FF2B5EF4-FFF2-40B4-BE49-F238E27FC236}">
                      <a16:creationId xmlns:a16="http://schemas.microsoft.com/office/drawing/2014/main" id="{F80D369E-868A-4822-9717-0C82FD24B6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2" y="2160"/>
                  <a:ext cx="312" cy="31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>
                        <a:gamma/>
                        <a:tint val="0"/>
                        <a:invGamma/>
                      </a:srgbClr>
                    </a:gs>
                    <a:gs pos="100000">
                      <a:srgbClr val="FFFF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05" name="AutoShape 765">
                  <a:extLst>
                    <a:ext uri="{FF2B5EF4-FFF2-40B4-BE49-F238E27FC236}">
                      <a16:creationId xmlns:a16="http://schemas.microsoft.com/office/drawing/2014/main" id="{7F76D699-793F-43FD-B24B-9BD28168FB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2" y="2358"/>
                  <a:ext cx="311" cy="57"/>
                </a:xfrm>
                <a:custGeom>
                  <a:avLst/>
                  <a:gdLst>
                    <a:gd name="G0" fmla="+- 2084 0 0"/>
                    <a:gd name="G1" fmla="+- 21600 0 2084"/>
                    <a:gd name="G2" fmla="*/ 2084 1 2"/>
                    <a:gd name="G3" fmla="+- 21600 0 G2"/>
                    <a:gd name="G4" fmla="+/ 2084 21600 2"/>
                    <a:gd name="G5" fmla="+/ G1 0 2"/>
                    <a:gd name="G6" fmla="*/ 21600 21600 2084"/>
                    <a:gd name="G7" fmla="*/ G6 1 2"/>
                    <a:gd name="G8" fmla="+- 21600 0 G7"/>
                    <a:gd name="G9" fmla="*/ 21600 1 2"/>
                    <a:gd name="G10" fmla="+- 2084 0 G9"/>
                    <a:gd name="G11" fmla="?: G10 G8 0"/>
                    <a:gd name="G12" fmla="?: G10 G7 21600"/>
                    <a:gd name="T0" fmla="*/ 20558 w 21600"/>
                    <a:gd name="T1" fmla="*/ 10800 h 21600"/>
                    <a:gd name="T2" fmla="*/ 10800 w 21600"/>
                    <a:gd name="T3" fmla="*/ 21600 h 21600"/>
                    <a:gd name="T4" fmla="*/ 1042 w 21600"/>
                    <a:gd name="T5" fmla="*/ 10800 h 21600"/>
                    <a:gd name="T6" fmla="*/ 10800 w 21600"/>
                    <a:gd name="T7" fmla="*/ 0 h 21600"/>
                    <a:gd name="T8" fmla="*/ 2842 w 21600"/>
                    <a:gd name="T9" fmla="*/ 2842 h 21600"/>
                    <a:gd name="T10" fmla="*/ 18758 w 21600"/>
                    <a:gd name="T11" fmla="*/ 1875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084" y="21600"/>
                      </a:lnTo>
                      <a:lnTo>
                        <a:pt x="195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06" name="Freeform 766">
                  <a:extLst>
                    <a:ext uri="{FF2B5EF4-FFF2-40B4-BE49-F238E27FC236}">
                      <a16:creationId xmlns:a16="http://schemas.microsoft.com/office/drawing/2014/main" id="{97B0632D-3BF0-4503-9BE8-4A22912F6E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2" y="2395"/>
                  <a:ext cx="312" cy="246"/>
                </a:xfrm>
                <a:custGeom>
                  <a:avLst/>
                  <a:gdLst>
                    <a:gd name="T0" fmla="*/ 85 w 312"/>
                    <a:gd name="T1" fmla="*/ 246 h 246"/>
                    <a:gd name="T2" fmla="*/ 85 w 312"/>
                    <a:gd name="T3" fmla="*/ 189 h 246"/>
                    <a:gd name="T4" fmla="*/ 57 w 312"/>
                    <a:gd name="T5" fmla="*/ 104 h 246"/>
                    <a:gd name="T6" fmla="*/ 0 w 312"/>
                    <a:gd name="T7" fmla="*/ 19 h 246"/>
                    <a:gd name="T8" fmla="*/ 16 w 312"/>
                    <a:gd name="T9" fmla="*/ 0 h 246"/>
                    <a:gd name="T10" fmla="*/ 301 w 312"/>
                    <a:gd name="T11" fmla="*/ 0 h 246"/>
                    <a:gd name="T12" fmla="*/ 312 w 312"/>
                    <a:gd name="T13" fmla="*/ 19 h 246"/>
                    <a:gd name="T14" fmla="*/ 256 w 312"/>
                    <a:gd name="T15" fmla="*/ 104 h 246"/>
                    <a:gd name="T16" fmla="*/ 227 w 312"/>
                    <a:gd name="T17" fmla="*/ 189 h 246"/>
                    <a:gd name="T18" fmla="*/ 227 w 312"/>
                    <a:gd name="T19" fmla="*/ 246 h 246"/>
                    <a:gd name="T20" fmla="*/ 85 w 312"/>
                    <a:gd name="T21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2" h="246">
                      <a:moveTo>
                        <a:pt x="85" y="246"/>
                      </a:moveTo>
                      <a:lnTo>
                        <a:pt x="85" y="189"/>
                      </a:lnTo>
                      <a:cubicBezTo>
                        <a:pt x="80" y="165"/>
                        <a:pt x="71" y="132"/>
                        <a:pt x="57" y="104"/>
                      </a:cubicBezTo>
                      <a:cubicBezTo>
                        <a:pt x="43" y="76"/>
                        <a:pt x="7" y="36"/>
                        <a:pt x="0" y="19"/>
                      </a:cubicBezTo>
                      <a:lnTo>
                        <a:pt x="16" y="0"/>
                      </a:lnTo>
                      <a:lnTo>
                        <a:pt x="301" y="0"/>
                      </a:lnTo>
                      <a:lnTo>
                        <a:pt x="312" y="19"/>
                      </a:lnTo>
                      <a:cubicBezTo>
                        <a:pt x="304" y="36"/>
                        <a:pt x="270" y="76"/>
                        <a:pt x="256" y="104"/>
                      </a:cubicBezTo>
                      <a:cubicBezTo>
                        <a:pt x="242" y="132"/>
                        <a:pt x="232" y="165"/>
                        <a:pt x="227" y="189"/>
                      </a:cubicBezTo>
                      <a:lnTo>
                        <a:pt x="227" y="246"/>
                      </a:lnTo>
                      <a:lnTo>
                        <a:pt x="85" y="24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207" name="Rectangle 767">
                  <a:extLst>
                    <a:ext uri="{FF2B5EF4-FFF2-40B4-BE49-F238E27FC236}">
                      <a16:creationId xmlns:a16="http://schemas.microsoft.com/office/drawing/2014/main" id="{85C0EF09-3C7E-480A-897D-A4B3A2AFD2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2" y="2642"/>
                  <a:ext cx="170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08" name="AutoShape 768">
                  <a:extLst>
                    <a:ext uri="{FF2B5EF4-FFF2-40B4-BE49-F238E27FC236}">
                      <a16:creationId xmlns:a16="http://schemas.microsoft.com/office/drawing/2014/main" id="{E791D487-369B-4CB7-8A70-5989006F74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0" y="2783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79216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09" name="AutoShape 769">
                  <a:extLst>
                    <a:ext uri="{FF2B5EF4-FFF2-40B4-BE49-F238E27FC236}">
                      <a16:creationId xmlns:a16="http://schemas.microsoft.com/office/drawing/2014/main" id="{112DDA87-032D-4D6F-8BF6-7CD4DE381E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2" y="2613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>
                        <a:gamma/>
                        <a:tint val="44314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44314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10" name="AutoShape 770">
                  <a:extLst>
                    <a:ext uri="{FF2B5EF4-FFF2-40B4-BE49-F238E27FC236}">
                      <a16:creationId xmlns:a16="http://schemas.microsoft.com/office/drawing/2014/main" id="{363B023C-DA18-4556-AAEC-42F8BE8147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727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11" name="AutoShape 771">
                  <a:extLst>
                    <a:ext uri="{FF2B5EF4-FFF2-40B4-BE49-F238E27FC236}">
                      <a16:creationId xmlns:a16="http://schemas.microsoft.com/office/drawing/2014/main" id="{328506F9-56E8-489A-8FA3-E5F72D54FD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12" name="AutoShape 772">
                  <a:extLst>
                    <a:ext uri="{FF2B5EF4-FFF2-40B4-BE49-F238E27FC236}">
                      <a16:creationId xmlns:a16="http://schemas.microsoft.com/office/drawing/2014/main" id="{1DEA26BA-734D-4407-8FF9-2DE803AA37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70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13" name="AutoShape 773">
                  <a:extLst>
                    <a:ext uri="{FF2B5EF4-FFF2-40B4-BE49-F238E27FC236}">
                      <a16:creationId xmlns:a16="http://schemas.microsoft.com/office/drawing/2014/main" id="{4947EF52-761A-4646-BC0F-089378E990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42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214" name="Group 774">
            <a:extLst>
              <a:ext uri="{FF2B5EF4-FFF2-40B4-BE49-F238E27FC236}">
                <a16:creationId xmlns:a16="http://schemas.microsoft.com/office/drawing/2014/main" id="{053AB89A-2250-4554-88F7-CECD75E8FA78}"/>
              </a:ext>
            </a:extLst>
          </p:cNvPr>
          <p:cNvGrpSpPr>
            <a:grpSpLocks/>
          </p:cNvGrpSpPr>
          <p:nvPr/>
        </p:nvGrpSpPr>
        <p:grpSpPr bwMode="auto">
          <a:xfrm>
            <a:off x="8059738" y="2971800"/>
            <a:ext cx="1214437" cy="1393825"/>
            <a:chOff x="5275" y="1083"/>
            <a:chExt cx="765" cy="878"/>
          </a:xfrm>
        </p:grpSpPr>
        <p:sp>
          <p:nvSpPr>
            <p:cNvPr id="62215" name="Oval 775">
              <a:extLst>
                <a:ext uri="{FF2B5EF4-FFF2-40B4-BE49-F238E27FC236}">
                  <a16:creationId xmlns:a16="http://schemas.microsoft.com/office/drawing/2014/main" id="{3684FAFC-0EA2-40C6-93CB-20E026BBF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5" y="1083"/>
              <a:ext cx="765" cy="765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216" name="Group 776">
              <a:extLst>
                <a:ext uri="{FF2B5EF4-FFF2-40B4-BE49-F238E27FC236}">
                  <a16:creationId xmlns:a16="http://schemas.microsoft.com/office/drawing/2014/main" id="{5A358EFB-AF61-4206-9905-5B29265884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30" y="1366"/>
              <a:ext cx="255" cy="595"/>
              <a:chOff x="3318" y="3096"/>
              <a:chExt cx="255" cy="595"/>
            </a:xfrm>
          </p:grpSpPr>
          <p:grpSp>
            <p:nvGrpSpPr>
              <p:cNvPr id="62217" name="Group 777">
                <a:extLst>
                  <a:ext uri="{FF2B5EF4-FFF2-40B4-BE49-F238E27FC236}">
                    <a16:creationId xmlns:a16="http://schemas.microsoft.com/office/drawing/2014/main" id="{8C526E31-4D26-4B1A-88F2-8E48DEDAE2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18" y="3096"/>
                <a:ext cx="255" cy="595"/>
                <a:chOff x="3318" y="3096"/>
                <a:chExt cx="255" cy="595"/>
              </a:xfrm>
            </p:grpSpPr>
            <p:sp>
              <p:nvSpPr>
                <p:cNvPr id="62218" name="AutoShape 778">
                  <a:extLst>
                    <a:ext uri="{FF2B5EF4-FFF2-40B4-BE49-F238E27FC236}">
                      <a16:creationId xmlns:a16="http://schemas.microsoft.com/office/drawing/2014/main" id="{F67884D0-5BA4-46DE-BF27-20A105A59B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096"/>
                  <a:ext cx="255" cy="4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19" name="AutoShape 779">
                  <a:extLst>
                    <a:ext uri="{FF2B5EF4-FFF2-40B4-BE49-F238E27FC236}">
                      <a16:creationId xmlns:a16="http://schemas.microsoft.com/office/drawing/2014/main" id="{A25691F4-ECE1-4344-8167-6A1538DD7D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294"/>
                  <a:ext cx="255" cy="22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20" name="Rectangle 780">
                  <a:extLst>
                    <a:ext uri="{FF2B5EF4-FFF2-40B4-BE49-F238E27FC236}">
                      <a16:creationId xmlns:a16="http://schemas.microsoft.com/office/drawing/2014/main" id="{6A6283F3-E5E3-4A61-A904-6732CED18C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322"/>
                  <a:ext cx="255" cy="85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21" name="Rectangle 781">
                  <a:extLst>
                    <a:ext uri="{FF2B5EF4-FFF2-40B4-BE49-F238E27FC236}">
                      <a16:creationId xmlns:a16="http://schemas.microsoft.com/office/drawing/2014/main" id="{2E59FE74-2F0D-49CB-8AF1-B4CA6EEE00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294"/>
                  <a:ext cx="255" cy="29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22" name="AutoShape 782">
                  <a:extLst>
                    <a:ext uri="{FF2B5EF4-FFF2-40B4-BE49-F238E27FC236}">
                      <a16:creationId xmlns:a16="http://schemas.microsoft.com/office/drawing/2014/main" id="{9AD91E14-92E7-476E-93F4-40E5EF5755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096"/>
                  <a:ext cx="255" cy="4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23" name="Rectangle 783">
                  <a:extLst>
                    <a:ext uri="{FF2B5EF4-FFF2-40B4-BE49-F238E27FC236}">
                      <a16:creationId xmlns:a16="http://schemas.microsoft.com/office/drawing/2014/main" id="{AF1C42A0-25D6-4535-BAF9-7C760CB8A9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61" y="3521"/>
                  <a:ext cx="170" cy="141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24" name="AutoShape 784">
                  <a:extLst>
                    <a:ext uri="{FF2B5EF4-FFF2-40B4-BE49-F238E27FC236}">
                      <a16:creationId xmlns:a16="http://schemas.microsoft.com/office/drawing/2014/main" id="{BC9AE539-729E-406A-BB97-4FD54E182B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9" y="366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25" name="AutoShape 785">
                  <a:extLst>
                    <a:ext uri="{FF2B5EF4-FFF2-40B4-BE49-F238E27FC236}">
                      <a16:creationId xmlns:a16="http://schemas.microsoft.com/office/drawing/2014/main" id="{712E4BDB-25E6-4DE6-A601-F30E6E0EF7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61" y="349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26" name="AutoShape 786">
                  <a:extLst>
                    <a:ext uri="{FF2B5EF4-FFF2-40B4-BE49-F238E27FC236}">
                      <a16:creationId xmlns:a16="http://schemas.microsoft.com/office/drawing/2014/main" id="{9D9DB038-76FA-4CBE-BA3F-C30512844F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60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27" name="AutoShape 787">
                  <a:extLst>
                    <a:ext uri="{FF2B5EF4-FFF2-40B4-BE49-F238E27FC236}">
                      <a16:creationId xmlns:a16="http://schemas.microsoft.com/office/drawing/2014/main" id="{D39BDD05-7A24-4EF1-9B05-7B7D470CB7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7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28" name="AutoShape 788">
                  <a:extLst>
                    <a:ext uri="{FF2B5EF4-FFF2-40B4-BE49-F238E27FC236}">
                      <a16:creationId xmlns:a16="http://schemas.microsoft.com/office/drawing/2014/main" id="{9AEDE7A1-FEEE-4834-A45B-6CE0E246E6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4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29" name="AutoShape 789">
                  <a:extLst>
                    <a:ext uri="{FF2B5EF4-FFF2-40B4-BE49-F238E27FC236}">
                      <a16:creationId xmlns:a16="http://schemas.microsoft.com/office/drawing/2014/main" id="{84420067-2C4F-473D-9707-08E4DC6D04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2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230" name="Group 790">
                <a:extLst>
                  <a:ext uri="{FF2B5EF4-FFF2-40B4-BE49-F238E27FC236}">
                    <a16:creationId xmlns:a16="http://schemas.microsoft.com/office/drawing/2014/main" id="{5799A984-972C-45F7-A9BC-71DF224023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18" y="3096"/>
                <a:ext cx="255" cy="595"/>
                <a:chOff x="3318" y="3096"/>
                <a:chExt cx="255" cy="595"/>
              </a:xfrm>
            </p:grpSpPr>
            <p:sp>
              <p:nvSpPr>
                <p:cNvPr id="62231" name="AutoShape 791">
                  <a:extLst>
                    <a:ext uri="{FF2B5EF4-FFF2-40B4-BE49-F238E27FC236}">
                      <a16:creationId xmlns:a16="http://schemas.microsoft.com/office/drawing/2014/main" id="{BCFAA42B-8F12-48AF-B25E-0CFB55EED6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096"/>
                  <a:ext cx="255" cy="426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FF00">
                        <a:gamma/>
                        <a:tint val="28627"/>
                        <a:invGamma/>
                      </a:srgbClr>
                    </a:gs>
                    <a:gs pos="100000">
                      <a:srgbClr val="FFFF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32" name="AutoShape 792">
                  <a:extLst>
                    <a:ext uri="{FF2B5EF4-FFF2-40B4-BE49-F238E27FC236}">
                      <a16:creationId xmlns:a16="http://schemas.microsoft.com/office/drawing/2014/main" id="{DAC1CD39-1749-413E-826F-A43FAB5371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294"/>
                  <a:ext cx="255" cy="227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33" name="Rectangle 793">
                  <a:extLst>
                    <a:ext uri="{FF2B5EF4-FFF2-40B4-BE49-F238E27FC236}">
                      <a16:creationId xmlns:a16="http://schemas.microsoft.com/office/drawing/2014/main" id="{F9A3C9FF-93CD-49A6-8232-FAC7DE7D8F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322"/>
                  <a:ext cx="255" cy="85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34" name="Rectangle 794">
                  <a:extLst>
                    <a:ext uri="{FF2B5EF4-FFF2-40B4-BE49-F238E27FC236}">
                      <a16:creationId xmlns:a16="http://schemas.microsoft.com/office/drawing/2014/main" id="{B6FDF686-61BF-43E1-8A55-1221B9B796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294"/>
                  <a:ext cx="255" cy="29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50980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35" name="AutoShape 795">
                  <a:extLst>
                    <a:ext uri="{FF2B5EF4-FFF2-40B4-BE49-F238E27FC236}">
                      <a16:creationId xmlns:a16="http://schemas.microsoft.com/office/drawing/2014/main" id="{7459FA48-C1AF-40A5-BF47-E8B9EC9BE4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096"/>
                  <a:ext cx="255" cy="426"/>
                </a:xfrm>
                <a:prstGeom prst="roundRect">
                  <a:avLst>
                    <a:gd name="adj" fmla="val 50000"/>
                  </a:avLst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36" name="Rectangle 796">
                  <a:extLst>
                    <a:ext uri="{FF2B5EF4-FFF2-40B4-BE49-F238E27FC236}">
                      <a16:creationId xmlns:a16="http://schemas.microsoft.com/office/drawing/2014/main" id="{BD03B1C2-47D4-4179-A0E9-FFA70598F2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61" y="3521"/>
                  <a:ext cx="170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37" name="AutoShape 797">
                  <a:extLst>
                    <a:ext uri="{FF2B5EF4-FFF2-40B4-BE49-F238E27FC236}">
                      <a16:creationId xmlns:a16="http://schemas.microsoft.com/office/drawing/2014/main" id="{463397D6-619E-431C-8B94-357015F662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9" y="366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79216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38" name="AutoShape 798">
                  <a:extLst>
                    <a:ext uri="{FF2B5EF4-FFF2-40B4-BE49-F238E27FC236}">
                      <a16:creationId xmlns:a16="http://schemas.microsoft.com/office/drawing/2014/main" id="{53468E6C-5982-4CBF-8487-4FF1A66C2D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61" y="349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39" name="AutoShape 799">
                  <a:extLst>
                    <a:ext uri="{FF2B5EF4-FFF2-40B4-BE49-F238E27FC236}">
                      <a16:creationId xmlns:a16="http://schemas.microsoft.com/office/drawing/2014/main" id="{C8AB0E8F-06AA-410B-8D64-C9B1146F3A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60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4431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40" name="AutoShape 800">
                  <a:extLst>
                    <a:ext uri="{FF2B5EF4-FFF2-40B4-BE49-F238E27FC236}">
                      <a16:creationId xmlns:a16="http://schemas.microsoft.com/office/drawing/2014/main" id="{F1E85358-BA86-47DC-AFC9-A4E5365F3C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7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4431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41" name="AutoShape 801">
                  <a:extLst>
                    <a:ext uri="{FF2B5EF4-FFF2-40B4-BE49-F238E27FC236}">
                      <a16:creationId xmlns:a16="http://schemas.microsoft.com/office/drawing/2014/main" id="{5070B47C-551E-4875-A5A9-D21C842DBC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4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4431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42" name="AutoShape 802">
                  <a:extLst>
                    <a:ext uri="{FF2B5EF4-FFF2-40B4-BE49-F238E27FC236}">
                      <a16:creationId xmlns:a16="http://schemas.microsoft.com/office/drawing/2014/main" id="{45F3432C-7729-4C7F-AB71-6C6DEB3B74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2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4431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243" name="Group 803">
            <a:extLst>
              <a:ext uri="{FF2B5EF4-FFF2-40B4-BE49-F238E27FC236}">
                <a16:creationId xmlns:a16="http://schemas.microsoft.com/office/drawing/2014/main" id="{F80360DA-C0DE-444C-809E-830ED6C2EF1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565400"/>
            <a:ext cx="1657350" cy="1770063"/>
            <a:chOff x="2016" y="150"/>
            <a:chExt cx="1044" cy="1115"/>
          </a:xfrm>
        </p:grpSpPr>
        <p:sp>
          <p:nvSpPr>
            <p:cNvPr id="62244" name="Oval 804">
              <a:extLst>
                <a:ext uri="{FF2B5EF4-FFF2-40B4-BE49-F238E27FC236}">
                  <a16:creationId xmlns:a16="http://schemas.microsoft.com/office/drawing/2014/main" id="{704CDE6A-7BA3-4135-82B7-3DEC9CA9B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" y="150"/>
              <a:ext cx="1044" cy="104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245" name="Group 805">
              <a:extLst>
                <a:ext uri="{FF2B5EF4-FFF2-40B4-BE49-F238E27FC236}">
                  <a16:creationId xmlns:a16="http://schemas.microsoft.com/office/drawing/2014/main" id="{43AD2742-5595-46BE-A4A1-A1FA77B8A6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8" y="545"/>
              <a:ext cx="482" cy="720"/>
              <a:chOff x="5530" y="3521"/>
              <a:chExt cx="482" cy="720"/>
            </a:xfrm>
          </p:grpSpPr>
          <p:grpSp>
            <p:nvGrpSpPr>
              <p:cNvPr id="62246" name="Group 806">
                <a:extLst>
                  <a:ext uri="{FF2B5EF4-FFF2-40B4-BE49-F238E27FC236}">
                    <a16:creationId xmlns:a16="http://schemas.microsoft.com/office/drawing/2014/main" id="{CF0B0ABC-B293-4086-8B23-B6CC6E3D62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30" y="3521"/>
                <a:ext cx="482" cy="720"/>
                <a:chOff x="5530" y="3521"/>
                <a:chExt cx="482" cy="720"/>
              </a:xfrm>
            </p:grpSpPr>
            <p:sp>
              <p:nvSpPr>
                <p:cNvPr id="62247" name="Oval 807">
                  <a:extLst>
                    <a:ext uri="{FF2B5EF4-FFF2-40B4-BE49-F238E27FC236}">
                      <a16:creationId xmlns:a16="http://schemas.microsoft.com/office/drawing/2014/main" id="{66802F46-5C2E-43B3-864E-5929C95A8A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0" y="3521"/>
                  <a:ext cx="482" cy="482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48" name="Rectangle 808">
                  <a:extLst>
                    <a:ext uri="{FF2B5EF4-FFF2-40B4-BE49-F238E27FC236}">
                      <a16:creationId xmlns:a16="http://schemas.microsoft.com/office/drawing/2014/main" id="{D8E60687-3AE5-436C-B067-657339663F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71"/>
                  <a:ext cx="170" cy="141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49" name="AutoShape 809">
                  <a:extLst>
                    <a:ext uri="{FF2B5EF4-FFF2-40B4-BE49-F238E27FC236}">
                      <a16:creationId xmlns:a16="http://schemas.microsoft.com/office/drawing/2014/main" id="{97BB90C2-F81D-4021-9562-2085375813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14" y="421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50" name="AutoShape 810">
                  <a:extLst>
                    <a:ext uri="{FF2B5EF4-FFF2-40B4-BE49-F238E27FC236}">
                      <a16:creationId xmlns:a16="http://schemas.microsoft.com/office/drawing/2014/main" id="{7BDDCC1F-6B1A-4A9C-A910-C38A3828AF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4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51" name="AutoShape 811">
                  <a:extLst>
                    <a:ext uri="{FF2B5EF4-FFF2-40B4-BE49-F238E27FC236}">
                      <a16:creationId xmlns:a16="http://schemas.microsoft.com/office/drawing/2014/main" id="{9599BB29-DA69-4269-86BE-DA1EBFD778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15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52" name="AutoShape 812">
                  <a:extLst>
                    <a:ext uri="{FF2B5EF4-FFF2-40B4-BE49-F238E27FC236}">
                      <a16:creationId xmlns:a16="http://schemas.microsoft.com/office/drawing/2014/main" id="{CF82D7AE-8817-4F6F-8BD1-15ABCEFECE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12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53" name="AutoShape 813">
                  <a:extLst>
                    <a:ext uri="{FF2B5EF4-FFF2-40B4-BE49-F238E27FC236}">
                      <a16:creationId xmlns:a16="http://schemas.microsoft.com/office/drawing/2014/main" id="{7C113CB3-0141-489E-959E-81626FD7A9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0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54" name="AutoShape 814">
                  <a:extLst>
                    <a:ext uri="{FF2B5EF4-FFF2-40B4-BE49-F238E27FC236}">
                      <a16:creationId xmlns:a16="http://schemas.microsoft.com/office/drawing/2014/main" id="{0B87AB66-F4ED-4D8B-B4FA-2D9C8D6D3F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0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55" name="AutoShape 815">
                  <a:extLst>
                    <a:ext uri="{FF2B5EF4-FFF2-40B4-BE49-F238E27FC236}">
                      <a16:creationId xmlns:a16="http://schemas.microsoft.com/office/drawing/2014/main" id="{C1523E8A-17BA-4D3D-A334-0547088395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530" y="3550"/>
                  <a:ext cx="482" cy="482"/>
                </a:xfrm>
                <a:custGeom>
                  <a:avLst/>
                  <a:gdLst>
                    <a:gd name="G0" fmla="+- 18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80"/>
                    <a:gd name="G18" fmla="*/ 18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18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18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310 w 21600"/>
                    <a:gd name="T15" fmla="*/ 10800 h 21600"/>
                    <a:gd name="T16" fmla="*/ 10800 w 21600"/>
                    <a:gd name="T17" fmla="*/ 10620 h 21600"/>
                    <a:gd name="T18" fmla="*/ 1629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620" y="10800"/>
                      </a:moveTo>
                      <a:cubicBezTo>
                        <a:pt x="10620" y="10700"/>
                        <a:pt x="10700" y="10620"/>
                        <a:pt x="10800" y="10620"/>
                      </a:cubicBezTo>
                      <a:cubicBezTo>
                        <a:pt x="10899" y="10620"/>
                        <a:pt x="10980" y="10700"/>
                        <a:pt x="10980" y="10800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56" name="Rectangle 816">
                  <a:extLst>
                    <a:ext uri="{FF2B5EF4-FFF2-40B4-BE49-F238E27FC236}">
                      <a16:creationId xmlns:a16="http://schemas.microsoft.com/office/drawing/2014/main" id="{FAEDB9A4-C7B9-49E0-981B-4C427996EE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0" y="3777"/>
                  <a:ext cx="482" cy="28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57" name="Rectangle 817">
                  <a:extLst>
                    <a:ext uri="{FF2B5EF4-FFF2-40B4-BE49-F238E27FC236}">
                      <a16:creationId xmlns:a16="http://schemas.microsoft.com/office/drawing/2014/main" id="{F6B96E62-1C0A-4D54-B462-A0ED1C9186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18"/>
                  <a:ext cx="170" cy="42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258" name="Group 818">
                <a:extLst>
                  <a:ext uri="{FF2B5EF4-FFF2-40B4-BE49-F238E27FC236}">
                    <a16:creationId xmlns:a16="http://schemas.microsoft.com/office/drawing/2014/main" id="{0E1075D2-7462-4280-BCCD-84660D453F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30" y="3521"/>
                <a:ext cx="482" cy="720"/>
                <a:chOff x="5530" y="3521"/>
                <a:chExt cx="482" cy="720"/>
              </a:xfrm>
            </p:grpSpPr>
            <p:sp>
              <p:nvSpPr>
                <p:cNvPr id="62259" name="Oval 819">
                  <a:extLst>
                    <a:ext uri="{FF2B5EF4-FFF2-40B4-BE49-F238E27FC236}">
                      <a16:creationId xmlns:a16="http://schemas.microsoft.com/office/drawing/2014/main" id="{19F94CCA-75A7-4759-87F7-B7B65C4830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0" y="3521"/>
                  <a:ext cx="482" cy="4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>
                        <a:gamma/>
                        <a:tint val="0"/>
                        <a:invGamma/>
                      </a:srgbClr>
                    </a:gs>
                    <a:gs pos="100000">
                      <a:srgbClr val="FFFF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0" name="Rectangle 820">
                  <a:extLst>
                    <a:ext uri="{FF2B5EF4-FFF2-40B4-BE49-F238E27FC236}">
                      <a16:creationId xmlns:a16="http://schemas.microsoft.com/office/drawing/2014/main" id="{7513312C-4F1C-4380-9C21-D31A0EF978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71"/>
                  <a:ext cx="170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22353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1" name="AutoShape 821">
                  <a:extLst>
                    <a:ext uri="{FF2B5EF4-FFF2-40B4-BE49-F238E27FC236}">
                      <a16:creationId xmlns:a16="http://schemas.microsoft.com/office/drawing/2014/main" id="{E78FD234-48A7-4953-8C8C-CA252E0780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14" y="421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79216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2" name="AutoShape 822">
                  <a:extLst>
                    <a:ext uri="{FF2B5EF4-FFF2-40B4-BE49-F238E27FC236}">
                      <a16:creationId xmlns:a16="http://schemas.microsoft.com/office/drawing/2014/main" id="{9B165219-2E71-427D-8C0E-B75C794D3F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4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22353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3" name="AutoShape 823">
                  <a:extLst>
                    <a:ext uri="{FF2B5EF4-FFF2-40B4-BE49-F238E27FC236}">
                      <a16:creationId xmlns:a16="http://schemas.microsoft.com/office/drawing/2014/main" id="{C428267B-3881-4B7E-A0FE-36ED0F6982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15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4" name="AutoShape 824">
                  <a:extLst>
                    <a:ext uri="{FF2B5EF4-FFF2-40B4-BE49-F238E27FC236}">
                      <a16:creationId xmlns:a16="http://schemas.microsoft.com/office/drawing/2014/main" id="{3174F42B-888A-479B-83C9-FEFEA5AEC8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12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5" name="AutoShape 825">
                  <a:extLst>
                    <a:ext uri="{FF2B5EF4-FFF2-40B4-BE49-F238E27FC236}">
                      <a16:creationId xmlns:a16="http://schemas.microsoft.com/office/drawing/2014/main" id="{D1C3B5B0-ADC8-4887-9FAD-CCEF172A1A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0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6" name="AutoShape 826">
                  <a:extLst>
                    <a:ext uri="{FF2B5EF4-FFF2-40B4-BE49-F238E27FC236}">
                      <a16:creationId xmlns:a16="http://schemas.microsoft.com/office/drawing/2014/main" id="{1D06C578-3295-4D4A-BCFE-3CAEE6CFFF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0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7" name="AutoShape 827">
                  <a:extLst>
                    <a:ext uri="{FF2B5EF4-FFF2-40B4-BE49-F238E27FC236}">
                      <a16:creationId xmlns:a16="http://schemas.microsoft.com/office/drawing/2014/main" id="{6C846859-3008-4832-924F-A68721BF11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530" y="3550"/>
                  <a:ext cx="482" cy="482"/>
                </a:xfrm>
                <a:custGeom>
                  <a:avLst/>
                  <a:gdLst>
                    <a:gd name="G0" fmla="+- 18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80"/>
                    <a:gd name="G18" fmla="*/ 18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18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18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310 w 21600"/>
                    <a:gd name="T15" fmla="*/ 10800 h 21600"/>
                    <a:gd name="T16" fmla="*/ 10800 w 21600"/>
                    <a:gd name="T17" fmla="*/ 10620 h 21600"/>
                    <a:gd name="T18" fmla="*/ 1629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620" y="10800"/>
                      </a:moveTo>
                      <a:cubicBezTo>
                        <a:pt x="10620" y="10700"/>
                        <a:pt x="10700" y="10620"/>
                        <a:pt x="10800" y="10620"/>
                      </a:cubicBezTo>
                      <a:cubicBezTo>
                        <a:pt x="10899" y="10620"/>
                        <a:pt x="10980" y="10700"/>
                        <a:pt x="10980" y="10800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34902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8" name="Rectangle 828">
                  <a:extLst>
                    <a:ext uri="{FF2B5EF4-FFF2-40B4-BE49-F238E27FC236}">
                      <a16:creationId xmlns:a16="http://schemas.microsoft.com/office/drawing/2014/main" id="{CCBD661C-CF6A-4F3A-8099-F86E63E110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0" y="3777"/>
                  <a:ext cx="482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34902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9" name="Rectangle 829">
                  <a:extLst>
                    <a:ext uri="{FF2B5EF4-FFF2-40B4-BE49-F238E27FC236}">
                      <a16:creationId xmlns:a16="http://schemas.microsoft.com/office/drawing/2014/main" id="{76D155E9-17A2-4A57-883D-0E724E4C67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18"/>
                  <a:ext cx="170" cy="42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22353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270" name="Group 830">
            <a:extLst>
              <a:ext uri="{FF2B5EF4-FFF2-40B4-BE49-F238E27FC236}">
                <a16:creationId xmlns:a16="http://schemas.microsoft.com/office/drawing/2014/main" id="{8AC4F521-9B26-41BF-B311-0CEBDC3CD746}"/>
              </a:ext>
            </a:extLst>
          </p:cNvPr>
          <p:cNvGrpSpPr>
            <a:grpSpLocks/>
          </p:cNvGrpSpPr>
          <p:nvPr/>
        </p:nvGrpSpPr>
        <p:grpSpPr bwMode="auto">
          <a:xfrm>
            <a:off x="2216150" y="2636838"/>
            <a:ext cx="1657350" cy="1654175"/>
            <a:chOff x="2922" y="261"/>
            <a:chExt cx="1044" cy="1042"/>
          </a:xfrm>
        </p:grpSpPr>
        <p:sp>
          <p:nvSpPr>
            <p:cNvPr id="62271" name="Oval 831">
              <a:extLst>
                <a:ext uri="{FF2B5EF4-FFF2-40B4-BE49-F238E27FC236}">
                  <a16:creationId xmlns:a16="http://schemas.microsoft.com/office/drawing/2014/main" id="{D819A62A-13A9-4C43-A437-3BCFCC8343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2" y="261"/>
              <a:ext cx="1044" cy="104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272" name="Group 832">
              <a:extLst>
                <a:ext uri="{FF2B5EF4-FFF2-40B4-BE49-F238E27FC236}">
                  <a16:creationId xmlns:a16="http://schemas.microsoft.com/office/drawing/2014/main" id="{649FC158-4971-406E-98AC-B3D64D8A7F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5" y="601"/>
              <a:ext cx="482" cy="691"/>
              <a:chOff x="4991" y="3550"/>
              <a:chExt cx="482" cy="691"/>
            </a:xfrm>
          </p:grpSpPr>
          <p:grpSp>
            <p:nvGrpSpPr>
              <p:cNvPr id="62273" name="Group 833">
                <a:extLst>
                  <a:ext uri="{FF2B5EF4-FFF2-40B4-BE49-F238E27FC236}">
                    <a16:creationId xmlns:a16="http://schemas.microsoft.com/office/drawing/2014/main" id="{803AB7A3-8C41-4BF3-8003-FBD3A51911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1" y="3550"/>
                <a:ext cx="482" cy="691"/>
                <a:chOff x="4991" y="3550"/>
                <a:chExt cx="482" cy="691"/>
              </a:xfrm>
            </p:grpSpPr>
            <p:sp>
              <p:nvSpPr>
                <p:cNvPr id="62274" name="AutoShape 834">
                  <a:extLst>
                    <a:ext uri="{FF2B5EF4-FFF2-40B4-BE49-F238E27FC236}">
                      <a16:creationId xmlns:a16="http://schemas.microsoft.com/office/drawing/2014/main" id="{58ABF0FC-29BA-4719-8B7C-004F110448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4991" y="3550"/>
                  <a:ext cx="482" cy="482"/>
                </a:xfrm>
                <a:custGeom>
                  <a:avLst/>
                  <a:gdLst>
                    <a:gd name="G0" fmla="+- 18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80"/>
                    <a:gd name="G18" fmla="*/ 18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18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18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310 w 21600"/>
                    <a:gd name="T15" fmla="*/ 10800 h 21600"/>
                    <a:gd name="T16" fmla="*/ 10800 w 21600"/>
                    <a:gd name="T17" fmla="*/ 10620 h 21600"/>
                    <a:gd name="T18" fmla="*/ 1629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620" y="10800"/>
                      </a:moveTo>
                      <a:cubicBezTo>
                        <a:pt x="10620" y="10700"/>
                        <a:pt x="10700" y="10620"/>
                        <a:pt x="10800" y="10620"/>
                      </a:cubicBezTo>
                      <a:cubicBezTo>
                        <a:pt x="10899" y="10620"/>
                        <a:pt x="10980" y="10700"/>
                        <a:pt x="10980" y="10800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75" name="Rectangle 835">
                  <a:extLst>
                    <a:ext uri="{FF2B5EF4-FFF2-40B4-BE49-F238E27FC236}">
                      <a16:creationId xmlns:a16="http://schemas.microsoft.com/office/drawing/2014/main" id="{DAA87006-3332-4136-8917-F030E61E3A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18"/>
                  <a:ext cx="170" cy="42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76" name="Rectangle 836">
                  <a:extLst>
                    <a:ext uri="{FF2B5EF4-FFF2-40B4-BE49-F238E27FC236}">
                      <a16:creationId xmlns:a16="http://schemas.microsoft.com/office/drawing/2014/main" id="{181CBBB7-294A-4AB7-8EEB-6A4733E8FD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71"/>
                  <a:ext cx="170" cy="141"/>
                </a:xfrm>
                <a:prstGeom prst="rect">
                  <a:avLst/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77" name="AutoShape 837">
                  <a:extLst>
                    <a:ext uri="{FF2B5EF4-FFF2-40B4-BE49-F238E27FC236}">
                      <a16:creationId xmlns:a16="http://schemas.microsoft.com/office/drawing/2014/main" id="{44AA49A2-132D-4671-BFBF-3FA86D0BEE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75" y="421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78" name="AutoShape 838">
                  <a:extLst>
                    <a:ext uri="{FF2B5EF4-FFF2-40B4-BE49-F238E27FC236}">
                      <a16:creationId xmlns:a16="http://schemas.microsoft.com/office/drawing/2014/main" id="{D2CAD21C-B963-451B-9295-49FF75EA9B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4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79" name="AutoShape 839">
                  <a:extLst>
                    <a:ext uri="{FF2B5EF4-FFF2-40B4-BE49-F238E27FC236}">
                      <a16:creationId xmlns:a16="http://schemas.microsoft.com/office/drawing/2014/main" id="{0633F425-123A-4367-93F7-0E55BFD85C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15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80" name="AutoShape 840">
                  <a:extLst>
                    <a:ext uri="{FF2B5EF4-FFF2-40B4-BE49-F238E27FC236}">
                      <a16:creationId xmlns:a16="http://schemas.microsoft.com/office/drawing/2014/main" id="{A8AF0B33-475F-4E47-A948-A53645AAB2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12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81" name="AutoShape 841">
                  <a:extLst>
                    <a:ext uri="{FF2B5EF4-FFF2-40B4-BE49-F238E27FC236}">
                      <a16:creationId xmlns:a16="http://schemas.microsoft.com/office/drawing/2014/main" id="{23FC874D-CE79-4480-BDA3-8B35A8AC23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0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82" name="AutoShape 842">
                  <a:extLst>
                    <a:ext uri="{FF2B5EF4-FFF2-40B4-BE49-F238E27FC236}">
                      <a16:creationId xmlns:a16="http://schemas.microsoft.com/office/drawing/2014/main" id="{6FDE3F74-082B-4ACE-B81D-D5E36B98BB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0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83" name="Rectangle 843">
                  <a:extLst>
                    <a:ext uri="{FF2B5EF4-FFF2-40B4-BE49-F238E27FC236}">
                      <a16:creationId xmlns:a16="http://schemas.microsoft.com/office/drawing/2014/main" id="{24B2AEE5-3ECB-4C6A-8FBF-97EFB8DCC7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1" y="3777"/>
                  <a:ext cx="482" cy="28"/>
                </a:xfrm>
                <a:prstGeom prst="rect">
                  <a:avLst/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284" name="Group 844">
                <a:extLst>
                  <a:ext uri="{FF2B5EF4-FFF2-40B4-BE49-F238E27FC236}">
                    <a16:creationId xmlns:a16="http://schemas.microsoft.com/office/drawing/2014/main" id="{8BDDABF4-3541-40BC-ACE5-A29DCB60DD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1" y="3550"/>
                <a:ext cx="482" cy="691"/>
                <a:chOff x="4991" y="3550"/>
                <a:chExt cx="482" cy="691"/>
              </a:xfrm>
            </p:grpSpPr>
            <p:sp>
              <p:nvSpPr>
                <p:cNvPr id="62285" name="AutoShape 845">
                  <a:extLst>
                    <a:ext uri="{FF2B5EF4-FFF2-40B4-BE49-F238E27FC236}">
                      <a16:creationId xmlns:a16="http://schemas.microsoft.com/office/drawing/2014/main" id="{FA73F34A-336D-4913-BF28-354471D257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4991" y="3550"/>
                  <a:ext cx="482" cy="482"/>
                </a:xfrm>
                <a:custGeom>
                  <a:avLst/>
                  <a:gdLst>
                    <a:gd name="G0" fmla="+- 18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80"/>
                    <a:gd name="G18" fmla="*/ 18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18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18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310 w 21600"/>
                    <a:gd name="T15" fmla="*/ 10800 h 21600"/>
                    <a:gd name="T16" fmla="*/ 10800 w 21600"/>
                    <a:gd name="T17" fmla="*/ 10620 h 21600"/>
                    <a:gd name="T18" fmla="*/ 1629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620" y="10800"/>
                      </a:moveTo>
                      <a:cubicBezTo>
                        <a:pt x="10620" y="10700"/>
                        <a:pt x="10700" y="10620"/>
                        <a:pt x="10800" y="10620"/>
                      </a:cubicBezTo>
                      <a:cubicBezTo>
                        <a:pt x="10899" y="10620"/>
                        <a:pt x="10980" y="10700"/>
                        <a:pt x="10980" y="10800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34902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86" name="Rectangle 846">
                  <a:extLst>
                    <a:ext uri="{FF2B5EF4-FFF2-40B4-BE49-F238E27FC236}">
                      <a16:creationId xmlns:a16="http://schemas.microsoft.com/office/drawing/2014/main" id="{8D4D498A-753A-4EEB-90AF-8E7BCA7065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18"/>
                  <a:ext cx="170" cy="42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22353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87" name="Rectangle 847">
                  <a:extLst>
                    <a:ext uri="{FF2B5EF4-FFF2-40B4-BE49-F238E27FC236}">
                      <a16:creationId xmlns:a16="http://schemas.microsoft.com/office/drawing/2014/main" id="{4CEA14B9-89CA-4B0F-B158-00E2862C32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71"/>
                  <a:ext cx="170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22353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88" name="AutoShape 848">
                  <a:extLst>
                    <a:ext uri="{FF2B5EF4-FFF2-40B4-BE49-F238E27FC236}">
                      <a16:creationId xmlns:a16="http://schemas.microsoft.com/office/drawing/2014/main" id="{47012E62-616B-4131-864A-241CD64181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75" y="421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79216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89" name="AutoShape 849">
                  <a:extLst>
                    <a:ext uri="{FF2B5EF4-FFF2-40B4-BE49-F238E27FC236}">
                      <a16:creationId xmlns:a16="http://schemas.microsoft.com/office/drawing/2014/main" id="{8BFCB060-4E10-4F3A-A07D-12CBAB8BDD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4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22353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90" name="AutoShape 850">
                  <a:extLst>
                    <a:ext uri="{FF2B5EF4-FFF2-40B4-BE49-F238E27FC236}">
                      <a16:creationId xmlns:a16="http://schemas.microsoft.com/office/drawing/2014/main" id="{31403D20-4EF3-4C7D-85AF-9C2C33A9D0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15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91" name="AutoShape 851">
                  <a:extLst>
                    <a:ext uri="{FF2B5EF4-FFF2-40B4-BE49-F238E27FC236}">
                      <a16:creationId xmlns:a16="http://schemas.microsoft.com/office/drawing/2014/main" id="{C9CD972D-8FC6-4A09-B7C9-39AC85BEC2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12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92" name="AutoShape 852">
                  <a:extLst>
                    <a:ext uri="{FF2B5EF4-FFF2-40B4-BE49-F238E27FC236}">
                      <a16:creationId xmlns:a16="http://schemas.microsoft.com/office/drawing/2014/main" id="{8509866B-C2C6-4D51-81E5-BFFE6C8B78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0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93" name="AutoShape 853">
                  <a:extLst>
                    <a:ext uri="{FF2B5EF4-FFF2-40B4-BE49-F238E27FC236}">
                      <a16:creationId xmlns:a16="http://schemas.microsoft.com/office/drawing/2014/main" id="{A5CF45DB-069E-4AF5-9794-0E22C9211A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0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94" name="Rectangle 854">
                  <a:extLst>
                    <a:ext uri="{FF2B5EF4-FFF2-40B4-BE49-F238E27FC236}">
                      <a16:creationId xmlns:a16="http://schemas.microsoft.com/office/drawing/2014/main" id="{D22CE2E0-EE10-43BD-B5DA-42851918C7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1" y="3777"/>
                  <a:ext cx="482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397" name="Group 957">
            <a:extLst>
              <a:ext uri="{FF2B5EF4-FFF2-40B4-BE49-F238E27FC236}">
                <a16:creationId xmlns:a16="http://schemas.microsoft.com/office/drawing/2014/main" id="{4906B374-9781-485E-9BE0-5EDF9D349EEF}"/>
              </a:ext>
            </a:extLst>
          </p:cNvPr>
          <p:cNvGrpSpPr>
            <a:grpSpLocks/>
          </p:cNvGrpSpPr>
          <p:nvPr/>
        </p:nvGrpSpPr>
        <p:grpSpPr bwMode="auto">
          <a:xfrm>
            <a:off x="4314825" y="4868863"/>
            <a:ext cx="1214438" cy="1395412"/>
            <a:chOff x="3687" y="1083"/>
            <a:chExt cx="765" cy="879"/>
          </a:xfrm>
        </p:grpSpPr>
        <p:sp>
          <p:nvSpPr>
            <p:cNvPr id="62398" name="Oval 958">
              <a:extLst>
                <a:ext uri="{FF2B5EF4-FFF2-40B4-BE49-F238E27FC236}">
                  <a16:creationId xmlns:a16="http://schemas.microsoft.com/office/drawing/2014/main" id="{05F5EA78-4B1E-4C5D-9569-A4F1080ED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083"/>
              <a:ext cx="765" cy="765"/>
            </a:xfrm>
            <a:prstGeom prst="ellipse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66FFFF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399" name="Group 959">
              <a:extLst>
                <a:ext uri="{FF2B5EF4-FFF2-40B4-BE49-F238E27FC236}">
                  <a16:creationId xmlns:a16="http://schemas.microsoft.com/office/drawing/2014/main" id="{6A1D00D8-E1B7-4177-9E5A-28D2F323CD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4" y="1395"/>
              <a:ext cx="312" cy="567"/>
              <a:chOff x="3177" y="2217"/>
              <a:chExt cx="312" cy="567"/>
            </a:xfrm>
          </p:grpSpPr>
          <p:grpSp>
            <p:nvGrpSpPr>
              <p:cNvPr id="62400" name="Group 960">
                <a:extLst>
                  <a:ext uri="{FF2B5EF4-FFF2-40B4-BE49-F238E27FC236}">
                    <a16:creationId xmlns:a16="http://schemas.microsoft.com/office/drawing/2014/main" id="{72FCEF5D-C0B7-4F0B-841A-0BC1003BFB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2217"/>
                <a:ext cx="312" cy="567"/>
                <a:chOff x="3177" y="2217"/>
                <a:chExt cx="312" cy="567"/>
              </a:xfrm>
            </p:grpSpPr>
            <p:sp>
              <p:nvSpPr>
                <p:cNvPr id="62401" name="Oval 961">
                  <a:extLst>
                    <a:ext uri="{FF2B5EF4-FFF2-40B4-BE49-F238E27FC236}">
                      <a16:creationId xmlns:a16="http://schemas.microsoft.com/office/drawing/2014/main" id="{B3E6CB00-1618-4B8D-9ACF-90962F34D6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2217"/>
                  <a:ext cx="312" cy="312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02" name="AutoShape 962">
                  <a:extLst>
                    <a:ext uri="{FF2B5EF4-FFF2-40B4-BE49-F238E27FC236}">
                      <a16:creationId xmlns:a16="http://schemas.microsoft.com/office/drawing/2014/main" id="{83E88C51-BD12-4BB8-8A79-6593B7C47C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2415"/>
                  <a:ext cx="312" cy="17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03" name="Rectangle 963">
                  <a:extLst>
                    <a:ext uri="{FF2B5EF4-FFF2-40B4-BE49-F238E27FC236}">
                      <a16:creationId xmlns:a16="http://schemas.microsoft.com/office/drawing/2014/main" id="{0D42A643-2B94-45A4-BE87-AC631D6877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47" y="2614"/>
                  <a:ext cx="170" cy="141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04" name="AutoShape 964">
                  <a:extLst>
                    <a:ext uri="{FF2B5EF4-FFF2-40B4-BE49-F238E27FC236}">
                      <a16:creationId xmlns:a16="http://schemas.microsoft.com/office/drawing/2014/main" id="{8A3A1D23-4146-4E09-9A51-419F5E4311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5" y="2755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05" name="AutoShape 965">
                  <a:extLst>
                    <a:ext uri="{FF2B5EF4-FFF2-40B4-BE49-F238E27FC236}">
                      <a16:creationId xmlns:a16="http://schemas.microsoft.com/office/drawing/2014/main" id="{B9E253FD-D4BE-4CCB-9943-817205F50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47" y="2585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06" name="AutoShape 966">
                  <a:extLst>
                    <a:ext uri="{FF2B5EF4-FFF2-40B4-BE49-F238E27FC236}">
                      <a16:creationId xmlns:a16="http://schemas.microsoft.com/office/drawing/2014/main" id="{9178E60A-0AB1-43C7-84B2-6E3E119297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07" name="AutoShape 967">
                  <a:extLst>
                    <a:ext uri="{FF2B5EF4-FFF2-40B4-BE49-F238E27FC236}">
                      <a16:creationId xmlns:a16="http://schemas.microsoft.com/office/drawing/2014/main" id="{06422C38-30D9-46FA-A251-4355F3F4D1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08" name="AutoShape 968">
                  <a:extLst>
                    <a:ext uri="{FF2B5EF4-FFF2-40B4-BE49-F238E27FC236}">
                      <a16:creationId xmlns:a16="http://schemas.microsoft.com/office/drawing/2014/main" id="{5082266E-F6C7-4127-A0A9-5AFE935758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42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09" name="AutoShape 969">
                  <a:extLst>
                    <a:ext uri="{FF2B5EF4-FFF2-40B4-BE49-F238E27FC236}">
                      <a16:creationId xmlns:a16="http://schemas.microsoft.com/office/drawing/2014/main" id="{2F7A751A-5F8B-47AF-B5B4-8D57C8DC84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14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410" name="Group 970">
                <a:extLst>
                  <a:ext uri="{FF2B5EF4-FFF2-40B4-BE49-F238E27FC236}">
                    <a16:creationId xmlns:a16="http://schemas.microsoft.com/office/drawing/2014/main" id="{F00C029A-8CDE-40E8-94DC-46BBF1A69A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2217"/>
                <a:ext cx="312" cy="567"/>
                <a:chOff x="3177" y="2217"/>
                <a:chExt cx="312" cy="567"/>
              </a:xfrm>
            </p:grpSpPr>
            <p:sp>
              <p:nvSpPr>
                <p:cNvPr id="62411" name="Oval 971">
                  <a:extLst>
                    <a:ext uri="{FF2B5EF4-FFF2-40B4-BE49-F238E27FC236}">
                      <a16:creationId xmlns:a16="http://schemas.microsoft.com/office/drawing/2014/main" id="{CBAFA85B-2832-4D8C-B5CB-743D42F5E1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2217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>
                        <a:gamma/>
                        <a:tint val="0"/>
                        <a:invGamma/>
                      </a:srgbClr>
                    </a:gs>
                    <a:gs pos="100000">
                      <a:srgbClr val="66FF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12" name="AutoShape 972">
                  <a:extLst>
                    <a:ext uri="{FF2B5EF4-FFF2-40B4-BE49-F238E27FC236}">
                      <a16:creationId xmlns:a16="http://schemas.microsoft.com/office/drawing/2014/main" id="{8DDCAE25-C878-4543-AF5C-FD9B705078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7" y="2415"/>
                  <a:ext cx="312" cy="17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13" name="Rectangle 973">
                  <a:extLst>
                    <a:ext uri="{FF2B5EF4-FFF2-40B4-BE49-F238E27FC236}">
                      <a16:creationId xmlns:a16="http://schemas.microsoft.com/office/drawing/2014/main" id="{10E8CBE1-2ED0-4945-BCCD-E4D55474C3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47" y="2614"/>
                  <a:ext cx="170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14" name="AutoShape 974">
                  <a:extLst>
                    <a:ext uri="{FF2B5EF4-FFF2-40B4-BE49-F238E27FC236}">
                      <a16:creationId xmlns:a16="http://schemas.microsoft.com/office/drawing/2014/main" id="{436649F4-2236-4E28-A006-C64236C39A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5" y="2755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79216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15" name="AutoShape 975">
                  <a:extLst>
                    <a:ext uri="{FF2B5EF4-FFF2-40B4-BE49-F238E27FC236}">
                      <a16:creationId xmlns:a16="http://schemas.microsoft.com/office/drawing/2014/main" id="{C36999BB-7FB7-422C-87AC-979367D760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47" y="2585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16" name="AutoShape 976">
                  <a:extLst>
                    <a:ext uri="{FF2B5EF4-FFF2-40B4-BE49-F238E27FC236}">
                      <a16:creationId xmlns:a16="http://schemas.microsoft.com/office/drawing/2014/main" id="{A510136B-6BE5-4023-AED8-0206D22CD1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17" name="AutoShape 977">
                  <a:extLst>
                    <a:ext uri="{FF2B5EF4-FFF2-40B4-BE49-F238E27FC236}">
                      <a16:creationId xmlns:a16="http://schemas.microsoft.com/office/drawing/2014/main" id="{016F0863-BC5E-4005-932D-7082BEFF11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18" name="AutoShape 978">
                  <a:extLst>
                    <a:ext uri="{FF2B5EF4-FFF2-40B4-BE49-F238E27FC236}">
                      <a16:creationId xmlns:a16="http://schemas.microsoft.com/office/drawing/2014/main" id="{40C52C0C-21E1-45A4-BD14-8783CDF15E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42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19" name="AutoShape 979">
                  <a:extLst>
                    <a:ext uri="{FF2B5EF4-FFF2-40B4-BE49-F238E27FC236}">
                      <a16:creationId xmlns:a16="http://schemas.microsoft.com/office/drawing/2014/main" id="{90E449B5-26B5-46F2-B12D-B3C8BAF9A0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233" y="2614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420" name="Group 980">
            <a:extLst>
              <a:ext uri="{FF2B5EF4-FFF2-40B4-BE49-F238E27FC236}">
                <a16:creationId xmlns:a16="http://schemas.microsoft.com/office/drawing/2014/main" id="{3CB80E11-0DEB-4694-8EE6-2C0222A88E38}"/>
              </a:ext>
            </a:extLst>
          </p:cNvPr>
          <p:cNvGrpSpPr>
            <a:grpSpLocks/>
          </p:cNvGrpSpPr>
          <p:nvPr/>
        </p:nvGrpSpPr>
        <p:grpSpPr bwMode="auto">
          <a:xfrm>
            <a:off x="6259513" y="4795838"/>
            <a:ext cx="1214437" cy="1485900"/>
            <a:chOff x="4396" y="1026"/>
            <a:chExt cx="765" cy="936"/>
          </a:xfrm>
        </p:grpSpPr>
        <p:sp>
          <p:nvSpPr>
            <p:cNvPr id="62421" name="Oval 981">
              <a:extLst>
                <a:ext uri="{FF2B5EF4-FFF2-40B4-BE49-F238E27FC236}">
                  <a16:creationId xmlns:a16="http://schemas.microsoft.com/office/drawing/2014/main" id="{6288DB12-0F8D-49C3-8189-86A1834A6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1026"/>
              <a:ext cx="765" cy="765"/>
            </a:xfrm>
            <a:prstGeom prst="ellipse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66FFFF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422" name="Group 982">
              <a:extLst>
                <a:ext uri="{FF2B5EF4-FFF2-40B4-BE49-F238E27FC236}">
                  <a16:creationId xmlns:a16="http://schemas.microsoft.com/office/drawing/2014/main" id="{8B611918-AE44-4753-86DE-2AEB0ACA89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3" y="1310"/>
              <a:ext cx="312" cy="652"/>
              <a:chOff x="3715" y="2160"/>
              <a:chExt cx="312" cy="652"/>
            </a:xfrm>
          </p:grpSpPr>
          <p:grpSp>
            <p:nvGrpSpPr>
              <p:cNvPr id="62423" name="Group 983">
                <a:extLst>
                  <a:ext uri="{FF2B5EF4-FFF2-40B4-BE49-F238E27FC236}">
                    <a16:creationId xmlns:a16="http://schemas.microsoft.com/office/drawing/2014/main" id="{C02FBBF5-5921-4553-8728-812A3E6657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5" y="2160"/>
                <a:ext cx="312" cy="652"/>
                <a:chOff x="3772" y="2160"/>
                <a:chExt cx="312" cy="652"/>
              </a:xfrm>
            </p:grpSpPr>
            <p:sp>
              <p:nvSpPr>
                <p:cNvPr id="62424" name="Oval 984">
                  <a:extLst>
                    <a:ext uri="{FF2B5EF4-FFF2-40B4-BE49-F238E27FC236}">
                      <a16:creationId xmlns:a16="http://schemas.microsoft.com/office/drawing/2014/main" id="{8054FFA6-DC08-4529-B68A-5DA60DAC8A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2" y="2160"/>
                  <a:ext cx="312" cy="311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25" name="AutoShape 985">
                  <a:extLst>
                    <a:ext uri="{FF2B5EF4-FFF2-40B4-BE49-F238E27FC236}">
                      <a16:creationId xmlns:a16="http://schemas.microsoft.com/office/drawing/2014/main" id="{3711436E-5DFE-4E2F-AEAD-753C8624A6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2" y="2358"/>
                  <a:ext cx="311" cy="57"/>
                </a:xfrm>
                <a:custGeom>
                  <a:avLst/>
                  <a:gdLst>
                    <a:gd name="G0" fmla="+- 2084 0 0"/>
                    <a:gd name="G1" fmla="+- 21600 0 2084"/>
                    <a:gd name="G2" fmla="*/ 2084 1 2"/>
                    <a:gd name="G3" fmla="+- 21600 0 G2"/>
                    <a:gd name="G4" fmla="+/ 2084 21600 2"/>
                    <a:gd name="G5" fmla="+/ G1 0 2"/>
                    <a:gd name="G6" fmla="*/ 21600 21600 2084"/>
                    <a:gd name="G7" fmla="*/ G6 1 2"/>
                    <a:gd name="G8" fmla="+- 21600 0 G7"/>
                    <a:gd name="G9" fmla="*/ 21600 1 2"/>
                    <a:gd name="G10" fmla="+- 2084 0 G9"/>
                    <a:gd name="G11" fmla="?: G10 G8 0"/>
                    <a:gd name="G12" fmla="?: G10 G7 21600"/>
                    <a:gd name="T0" fmla="*/ 20558 w 21600"/>
                    <a:gd name="T1" fmla="*/ 10800 h 21600"/>
                    <a:gd name="T2" fmla="*/ 10800 w 21600"/>
                    <a:gd name="T3" fmla="*/ 21600 h 21600"/>
                    <a:gd name="T4" fmla="*/ 1042 w 21600"/>
                    <a:gd name="T5" fmla="*/ 10800 h 21600"/>
                    <a:gd name="T6" fmla="*/ 10800 w 21600"/>
                    <a:gd name="T7" fmla="*/ 0 h 21600"/>
                    <a:gd name="T8" fmla="*/ 2842 w 21600"/>
                    <a:gd name="T9" fmla="*/ 2842 h 21600"/>
                    <a:gd name="T10" fmla="*/ 18758 w 21600"/>
                    <a:gd name="T11" fmla="*/ 1875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084" y="21600"/>
                      </a:lnTo>
                      <a:lnTo>
                        <a:pt x="195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26" name="Freeform 986">
                  <a:extLst>
                    <a:ext uri="{FF2B5EF4-FFF2-40B4-BE49-F238E27FC236}">
                      <a16:creationId xmlns:a16="http://schemas.microsoft.com/office/drawing/2014/main" id="{957A6416-EF24-4660-B478-D3FF21E30A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2" y="2395"/>
                  <a:ext cx="312" cy="246"/>
                </a:xfrm>
                <a:custGeom>
                  <a:avLst/>
                  <a:gdLst>
                    <a:gd name="T0" fmla="*/ 85 w 312"/>
                    <a:gd name="T1" fmla="*/ 246 h 246"/>
                    <a:gd name="T2" fmla="*/ 85 w 312"/>
                    <a:gd name="T3" fmla="*/ 189 h 246"/>
                    <a:gd name="T4" fmla="*/ 57 w 312"/>
                    <a:gd name="T5" fmla="*/ 104 h 246"/>
                    <a:gd name="T6" fmla="*/ 0 w 312"/>
                    <a:gd name="T7" fmla="*/ 19 h 246"/>
                    <a:gd name="T8" fmla="*/ 16 w 312"/>
                    <a:gd name="T9" fmla="*/ 0 h 246"/>
                    <a:gd name="T10" fmla="*/ 301 w 312"/>
                    <a:gd name="T11" fmla="*/ 0 h 246"/>
                    <a:gd name="T12" fmla="*/ 312 w 312"/>
                    <a:gd name="T13" fmla="*/ 19 h 246"/>
                    <a:gd name="T14" fmla="*/ 256 w 312"/>
                    <a:gd name="T15" fmla="*/ 104 h 246"/>
                    <a:gd name="T16" fmla="*/ 227 w 312"/>
                    <a:gd name="T17" fmla="*/ 189 h 246"/>
                    <a:gd name="T18" fmla="*/ 227 w 312"/>
                    <a:gd name="T19" fmla="*/ 246 h 246"/>
                    <a:gd name="T20" fmla="*/ 85 w 312"/>
                    <a:gd name="T21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2" h="246">
                      <a:moveTo>
                        <a:pt x="85" y="246"/>
                      </a:moveTo>
                      <a:lnTo>
                        <a:pt x="85" y="189"/>
                      </a:lnTo>
                      <a:cubicBezTo>
                        <a:pt x="80" y="165"/>
                        <a:pt x="71" y="132"/>
                        <a:pt x="57" y="104"/>
                      </a:cubicBezTo>
                      <a:cubicBezTo>
                        <a:pt x="43" y="76"/>
                        <a:pt x="7" y="36"/>
                        <a:pt x="0" y="19"/>
                      </a:cubicBezTo>
                      <a:lnTo>
                        <a:pt x="16" y="0"/>
                      </a:lnTo>
                      <a:lnTo>
                        <a:pt x="301" y="0"/>
                      </a:lnTo>
                      <a:lnTo>
                        <a:pt x="312" y="19"/>
                      </a:lnTo>
                      <a:cubicBezTo>
                        <a:pt x="304" y="36"/>
                        <a:pt x="270" y="76"/>
                        <a:pt x="256" y="104"/>
                      </a:cubicBezTo>
                      <a:cubicBezTo>
                        <a:pt x="242" y="132"/>
                        <a:pt x="232" y="165"/>
                        <a:pt x="227" y="189"/>
                      </a:cubicBezTo>
                      <a:lnTo>
                        <a:pt x="227" y="246"/>
                      </a:lnTo>
                      <a:lnTo>
                        <a:pt x="85" y="246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27" name="Rectangle 987">
                  <a:extLst>
                    <a:ext uri="{FF2B5EF4-FFF2-40B4-BE49-F238E27FC236}">
                      <a16:creationId xmlns:a16="http://schemas.microsoft.com/office/drawing/2014/main" id="{70423863-EBE9-47C8-BC72-3BCB659B85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2" y="2642"/>
                  <a:ext cx="170" cy="141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28" name="AutoShape 988">
                  <a:extLst>
                    <a:ext uri="{FF2B5EF4-FFF2-40B4-BE49-F238E27FC236}">
                      <a16:creationId xmlns:a16="http://schemas.microsoft.com/office/drawing/2014/main" id="{7106F0D9-E427-4C94-8468-0B17B131A2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0" y="2783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29" name="AutoShape 989">
                  <a:extLst>
                    <a:ext uri="{FF2B5EF4-FFF2-40B4-BE49-F238E27FC236}">
                      <a16:creationId xmlns:a16="http://schemas.microsoft.com/office/drawing/2014/main" id="{4EF3507D-E948-43E5-8B4E-90728C91D7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2" y="2613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30" name="AutoShape 990">
                  <a:extLst>
                    <a:ext uri="{FF2B5EF4-FFF2-40B4-BE49-F238E27FC236}">
                      <a16:creationId xmlns:a16="http://schemas.microsoft.com/office/drawing/2014/main" id="{9A2E42E1-F109-490A-85D0-AEE229B2D7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727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31" name="AutoShape 991">
                  <a:extLst>
                    <a:ext uri="{FF2B5EF4-FFF2-40B4-BE49-F238E27FC236}">
                      <a16:creationId xmlns:a16="http://schemas.microsoft.com/office/drawing/2014/main" id="{1197FB7B-BD5E-4E5A-AE16-9B161891FC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32" name="AutoShape 992">
                  <a:extLst>
                    <a:ext uri="{FF2B5EF4-FFF2-40B4-BE49-F238E27FC236}">
                      <a16:creationId xmlns:a16="http://schemas.microsoft.com/office/drawing/2014/main" id="{5A67566F-26D6-45CB-A7BC-ECB216221C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70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33" name="AutoShape 993">
                  <a:extLst>
                    <a:ext uri="{FF2B5EF4-FFF2-40B4-BE49-F238E27FC236}">
                      <a16:creationId xmlns:a16="http://schemas.microsoft.com/office/drawing/2014/main" id="{0F3CFFA4-39F9-4030-93CF-CA6D0F66D1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42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434" name="Group 994">
                <a:extLst>
                  <a:ext uri="{FF2B5EF4-FFF2-40B4-BE49-F238E27FC236}">
                    <a16:creationId xmlns:a16="http://schemas.microsoft.com/office/drawing/2014/main" id="{F535F3D9-0969-404E-BE2C-F6A6E73DC0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5" y="2160"/>
                <a:ext cx="312" cy="652"/>
                <a:chOff x="3772" y="2160"/>
                <a:chExt cx="312" cy="652"/>
              </a:xfrm>
            </p:grpSpPr>
            <p:sp>
              <p:nvSpPr>
                <p:cNvPr id="62435" name="Oval 995">
                  <a:extLst>
                    <a:ext uri="{FF2B5EF4-FFF2-40B4-BE49-F238E27FC236}">
                      <a16:creationId xmlns:a16="http://schemas.microsoft.com/office/drawing/2014/main" id="{0B088303-FE3B-4E06-971B-CD79160E1A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2" y="2160"/>
                  <a:ext cx="312" cy="31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>
                        <a:gamma/>
                        <a:tint val="0"/>
                        <a:invGamma/>
                      </a:srgbClr>
                    </a:gs>
                    <a:gs pos="100000">
                      <a:srgbClr val="66FF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36" name="AutoShape 996">
                  <a:extLst>
                    <a:ext uri="{FF2B5EF4-FFF2-40B4-BE49-F238E27FC236}">
                      <a16:creationId xmlns:a16="http://schemas.microsoft.com/office/drawing/2014/main" id="{8BFDDBB9-FB6B-46DC-AE62-CAE05C2321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2" y="2358"/>
                  <a:ext cx="311" cy="57"/>
                </a:xfrm>
                <a:custGeom>
                  <a:avLst/>
                  <a:gdLst>
                    <a:gd name="G0" fmla="+- 2084 0 0"/>
                    <a:gd name="G1" fmla="+- 21600 0 2084"/>
                    <a:gd name="G2" fmla="*/ 2084 1 2"/>
                    <a:gd name="G3" fmla="+- 21600 0 G2"/>
                    <a:gd name="G4" fmla="+/ 2084 21600 2"/>
                    <a:gd name="G5" fmla="+/ G1 0 2"/>
                    <a:gd name="G6" fmla="*/ 21600 21600 2084"/>
                    <a:gd name="G7" fmla="*/ G6 1 2"/>
                    <a:gd name="G8" fmla="+- 21600 0 G7"/>
                    <a:gd name="G9" fmla="*/ 21600 1 2"/>
                    <a:gd name="G10" fmla="+- 2084 0 G9"/>
                    <a:gd name="G11" fmla="?: G10 G8 0"/>
                    <a:gd name="G12" fmla="?: G10 G7 21600"/>
                    <a:gd name="T0" fmla="*/ 20558 w 21600"/>
                    <a:gd name="T1" fmla="*/ 10800 h 21600"/>
                    <a:gd name="T2" fmla="*/ 10800 w 21600"/>
                    <a:gd name="T3" fmla="*/ 21600 h 21600"/>
                    <a:gd name="T4" fmla="*/ 1042 w 21600"/>
                    <a:gd name="T5" fmla="*/ 10800 h 21600"/>
                    <a:gd name="T6" fmla="*/ 10800 w 21600"/>
                    <a:gd name="T7" fmla="*/ 0 h 21600"/>
                    <a:gd name="T8" fmla="*/ 2842 w 21600"/>
                    <a:gd name="T9" fmla="*/ 2842 h 21600"/>
                    <a:gd name="T10" fmla="*/ 18758 w 21600"/>
                    <a:gd name="T11" fmla="*/ 1875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084" y="21600"/>
                      </a:lnTo>
                      <a:lnTo>
                        <a:pt x="195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37" name="Freeform 997">
                  <a:extLst>
                    <a:ext uri="{FF2B5EF4-FFF2-40B4-BE49-F238E27FC236}">
                      <a16:creationId xmlns:a16="http://schemas.microsoft.com/office/drawing/2014/main" id="{C5C7948A-BA5B-499F-A4C3-E2FBF6E20E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2" y="2395"/>
                  <a:ext cx="312" cy="246"/>
                </a:xfrm>
                <a:custGeom>
                  <a:avLst/>
                  <a:gdLst>
                    <a:gd name="T0" fmla="*/ 85 w 312"/>
                    <a:gd name="T1" fmla="*/ 246 h 246"/>
                    <a:gd name="T2" fmla="*/ 85 w 312"/>
                    <a:gd name="T3" fmla="*/ 189 h 246"/>
                    <a:gd name="T4" fmla="*/ 57 w 312"/>
                    <a:gd name="T5" fmla="*/ 104 h 246"/>
                    <a:gd name="T6" fmla="*/ 0 w 312"/>
                    <a:gd name="T7" fmla="*/ 19 h 246"/>
                    <a:gd name="T8" fmla="*/ 16 w 312"/>
                    <a:gd name="T9" fmla="*/ 0 h 246"/>
                    <a:gd name="T10" fmla="*/ 301 w 312"/>
                    <a:gd name="T11" fmla="*/ 0 h 246"/>
                    <a:gd name="T12" fmla="*/ 312 w 312"/>
                    <a:gd name="T13" fmla="*/ 19 h 246"/>
                    <a:gd name="T14" fmla="*/ 256 w 312"/>
                    <a:gd name="T15" fmla="*/ 104 h 246"/>
                    <a:gd name="T16" fmla="*/ 227 w 312"/>
                    <a:gd name="T17" fmla="*/ 189 h 246"/>
                    <a:gd name="T18" fmla="*/ 227 w 312"/>
                    <a:gd name="T19" fmla="*/ 246 h 246"/>
                    <a:gd name="T20" fmla="*/ 85 w 312"/>
                    <a:gd name="T21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2" h="246">
                      <a:moveTo>
                        <a:pt x="85" y="246"/>
                      </a:moveTo>
                      <a:lnTo>
                        <a:pt x="85" y="189"/>
                      </a:lnTo>
                      <a:cubicBezTo>
                        <a:pt x="80" y="165"/>
                        <a:pt x="71" y="132"/>
                        <a:pt x="57" y="104"/>
                      </a:cubicBezTo>
                      <a:cubicBezTo>
                        <a:pt x="43" y="76"/>
                        <a:pt x="7" y="36"/>
                        <a:pt x="0" y="19"/>
                      </a:cubicBezTo>
                      <a:lnTo>
                        <a:pt x="16" y="0"/>
                      </a:lnTo>
                      <a:lnTo>
                        <a:pt x="301" y="0"/>
                      </a:lnTo>
                      <a:lnTo>
                        <a:pt x="312" y="19"/>
                      </a:lnTo>
                      <a:cubicBezTo>
                        <a:pt x="304" y="36"/>
                        <a:pt x="270" y="76"/>
                        <a:pt x="256" y="104"/>
                      </a:cubicBezTo>
                      <a:cubicBezTo>
                        <a:pt x="242" y="132"/>
                        <a:pt x="232" y="165"/>
                        <a:pt x="227" y="189"/>
                      </a:cubicBezTo>
                      <a:lnTo>
                        <a:pt x="227" y="246"/>
                      </a:lnTo>
                      <a:lnTo>
                        <a:pt x="85" y="24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38" name="Rectangle 998">
                  <a:extLst>
                    <a:ext uri="{FF2B5EF4-FFF2-40B4-BE49-F238E27FC236}">
                      <a16:creationId xmlns:a16="http://schemas.microsoft.com/office/drawing/2014/main" id="{527EC302-1608-4FA9-8CF1-0F78CC7601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2" y="2642"/>
                  <a:ext cx="170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39" name="AutoShape 999">
                  <a:extLst>
                    <a:ext uri="{FF2B5EF4-FFF2-40B4-BE49-F238E27FC236}">
                      <a16:creationId xmlns:a16="http://schemas.microsoft.com/office/drawing/2014/main" id="{D017A993-C6AB-42C0-8A39-B500350454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0" y="2783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79216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40" name="AutoShape 1000">
                  <a:extLst>
                    <a:ext uri="{FF2B5EF4-FFF2-40B4-BE49-F238E27FC236}">
                      <a16:creationId xmlns:a16="http://schemas.microsoft.com/office/drawing/2014/main" id="{4AF4B10B-930D-4249-8A71-57B6810DCA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2" y="2613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>
                        <a:gamma/>
                        <a:tint val="44314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44314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41" name="AutoShape 1001">
                  <a:extLst>
                    <a:ext uri="{FF2B5EF4-FFF2-40B4-BE49-F238E27FC236}">
                      <a16:creationId xmlns:a16="http://schemas.microsoft.com/office/drawing/2014/main" id="{60765133-2591-4685-A097-8839A5C814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727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42" name="AutoShape 1002">
                  <a:extLst>
                    <a:ext uri="{FF2B5EF4-FFF2-40B4-BE49-F238E27FC236}">
                      <a16:creationId xmlns:a16="http://schemas.microsoft.com/office/drawing/2014/main" id="{9DEA9EC2-0673-4E4C-B349-7CF5DA864D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43" name="AutoShape 1003">
                  <a:extLst>
                    <a:ext uri="{FF2B5EF4-FFF2-40B4-BE49-F238E27FC236}">
                      <a16:creationId xmlns:a16="http://schemas.microsoft.com/office/drawing/2014/main" id="{3749F6E0-4BB5-43C2-BFC6-A424894494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70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44" name="AutoShape 1004">
                  <a:extLst>
                    <a:ext uri="{FF2B5EF4-FFF2-40B4-BE49-F238E27FC236}">
                      <a16:creationId xmlns:a16="http://schemas.microsoft.com/office/drawing/2014/main" id="{39C3C5B3-A205-4338-B99E-008769B55A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828" y="2642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445" name="Group 1005">
            <a:extLst>
              <a:ext uri="{FF2B5EF4-FFF2-40B4-BE49-F238E27FC236}">
                <a16:creationId xmlns:a16="http://schemas.microsoft.com/office/drawing/2014/main" id="{EC0197E4-605B-4539-99D0-50540C836280}"/>
              </a:ext>
            </a:extLst>
          </p:cNvPr>
          <p:cNvGrpSpPr>
            <a:grpSpLocks/>
          </p:cNvGrpSpPr>
          <p:nvPr/>
        </p:nvGrpSpPr>
        <p:grpSpPr bwMode="auto">
          <a:xfrm>
            <a:off x="8059738" y="4914900"/>
            <a:ext cx="1214437" cy="1393825"/>
            <a:chOff x="5275" y="1083"/>
            <a:chExt cx="765" cy="878"/>
          </a:xfrm>
        </p:grpSpPr>
        <p:sp>
          <p:nvSpPr>
            <p:cNvPr id="62446" name="Oval 1006">
              <a:extLst>
                <a:ext uri="{FF2B5EF4-FFF2-40B4-BE49-F238E27FC236}">
                  <a16:creationId xmlns:a16="http://schemas.microsoft.com/office/drawing/2014/main" id="{4EEA9DD8-0E6E-4654-B15E-D8145E720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5" y="1083"/>
              <a:ext cx="765" cy="765"/>
            </a:xfrm>
            <a:prstGeom prst="ellipse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66FFFF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447" name="Group 1007">
              <a:extLst>
                <a:ext uri="{FF2B5EF4-FFF2-40B4-BE49-F238E27FC236}">
                  <a16:creationId xmlns:a16="http://schemas.microsoft.com/office/drawing/2014/main" id="{BB7741AC-AD8D-4452-8517-34BD5CAF68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30" y="1366"/>
              <a:ext cx="255" cy="595"/>
              <a:chOff x="3318" y="3096"/>
              <a:chExt cx="255" cy="595"/>
            </a:xfrm>
          </p:grpSpPr>
          <p:grpSp>
            <p:nvGrpSpPr>
              <p:cNvPr id="62448" name="Group 1008">
                <a:extLst>
                  <a:ext uri="{FF2B5EF4-FFF2-40B4-BE49-F238E27FC236}">
                    <a16:creationId xmlns:a16="http://schemas.microsoft.com/office/drawing/2014/main" id="{8F8B82F4-3F54-49AC-BF16-4B951C3B373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18" y="3096"/>
                <a:ext cx="255" cy="595"/>
                <a:chOff x="3318" y="3096"/>
                <a:chExt cx="255" cy="595"/>
              </a:xfrm>
            </p:grpSpPr>
            <p:sp>
              <p:nvSpPr>
                <p:cNvPr id="62449" name="AutoShape 1009">
                  <a:extLst>
                    <a:ext uri="{FF2B5EF4-FFF2-40B4-BE49-F238E27FC236}">
                      <a16:creationId xmlns:a16="http://schemas.microsoft.com/office/drawing/2014/main" id="{AE7B06D1-716F-4CDC-9D55-CD93331467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096"/>
                  <a:ext cx="255" cy="4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50" name="AutoShape 1010">
                  <a:extLst>
                    <a:ext uri="{FF2B5EF4-FFF2-40B4-BE49-F238E27FC236}">
                      <a16:creationId xmlns:a16="http://schemas.microsoft.com/office/drawing/2014/main" id="{AACFC6AC-4943-4CC1-9DB5-C43BFC7E66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294"/>
                  <a:ext cx="255" cy="22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51" name="Rectangle 1011">
                  <a:extLst>
                    <a:ext uri="{FF2B5EF4-FFF2-40B4-BE49-F238E27FC236}">
                      <a16:creationId xmlns:a16="http://schemas.microsoft.com/office/drawing/2014/main" id="{00D0B740-8580-41BC-AF4B-C2A22714FF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322"/>
                  <a:ext cx="255" cy="85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52" name="Rectangle 1012">
                  <a:extLst>
                    <a:ext uri="{FF2B5EF4-FFF2-40B4-BE49-F238E27FC236}">
                      <a16:creationId xmlns:a16="http://schemas.microsoft.com/office/drawing/2014/main" id="{9E807360-C60D-473F-817B-879F38E0B6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294"/>
                  <a:ext cx="255" cy="29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53" name="AutoShape 1013">
                  <a:extLst>
                    <a:ext uri="{FF2B5EF4-FFF2-40B4-BE49-F238E27FC236}">
                      <a16:creationId xmlns:a16="http://schemas.microsoft.com/office/drawing/2014/main" id="{2971AD33-CFE4-47BA-9D9D-C43AB815A6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096"/>
                  <a:ext cx="255" cy="4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54" name="Rectangle 1014">
                  <a:extLst>
                    <a:ext uri="{FF2B5EF4-FFF2-40B4-BE49-F238E27FC236}">
                      <a16:creationId xmlns:a16="http://schemas.microsoft.com/office/drawing/2014/main" id="{22470D98-CF00-4DD9-B2BC-87B2BE314A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61" y="3521"/>
                  <a:ext cx="170" cy="141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55" name="AutoShape 1015">
                  <a:extLst>
                    <a:ext uri="{FF2B5EF4-FFF2-40B4-BE49-F238E27FC236}">
                      <a16:creationId xmlns:a16="http://schemas.microsoft.com/office/drawing/2014/main" id="{08435F67-9DF2-49B6-BB77-2C831299AB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9" y="366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56" name="AutoShape 1016">
                  <a:extLst>
                    <a:ext uri="{FF2B5EF4-FFF2-40B4-BE49-F238E27FC236}">
                      <a16:creationId xmlns:a16="http://schemas.microsoft.com/office/drawing/2014/main" id="{DBA18BA0-5EF8-4C75-A764-6DACBE1993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61" y="349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57" name="AutoShape 1017">
                  <a:extLst>
                    <a:ext uri="{FF2B5EF4-FFF2-40B4-BE49-F238E27FC236}">
                      <a16:creationId xmlns:a16="http://schemas.microsoft.com/office/drawing/2014/main" id="{3EDC6264-0615-4955-889B-FB07FF79CD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60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58" name="AutoShape 1018">
                  <a:extLst>
                    <a:ext uri="{FF2B5EF4-FFF2-40B4-BE49-F238E27FC236}">
                      <a16:creationId xmlns:a16="http://schemas.microsoft.com/office/drawing/2014/main" id="{41A84451-9936-4D21-80FC-1E18DA15D2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7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59" name="AutoShape 1019">
                  <a:extLst>
                    <a:ext uri="{FF2B5EF4-FFF2-40B4-BE49-F238E27FC236}">
                      <a16:creationId xmlns:a16="http://schemas.microsoft.com/office/drawing/2014/main" id="{8D2FE195-51FE-49C6-B5D7-2FAC70CFB6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4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60" name="AutoShape 1020">
                  <a:extLst>
                    <a:ext uri="{FF2B5EF4-FFF2-40B4-BE49-F238E27FC236}">
                      <a16:creationId xmlns:a16="http://schemas.microsoft.com/office/drawing/2014/main" id="{08AE979E-E6D3-4E79-A26A-11F7233FE1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2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461" name="Group 1021">
                <a:extLst>
                  <a:ext uri="{FF2B5EF4-FFF2-40B4-BE49-F238E27FC236}">
                    <a16:creationId xmlns:a16="http://schemas.microsoft.com/office/drawing/2014/main" id="{73D1CF7D-6160-490F-873D-7F7CCF9E1E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18" y="3096"/>
                <a:ext cx="255" cy="595"/>
                <a:chOff x="3318" y="3096"/>
                <a:chExt cx="255" cy="595"/>
              </a:xfrm>
            </p:grpSpPr>
            <p:sp>
              <p:nvSpPr>
                <p:cNvPr id="62462" name="AutoShape 1022">
                  <a:extLst>
                    <a:ext uri="{FF2B5EF4-FFF2-40B4-BE49-F238E27FC236}">
                      <a16:creationId xmlns:a16="http://schemas.microsoft.com/office/drawing/2014/main" id="{474BC5E5-EDF7-4560-B0E9-A72B07AB62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096"/>
                  <a:ext cx="255" cy="426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FFFF">
                        <a:gamma/>
                        <a:tint val="28627"/>
                        <a:invGamma/>
                      </a:srgbClr>
                    </a:gs>
                    <a:gs pos="100000">
                      <a:srgbClr val="66FF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63" name="AutoShape 1023">
                  <a:extLst>
                    <a:ext uri="{FF2B5EF4-FFF2-40B4-BE49-F238E27FC236}">
                      <a16:creationId xmlns:a16="http://schemas.microsoft.com/office/drawing/2014/main" id="{74A2BC3F-D1DE-41B5-8298-2BA3CF7859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294"/>
                  <a:ext cx="255" cy="227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12" name="Rectangle 1024">
                  <a:extLst>
                    <a:ext uri="{FF2B5EF4-FFF2-40B4-BE49-F238E27FC236}">
                      <a16:creationId xmlns:a16="http://schemas.microsoft.com/office/drawing/2014/main" id="{0E3AC8B4-DEA8-49D0-8369-6937497659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322"/>
                  <a:ext cx="255" cy="85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13" name="Rectangle 1025">
                  <a:extLst>
                    <a:ext uri="{FF2B5EF4-FFF2-40B4-BE49-F238E27FC236}">
                      <a16:creationId xmlns:a16="http://schemas.microsoft.com/office/drawing/2014/main" id="{0BE23C92-BA88-4197-9725-6367097DA0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294"/>
                  <a:ext cx="255" cy="29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50980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14" name="AutoShape 1026">
                  <a:extLst>
                    <a:ext uri="{FF2B5EF4-FFF2-40B4-BE49-F238E27FC236}">
                      <a16:creationId xmlns:a16="http://schemas.microsoft.com/office/drawing/2014/main" id="{3E9CDB54-061E-4C6C-A83B-7FD9EB81E9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3096"/>
                  <a:ext cx="255" cy="426"/>
                </a:xfrm>
                <a:prstGeom prst="roundRect">
                  <a:avLst>
                    <a:gd name="adj" fmla="val 50000"/>
                  </a:avLst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15" name="Rectangle 1027">
                  <a:extLst>
                    <a:ext uri="{FF2B5EF4-FFF2-40B4-BE49-F238E27FC236}">
                      <a16:creationId xmlns:a16="http://schemas.microsoft.com/office/drawing/2014/main" id="{B2FF92E6-BD2D-4C5A-B6A5-AAA77C4622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61" y="3521"/>
                  <a:ext cx="170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16" name="AutoShape 1028">
                  <a:extLst>
                    <a:ext uri="{FF2B5EF4-FFF2-40B4-BE49-F238E27FC236}">
                      <a16:creationId xmlns:a16="http://schemas.microsoft.com/office/drawing/2014/main" id="{CCF2B9DF-4CCD-4BDE-809B-30BD0A53F9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9" y="366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79216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17" name="AutoShape 1029">
                  <a:extLst>
                    <a:ext uri="{FF2B5EF4-FFF2-40B4-BE49-F238E27FC236}">
                      <a16:creationId xmlns:a16="http://schemas.microsoft.com/office/drawing/2014/main" id="{C0B9C4FF-30D8-4FE2-B9B3-D41F63EA8F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61" y="349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18" name="AutoShape 1030">
                  <a:extLst>
                    <a:ext uri="{FF2B5EF4-FFF2-40B4-BE49-F238E27FC236}">
                      <a16:creationId xmlns:a16="http://schemas.microsoft.com/office/drawing/2014/main" id="{F3DB37A0-B2E8-4001-AC8C-A3188EFDF0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60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4431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19" name="AutoShape 1031">
                  <a:extLst>
                    <a:ext uri="{FF2B5EF4-FFF2-40B4-BE49-F238E27FC236}">
                      <a16:creationId xmlns:a16="http://schemas.microsoft.com/office/drawing/2014/main" id="{C9B90232-FF47-4CCA-AB72-5028AD80B1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7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4431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20" name="AutoShape 1032">
                  <a:extLst>
                    <a:ext uri="{FF2B5EF4-FFF2-40B4-BE49-F238E27FC236}">
                      <a16:creationId xmlns:a16="http://schemas.microsoft.com/office/drawing/2014/main" id="{23AE3B64-B1FD-4FF4-8CA8-2CD4A664CF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4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4431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21" name="AutoShape 1033">
                  <a:extLst>
                    <a:ext uri="{FF2B5EF4-FFF2-40B4-BE49-F238E27FC236}">
                      <a16:creationId xmlns:a16="http://schemas.microsoft.com/office/drawing/2014/main" id="{F31CC8F1-E236-42C5-9740-1207B6DD9B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3347" y="352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4431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4522" name="Group 1034">
            <a:extLst>
              <a:ext uri="{FF2B5EF4-FFF2-40B4-BE49-F238E27FC236}">
                <a16:creationId xmlns:a16="http://schemas.microsoft.com/office/drawing/2014/main" id="{A73DEC06-BD6C-45B9-9A08-4E9A82799E93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508500"/>
            <a:ext cx="1657350" cy="1770063"/>
            <a:chOff x="2016" y="150"/>
            <a:chExt cx="1044" cy="1115"/>
          </a:xfrm>
        </p:grpSpPr>
        <p:sp>
          <p:nvSpPr>
            <p:cNvPr id="64523" name="Oval 1035">
              <a:extLst>
                <a:ext uri="{FF2B5EF4-FFF2-40B4-BE49-F238E27FC236}">
                  <a16:creationId xmlns:a16="http://schemas.microsoft.com/office/drawing/2014/main" id="{92ADAB98-09A1-4D27-A974-78A5D6381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" y="150"/>
              <a:ext cx="1044" cy="1042"/>
            </a:xfrm>
            <a:prstGeom prst="ellipse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66FFFF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4524" name="Group 1036">
              <a:extLst>
                <a:ext uri="{FF2B5EF4-FFF2-40B4-BE49-F238E27FC236}">
                  <a16:creationId xmlns:a16="http://schemas.microsoft.com/office/drawing/2014/main" id="{73C68E13-117F-4FAE-9DEC-3F6A10E1E8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8" y="545"/>
              <a:ext cx="482" cy="720"/>
              <a:chOff x="5530" y="3521"/>
              <a:chExt cx="482" cy="720"/>
            </a:xfrm>
          </p:grpSpPr>
          <p:grpSp>
            <p:nvGrpSpPr>
              <p:cNvPr id="64525" name="Group 1037">
                <a:extLst>
                  <a:ext uri="{FF2B5EF4-FFF2-40B4-BE49-F238E27FC236}">
                    <a16:creationId xmlns:a16="http://schemas.microsoft.com/office/drawing/2014/main" id="{C124FDF7-24D3-47E2-92E3-06E6B55896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30" y="3521"/>
                <a:ext cx="482" cy="720"/>
                <a:chOff x="5530" y="3521"/>
                <a:chExt cx="482" cy="720"/>
              </a:xfrm>
            </p:grpSpPr>
            <p:sp>
              <p:nvSpPr>
                <p:cNvPr id="64526" name="Oval 1038">
                  <a:extLst>
                    <a:ext uri="{FF2B5EF4-FFF2-40B4-BE49-F238E27FC236}">
                      <a16:creationId xmlns:a16="http://schemas.microsoft.com/office/drawing/2014/main" id="{84343A6B-102D-483D-AEA3-955F7C9CF9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0" y="3521"/>
                  <a:ext cx="482" cy="482"/>
                </a:xfrm>
                <a:prstGeom prst="ellipse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27" name="Rectangle 1039">
                  <a:extLst>
                    <a:ext uri="{FF2B5EF4-FFF2-40B4-BE49-F238E27FC236}">
                      <a16:creationId xmlns:a16="http://schemas.microsoft.com/office/drawing/2014/main" id="{E1686D0E-0EA2-4B51-9913-1E7883C3E8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71"/>
                  <a:ext cx="170" cy="141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28" name="AutoShape 1040">
                  <a:extLst>
                    <a:ext uri="{FF2B5EF4-FFF2-40B4-BE49-F238E27FC236}">
                      <a16:creationId xmlns:a16="http://schemas.microsoft.com/office/drawing/2014/main" id="{0FAD25B7-8793-4120-A08A-BDCC4309C4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14" y="421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29" name="AutoShape 1041">
                  <a:extLst>
                    <a:ext uri="{FF2B5EF4-FFF2-40B4-BE49-F238E27FC236}">
                      <a16:creationId xmlns:a16="http://schemas.microsoft.com/office/drawing/2014/main" id="{CF35D722-6612-4801-847C-7B4AD91790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4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30" name="AutoShape 1042">
                  <a:extLst>
                    <a:ext uri="{FF2B5EF4-FFF2-40B4-BE49-F238E27FC236}">
                      <a16:creationId xmlns:a16="http://schemas.microsoft.com/office/drawing/2014/main" id="{A8B9F1BD-9B02-4E18-8DDC-27BF927FE6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15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31" name="AutoShape 1043">
                  <a:extLst>
                    <a:ext uri="{FF2B5EF4-FFF2-40B4-BE49-F238E27FC236}">
                      <a16:creationId xmlns:a16="http://schemas.microsoft.com/office/drawing/2014/main" id="{5CB69094-501F-4802-B9F3-704975D5CA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12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32" name="AutoShape 1044">
                  <a:extLst>
                    <a:ext uri="{FF2B5EF4-FFF2-40B4-BE49-F238E27FC236}">
                      <a16:creationId xmlns:a16="http://schemas.microsoft.com/office/drawing/2014/main" id="{24FF4D11-9209-445F-932E-4E6FA8B4F4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0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33" name="AutoShape 1045">
                  <a:extLst>
                    <a:ext uri="{FF2B5EF4-FFF2-40B4-BE49-F238E27FC236}">
                      <a16:creationId xmlns:a16="http://schemas.microsoft.com/office/drawing/2014/main" id="{D2E7A494-DD45-49B3-A82C-2FD4A8567D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0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34" name="AutoShape 1046">
                  <a:extLst>
                    <a:ext uri="{FF2B5EF4-FFF2-40B4-BE49-F238E27FC236}">
                      <a16:creationId xmlns:a16="http://schemas.microsoft.com/office/drawing/2014/main" id="{26A2DA9C-5103-4822-B319-853DB6AD79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530" y="3550"/>
                  <a:ext cx="482" cy="482"/>
                </a:xfrm>
                <a:custGeom>
                  <a:avLst/>
                  <a:gdLst>
                    <a:gd name="G0" fmla="+- 18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80"/>
                    <a:gd name="G18" fmla="*/ 18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18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18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310 w 21600"/>
                    <a:gd name="T15" fmla="*/ 10800 h 21600"/>
                    <a:gd name="T16" fmla="*/ 10800 w 21600"/>
                    <a:gd name="T17" fmla="*/ 10620 h 21600"/>
                    <a:gd name="T18" fmla="*/ 1629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620" y="10800"/>
                      </a:moveTo>
                      <a:cubicBezTo>
                        <a:pt x="10620" y="10700"/>
                        <a:pt x="10700" y="10620"/>
                        <a:pt x="10800" y="10620"/>
                      </a:cubicBezTo>
                      <a:cubicBezTo>
                        <a:pt x="10899" y="10620"/>
                        <a:pt x="10980" y="10700"/>
                        <a:pt x="10980" y="10800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35" name="Rectangle 1047">
                  <a:extLst>
                    <a:ext uri="{FF2B5EF4-FFF2-40B4-BE49-F238E27FC236}">
                      <a16:creationId xmlns:a16="http://schemas.microsoft.com/office/drawing/2014/main" id="{2D408098-5890-4728-A47F-8FDC0112C3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0" y="3777"/>
                  <a:ext cx="482" cy="28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36" name="Rectangle 1048">
                  <a:extLst>
                    <a:ext uri="{FF2B5EF4-FFF2-40B4-BE49-F238E27FC236}">
                      <a16:creationId xmlns:a16="http://schemas.microsoft.com/office/drawing/2014/main" id="{18098903-B54C-4789-84D9-B8EE955658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18"/>
                  <a:ext cx="170" cy="42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37" name="Group 1049">
                <a:extLst>
                  <a:ext uri="{FF2B5EF4-FFF2-40B4-BE49-F238E27FC236}">
                    <a16:creationId xmlns:a16="http://schemas.microsoft.com/office/drawing/2014/main" id="{B8F61158-63DC-407F-BCA5-32B19BFCB1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30" y="3521"/>
                <a:ext cx="482" cy="720"/>
                <a:chOff x="5530" y="3521"/>
                <a:chExt cx="482" cy="720"/>
              </a:xfrm>
            </p:grpSpPr>
            <p:sp>
              <p:nvSpPr>
                <p:cNvPr id="64538" name="Oval 1050">
                  <a:extLst>
                    <a:ext uri="{FF2B5EF4-FFF2-40B4-BE49-F238E27FC236}">
                      <a16:creationId xmlns:a16="http://schemas.microsoft.com/office/drawing/2014/main" id="{11AEC46C-8D2A-4C16-A36F-A82D16903E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0" y="3521"/>
                  <a:ext cx="482" cy="4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>
                        <a:gamma/>
                        <a:tint val="0"/>
                        <a:invGamma/>
                      </a:srgbClr>
                    </a:gs>
                    <a:gs pos="100000">
                      <a:srgbClr val="66FF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39" name="Rectangle 1051">
                  <a:extLst>
                    <a:ext uri="{FF2B5EF4-FFF2-40B4-BE49-F238E27FC236}">
                      <a16:creationId xmlns:a16="http://schemas.microsoft.com/office/drawing/2014/main" id="{626CE610-B1E4-4D2B-ACEF-A70D018770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71"/>
                  <a:ext cx="170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22353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0" name="AutoShape 1052">
                  <a:extLst>
                    <a:ext uri="{FF2B5EF4-FFF2-40B4-BE49-F238E27FC236}">
                      <a16:creationId xmlns:a16="http://schemas.microsoft.com/office/drawing/2014/main" id="{9387A8AD-39DE-452B-B93C-915B0BAD79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14" y="421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79216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1" name="AutoShape 1053">
                  <a:extLst>
                    <a:ext uri="{FF2B5EF4-FFF2-40B4-BE49-F238E27FC236}">
                      <a16:creationId xmlns:a16="http://schemas.microsoft.com/office/drawing/2014/main" id="{0AC3E281-E4C6-4BD7-9134-9586BD442F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4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22353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2" name="AutoShape 1054">
                  <a:extLst>
                    <a:ext uri="{FF2B5EF4-FFF2-40B4-BE49-F238E27FC236}">
                      <a16:creationId xmlns:a16="http://schemas.microsoft.com/office/drawing/2014/main" id="{273B493E-527E-4AC9-9F6E-0DDEE26250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15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3" name="AutoShape 1055">
                  <a:extLst>
                    <a:ext uri="{FF2B5EF4-FFF2-40B4-BE49-F238E27FC236}">
                      <a16:creationId xmlns:a16="http://schemas.microsoft.com/office/drawing/2014/main" id="{9C8ABA04-BFF6-4502-8C88-537977FF30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12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4" name="AutoShape 1056">
                  <a:extLst>
                    <a:ext uri="{FF2B5EF4-FFF2-40B4-BE49-F238E27FC236}">
                      <a16:creationId xmlns:a16="http://schemas.microsoft.com/office/drawing/2014/main" id="{CEAC1AB2-EB40-402C-A782-1F81759186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0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5" name="AutoShape 1057">
                  <a:extLst>
                    <a:ext uri="{FF2B5EF4-FFF2-40B4-BE49-F238E27FC236}">
                      <a16:creationId xmlns:a16="http://schemas.microsoft.com/office/drawing/2014/main" id="{ACCC951D-A8DB-4DCA-A209-9F22D4124D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672" y="40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6" name="AutoShape 1058">
                  <a:extLst>
                    <a:ext uri="{FF2B5EF4-FFF2-40B4-BE49-F238E27FC236}">
                      <a16:creationId xmlns:a16="http://schemas.microsoft.com/office/drawing/2014/main" id="{37A4B6D6-0524-4250-8F34-CF0B75D19F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530" y="3550"/>
                  <a:ext cx="482" cy="482"/>
                </a:xfrm>
                <a:custGeom>
                  <a:avLst/>
                  <a:gdLst>
                    <a:gd name="G0" fmla="+- 18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80"/>
                    <a:gd name="G18" fmla="*/ 18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18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18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310 w 21600"/>
                    <a:gd name="T15" fmla="*/ 10800 h 21600"/>
                    <a:gd name="T16" fmla="*/ 10800 w 21600"/>
                    <a:gd name="T17" fmla="*/ 10620 h 21600"/>
                    <a:gd name="T18" fmla="*/ 1629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620" y="10800"/>
                      </a:moveTo>
                      <a:cubicBezTo>
                        <a:pt x="10620" y="10700"/>
                        <a:pt x="10700" y="10620"/>
                        <a:pt x="10800" y="10620"/>
                      </a:cubicBezTo>
                      <a:cubicBezTo>
                        <a:pt x="10899" y="10620"/>
                        <a:pt x="10980" y="10700"/>
                        <a:pt x="10980" y="10800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34902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7" name="Rectangle 1059">
                  <a:extLst>
                    <a:ext uri="{FF2B5EF4-FFF2-40B4-BE49-F238E27FC236}">
                      <a16:creationId xmlns:a16="http://schemas.microsoft.com/office/drawing/2014/main" id="{1782B51F-580E-41FE-BC7C-58A04CD61D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0" y="3777"/>
                  <a:ext cx="482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34902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8" name="Rectangle 1060">
                  <a:extLst>
                    <a:ext uri="{FF2B5EF4-FFF2-40B4-BE49-F238E27FC236}">
                      <a16:creationId xmlns:a16="http://schemas.microsoft.com/office/drawing/2014/main" id="{955770CD-F301-4207-BC11-2C99508806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" y="4018"/>
                  <a:ext cx="170" cy="42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22353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4549" name="Group 1061">
            <a:extLst>
              <a:ext uri="{FF2B5EF4-FFF2-40B4-BE49-F238E27FC236}">
                <a16:creationId xmlns:a16="http://schemas.microsoft.com/office/drawing/2014/main" id="{06407FA9-5A59-4B1A-A276-7267ABEC3685}"/>
              </a:ext>
            </a:extLst>
          </p:cNvPr>
          <p:cNvGrpSpPr>
            <a:grpSpLocks/>
          </p:cNvGrpSpPr>
          <p:nvPr/>
        </p:nvGrpSpPr>
        <p:grpSpPr bwMode="auto">
          <a:xfrm>
            <a:off x="2216150" y="4579938"/>
            <a:ext cx="1657350" cy="1654175"/>
            <a:chOff x="2922" y="261"/>
            <a:chExt cx="1044" cy="1042"/>
          </a:xfrm>
        </p:grpSpPr>
        <p:sp>
          <p:nvSpPr>
            <p:cNvPr id="64550" name="Oval 1062">
              <a:extLst>
                <a:ext uri="{FF2B5EF4-FFF2-40B4-BE49-F238E27FC236}">
                  <a16:creationId xmlns:a16="http://schemas.microsoft.com/office/drawing/2014/main" id="{60988642-2B0D-4CAD-BEE4-BD3FB2159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2" y="261"/>
              <a:ext cx="1044" cy="1042"/>
            </a:xfrm>
            <a:prstGeom prst="ellipse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66FFFF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4551" name="Group 1063">
              <a:extLst>
                <a:ext uri="{FF2B5EF4-FFF2-40B4-BE49-F238E27FC236}">
                  <a16:creationId xmlns:a16="http://schemas.microsoft.com/office/drawing/2014/main" id="{B1CD8598-52E3-41AF-9D1A-0472F77425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5" y="601"/>
              <a:ext cx="482" cy="691"/>
              <a:chOff x="4991" y="3550"/>
              <a:chExt cx="482" cy="691"/>
            </a:xfrm>
          </p:grpSpPr>
          <p:grpSp>
            <p:nvGrpSpPr>
              <p:cNvPr id="64552" name="Group 1064">
                <a:extLst>
                  <a:ext uri="{FF2B5EF4-FFF2-40B4-BE49-F238E27FC236}">
                    <a16:creationId xmlns:a16="http://schemas.microsoft.com/office/drawing/2014/main" id="{675017AA-810B-44DF-853B-4659A7E3F0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1" y="3550"/>
                <a:ext cx="482" cy="691"/>
                <a:chOff x="4991" y="3550"/>
                <a:chExt cx="482" cy="691"/>
              </a:xfrm>
            </p:grpSpPr>
            <p:sp>
              <p:nvSpPr>
                <p:cNvPr id="64553" name="AutoShape 1065">
                  <a:extLst>
                    <a:ext uri="{FF2B5EF4-FFF2-40B4-BE49-F238E27FC236}">
                      <a16:creationId xmlns:a16="http://schemas.microsoft.com/office/drawing/2014/main" id="{0AC2F655-07C7-4F8C-98F9-8BC35EBF40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4991" y="3550"/>
                  <a:ext cx="482" cy="482"/>
                </a:xfrm>
                <a:custGeom>
                  <a:avLst/>
                  <a:gdLst>
                    <a:gd name="G0" fmla="+- 18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80"/>
                    <a:gd name="G18" fmla="*/ 18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18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18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310 w 21600"/>
                    <a:gd name="T15" fmla="*/ 10800 h 21600"/>
                    <a:gd name="T16" fmla="*/ 10800 w 21600"/>
                    <a:gd name="T17" fmla="*/ 10620 h 21600"/>
                    <a:gd name="T18" fmla="*/ 1629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620" y="10800"/>
                      </a:moveTo>
                      <a:cubicBezTo>
                        <a:pt x="10620" y="10700"/>
                        <a:pt x="10700" y="10620"/>
                        <a:pt x="10800" y="10620"/>
                      </a:cubicBezTo>
                      <a:cubicBezTo>
                        <a:pt x="10899" y="10620"/>
                        <a:pt x="10980" y="10700"/>
                        <a:pt x="10980" y="10800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54" name="Rectangle 1066">
                  <a:extLst>
                    <a:ext uri="{FF2B5EF4-FFF2-40B4-BE49-F238E27FC236}">
                      <a16:creationId xmlns:a16="http://schemas.microsoft.com/office/drawing/2014/main" id="{AC843001-E8B6-4F3E-A0ED-58B71E6797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18"/>
                  <a:ext cx="170" cy="42"/>
                </a:xfrm>
                <a:prstGeom prst="rect">
                  <a:avLst/>
                </a:prstGeom>
                <a:solidFill>
                  <a:srgbClr val="969696"/>
                </a:solidFill>
                <a:ln w="19050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55" name="Rectangle 1067">
                  <a:extLst>
                    <a:ext uri="{FF2B5EF4-FFF2-40B4-BE49-F238E27FC236}">
                      <a16:creationId xmlns:a16="http://schemas.microsoft.com/office/drawing/2014/main" id="{46E75566-46D9-4AC2-9E51-367BF075F0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71"/>
                  <a:ext cx="170" cy="141"/>
                </a:xfrm>
                <a:prstGeom prst="rect">
                  <a:avLst/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56" name="AutoShape 1068">
                  <a:extLst>
                    <a:ext uri="{FF2B5EF4-FFF2-40B4-BE49-F238E27FC236}">
                      <a16:creationId xmlns:a16="http://schemas.microsoft.com/office/drawing/2014/main" id="{951FADFB-A5A7-4A80-BF3C-CA88A5E595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75" y="421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57" name="AutoShape 1069">
                  <a:extLst>
                    <a:ext uri="{FF2B5EF4-FFF2-40B4-BE49-F238E27FC236}">
                      <a16:creationId xmlns:a16="http://schemas.microsoft.com/office/drawing/2014/main" id="{76C51A5D-92E7-4551-BE4B-A6067B1D66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4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58" name="AutoShape 1070">
                  <a:extLst>
                    <a:ext uri="{FF2B5EF4-FFF2-40B4-BE49-F238E27FC236}">
                      <a16:creationId xmlns:a16="http://schemas.microsoft.com/office/drawing/2014/main" id="{4B61C343-F0F6-46CF-9E15-BE4BF12CD4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15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59" name="AutoShape 1071">
                  <a:extLst>
                    <a:ext uri="{FF2B5EF4-FFF2-40B4-BE49-F238E27FC236}">
                      <a16:creationId xmlns:a16="http://schemas.microsoft.com/office/drawing/2014/main" id="{7D19A3FC-10A3-4601-80F6-195170244A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12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60" name="AutoShape 1072">
                  <a:extLst>
                    <a:ext uri="{FF2B5EF4-FFF2-40B4-BE49-F238E27FC236}">
                      <a16:creationId xmlns:a16="http://schemas.microsoft.com/office/drawing/2014/main" id="{C9EB142B-87F1-4DE5-B5BF-62E96D6072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0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61" name="AutoShape 1073">
                  <a:extLst>
                    <a:ext uri="{FF2B5EF4-FFF2-40B4-BE49-F238E27FC236}">
                      <a16:creationId xmlns:a16="http://schemas.microsoft.com/office/drawing/2014/main" id="{C72F344C-8371-4611-9631-EA2C960B9C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0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62" name="Rectangle 1074">
                  <a:extLst>
                    <a:ext uri="{FF2B5EF4-FFF2-40B4-BE49-F238E27FC236}">
                      <a16:creationId xmlns:a16="http://schemas.microsoft.com/office/drawing/2014/main" id="{69FE9A36-6D8B-48E5-BED5-D311DE0DAC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1" y="3777"/>
                  <a:ext cx="482" cy="28"/>
                </a:xfrm>
                <a:prstGeom prst="rect">
                  <a:avLst/>
                </a:prstGeom>
                <a:solidFill>
                  <a:srgbClr val="969696"/>
                </a:solidFill>
                <a:ln w="19050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63" name="Group 1075">
                <a:extLst>
                  <a:ext uri="{FF2B5EF4-FFF2-40B4-BE49-F238E27FC236}">
                    <a16:creationId xmlns:a16="http://schemas.microsoft.com/office/drawing/2014/main" id="{AD548719-1D42-496C-B52A-E14C34211F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1" y="3550"/>
                <a:ext cx="482" cy="691"/>
                <a:chOff x="4991" y="3550"/>
                <a:chExt cx="482" cy="691"/>
              </a:xfrm>
            </p:grpSpPr>
            <p:sp>
              <p:nvSpPr>
                <p:cNvPr id="64564" name="AutoShape 1076">
                  <a:extLst>
                    <a:ext uri="{FF2B5EF4-FFF2-40B4-BE49-F238E27FC236}">
                      <a16:creationId xmlns:a16="http://schemas.microsoft.com/office/drawing/2014/main" id="{511A54C3-2512-440A-BD88-707E58EFE0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4991" y="3550"/>
                  <a:ext cx="482" cy="482"/>
                </a:xfrm>
                <a:custGeom>
                  <a:avLst/>
                  <a:gdLst>
                    <a:gd name="G0" fmla="+- 18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80"/>
                    <a:gd name="G18" fmla="*/ 18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18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18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310 w 21600"/>
                    <a:gd name="T15" fmla="*/ 10800 h 21600"/>
                    <a:gd name="T16" fmla="*/ 10800 w 21600"/>
                    <a:gd name="T17" fmla="*/ 10620 h 21600"/>
                    <a:gd name="T18" fmla="*/ 1629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620" y="10800"/>
                      </a:moveTo>
                      <a:cubicBezTo>
                        <a:pt x="10620" y="10700"/>
                        <a:pt x="10700" y="10620"/>
                        <a:pt x="10800" y="10620"/>
                      </a:cubicBezTo>
                      <a:cubicBezTo>
                        <a:pt x="10899" y="10620"/>
                        <a:pt x="10980" y="10700"/>
                        <a:pt x="10980" y="10800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34902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65" name="Rectangle 1077">
                  <a:extLst>
                    <a:ext uri="{FF2B5EF4-FFF2-40B4-BE49-F238E27FC236}">
                      <a16:creationId xmlns:a16="http://schemas.microsoft.com/office/drawing/2014/main" id="{3C8EA55B-A830-45D7-B20A-E9C449CDE4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18"/>
                  <a:ext cx="170" cy="42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808080">
                        <a:gamma/>
                        <a:tint val="22353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66" name="Rectangle 1078">
                  <a:extLst>
                    <a:ext uri="{FF2B5EF4-FFF2-40B4-BE49-F238E27FC236}">
                      <a16:creationId xmlns:a16="http://schemas.microsoft.com/office/drawing/2014/main" id="{F17C310A-5A09-4A73-94A0-A77C45442D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71"/>
                  <a:ext cx="170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22353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67" name="AutoShape 1079">
                  <a:extLst>
                    <a:ext uri="{FF2B5EF4-FFF2-40B4-BE49-F238E27FC236}">
                      <a16:creationId xmlns:a16="http://schemas.microsoft.com/office/drawing/2014/main" id="{9A525888-06A0-46DE-A88D-D0A2990F0B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75" y="4212"/>
                  <a:ext cx="113" cy="29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79216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68" name="AutoShape 1080">
                  <a:extLst>
                    <a:ext uri="{FF2B5EF4-FFF2-40B4-BE49-F238E27FC236}">
                      <a16:creationId xmlns:a16="http://schemas.microsoft.com/office/drawing/2014/main" id="{C3FD0480-8D93-4765-B45A-EFAC465BEA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47" y="404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22353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69" name="AutoShape 1081">
                  <a:extLst>
                    <a:ext uri="{FF2B5EF4-FFF2-40B4-BE49-F238E27FC236}">
                      <a16:creationId xmlns:a16="http://schemas.microsoft.com/office/drawing/2014/main" id="{6D5914C1-AD85-4E66-B21E-7F7D02E078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156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70" name="AutoShape 1082">
                  <a:extLst>
                    <a:ext uri="{FF2B5EF4-FFF2-40B4-BE49-F238E27FC236}">
                      <a16:creationId xmlns:a16="http://schemas.microsoft.com/office/drawing/2014/main" id="{EAD99165-B968-40B9-B668-1C984B4AA0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128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71" name="AutoShape 1083">
                  <a:extLst>
                    <a:ext uri="{FF2B5EF4-FFF2-40B4-BE49-F238E27FC236}">
                      <a16:creationId xmlns:a16="http://schemas.microsoft.com/office/drawing/2014/main" id="{46B725DD-BEF8-473E-B3AC-1C92EE27B2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099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72" name="AutoShape 1084">
                  <a:extLst>
                    <a:ext uri="{FF2B5EF4-FFF2-40B4-BE49-F238E27FC236}">
                      <a16:creationId xmlns:a16="http://schemas.microsoft.com/office/drawing/2014/main" id="{8E14670F-DBBE-4B99-AAEE-0C9BE9192D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2669">
                  <a:off x="5133" y="4071"/>
                  <a:ext cx="199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tint val="0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73" name="Rectangle 1085">
                  <a:extLst>
                    <a:ext uri="{FF2B5EF4-FFF2-40B4-BE49-F238E27FC236}">
                      <a16:creationId xmlns:a16="http://schemas.microsoft.com/office/drawing/2014/main" id="{8A4F1FFA-F51F-4F0D-9470-81A38FB8B9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1" y="3777"/>
                  <a:ext cx="482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974" name="Group 510">
            <a:extLst>
              <a:ext uri="{FF2B5EF4-FFF2-40B4-BE49-F238E27FC236}">
                <a16:creationId xmlns:a16="http://schemas.microsoft.com/office/drawing/2014/main" id="{3B1EB47D-1435-4618-8BDE-D70973F3C2B4}"/>
              </a:ext>
            </a:extLst>
          </p:cNvPr>
          <p:cNvGrpSpPr>
            <a:grpSpLocks/>
          </p:cNvGrpSpPr>
          <p:nvPr/>
        </p:nvGrpSpPr>
        <p:grpSpPr bwMode="auto">
          <a:xfrm>
            <a:off x="8697913" y="836613"/>
            <a:ext cx="71437" cy="3354387"/>
            <a:chOff x="5479" y="527"/>
            <a:chExt cx="45" cy="2113"/>
          </a:xfrm>
        </p:grpSpPr>
        <p:sp>
          <p:nvSpPr>
            <p:cNvPr id="62466" name="Rectangle 2">
              <a:extLst>
                <a:ext uri="{FF2B5EF4-FFF2-40B4-BE49-F238E27FC236}">
                  <a16:creationId xmlns:a16="http://schemas.microsoft.com/office/drawing/2014/main" id="{D44E28E9-1373-4988-9C91-B457C7E109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46" y="1560"/>
              <a:ext cx="2111" cy="45"/>
            </a:xfrm>
            <a:prstGeom prst="rect">
              <a:avLst/>
            </a:prstGeom>
            <a:solidFill>
              <a:srgbClr val="00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467" name="Group 3">
              <a:extLst>
                <a:ext uri="{FF2B5EF4-FFF2-40B4-BE49-F238E27FC236}">
                  <a16:creationId xmlns:a16="http://schemas.microsoft.com/office/drawing/2014/main" id="{7AECFE04-70C4-4D4D-B8A2-4BB7D0570339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4444" y="1562"/>
              <a:ext cx="2113" cy="43"/>
              <a:chOff x="4084" y="2500"/>
              <a:chExt cx="1362" cy="28"/>
            </a:xfrm>
          </p:grpSpPr>
          <p:sp>
            <p:nvSpPr>
              <p:cNvPr id="62468" name="Oval 4">
                <a:extLst>
                  <a:ext uri="{FF2B5EF4-FFF2-40B4-BE49-F238E27FC236}">
                    <a16:creationId xmlns:a16="http://schemas.microsoft.com/office/drawing/2014/main" id="{11D28141-837F-4065-B173-ADD54FACFB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69" name="Oval 5">
                <a:extLst>
                  <a:ext uri="{FF2B5EF4-FFF2-40B4-BE49-F238E27FC236}">
                    <a16:creationId xmlns:a16="http://schemas.microsoft.com/office/drawing/2014/main" id="{E24490CA-CB5E-47FF-80DC-70F0E1D58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2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0" name="Oval 6">
                <a:extLst>
                  <a:ext uri="{FF2B5EF4-FFF2-40B4-BE49-F238E27FC236}">
                    <a16:creationId xmlns:a16="http://schemas.microsoft.com/office/drawing/2014/main" id="{A68CB2DE-6CF7-49D2-A375-03CD8C360C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1" name="Oval 7">
                <a:extLst>
                  <a:ext uri="{FF2B5EF4-FFF2-40B4-BE49-F238E27FC236}">
                    <a16:creationId xmlns:a16="http://schemas.microsoft.com/office/drawing/2014/main" id="{4B283726-37AB-40DB-9070-0CF537CF5B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2" name="Oval 8">
                <a:extLst>
                  <a:ext uri="{FF2B5EF4-FFF2-40B4-BE49-F238E27FC236}">
                    <a16:creationId xmlns:a16="http://schemas.microsoft.com/office/drawing/2014/main" id="{F39B625E-9E4C-4C37-BC36-3C9D01D1BF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3" name="Oval 9">
                <a:extLst>
                  <a:ext uri="{FF2B5EF4-FFF2-40B4-BE49-F238E27FC236}">
                    <a16:creationId xmlns:a16="http://schemas.microsoft.com/office/drawing/2014/main" id="{31084FEF-C583-4620-917C-59D0077B04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7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4" name="Oval 10">
                <a:extLst>
                  <a:ext uri="{FF2B5EF4-FFF2-40B4-BE49-F238E27FC236}">
                    <a16:creationId xmlns:a16="http://schemas.microsoft.com/office/drawing/2014/main" id="{50491634-0627-41A3-9153-737CCC755A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5" name="Oval 11">
                <a:extLst>
                  <a:ext uri="{FF2B5EF4-FFF2-40B4-BE49-F238E27FC236}">
                    <a16:creationId xmlns:a16="http://schemas.microsoft.com/office/drawing/2014/main" id="{C0B0B726-69FB-46F9-A443-A38D598F5F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6" name="Oval 12">
                <a:extLst>
                  <a:ext uri="{FF2B5EF4-FFF2-40B4-BE49-F238E27FC236}">
                    <a16:creationId xmlns:a16="http://schemas.microsoft.com/office/drawing/2014/main" id="{A3C675EA-D014-44A4-BCEB-AB6457EE8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7" name="Oval 13">
                <a:extLst>
                  <a:ext uri="{FF2B5EF4-FFF2-40B4-BE49-F238E27FC236}">
                    <a16:creationId xmlns:a16="http://schemas.microsoft.com/office/drawing/2014/main" id="{8E515E40-CAAA-4DF8-801F-5A836CF543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8" name="Oval 14">
                <a:extLst>
                  <a:ext uri="{FF2B5EF4-FFF2-40B4-BE49-F238E27FC236}">
                    <a16:creationId xmlns:a16="http://schemas.microsoft.com/office/drawing/2014/main" id="{9680A9F6-4D71-4D2F-9774-07529D7BBB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9" name="Oval 15">
                <a:extLst>
                  <a:ext uri="{FF2B5EF4-FFF2-40B4-BE49-F238E27FC236}">
                    <a16:creationId xmlns:a16="http://schemas.microsoft.com/office/drawing/2014/main" id="{EBE164DE-423A-493D-AB1F-C71829B3B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0" name="Oval 16">
                <a:extLst>
                  <a:ext uri="{FF2B5EF4-FFF2-40B4-BE49-F238E27FC236}">
                    <a16:creationId xmlns:a16="http://schemas.microsoft.com/office/drawing/2014/main" id="{92C1339C-1622-4537-93EA-989FF196A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1" name="Oval 17">
                <a:extLst>
                  <a:ext uri="{FF2B5EF4-FFF2-40B4-BE49-F238E27FC236}">
                    <a16:creationId xmlns:a16="http://schemas.microsoft.com/office/drawing/2014/main" id="{710D83D0-7E14-4BA1-A3A3-993F03426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2" name="Oval 18">
                <a:extLst>
                  <a:ext uri="{FF2B5EF4-FFF2-40B4-BE49-F238E27FC236}">
                    <a16:creationId xmlns:a16="http://schemas.microsoft.com/office/drawing/2014/main" id="{AD27A6CB-594D-4AA6-8DAF-918A753A46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3" name="Oval 19">
                <a:extLst>
                  <a:ext uri="{FF2B5EF4-FFF2-40B4-BE49-F238E27FC236}">
                    <a16:creationId xmlns:a16="http://schemas.microsoft.com/office/drawing/2014/main" id="{3B0DA64E-DF12-4852-A427-8453E51C4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4" name="Oval 20">
                <a:extLst>
                  <a:ext uri="{FF2B5EF4-FFF2-40B4-BE49-F238E27FC236}">
                    <a16:creationId xmlns:a16="http://schemas.microsoft.com/office/drawing/2014/main" id="{BE9FF675-4DFC-4317-8564-7700C5A0D8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5" name="Oval 21">
                <a:extLst>
                  <a:ext uri="{FF2B5EF4-FFF2-40B4-BE49-F238E27FC236}">
                    <a16:creationId xmlns:a16="http://schemas.microsoft.com/office/drawing/2014/main" id="{8F27AB99-FA26-40B3-8D5D-5A63160354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6" name="Oval 22">
                <a:extLst>
                  <a:ext uri="{FF2B5EF4-FFF2-40B4-BE49-F238E27FC236}">
                    <a16:creationId xmlns:a16="http://schemas.microsoft.com/office/drawing/2014/main" id="{7FD1EF0A-3760-493B-8D26-26937094D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7" name="Oval 23">
                <a:extLst>
                  <a:ext uri="{FF2B5EF4-FFF2-40B4-BE49-F238E27FC236}">
                    <a16:creationId xmlns:a16="http://schemas.microsoft.com/office/drawing/2014/main" id="{CFF94994-24C7-4C8D-AC45-485430025E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8" name="Oval 24">
                <a:extLst>
                  <a:ext uri="{FF2B5EF4-FFF2-40B4-BE49-F238E27FC236}">
                    <a16:creationId xmlns:a16="http://schemas.microsoft.com/office/drawing/2014/main" id="{4DA10395-1292-461E-BF66-989BB68D39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9" name="Oval 25">
                <a:extLst>
                  <a:ext uri="{FF2B5EF4-FFF2-40B4-BE49-F238E27FC236}">
                    <a16:creationId xmlns:a16="http://schemas.microsoft.com/office/drawing/2014/main" id="{CFCB6631-51B8-4D9F-B36E-35EB24E9D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0" name="Oval 26">
                <a:extLst>
                  <a:ext uri="{FF2B5EF4-FFF2-40B4-BE49-F238E27FC236}">
                    <a16:creationId xmlns:a16="http://schemas.microsoft.com/office/drawing/2014/main" id="{4A5C3405-AB2A-4544-AE29-5DC52CDEF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1" name="Oval 27">
                <a:extLst>
                  <a:ext uri="{FF2B5EF4-FFF2-40B4-BE49-F238E27FC236}">
                    <a16:creationId xmlns:a16="http://schemas.microsoft.com/office/drawing/2014/main" id="{495121A2-B673-4F06-94EA-932AF6D25C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2" name="Oval 28">
                <a:extLst>
                  <a:ext uri="{FF2B5EF4-FFF2-40B4-BE49-F238E27FC236}">
                    <a16:creationId xmlns:a16="http://schemas.microsoft.com/office/drawing/2014/main" id="{5C983580-A0E4-4EA6-AF85-87F7935B28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3" name="Oval 29">
                <a:extLst>
                  <a:ext uri="{FF2B5EF4-FFF2-40B4-BE49-F238E27FC236}">
                    <a16:creationId xmlns:a16="http://schemas.microsoft.com/office/drawing/2014/main" id="{288D95D3-90FF-46B7-8F12-FA939236D1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4" name="Oval 30">
                <a:extLst>
                  <a:ext uri="{FF2B5EF4-FFF2-40B4-BE49-F238E27FC236}">
                    <a16:creationId xmlns:a16="http://schemas.microsoft.com/office/drawing/2014/main" id="{CCBE5910-A918-4DE7-892F-5C4F63AF86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0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5" name="Oval 31">
                <a:extLst>
                  <a:ext uri="{FF2B5EF4-FFF2-40B4-BE49-F238E27FC236}">
                    <a16:creationId xmlns:a16="http://schemas.microsoft.com/office/drawing/2014/main" id="{E46A6D14-DEA4-4BAB-ABE3-9C8CE5811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6" name="Oval 32">
                <a:extLst>
                  <a:ext uri="{FF2B5EF4-FFF2-40B4-BE49-F238E27FC236}">
                    <a16:creationId xmlns:a16="http://schemas.microsoft.com/office/drawing/2014/main" id="{D7A32D02-51DB-44D5-9F02-44EE2144D7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7" name="Oval 33">
                <a:extLst>
                  <a:ext uri="{FF2B5EF4-FFF2-40B4-BE49-F238E27FC236}">
                    <a16:creationId xmlns:a16="http://schemas.microsoft.com/office/drawing/2014/main" id="{2F2D4FC0-A2A4-4C8A-8403-54610CF159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8" name="Oval 34">
                <a:extLst>
                  <a:ext uri="{FF2B5EF4-FFF2-40B4-BE49-F238E27FC236}">
                    <a16:creationId xmlns:a16="http://schemas.microsoft.com/office/drawing/2014/main" id="{7C39E619-D223-4DAC-9BCC-79F69E5298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9" name="Oval 35">
                <a:extLst>
                  <a:ext uri="{FF2B5EF4-FFF2-40B4-BE49-F238E27FC236}">
                    <a16:creationId xmlns:a16="http://schemas.microsoft.com/office/drawing/2014/main" id="{B75622D7-AD06-4F44-AD92-7201B420F2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0" name="Oval 36">
                <a:extLst>
                  <a:ext uri="{FF2B5EF4-FFF2-40B4-BE49-F238E27FC236}">
                    <a16:creationId xmlns:a16="http://schemas.microsoft.com/office/drawing/2014/main" id="{976C5AE2-5516-429C-99D3-C4BFED4EC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1" name="Oval 37">
                <a:extLst>
                  <a:ext uri="{FF2B5EF4-FFF2-40B4-BE49-F238E27FC236}">
                    <a16:creationId xmlns:a16="http://schemas.microsoft.com/office/drawing/2014/main" id="{1D414088-3D0D-494A-A3AA-07F7868FA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2" name="Oval 38">
                <a:extLst>
                  <a:ext uri="{FF2B5EF4-FFF2-40B4-BE49-F238E27FC236}">
                    <a16:creationId xmlns:a16="http://schemas.microsoft.com/office/drawing/2014/main" id="{09EBB7C7-A163-4457-A923-804FFA6C3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3" name="Oval 39">
                <a:extLst>
                  <a:ext uri="{FF2B5EF4-FFF2-40B4-BE49-F238E27FC236}">
                    <a16:creationId xmlns:a16="http://schemas.microsoft.com/office/drawing/2014/main" id="{F8399E61-D780-442C-B206-38D5FF85E2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4" name="Oval 40">
                <a:extLst>
                  <a:ext uri="{FF2B5EF4-FFF2-40B4-BE49-F238E27FC236}">
                    <a16:creationId xmlns:a16="http://schemas.microsoft.com/office/drawing/2014/main" id="{E198ECF1-D4D4-4A0E-AEB2-ADE91711F1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5" name="Oval 41">
                <a:extLst>
                  <a:ext uri="{FF2B5EF4-FFF2-40B4-BE49-F238E27FC236}">
                    <a16:creationId xmlns:a16="http://schemas.microsoft.com/office/drawing/2014/main" id="{D47F974F-5FBA-40D0-89ED-1A64CDCED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6" name="Oval 42">
                <a:extLst>
                  <a:ext uri="{FF2B5EF4-FFF2-40B4-BE49-F238E27FC236}">
                    <a16:creationId xmlns:a16="http://schemas.microsoft.com/office/drawing/2014/main" id="{A01B55C9-3252-4F94-906B-CABFBBB619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7" name="Oval 43">
                <a:extLst>
                  <a:ext uri="{FF2B5EF4-FFF2-40B4-BE49-F238E27FC236}">
                    <a16:creationId xmlns:a16="http://schemas.microsoft.com/office/drawing/2014/main" id="{4B5C6E3C-5F73-4346-852A-795AFD901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8" name="Oval 44">
                <a:extLst>
                  <a:ext uri="{FF2B5EF4-FFF2-40B4-BE49-F238E27FC236}">
                    <a16:creationId xmlns:a16="http://schemas.microsoft.com/office/drawing/2014/main" id="{9B5164D5-DE35-49B4-AEA3-051CD9412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9" name="Oval 45">
                <a:extLst>
                  <a:ext uri="{FF2B5EF4-FFF2-40B4-BE49-F238E27FC236}">
                    <a16:creationId xmlns:a16="http://schemas.microsoft.com/office/drawing/2014/main" id="{F03F1069-8545-4143-A8D4-A33266074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4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0" name="Oval 46">
                <a:extLst>
                  <a:ext uri="{FF2B5EF4-FFF2-40B4-BE49-F238E27FC236}">
                    <a16:creationId xmlns:a16="http://schemas.microsoft.com/office/drawing/2014/main" id="{CC05EC26-1F8E-4714-9FF6-3BFDD052AF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5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1" name="Oval 47">
                <a:extLst>
                  <a:ext uri="{FF2B5EF4-FFF2-40B4-BE49-F238E27FC236}">
                    <a16:creationId xmlns:a16="http://schemas.microsoft.com/office/drawing/2014/main" id="{30F543FB-6D54-4675-B44A-685A8706C5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2" name="Oval 48">
                <a:extLst>
                  <a:ext uri="{FF2B5EF4-FFF2-40B4-BE49-F238E27FC236}">
                    <a16:creationId xmlns:a16="http://schemas.microsoft.com/office/drawing/2014/main" id="{4ADD9BB0-BB24-4BFC-9DF8-BD0E6115B5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3" name="Oval 49">
                <a:extLst>
                  <a:ext uri="{FF2B5EF4-FFF2-40B4-BE49-F238E27FC236}">
                    <a16:creationId xmlns:a16="http://schemas.microsoft.com/office/drawing/2014/main" id="{7768D5A1-4966-41C7-B517-3E4CB8C20D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4" name="Oval 50">
                <a:extLst>
                  <a:ext uri="{FF2B5EF4-FFF2-40B4-BE49-F238E27FC236}">
                    <a16:creationId xmlns:a16="http://schemas.microsoft.com/office/drawing/2014/main" id="{0256F539-4650-482A-BBE6-03F9CA49EE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0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5" name="Oval 51">
                <a:extLst>
                  <a:ext uri="{FF2B5EF4-FFF2-40B4-BE49-F238E27FC236}">
                    <a16:creationId xmlns:a16="http://schemas.microsoft.com/office/drawing/2014/main" id="{284F845E-BD7F-4CE5-926C-EBCA95522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516" name="Group 52">
            <a:extLst>
              <a:ext uri="{FF2B5EF4-FFF2-40B4-BE49-F238E27FC236}">
                <a16:creationId xmlns:a16="http://schemas.microsoft.com/office/drawing/2014/main" id="{A2DF64D9-63FE-404E-BC4D-6345B0EB951D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6527006" y="4160044"/>
            <a:ext cx="3527425" cy="769938"/>
            <a:chOff x="3857" y="2529"/>
            <a:chExt cx="1814" cy="396"/>
          </a:xfrm>
        </p:grpSpPr>
        <p:sp>
          <p:nvSpPr>
            <p:cNvPr id="62517" name="AutoShape 53">
              <a:extLst>
                <a:ext uri="{FF2B5EF4-FFF2-40B4-BE49-F238E27FC236}">
                  <a16:creationId xmlns:a16="http://schemas.microsoft.com/office/drawing/2014/main" id="{DACB4E47-BE18-49B8-963A-E007D4E56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7" y="2529"/>
              <a:ext cx="1814" cy="396"/>
            </a:xfrm>
            <a:prstGeom prst="roundRect">
              <a:avLst>
                <a:gd name="adj" fmla="val 19699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8" name="AutoShape 54">
              <a:extLst>
                <a:ext uri="{FF2B5EF4-FFF2-40B4-BE49-F238E27FC236}">
                  <a16:creationId xmlns:a16="http://schemas.microsoft.com/office/drawing/2014/main" id="{F218AF54-CE87-4534-ACCD-8607378C9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6" y="2699"/>
              <a:ext cx="1417" cy="5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79216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921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519" name="Group 55">
              <a:extLst>
                <a:ext uri="{FF2B5EF4-FFF2-40B4-BE49-F238E27FC236}">
                  <a16:creationId xmlns:a16="http://schemas.microsoft.com/office/drawing/2014/main" id="{024CFDEC-B8BF-42FC-A466-9C2E2A82BE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9" y="2713"/>
              <a:ext cx="57" cy="28"/>
              <a:chOff x="3999" y="2699"/>
              <a:chExt cx="57" cy="169"/>
            </a:xfrm>
          </p:grpSpPr>
          <p:sp>
            <p:nvSpPr>
              <p:cNvPr id="62520" name="Rectangle 56">
                <a:extLst>
                  <a:ext uri="{FF2B5EF4-FFF2-40B4-BE49-F238E27FC236}">
                    <a16:creationId xmlns:a16="http://schemas.microsoft.com/office/drawing/2014/main" id="{8123811C-88DD-4EE2-A097-E31A058758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9" y="2699"/>
                <a:ext cx="57" cy="28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1" name="Rectangle 57">
                <a:extLst>
                  <a:ext uri="{FF2B5EF4-FFF2-40B4-BE49-F238E27FC236}">
                    <a16:creationId xmlns:a16="http://schemas.microsoft.com/office/drawing/2014/main" id="{8C5DFF9B-0095-4407-9604-0546317AA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9" y="2840"/>
                <a:ext cx="57" cy="28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522" name="AutoShape 58">
              <a:extLst>
                <a:ext uri="{FF2B5EF4-FFF2-40B4-BE49-F238E27FC236}">
                  <a16:creationId xmlns:a16="http://schemas.microsoft.com/office/drawing/2014/main" id="{D1567882-6466-4885-9D5F-CC30CD664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699"/>
              <a:ext cx="29" cy="56"/>
            </a:xfrm>
            <a:prstGeom prst="roundRect">
              <a:avLst>
                <a:gd name="adj" fmla="val 31032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523" name="Group 59">
              <a:extLst>
                <a:ext uri="{FF2B5EF4-FFF2-40B4-BE49-F238E27FC236}">
                  <a16:creationId xmlns:a16="http://schemas.microsoft.com/office/drawing/2014/main" id="{4C8226A7-C974-4BEF-94BD-E7DA5BEFFB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3" y="2713"/>
              <a:ext cx="57" cy="28"/>
              <a:chOff x="3999" y="2699"/>
              <a:chExt cx="57" cy="169"/>
            </a:xfrm>
          </p:grpSpPr>
          <p:sp>
            <p:nvSpPr>
              <p:cNvPr id="62524" name="Rectangle 60">
                <a:extLst>
                  <a:ext uri="{FF2B5EF4-FFF2-40B4-BE49-F238E27FC236}">
                    <a16:creationId xmlns:a16="http://schemas.microsoft.com/office/drawing/2014/main" id="{819A07C8-D284-4B80-810E-0BD2917AFF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9" y="2699"/>
                <a:ext cx="57" cy="28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5" name="Rectangle 61">
                <a:extLst>
                  <a:ext uri="{FF2B5EF4-FFF2-40B4-BE49-F238E27FC236}">
                    <a16:creationId xmlns:a16="http://schemas.microsoft.com/office/drawing/2014/main" id="{298A43AD-6426-4980-9BDD-C7C33020ED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9" y="2840"/>
                <a:ext cx="57" cy="28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526" name="AutoShape 62">
              <a:extLst>
                <a:ext uri="{FF2B5EF4-FFF2-40B4-BE49-F238E27FC236}">
                  <a16:creationId xmlns:a16="http://schemas.microsoft.com/office/drawing/2014/main" id="{D7C0D04E-0225-45ED-8FD2-ECEB055B7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" y="2699"/>
              <a:ext cx="29" cy="56"/>
            </a:xfrm>
            <a:prstGeom prst="roundRect">
              <a:avLst>
                <a:gd name="adj" fmla="val 31032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527" name="Group 63">
              <a:extLst>
                <a:ext uri="{FF2B5EF4-FFF2-40B4-BE49-F238E27FC236}">
                  <a16:creationId xmlns:a16="http://schemas.microsoft.com/office/drawing/2014/main" id="{CFB5A0BB-800E-4B9B-88C0-B952B0C463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4" y="2713"/>
              <a:ext cx="1362" cy="28"/>
              <a:chOff x="4084" y="2500"/>
              <a:chExt cx="1362" cy="28"/>
            </a:xfrm>
          </p:grpSpPr>
          <p:sp>
            <p:nvSpPr>
              <p:cNvPr id="62528" name="Oval 64">
                <a:extLst>
                  <a:ext uri="{FF2B5EF4-FFF2-40B4-BE49-F238E27FC236}">
                    <a16:creationId xmlns:a16="http://schemas.microsoft.com/office/drawing/2014/main" id="{C112159C-F962-4F78-A604-5DD446541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9" name="Oval 65">
                <a:extLst>
                  <a:ext uri="{FF2B5EF4-FFF2-40B4-BE49-F238E27FC236}">
                    <a16:creationId xmlns:a16="http://schemas.microsoft.com/office/drawing/2014/main" id="{2E2A6409-2F27-4EA8-A3D8-8DE8A72744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2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0" name="Oval 66">
                <a:extLst>
                  <a:ext uri="{FF2B5EF4-FFF2-40B4-BE49-F238E27FC236}">
                    <a16:creationId xmlns:a16="http://schemas.microsoft.com/office/drawing/2014/main" id="{119AAFC7-2752-4912-8021-E81DD7DDC1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1" name="Oval 67">
                <a:extLst>
                  <a:ext uri="{FF2B5EF4-FFF2-40B4-BE49-F238E27FC236}">
                    <a16:creationId xmlns:a16="http://schemas.microsoft.com/office/drawing/2014/main" id="{F8A4EEA5-FC24-48C9-9354-643788F21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2" name="Oval 68">
                <a:extLst>
                  <a:ext uri="{FF2B5EF4-FFF2-40B4-BE49-F238E27FC236}">
                    <a16:creationId xmlns:a16="http://schemas.microsoft.com/office/drawing/2014/main" id="{282FA595-26C1-464A-BF91-D143224C2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3" name="Oval 69">
                <a:extLst>
                  <a:ext uri="{FF2B5EF4-FFF2-40B4-BE49-F238E27FC236}">
                    <a16:creationId xmlns:a16="http://schemas.microsoft.com/office/drawing/2014/main" id="{FD6DBDE2-A796-48AF-8534-0070E1E58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7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4" name="Oval 70">
                <a:extLst>
                  <a:ext uri="{FF2B5EF4-FFF2-40B4-BE49-F238E27FC236}">
                    <a16:creationId xmlns:a16="http://schemas.microsoft.com/office/drawing/2014/main" id="{2066A9F2-0277-44E4-9ED0-7FFB609E3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5" name="Oval 71">
                <a:extLst>
                  <a:ext uri="{FF2B5EF4-FFF2-40B4-BE49-F238E27FC236}">
                    <a16:creationId xmlns:a16="http://schemas.microsoft.com/office/drawing/2014/main" id="{1ADF11E8-59BB-4268-A16D-0EB96B069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6" name="Oval 72">
                <a:extLst>
                  <a:ext uri="{FF2B5EF4-FFF2-40B4-BE49-F238E27FC236}">
                    <a16:creationId xmlns:a16="http://schemas.microsoft.com/office/drawing/2014/main" id="{9620760D-B3BF-40CA-8725-346B7B8E5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7" name="Oval 73">
                <a:extLst>
                  <a:ext uri="{FF2B5EF4-FFF2-40B4-BE49-F238E27FC236}">
                    <a16:creationId xmlns:a16="http://schemas.microsoft.com/office/drawing/2014/main" id="{78D41543-F283-4618-ADAE-99D8170615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8" name="Oval 74">
                <a:extLst>
                  <a:ext uri="{FF2B5EF4-FFF2-40B4-BE49-F238E27FC236}">
                    <a16:creationId xmlns:a16="http://schemas.microsoft.com/office/drawing/2014/main" id="{F89CD666-1579-4640-A70E-9D775CBC9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9" name="Oval 75">
                <a:extLst>
                  <a:ext uri="{FF2B5EF4-FFF2-40B4-BE49-F238E27FC236}">
                    <a16:creationId xmlns:a16="http://schemas.microsoft.com/office/drawing/2014/main" id="{77F70E46-DD5F-4B6C-AF18-4D2D88348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40" name="Oval 76">
                <a:extLst>
                  <a:ext uri="{FF2B5EF4-FFF2-40B4-BE49-F238E27FC236}">
                    <a16:creationId xmlns:a16="http://schemas.microsoft.com/office/drawing/2014/main" id="{1BCFAFB8-BADD-44E1-9E1A-EEB44CFA3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41" name="Oval 77">
                <a:extLst>
                  <a:ext uri="{FF2B5EF4-FFF2-40B4-BE49-F238E27FC236}">
                    <a16:creationId xmlns:a16="http://schemas.microsoft.com/office/drawing/2014/main" id="{AF009615-7A20-4529-ABD2-3809E51212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42" name="Oval 78">
                <a:extLst>
                  <a:ext uri="{FF2B5EF4-FFF2-40B4-BE49-F238E27FC236}">
                    <a16:creationId xmlns:a16="http://schemas.microsoft.com/office/drawing/2014/main" id="{5FC68461-E9FE-486B-A4C1-3DEA0BD5F6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43" name="Oval 79">
                <a:extLst>
                  <a:ext uri="{FF2B5EF4-FFF2-40B4-BE49-F238E27FC236}">
                    <a16:creationId xmlns:a16="http://schemas.microsoft.com/office/drawing/2014/main" id="{9BF4388F-B90E-4DFB-A1CE-51593B715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44" name="Oval 80">
                <a:extLst>
                  <a:ext uri="{FF2B5EF4-FFF2-40B4-BE49-F238E27FC236}">
                    <a16:creationId xmlns:a16="http://schemas.microsoft.com/office/drawing/2014/main" id="{4AED2BE4-0FAC-4589-ABB6-92C7A0DAC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45" name="Oval 81">
                <a:extLst>
                  <a:ext uri="{FF2B5EF4-FFF2-40B4-BE49-F238E27FC236}">
                    <a16:creationId xmlns:a16="http://schemas.microsoft.com/office/drawing/2014/main" id="{97E9E0BF-28F2-431A-9AAB-A2D1FC0F5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46" name="Oval 82">
                <a:extLst>
                  <a:ext uri="{FF2B5EF4-FFF2-40B4-BE49-F238E27FC236}">
                    <a16:creationId xmlns:a16="http://schemas.microsoft.com/office/drawing/2014/main" id="{3FDDE1D9-ED53-477C-911E-FF3CA1850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47" name="Oval 83">
                <a:extLst>
                  <a:ext uri="{FF2B5EF4-FFF2-40B4-BE49-F238E27FC236}">
                    <a16:creationId xmlns:a16="http://schemas.microsoft.com/office/drawing/2014/main" id="{B2DAA449-DDDF-4FE4-8B2C-529760A24E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48" name="Oval 84">
                <a:extLst>
                  <a:ext uri="{FF2B5EF4-FFF2-40B4-BE49-F238E27FC236}">
                    <a16:creationId xmlns:a16="http://schemas.microsoft.com/office/drawing/2014/main" id="{6084A9F1-6E11-4743-88A7-55EBFD414C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49" name="Oval 85">
                <a:extLst>
                  <a:ext uri="{FF2B5EF4-FFF2-40B4-BE49-F238E27FC236}">
                    <a16:creationId xmlns:a16="http://schemas.microsoft.com/office/drawing/2014/main" id="{0559A70E-16D9-4A0F-A714-D31A5E1670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50" name="Oval 86">
                <a:extLst>
                  <a:ext uri="{FF2B5EF4-FFF2-40B4-BE49-F238E27FC236}">
                    <a16:creationId xmlns:a16="http://schemas.microsoft.com/office/drawing/2014/main" id="{A64DEDB7-41C4-462F-AF74-F02B52DA7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51" name="Oval 87">
                <a:extLst>
                  <a:ext uri="{FF2B5EF4-FFF2-40B4-BE49-F238E27FC236}">
                    <a16:creationId xmlns:a16="http://schemas.microsoft.com/office/drawing/2014/main" id="{5E8C16F6-81AF-4534-AA1B-EED52AAE5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52" name="Oval 88">
                <a:extLst>
                  <a:ext uri="{FF2B5EF4-FFF2-40B4-BE49-F238E27FC236}">
                    <a16:creationId xmlns:a16="http://schemas.microsoft.com/office/drawing/2014/main" id="{BB3355CE-4A84-4999-8A57-5B52A6B064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53" name="Oval 89">
                <a:extLst>
                  <a:ext uri="{FF2B5EF4-FFF2-40B4-BE49-F238E27FC236}">
                    <a16:creationId xmlns:a16="http://schemas.microsoft.com/office/drawing/2014/main" id="{522C0115-427E-413C-B776-B3DFE67B79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54" name="Oval 90">
                <a:extLst>
                  <a:ext uri="{FF2B5EF4-FFF2-40B4-BE49-F238E27FC236}">
                    <a16:creationId xmlns:a16="http://schemas.microsoft.com/office/drawing/2014/main" id="{51A8117D-BEBD-4E7C-9BFD-6B58ED2C23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0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55" name="Oval 91">
                <a:extLst>
                  <a:ext uri="{FF2B5EF4-FFF2-40B4-BE49-F238E27FC236}">
                    <a16:creationId xmlns:a16="http://schemas.microsoft.com/office/drawing/2014/main" id="{4101C29B-17CC-4F80-8463-E1CF18A27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56" name="Oval 92">
                <a:extLst>
                  <a:ext uri="{FF2B5EF4-FFF2-40B4-BE49-F238E27FC236}">
                    <a16:creationId xmlns:a16="http://schemas.microsoft.com/office/drawing/2014/main" id="{FF0C6F2C-6F44-48E2-A55B-C2C5C02B6D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57" name="Oval 93">
                <a:extLst>
                  <a:ext uri="{FF2B5EF4-FFF2-40B4-BE49-F238E27FC236}">
                    <a16:creationId xmlns:a16="http://schemas.microsoft.com/office/drawing/2014/main" id="{9EC41CAE-8905-4D55-B91A-06ADA71E8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58" name="Oval 94">
                <a:extLst>
                  <a:ext uri="{FF2B5EF4-FFF2-40B4-BE49-F238E27FC236}">
                    <a16:creationId xmlns:a16="http://schemas.microsoft.com/office/drawing/2014/main" id="{AB1B8A66-45CD-4E9B-B4DE-7A03A28AD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59" name="Oval 95">
                <a:extLst>
                  <a:ext uri="{FF2B5EF4-FFF2-40B4-BE49-F238E27FC236}">
                    <a16:creationId xmlns:a16="http://schemas.microsoft.com/office/drawing/2014/main" id="{FF9AED99-2ED8-4930-BEF2-747BD8744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60" name="Oval 96">
                <a:extLst>
                  <a:ext uri="{FF2B5EF4-FFF2-40B4-BE49-F238E27FC236}">
                    <a16:creationId xmlns:a16="http://schemas.microsoft.com/office/drawing/2014/main" id="{2464EEFE-2FEB-4D7B-8A0D-F66C176F1F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61" name="Oval 97">
                <a:extLst>
                  <a:ext uri="{FF2B5EF4-FFF2-40B4-BE49-F238E27FC236}">
                    <a16:creationId xmlns:a16="http://schemas.microsoft.com/office/drawing/2014/main" id="{6F41BF97-DFE0-4E70-83CE-ADFE171D2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62" name="Oval 98">
                <a:extLst>
                  <a:ext uri="{FF2B5EF4-FFF2-40B4-BE49-F238E27FC236}">
                    <a16:creationId xmlns:a16="http://schemas.microsoft.com/office/drawing/2014/main" id="{12C98CAF-9A77-458C-B6BF-72F13A007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63" name="Oval 99">
                <a:extLst>
                  <a:ext uri="{FF2B5EF4-FFF2-40B4-BE49-F238E27FC236}">
                    <a16:creationId xmlns:a16="http://schemas.microsoft.com/office/drawing/2014/main" id="{6DA2D5F6-BF05-46AD-8518-1222AA8FE9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64" name="Oval 100">
                <a:extLst>
                  <a:ext uri="{FF2B5EF4-FFF2-40B4-BE49-F238E27FC236}">
                    <a16:creationId xmlns:a16="http://schemas.microsoft.com/office/drawing/2014/main" id="{0B648EF5-3322-49BF-9F6A-99026E40F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65" name="Oval 101">
                <a:extLst>
                  <a:ext uri="{FF2B5EF4-FFF2-40B4-BE49-F238E27FC236}">
                    <a16:creationId xmlns:a16="http://schemas.microsoft.com/office/drawing/2014/main" id="{C28E5870-DB5E-4B7E-8678-E106EB262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66" name="Oval 102">
                <a:extLst>
                  <a:ext uri="{FF2B5EF4-FFF2-40B4-BE49-F238E27FC236}">
                    <a16:creationId xmlns:a16="http://schemas.microsoft.com/office/drawing/2014/main" id="{8F545489-FF3C-4E11-AC96-7FCB28FFF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67" name="Oval 103">
                <a:extLst>
                  <a:ext uri="{FF2B5EF4-FFF2-40B4-BE49-F238E27FC236}">
                    <a16:creationId xmlns:a16="http://schemas.microsoft.com/office/drawing/2014/main" id="{3550F11E-B10D-489D-8DA0-2BBADFF40B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68" name="Oval 104">
                <a:extLst>
                  <a:ext uri="{FF2B5EF4-FFF2-40B4-BE49-F238E27FC236}">
                    <a16:creationId xmlns:a16="http://schemas.microsoft.com/office/drawing/2014/main" id="{34956991-4AEF-4ED2-A146-938361084E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69" name="Oval 105">
                <a:extLst>
                  <a:ext uri="{FF2B5EF4-FFF2-40B4-BE49-F238E27FC236}">
                    <a16:creationId xmlns:a16="http://schemas.microsoft.com/office/drawing/2014/main" id="{8026B4EE-AA4A-489B-B9F9-BC3FF6C8E2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4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70" name="Oval 106">
                <a:extLst>
                  <a:ext uri="{FF2B5EF4-FFF2-40B4-BE49-F238E27FC236}">
                    <a16:creationId xmlns:a16="http://schemas.microsoft.com/office/drawing/2014/main" id="{3E53FA6F-40F3-4D5E-8C1C-593C0173A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5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71" name="Oval 107">
                <a:extLst>
                  <a:ext uri="{FF2B5EF4-FFF2-40B4-BE49-F238E27FC236}">
                    <a16:creationId xmlns:a16="http://schemas.microsoft.com/office/drawing/2014/main" id="{ED18FAEA-04F2-47A3-A504-EAF774F64D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72" name="Oval 108">
                <a:extLst>
                  <a:ext uri="{FF2B5EF4-FFF2-40B4-BE49-F238E27FC236}">
                    <a16:creationId xmlns:a16="http://schemas.microsoft.com/office/drawing/2014/main" id="{BE85ABBD-281E-4B9E-9BC8-1841053FD6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73" name="Oval 109">
                <a:extLst>
                  <a:ext uri="{FF2B5EF4-FFF2-40B4-BE49-F238E27FC236}">
                    <a16:creationId xmlns:a16="http://schemas.microsoft.com/office/drawing/2014/main" id="{835B846C-6EEB-4EE8-9BD9-2D0A56C8E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74" name="Oval 110">
                <a:extLst>
                  <a:ext uri="{FF2B5EF4-FFF2-40B4-BE49-F238E27FC236}">
                    <a16:creationId xmlns:a16="http://schemas.microsoft.com/office/drawing/2014/main" id="{BCB0AB3B-F86D-4948-A09F-4084567BB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0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75" name="Oval 111">
                <a:extLst>
                  <a:ext uri="{FF2B5EF4-FFF2-40B4-BE49-F238E27FC236}">
                    <a16:creationId xmlns:a16="http://schemas.microsoft.com/office/drawing/2014/main" id="{4A5332D6-CCB3-4342-83B7-E7DE5B6CFB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19216"/>
                      <a:invGamma/>
                    </a:schemeClr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576" name="Group 112">
            <a:extLst>
              <a:ext uri="{FF2B5EF4-FFF2-40B4-BE49-F238E27FC236}">
                <a16:creationId xmlns:a16="http://schemas.microsoft.com/office/drawing/2014/main" id="{957A8197-57CB-452A-BB6D-AD39B63A7A9E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900613"/>
            <a:ext cx="1192213" cy="1192212"/>
            <a:chOff x="4821" y="3096"/>
            <a:chExt cx="397" cy="397"/>
          </a:xfrm>
        </p:grpSpPr>
        <p:grpSp>
          <p:nvGrpSpPr>
            <p:cNvPr id="62577" name="Group 113">
              <a:extLst>
                <a:ext uri="{FF2B5EF4-FFF2-40B4-BE49-F238E27FC236}">
                  <a16:creationId xmlns:a16="http://schemas.microsoft.com/office/drawing/2014/main" id="{6CDD9FBC-8035-4280-B4F7-98A950AACA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1" y="3096"/>
              <a:ext cx="397" cy="397"/>
              <a:chOff x="4806" y="3096"/>
              <a:chExt cx="397" cy="397"/>
            </a:xfrm>
          </p:grpSpPr>
          <p:sp>
            <p:nvSpPr>
              <p:cNvPr id="62578" name="Oval 114">
                <a:extLst>
                  <a:ext uri="{FF2B5EF4-FFF2-40B4-BE49-F238E27FC236}">
                    <a16:creationId xmlns:a16="http://schemas.microsoft.com/office/drawing/2014/main" id="{F6673A41-F2C3-4912-B52D-B6DE956EE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6" y="3096"/>
                <a:ext cx="397" cy="397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372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79" name="Oval 115">
                <a:extLst>
                  <a:ext uri="{FF2B5EF4-FFF2-40B4-BE49-F238E27FC236}">
                    <a16:creationId xmlns:a16="http://schemas.microsoft.com/office/drawing/2014/main" id="{93AEFCBD-A3B4-447D-8621-83AE74BF9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1" y="3111"/>
                <a:ext cx="368" cy="3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580" name="Group 116">
              <a:extLst>
                <a:ext uri="{FF2B5EF4-FFF2-40B4-BE49-F238E27FC236}">
                  <a16:creationId xmlns:a16="http://schemas.microsoft.com/office/drawing/2014/main" id="{568C9411-2C4C-4986-81AD-C12A4A9588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64" y="3139"/>
              <a:ext cx="311" cy="312"/>
              <a:chOff x="4084" y="3152"/>
              <a:chExt cx="311" cy="312"/>
            </a:xfrm>
          </p:grpSpPr>
          <p:sp>
            <p:nvSpPr>
              <p:cNvPr id="62581" name="Oval 117">
                <a:extLst>
                  <a:ext uri="{FF2B5EF4-FFF2-40B4-BE49-F238E27FC236}">
                    <a16:creationId xmlns:a16="http://schemas.microsoft.com/office/drawing/2014/main" id="{0BD701B0-7F5E-4678-94CD-0BE710B3B3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6" y="3266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82" name="Oval 118">
                <a:extLst>
                  <a:ext uri="{FF2B5EF4-FFF2-40B4-BE49-F238E27FC236}">
                    <a16:creationId xmlns:a16="http://schemas.microsoft.com/office/drawing/2014/main" id="{2AF9EC50-D761-4B6B-BC67-030115616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6" y="3322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83" name="Oval 119">
                <a:extLst>
                  <a:ext uri="{FF2B5EF4-FFF2-40B4-BE49-F238E27FC236}">
                    <a16:creationId xmlns:a16="http://schemas.microsoft.com/office/drawing/2014/main" id="{A1EC3F30-0B99-43D8-9231-DFC096399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8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84" name="Oval 120">
                <a:extLst>
                  <a:ext uri="{FF2B5EF4-FFF2-40B4-BE49-F238E27FC236}">
                    <a16:creationId xmlns:a16="http://schemas.microsoft.com/office/drawing/2014/main" id="{8E94BB66-AA13-48A7-A757-71465FEA26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5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585" name="Group 121">
                <a:extLst>
                  <a:ext uri="{FF2B5EF4-FFF2-40B4-BE49-F238E27FC236}">
                    <a16:creationId xmlns:a16="http://schemas.microsoft.com/office/drawing/2014/main" id="{1679A11B-D00C-454E-B62E-3095A7D97C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69" y="3237"/>
                <a:ext cx="142" cy="142"/>
                <a:chOff x="3800" y="3237"/>
                <a:chExt cx="142" cy="142"/>
              </a:xfrm>
            </p:grpSpPr>
            <p:sp>
              <p:nvSpPr>
                <p:cNvPr id="62586" name="Oval 122">
                  <a:extLst>
                    <a:ext uri="{FF2B5EF4-FFF2-40B4-BE49-F238E27FC236}">
                      <a16:creationId xmlns:a16="http://schemas.microsoft.com/office/drawing/2014/main" id="{B8A304CC-44B6-43A2-ACAA-1F6A3FD313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87" name="Oval 123">
                  <a:extLst>
                    <a:ext uri="{FF2B5EF4-FFF2-40B4-BE49-F238E27FC236}">
                      <a16:creationId xmlns:a16="http://schemas.microsoft.com/office/drawing/2014/main" id="{F327B3A4-9E57-4080-854E-9A0EABB301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88" name="Oval 124">
                  <a:extLst>
                    <a:ext uri="{FF2B5EF4-FFF2-40B4-BE49-F238E27FC236}">
                      <a16:creationId xmlns:a16="http://schemas.microsoft.com/office/drawing/2014/main" id="{AD6BCEB7-4CB0-4EB9-AC51-E924F23F55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89" name="Oval 125">
                  <a:extLst>
                    <a:ext uri="{FF2B5EF4-FFF2-40B4-BE49-F238E27FC236}">
                      <a16:creationId xmlns:a16="http://schemas.microsoft.com/office/drawing/2014/main" id="{724E0C83-41C6-4A42-A0CF-07E9D30F33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90" name="Group 126">
                <a:extLst>
                  <a:ext uri="{FF2B5EF4-FFF2-40B4-BE49-F238E27FC236}">
                    <a16:creationId xmlns:a16="http://schemas.microsoft.com/office/drawing/2014/main" id="{CB440F24-C883-4B41-97AB-F6F7D4DD68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4169" y="3237"/>
                <a:ext cx="142" cy="142"/>
                <a:chOff x="3800" y="3237"/>
                <a:chExt cx="142" cy="142"/>
              </a:xfrm>
            </p:grpSpPr>
            <p:sp>
              <p:nvSpPr>
                <p:cNvPr id="62591" name="Oval 127">
                  <a:extLst>
                    <a:ext uri="{FF2B5EF4-FFF2-40B4-BE49-F238E27FC236}">
                      <a16:creationId xmlns:a16="http://schemas.microsoft.com/office/drawing/2014/main" id="{07D18F4E-61E8-426A-B5E4-C91D639FAC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92" name="Oval 128">
                  <a:extLst>
                    <a:ext uri="{FF2B5EF4-FFF2-40B4-BE49-F238E27FC236}">
                      <a16:creationId xmlns:a16="http://schemas.microsoft.com/office/drawing/2014/main" id="{67DD3381-5DAF-4A20-B223-944E4AC9B2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93" name="Oval 129">
                  <a:extLst>
                    <a:ext uri="{FF2B5EF4-FFF2-40B4-BE49-F238E27FC236}">
                      <a16:creationId xmlns:a16="http://schemas.microsoft.com/office/drawing/2014/main" id="{772F035E-3866-4464-81B2-58B509FF0F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94" name="Oval 130">
                  <a:extLst>
                    <a:ext uri="{FF2B5EF4-FFF2-40B4-BE49-F238E27FC236}">
                      <a16:creationId xmlns:a16="http://schemas.microsoft.com/office/drawing/2014/main" id="{30D9CDA2-4C36-4532-B285-72A6DDAFDE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95" name="Group 131">
                <a:extLst>
                  <a:ext uri="{FF2B5EF4-FFF2-40B4-BE49-F238E27FC236}">
                    <a16:creationId xmlns:a16="http://schemas.microsoft.com/office/drawing/2014/main" id="{394C6D13-AF6C-4AC1-BD63-44C2CD0DC9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4084" y="3153"/>
                <a:ext cx="311" cy="311"/>
                <a:chOff x="4084" y="3153"/>
                <a:chExt cx="311" cy="311"/>
              </a:xfrm>
            </p:grpSpPr>
            <p:sp>
              <p:nvSpPr>
                <p:cNvPr id="62596" name="Oval 132">
                  <a:extLst>
                    <a:ext uri="{FF2B5EF4-FFF2-40B4-BE49-F238E27FC236}">
                      <a16:creationId xmlns:a16="http://schemas.microsoft.com/office/drawing/2014/main" id="{532DF90F-DB75-4A26-89BD-30E4683FEB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436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97" name="Oval 133">
                  <a:extLst>
                    <a:ext uri="{FF2B5EF4-FFF2-40B4-BE49-F238E27FC236}">
                      <a16:creationId xmlns:a16="http://schemas.microsoft.com/office/drawing/2014/main" id="{CC522098-4D06-43F4-9A79-89788B7D04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153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98" name="Oval 134">
                  <a:extLst>
                    <a:ext uri="{FF2B5EF4-FFF2-40B4-BE49-F238E27FC236}">
                      <a16:creationId xmlns:a16="http://schemas.microsoft.com/office/drawing/2014/main" id="{AFCAFC69-C530-4846-A361-023376923E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7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99" name="Oval 135">
                  <a:extLst>
                    <a:ext uri="{FF2B5EF4-FFF2-40B4-BE49-F238E27FC236}">
                      <a16:creationId xmlns:a16="http://schemas.microsoft.com/office/drawing/2014/main" id="{53A28E4C-6494-4C4A-B507-C894F79D76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84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00" name="Group 136">
                <a:extLst>
                  <a:ext uri="{FF2B5EF4-FFF2-40B4-BE49-F238E27FC236}">
                    <a16:creationId xmlns:a16="http://schemas.microsoft.com/office/drawing/2014/main" id="{B4757D09-760E-432A-ACB9-7FE76342AD6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900000">
                <a:off x="4084" y="3152"/>
                <a:ext cx="311" cy="311"/>
                <a:chOff x="4084" y="3153"/>
                <a:chExt cx="311" cy="311"/>
              </a:xfrm>
            </p:grpSpPr>
            <p:sp>
              <p:nvSpPr>
                <p:cNvPr id="62601" name="Oval 137">
                  <a:extLst>
                    <a:ext uri="{FF2B5EF4-FFF2-40B4-BE49-F238E27FC236}">
                      <a16:creationId xmlns:a16="http://schemas.microsoft.com/office/drawing/2014/main" id="{EF521A14-747B-47E5-AA69-20611AF9A3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436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02" name="Oval 138">
                  <a:extLst>
                    <a:ext uri="{FF2B5EF4-FFF2-40B4-BE49-F238E27FC236}">
                      <a16:creationId xmlns:a16="http://schemas.microsoft.com/office/drawing/2014/main" id="{C82ED9EC-F3EF-41F3-905B-17E619B750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153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03" name="Oval 139">
                  <a:extLst>
                    <a:ext uri="{FF2B5EF4-FFF2-40B4-BE49-F238E27FC236}">
                      <a16:creationId xmlns:a16="http://schemas.microsoft.com/office/drawing/2014/main" id="{C0EA67C8-FDE4-495E-9DB8-CBC074959E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7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04" name="Oval 140">
                  <a:extLst>
                    <a:ext uri="{FF2B5EF4-FFF2-40B4-BE49-F238E27FC236}">
                      <a16:creationId xmlns:a16="http://schemas.microsoft.com/office/drawing/2014/main" id="{3EB0F8DB-45B6-475B-89E0-BAC69DA49E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84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05" name="Group 141">
                <a:extLst>
                  <a:ext uri="{FF2B5EF4-FFF2-40B4-BE49-F238E27FC236}">
                    <a16:creationId xmlns:a16="http://schemas.microsoft.com/office/drawing/2014/main" id="{6B5797F9-7189-476F-AD83-05F0E78CB9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4084" y="3152"/>
                <a:ext cx="311" cy="311"/>
                <a:chOff x="4084" y="3153"/>
                <a:chExt cx="311" cy="311"/>
              </a:xfrm>
            </p:grpSpPr>
            <p:sp>
              <p:nvSpPr>
                <p:cNvPr id="62606" name="Oval 142">
                  <a:extLst>
                    <a:ext uri="{FF2B5EF4-FFF2-40B4-BE49-F238E27FC236}">
                      <a16:creationId xmlns:a16="http://schemas.microsoft.com/office/drawing/2014/main" id="{F831E2A3-A94A-4DA5-A802-FED998420B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436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07" name="Oval 143">
                  <a:extLst>
                    <a:ext uri="{FF2B5EF4-FFF2-40B4-BE49-F238E27FC236}">
                      <a16:creationId xmlns:a16="http://schemas.microsoft.com/office/drawing/2014/main" id="{39A316D8-ABDB-4716-9D43-ECF6BE0573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153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08" name="Oval 144">
                  <a:extLst>
                    <a:ext uri="{FF2B5EF4-FFF2-40B4-BE49-F238E27FC236}">
                      <a16:creationId xmlns:a16="http://schemas.microsoft.com/office/drawing/2014/main" id="{D83B4CF4-91D1-425E-BFAE-5A70CBC1D2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7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09" name="Oval 145">
                  <a:extLst>
                    <a:ext uri="{FF2B5EF4-FFF2-40B4-BE49-F238E27FC236}">
                      <a16:creationId xmlns:a16="http://schemas.microsoft.com/office/drawing/2014/main" id="{B7FF5EEB-446A-4F19-800E-2AC46B04C2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84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610" name="Group 146">
            <a:extLst>
              <a:ext uri="{FF2B5EF4-FFF2-40B4-BE49-F238E27FC236}">
                <a16:creationId xmlns:a16="http://schemas.microsoft.com/office/drawing/2014/main" id="{741F43E6-352F-4FC4-A60B-1698F8EEAFF7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4900613"/>
            <a:ext cx="1192212" cy="1192212"/>
            <a:chOff x="5317" y="3081"/>
            <a:chExt cx="397" cy="397"/>
          </a:xfrm>
        </p:grpSpPr>
        <p:grpSp>
          <p:nvGrpSpPr>
            <p:cNvPr id="62611" name="Group 147">
              <a:extLst>
                <a:ext uri="{FF2B5EF4-FFF2-40B4-BE49-F238E27FC236}">
                  <a16:creationId xmlns:a16="http://schemas.microsoft.com/office/drawing/2014/main" id="{3F8D48AB-D6C8-4724-8924-CBC5FE1D40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17" y="3081"/>
              <a:ext cx="397" cy="397"/>
              <a:chOff x="4806" y="3096"/>
              <a:chExt cx="397" cy="397"/>
            </a:xfrm>
          </p:grpSpPr>
          <p:sp>
            <p:nvSpPr>
              <p:cNvPr id="62612" name="Oval 148">
                <a:extLst>
                  <a:ext uri="{FF2B5EF4-FFF2-40B4-BE49-F238E27FC236}">
                    <a16:creationId xmlns:a16="http://schemas.microsoft.com/office/drawing/2014/main" id="{1777BBB6-4BA0-4801-8EB1-75C2A49A75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6" y="3096"/>
                <a:ext cx="397" cy="397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372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13" name="Oval 149">
                <a:extLst>
                  <a:ext uri="{FF2B5EF4-FFF2-40B4-BE49-F238E27FC236}">
                    <a16:creationId xmlns:a16="http://schemas.microsoft.com/office/drawing/2014/main" id="{71267368-D955-4AA4-A1D8-99F356DDD7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1" y="3111"/>
                <a:ext cx="368" cy="3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614" name="Group 150">
              <a:extLst>
                <a:ext uri="{FF2B5EF4-FFF2-40B4-BE49-F238E27FC236}">
                  <a16:creationId xmlns:a16="http://schemas.microsoft.com/office/drawing/2014/main" id="{208F3BEA-007B-45A9-B701-AA53E24AB6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0" y="3124"/>
              <a:ext cx="311" cy="312"/>
              <a:chOff x="4084" y="3152"/>
              <a:chExt cx="311" cy="312"/>
            </a:xfrm>
          </p:grpSpPr>
          <p:sp>
            <p:nvSpPr>
              <p:cNvPr id="62615" name="Oval 151">
                <a:extLst>
                  <a:ext uri="{FF2B5EF4-FFF2-40B4-BE49-F238E27FC236}">
                    <a16:creationId xmlns:a16="http://schemas.microsoft.com/office/drawing/2014/main" id="{4559C817-A97E-4727-95E2-F0C0D60A4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6" y="3266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19216"/>
                      <a:invGamma/>
                    </a:srgbClr>
                  </a:gs>
                  <a:gs pos="100000">
                    <a:srgbClr val="3399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16" name="Oval 152">
                <a:extLst>
                  <a:ext uri="{FF2B5EF4-FFF2-40B4-BE49-F238E27FC236}">
                    <a16:creationId xmlns:a16="http://schemas.microsoft.com/office/drawing/2014/main" id="{A80EFF4D-3E10-490C-8FC5-D7A0526BA1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6" y="3322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19216"/>
                      <a:invGamma/>
                    </a:srgbClr>
                  </a:gs>
                  <a:gs pos="100000">
                    <a:srgbClr val="3399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17" name="Oval 153">
                <a:extLst>
                  <a:ext uri="{FF2B5EF4-FFF2-40B4-BE49-F238E27FC236}">
                    <a16:creationId xmlns:a16="http://schemas.microsoft.com/office/drawing/2014/main" id="{9D7DB3A2-D627-40CF-9BB7-94EC1271C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8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19216"/>
                      <a:invGamma/>
                    </a:srgbClr>
                  </a:gs>
                  <a:gs pos="100000">
                    <a:srgbClr val="3399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18" name="Oval 154">
                <a:extLst>
                  <a:ext uri="{FF2B5EF4-FFF2-40B4-BE49-F238E27FC236}">
                    <a16:creationId xmlns:a16="http://schemas.microsoft.com/office/drawing/2014/main" id="{8DF7FEA9-10F2-469C-B2BF-91353FAE4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5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19216"/>
                      <a:invGamma/>
                    </a:srgbClr>
                  </a:gs>
                  <a:gs pos="100000">
                    <a:srgbClr val="3399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619" name="Group 155">
                <a:extLst>
                  <a:ext uri="{FF2B5EF4-FFF2-40B4-BE49-F238E27FC236}">
                    <a16:creationId xmlns:a16="http://schemas.microsoft.com/office/drawing/2014/main" id="{E8945DDC-BB8C-4EC1-BC6F-604ADA214E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69" y="3237"/>
                <a:ext cx="142" cy="142"/>
                <a:chOff x="3800" y="3237"/>
                <a:chExt cx="142" cy="142"/>
              </a:xfrm>
            </p:grpSpPr>
            <p:sp>
              <p:nvSpPr>
                <p:cNvPr id="62620" name="Oval 156">
                  <a:extLst>
                    <a:ext uri="{FF2B5EF4-FFF2-40B4-BE49-F238E27FC236}">
                      <a16:creationId xmlns:a16="http://schemas.microsoft.com/office/drawing/2014/main" id="{00BCA162-EF0A-4F97-B928-F2909A9A97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21" name="Oval 157">
                  <a:extLst>
                    <a:ext uri="{FF2B5EF4-FFF2-40B4-BE49-F238E27FC236}">
                      <a16:creationId xmlns:a16="http://schemas.microsoft.com/office/drawing/2014/main" id="{CCC5E9B4-CE85-4D86-8F6E-680861E6F1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22" name="Oval 158">
                  <a:extLst>
                    <a:ext uri="{FF2B5EF4-FFF2-40B4-BE49-F238E27FC236}">
                      <a16:creationId xmlns:a16="http://schemas.microsoft.com/office/drawing/2014/main" id="{33588126-E9EC-496C-8463-BD2C16D9CA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23" name="Oval 159">
                  <a:extLst>
                    <a:ext uri="{FF2B5EF4-FFF2-40B4-BE49-F238E27FC236}">
                      <a16:creationId xmlns:a16="http://schemas.microsoft.com/office/drawing/2014/main" id="{1736DA16-333D-49BC-A34F-69F817405C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24" name="Group 160">
                <a:extLst>
                  <a:ext uri="{FF2B5EF4-FFF2-40B4-BE49-F238E27FC236}">
                    <a16:creationId xmlns:a16="http://schemas.microsoft.com/office/drawing/2014/main" id="{787703D3-DB0B-4C45-B6AF-EEF6B6E837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4169" y="3237"/>
                <a:ext cx="142" cy="142"/>
                <a:chOff x="3800" y="3237"/>
                <a:chExt cx="142" cy="142"/>
              </a:xfrm>
            </p:grpSpPr>
            <p:sp>
              <p:nvSpPr>
                <p:cNvPr id="62625" name="Oval 161">
                  <a:extLst>
                    <a:ext uri="{FF2B5EF4-FFF2-40B4-BE49-F238E27FC236}">
                      <a16:creationId xmlns:a16="http://schemas.microsoft.com/office/drawing/2014/main" id="{9657A211-BDA5-42D9-8439-05060BE503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26" name="Oval 162">
                  <a:extLst>
                    <a:ext uri="{FF2B5EF4-FFF2-40B4-BE49-F238E27FC236}">
                      <a16:creationId xmlns:a16="http://schemas.microsoft.com/office/drawing/2014/main" id="{F4CB53AE-24E9-4E3A-B27C-C5848DB376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27" name="Oval 163">
                  <a:extLst>
                    <a:ext uri="{FF2B5EF4-FFF2-40B4-BE49-F238E27FC236}">
                      <a16:creationId xmlns:a16="http://schemas.microsoft.com/office/drawing/2014/main" id="{70316E28-FA49-4CE3-B918-84F2D05384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28" name="Oval 164">
                  <a:extLst>
                    <a:ext uri="{FF2B5EF4-FFF2-40B4-BE49-F238E27FC236}">
                      <a16:creationId xmlns:a16="http://schemas.microsoft.com/office/drawing/2014/main" id="{6CFEA083-1881-4ED2-BCFB-BAA62B5954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29" name="Group 165">
                <a:extLst>
                  <a:ext uri="{FF2B5EF4-FFF2-40B4-BE49-F238E27FC236}">
                    <a16:creationId xmlns:a16="http://schemas.microsoft.com/office/drawing/2014/main" id="{AC5FA7E9-9C0E-4C90-AE2C-4E0697F442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4084" y="3153"/>
                <a:ext cx="311" cy="311"/>
                <a:chOff x="4084" y="3153"/>
                <a:chExt cx="311" cy="311"/>
              </a:xfrm>
            </p:grpSpPr>
            <p:sp>
              <p:nvSpPr>
                <p:cNvPr id="62630" name="Oval 166">
                  <a:extLst>
                    <a:ext uri="{FF2B5EF4-FFF2-40B4-BE49-F238E27FC236}">
                      <a16:creationId xmlns:a16="http://schemas.microsoft.com/office/drawing/2014/main" id="{EBAA43A6-EB43-43EE-A5C6-6743524645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436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31" name="Oval 167">
                  <a:extLst>
                    <a:ext uri="{FF2B5EF4-FFF2-40B4-BE49-F238E27FC236}">
                      <a16:creationId xmlns:a16="http://schemas.microsoft.com/office/drawing/2014/main" id="{CAFF1338-CE34-4B75-A1F1-340402572B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153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32" name="Oval 168">
                  <a:extLst>
                    <a:ext uri="{FF2B5EF4-FFF2-40B4-BE49-F238E27FC236}">
                      <a16:creationId xmlns:a16="http://schemas.microsoft.com/office/drawing/2014/main" id="{FEC73A9B-290D-4A9C-8004-3549AE295F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7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33" name="Oval 169">
                  <a:extLst>
                    <a:ext uri="{FF2B5EF4-FFF2-40B4-BE49-F238E27FC236}">
                      <a16:creationId xmlns:a16="http://schemas.microsoft.com/office/drawing/2014/main" id="{B2BD6588-F5CA-4DFB-BDD6-D6E4D7CE0E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84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34" name="Group 170">
                <a:extLst>
                  <a:ext uri="{FF2B5EF4-FFF2-40B4-BE49-F238E27FC236}">
                    <a16:creationId xmlns:a16="http://schemas.microsoft.com/office/drawing/2014/main" id="{DCDE058B-AE71-42F7-A8B9-B76AF32B1C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900000">
                <a:off x="4084" y="3152"/>
                <a:ext cx="311" cy="311"/>
                <a:chOff x="4084" y="3153"/>
                <a:chExt cx="311" cy="311"/>
              </a:xfrm>
            </p:grpSpPr>
            <p:sp>
              <p:nvSpPr>
                <p:cNvPr id="62635" name="Oval 171">
                  <a:extLst>
                    <a:ext uri="{FF2B5EF4-FFF2-40B4-BE49-F238E27FC236}">
                      <a16:creationId xmlns:a16="http://schemas.microsoft.com/office/drawing/2014/main" id="{94C138E5-330E-408F-BDC1-F69B2A2B00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436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36" name="Oval 172">
                  <a:extLst>
                    <a:ext uri="{FF2B5EF4-FFF2-40B4-BE49-F238E27FC236}">
                      <a16:creationId xmlns:a16="http://schemas.microsoft.com/office/drawing/2014/main" id="{8D17ED68-7E2A-4007-A059-4D9C535F85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153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37" name="Oval 173">
                  <a:extLst>
                    <a:ext uri="{FF2B5EF4-FFF2-40B4-BE49-F238E27FC236}">
                      <a16:creationId xmlns:a16="http://schemas.microsoft.com/office/drawing/2014/main" id="{99CED21C-A23A-4D96-B745-43EB8CD37F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7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38" name="Oval 174">
                  <a:extLst>
                    <a:ext uri="{FF2B5EF4-FFF2-40B4-BE49-F238E27FC236}">
                      <a16:creationId xmlns:a16="http://schemas.microsoft.com/office/drawing/2014/main" id="{D617C5C6-2A1E-40E9-A9F5-BCBADE8BCA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84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39" name="Group 175">
                <a:extLst>
                  <a:ext uri="{FF2B5EF4-FFF2-40B4-BE49-F238E27FC236}">
                    <a16:creationId xmlns:a16="http://schemas.microsoft.com/office/drawing/2014/main" id="{CDE70B23-F3C8-429C-A0F7-0E19C01B826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4084" y="3152"/>
                <a:ext cx="311" cy="311"/>
                <a:chOff x="4084" y="3153"/>
                <a:chExt cx="311" cy="311"/>
              </a:xfrm>
            </p:grpSpPr>
            <p:sp>
              <p:nvSpPr>
                <p:cNvPr id="62640" name="Oval 176">
                  <a:extLst>
                    <a:ext uri="{FF2B5EF4-FFF2-40B4-BE49-F238E27FC236}">
                      <a16:creationId xmlns:a16="http://schemas.microsoft.com/office/drawing/2014/main" id="{178F6605-B39B-454C-B48D-3560CD8EA1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436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41" name="Oval 177">
                  <a:extLst>
                    <a:ext uri="{FF2B5EF4-FFF2-40B4-BE49-F238E27FC236}">
                      <a16:creationId xmlns:a16="http://schemas.microsoft.com/office/drawing/2014/main" id="{07BAFFB2-20B3-4A36-885E-BF59490547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153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42" name="Oval 178">
                  <a:extLst>
                    <a:ext uri="{FF2B5EF4-FFF2-40B4-BE49-F238E27FC236}">
                      <a16:creationId xmlns:a16="http://schemas.microsoft.com/office/drawing/2014/main" id="{A81F50F8-9B4E-42BC-AA75-D4F80F227C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7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43" name="Oval 179">
                  <a:extLst>
                    <a:ext uri="{FF2B5EF4-FFF2-40B4-BE49-F238E27FC236}">
                      <a16:creationId xmlns:a16="http://schemas.microsoft.com/office/drawing/2014/main" id="{2484FF0E-89A8-4863-A079-4299A7F867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84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644" name="Group 180">
            <a:extLst>
              <a:ext uri="{FF2B5EF4-FFF2-40B4-BE49-F238E27FC236}">
                <a16:creationId xmlns:a16="http://schemas.microsoft.com/office/drawing/2014/main" id="{104E323E-3675-4724-BF42-479C7D12A0EA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4900613"/>
            <a:ext cx="1192213" cy="1192212"/>
            <a:chOff x="4821" y="3591"/>
            <a:chExt cx="397" cy="397"/>
          </a:xfrm>
        </p:grpSpPr>
        <p:grpSp>
          <p:nvGrpSpPr>
            <p:cNvPr id="62645" name="Group 181">
              <a:extLst>
                <a:ext uri="{FF2B5EF4-FFF2-40B4-BE49-F238E27FC236}">
                  <a16:creationId xmlns:a16="http://schemas.microsoft.com/office/drawing/2014/main" id="{1BA134E1-DD9E-4EE3-9B6D-1C3BBC1AD4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1" y="3591"/>
              <a:ext cx="397" cy="397"/>
              <a:chOff x="4806" y="3096"/>
              <a:chExt cx="397" cy="397"/>
            </a:xfrm>
          </p:grpSpPr>
          <p:sp>
            <p:nvSpPr>
              <p:cNvPr id="62646" name="Oval 182">
                <a:extLst>
                  <a:ext uri="{FF2B5EF4-FFF2-40B4-BE49-F238E27FC236}">
                    <a16:creationId xmlns:a16="http://schemas.microsoft.com/office/drawing/2014/main" id="{F9800FC3-4694-4156-A56F-9494D22354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6" y="3096"/>
                <a:ext cx="397" cy="397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372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7" name="Oval 183">
                <a:extLst>
                  <a:ext uri="{FF2B5EF4-FFF2-40B4-BE49-F238E27FC236}">
                    <a16:creationId xmlns:a16="http://schemas.microsoft.com/office/drawing/2014/main" id="{E5572F04-6ACE-4FFA-9873-201FBFCE9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1" y="3111"/>
                <a:ext cx="368" cy="3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648" name="Group 184">
              <a:extLst>
                <a:ext uri="{FF2B5EF4-FFF2-40B4-BE49-F238E27FC236}">
                  <a16:creationId xmlns:a16="http://schemas.microsoft.com/office/drawing/2014/main" id="{A5CA9A1A-8D99-42C4-8E22-FEA3F536FC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64" y="3634"/>
              <a:ext cx="311" cy="312"/>
              <a:chOff x="4084" y="3152"/>
              <a:chExt cx="311" cy="312"/>
            </a:xfrm>
          </p:grpSpPr>
          <p:sp>
            <p:nvSpPr>
              <p:cNvPr id="62649" name="Oval 185">
                <a:extLst>
                  <a:ext uri="{FF2B5EF4-FFF2-40B4-BE49-F238E27FC236}">
                    <a16:creationId xmlns:a16="http://schemas.microsoft.com/office/drawing/2014/main" id="{2C992439-6BA4-4735-B291-DD4688546A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6" y="3266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6600">
                      <a:gamma/>
                      <a:tint val="19216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50" name="Oval 186">
                <a:extLst>
                  <a:ext uri="{FF2B5EF4-FFF2-40B4-BE49-F238E27FC236}">
                    <a16:creationId xmlns:a16="http://schemas.microsoft.com/office/drawing/2014/main" id="{15C5AC9A-D4AE-4846-98AE-33625CCFBE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6" y="3322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6600">
                      <a:gamma/>
                      <a:tint val="19216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51" name="Oval 187">
                <a:extLst>
                  <a:ext uri="{FF2B5EF4-FFF2-40B4-BE49-F238E27FC236}">
                    <a16:creationId xmlns:a16="http://schemas.microsoft.com/office/drawing/2014/main" id="{B2ECD10E-D080-4566-AFEA-7D75253A2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8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6600">
                      <a:gamma/>
                      <a:tint val="19216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52" name="Oval 188">
                <a:extLst>
                  <a:ext uri="{FF2B5EF4-FFF2-40B4-BE49-F238E27FC236}">
                    <a16:creationId xmlns:a16="http://schemas.microsoft.com/office/drawing/2014/main" id="{198C71A8-AC17-4F54-B9D3-B7FD29F56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5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6600">
                      <a:gamma/>
                      <a:tint val="19216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653" name="Group 189">
                <a:extLst>
                  <a:ext uri="{FF2B5EF4-FFF2-40B4-BE49-F238E27FC236}">
                    <a16:creationId xmlns:a16="http://schemas.microsoft.com/office/drawing/2014/main" id="{4A06CFF4-5814-4C3F-9AEE-3A44F4F253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69" y="3237"/>
                <a:ext cx="142" cy="142"/>
                <a:chOff x="3800" y="3237"/>
                <a:chExt cx="142" cy="142"/>
              </a:xfrm>
            </p:grpSpPr>
            <p:sp>
              <p:nvSpPr>
                <p:cNvPr id="62654" name="Oval 190">
                  <a:extLst>
                    <a:ext uri="{FF2B5EF4-FFF2-40B4-BE49-F238E27FC236}">
                      <a16:creationId xmlns:a16="http://schemas.microsoft.com/office/drawing/2014/main" id="{B6605412-E5D3-4016-ABFC-C1983D2903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55" name="Oval 191">
                  <a:extLst>
                    <a:ext uri="{FF2B5EF4-FFF2-40B4-BE49-F238E27FC236}">
                      <a16:creationId xmlns:a16="http://schemas.microsoft.com/office/drawing/2014/main" id="{6EB502E3-B00A-42E0-9C6B-C1DA3B24AD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56" name="Oval 192">
                  <a:extLst>
                    <a:ext uri="{FF2B5EF4-FFF2-40B4-BE49-F238E27FC236}">
                      <a16:creationId xmlns:a16="http://schemas.microsoft.com/office/drawing/2014/main" id="{3F80440F-826D-4667-B02E-F513FC250F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57" name="Oval 193">
                  <a:extLst>
                    <a:ext uri="{FF2B5EF4-FFF2-40B4-BE49-F238E27FC236}">
                      <a16:creationId xmlns:a16="http://schemas.microsoft.com/office/drawing/2014/main" id="{F0C8D587-63B0-4665-B11A-DDDBC04041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58" name="Group 194">
                <a:extLst>
                  <a:ext uri="{FF2B5EF4-FFF2-40B4-BE49-F238E27FC236}">
                    <a16:creationId xmlns:a16="http://schemas.microsoft.com/office/drawing/2014/main" id="{F264E0FB-A045-40EC-BD84-F46B7BFCCB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4169" y="3237"/>
                <a:ext cx="142" cy="142"/>
                <a:chOff x="3800" y="3237"/>
                <a:chExt cx="142" cy="142"/>
              </a:xfrm>
            </p:grpSpPr>
            <p:sp>
              <p:nvSpPr>
                <p:cNvPr id="62659" name="Oval 195">
                  <a:extLst>
                    <a:ext uri="{FF2B5EF4-FFF2-40B4-BE49-F238E27FC236}">
                      <a16:creationId xmlns:a16="http://schemas.microsoft.com/office/drawing/2014/main" id="{F1DCAB09-0CA2-4710-8A34-81F612AFF1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60" name="Oval 196">
                  <a:extLst>
                    <a:ext uri="{FF2B5EF4-FFF2-40B4-BE49-F238E27FC236}">
                      <a16:creationId xmlns:a16="http://schemas.microsoft.com/office/drawing/2014/main" id="{937AA5EC-2BBE-46DB-8B71-6E64A573AC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61" name="Oval 197">
                  <a:extLst>
                    <a:ext uri="{FF2B5EF4-FFF2-40B4-BE49-F238E27FC236}">
                      <a16:creationId xmlns:a16="http://schemas.microsoft.com/office/drawing/2014/main" id="{A28D165A-DE59-4186-B9EE-4A446282D8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62" name="Oval 198">
                  <a:extLst>
                    <a:ext uri="{FF2B5EF4-FFF2-40B4-BE49-F238E27FC236}">
                      <a16:creationId xmlns:a16="http://schemas.microsoft.com/office/drawing/2014/main" id="{9A521893-048C-459B-9F42-63083095AD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63" name="Group 199">
                <a:extLst>
                  <a:ext uri="{FF2B5EF4-FFF2-40B4-BE49-F238E27FC236}">
                    <a16:creationId xmlns:a16="http://schemas.microsoft.com/office/drawing/2014/main" id="{B497350C-3673-4768-A3F0-98533570D9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4084" y="3153"/>
                <a:ext cx="311" cy="311"/>
                <a:chOff x="4084" y="3153"/>
                <a:chExt cx="311" cy="311"/>
              </a:xfrm>
            </p:grpSpPr>
            <p:sp>
              <p:nvSpPr>
                <p:cNvPr id="62664" name="Oval 200">
                  <a:extLst>
                    <a:ext uri="{FF2B5EF4-FFF2-40B4-BE49-F238E27FC236}">
                      <a16:creationId xmlns:a16="http://schemas.microsoft.com/office/drawing/2014/main" id="{E0E39CBF-358B-4AEE-94E1-F0C902E2F9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436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65" name="Oval 201">
                  <a:extLst>
                    <a:ext uri="{FF2B5EF4-FFF2-40B4-BE49-F238E27FC236}">
                      <a16:creationId xmlns:a16="http://schemas.microsoft.com/office/drawing/2014/main" id="{C37EDAC2-57DC-40F5-B05A-15A0DA8F11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153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66" name="Oval 202">
                  <a:extLst>
                    <a:ext uri="{FF2B5EF4-FFF2-40B4-BE49-F238E27FC236}">
                      <a16:creationId xmlns:a16="http://schemas.microsoft.com/office/drawing/2014/main" id="{B448CEB9-C97F-4436-99AB-7B7F44A66E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7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67" name="Oval 203">
                  <a:extLst>
                    <a:ext uri="{FF2B5EF4-FFF2-40B4-BE49-F238E27FC236}">
                      <a16:creationId xmlns:a16="http://schemas.microsoft.com/office/drawing/2014/main" id="{77BF4908-7491-4CE3-8E8E-DE18DA78C8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84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68" name="Group 204">
                <a:extLst>
                  <a:ext uri="{FF2B5EF4-FFF2-40B4-BE49-F238E27FC236}">
                    <a16:creationId xmlns:a16="http://schemas.microsoft.com/office/drawing/2014/main" id="{CF675AD1-9838-4C6E-A77E-0E1D4588E6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900000">
                <a:off x="4084" y="3152"/>
                <a:ext cx="311" cy="311"/>
                <a:chOff x="4084" y="3153"/>
                <a:chExt cx="311" cy="311"/>
              </a:xfrm>
            </p:grpSpPr>
            <p:sp>
              <p:nvSpPr>
                <p:cNvPr id="62669" name="Oval 205">
                  <a:extLst>
                    <a:ext uri="{FF2B5EF4-FFF2-40B4-BE49-F238E27FC236}">
                      <a16:creationId xmlns:a16="http://schemas.microsoft.com/office/drawing/2014/main" id="{C0986307-36D7-4DD2-8CF0-44643D1107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436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70" name="Oval 206">
                  <a:extLst>
                    <a:ext uri="{FF2B5EF4-FFF2-40B4-BE49-F238E27FC236}">
                      <a16:creationId xmlns:a16="http://schemas.microsoft.com/office/drawing/2014/main" id="{29F11D1C-F378-4184-97A0-E7617EE0BD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153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71" name="Oval 207">
                  <a:extLst>
                    <a:ext uri="{FF2B5EF4-FFF2-40B4-BE49-F238E27FC236}">
                      <a16:creationId xmlns:a16="http://schemas.microsoft.com/office/drawing/2014/main" id="{DDE7B0AA-F4E2-468A-8DCA-919F6FE408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7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72" name="Oval 208">
                  <a:extLst>
                    <a:ext uri="{FF2B5EF4-FFF2-40B4-BE49-F238E27FC236}">
                      <a16:creationId xmlns:a16="http://schemas.microsoft.com/office/drawing/2014/main" id="{526A8986-41CE-4C34-8FA0-2938E006B5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84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73" name="Group 209">
                <a:extLst>
                  <a:ext uri="{FF2B5EF4-FFF2-40B4-BE49-F238E27FC236}">
                    <a16:creationId xmlns:a16="http://schemas.microsoft.com/office/drawing/2014/main" id="{1315902E-541F-473C-9BCF-1AC85A5AD0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4084" y="3152"/>
                <a:ext cx="311" cy="311"/>
                <a:chOff x="4084" y="3153"/>
                <a:chExt cx="311" cy="311"/>
              </a:xfrm>
            </p:grpSpPr>
            <p:sp>
              <p:nvSpPr>
                <p:cNvPr id="62674" name="Oval 210">
                  <a:extLst>
                    <a:ext uri="{FF2B5EF4-FFF2-40B4-BE49-F238E27FC236}">
                      <a16:creationId xmlns:a16="http://schemas.microsoft.com/office/drawing/2014/main" id="{8D446D2B-FB5B-43B7-BF45-F70988934A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436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75" name="Oval 211">
                  <a:extLst>
                    <a:ext uri="{FF2B5EF4-FFF2-40B4-BE49-F238E27FC236}">
                      <a16:creationId xmlns:a16="http://schemas.microsoft.com/office/drawing/2014/main" id="{5ADEAF71-D39A-499E-835D-3BAC4D6395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153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76" name="Oval 212">
                  <a:extLst>
                    <a:ext uri="{FF2B5EF4-FFF2-40B4-BE49-F238E27FC236}">
                      <a16:creationId xmlns:a16="http://schemas.microsoft.com/office/drawing/2014/main" id="{AEBAF197-3452-4EA4-A129-CE9394FE29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7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77" name="Oval 213">
                  <a:extLst>
                    <a:ext uri="{FF2B5EF4-FFF2-40B4-BE49-F238E27FC236}">
                      <a16:creationId xmlns:a16="http://schemas.microsoft.com/office/drawing/2014/main" id="{7A306085-F7CE-4BB1-B0AB-A9F4F91DD3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84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678" name="Group 214">
            <a:extLst>
              <a:ext uri="{FF2B5EF4-FFF2-40B4-BE49-F238E27FC236}">
                <a16:creationId xmlns:a16="http://schemas.microsoft.com/office/drawing/2014/main" id="{77A68CDE-2C66-4E40-BF9E-D2D9675B4C37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4899025"/>
            <a:ext cx="1192213" cy="1192213"/>
            <a:chOff x="5317" y="3576"/>
            <a:chExt cx="397" cy="397"/>
          </a:xfrm>
        </p:grpSpPr>
        <p:grpSp>
          <p:nvGrpSpPr>
            <p:cNvPr id="62679" name="Group 215">
              <a:extLst>
                <a:ext uri="{FF2B5EF4-FFF2-40B4-BE49-F238E27FC236}">
                  <a16:creationId xmlns:a16="http://schemas.microsoft.com/office/drawing/2014/main" id="{6BF51E04-B1BC-4241-96C5-72216B6CC9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17" y="3576"/>
              <a:ext cx="397" cy="397"/>
              <a:chOff x="4806" y="3096"/>
              <a:chExt cx="397" cy="397"/>
            </a:xfrm>
          </p:grpSpPr>
          <p:sp>
            <p:nvSpPr>
              <p:cNvPr id="62680" name="Oval 216">
                <a:extLst>
                  <a:ext uri="{FF2B5EF4-FFF2-40B4-BE49-F238E27FC236}">
                    <a16:creationId xmlns:a16="http://schemas.microsoft.com/office/drawing/2014/main" id="{20CC7327-70DF-4F4E-A3FD-3FE3F4E5FE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6" y="3096"/>
                <a:ext cx="397" cy="397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372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81" name="Oval 217">
                <a:extLst>
                  <a:ext uri="{FF2B5EF4-FFF2-40B4-BE49-F238E27FC236}">
                    <a16:creationId xmlns:a16="http://schemas.microsoft.com/office/drawing/2014/main" id="{CDCFE389-C3F9-469B-84DD-5A331920D1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1" y="3111"/>
                <a:ext cx="368" cy="3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682" name="Group 218">
              <a:extLst>
                <a:ext uri="{FF2B5EF4-FFF2-40B4-BE49-F238E27FC236}">
                  <a16:creationId xmlns:a16="http://schemas.microsoft.com/office/drawing/2014/main" id="{FB931790-4D90-4EA4-9022-4938A92DB8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0" y="3619"/>
              <a:ext cx="311" cy="312"/>
              <a:chOff x="4084" y="3152"/>
              <a:chExt cx="311" cy="312"/>
            </a:xfrm>
          </p:grpSpPr>
          <p:sp>
            <p:nvSpPr>
              <p:cNvPr id="62683" name="Oval 219">
                <a:extLst>
                  <a:ext uri="{FF2B5EF4-FFF2-40B4-BE49-F238E27FC236}">
                    <a16:creationId xmlns:a16="http://schemas.microsoft.com/office/drawing/2014/main" id="{FC5BE9F6-4047-4833-B9B9-10BDD16867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6" y="3266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84" name="Oval 220">
                <a:extLst>
                  <a:ext uri="{FF2B5EF4-FFF2-40B4-BE49-F238E27FC236}">
                    <a16:creationId xmlns:a16="http://schemas.microsoft.com/office/drawing/2014/main" id="{91C7218F-5A29-40ED-93E3-3CC20F366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6" y="3322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85" name="Oval 221">
                <a:extLst>
                  <a:ext uri="{FF2B5EF4-FFF2-40B4-BE49-F238E27FC236}">
                    <a16:creationId xmlns:a16="http://schemas.microsoft.com/office/drawing/2014/main" id="{41686F9D-6F87-4D60-B30A-4B919AA4E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8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86" name="Oval 222">
                <a:extLst>
                  <a:ext uri="{FF2B5EF4-FFF2-40B4-BE49-F238E27FC236}">
                    <a16:creationId xmlns:a16="http://schemas.microsoft.com/office/drawing/2014/main" id="{79E8BFF0-8E98-403A-A7CC-F777165061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5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687" name="Group 223">
                <a:extLst>
                  <a:ext uri="{FF2B5EF4-FFF2-40B4-BE49-F238E27FC236}">
                    <a16:creationId xmlns:a16="http://schemas.microsoft.com/office/drawing/2014/main" id="{19627643-F84A-4C99-9E17-744E9ABDE1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69" y="3237"/>
                <a:ext cx="142" cy="142"/>
                <a:chOff x="3800" y="3237"/>
                <a:chExt cx="142" cy="142"/>
              </a:xfrm>
            </p:grpSpPr>
            <p:sp>
              <p:nvSpPr>
                <p:cNvPr id="62688" name="Oval 224">
                  <a:extLst>
                    <a:ext uri="{FF2B5EF4-FFF2-40B4-BE49-F238E27FC236}">
                      <a16:creationId xmlns:a16="http://schemas.microsoft.com/office/drawing/2014/main" id="{A920BE2B-4D9E-4307-861A-8DBFCE1ED4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89" name="Oval 225">
                  <a:extLst>
                    <a:ext uri="{FF2B5EF4-FFF2-40B4-BE49-F238E27FC236}">
                      <a16:creationId xmlns:a16="http://schemas.microsoft.com/office/drawing/2014/main" id="{6B8795B6-7F3B-4960-858D-6581BCCCB5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90" name="Oval 226">
                  <a:extLst>
                    <a:ext uri="{FF2B5EF4-FFF2-40B4-BE49-F238E27FC236}">
                      <a16:creationId xmlns:a16="http://schemas.microsoft.com/office/drawing/2014/main" id="{6B38085A-3D11-41EB-9603-E161FFC2C4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91" name="Oval 227">
                  <a:extLst>
                    <a:ext uri="{FF2B5EF4-FFF2-40B4-BE49-F238E27FC236}">
                      <a16:creationId xmlns:a16="http://schemas.microsoft.com/office/drawing/2014/main" id="{1B0A465F-EE8A-4252-A0D2-8ABA112489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92" name="Group 228">
                <a:extLst>
                  <a:ext uri="{FF2B5EF4-FFF2-40B4-BE49-F238E27FC236}">
                    <a16:creationId xmlns:a16="http://schemas.microsoft.com/office/drawing/2014/main" id="{E9616832-4BF8-4722-B32E-0080113C2A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4169" y="3237"/>
                <a:ext cx="142" cy="142"/>
                <a:chOff x="3800" y="3237"/>
                <a:chExt cx="142" cy="142"/>
              </a:xfrm>
            </p:grpSpPr>
            <p:sp>
              <p:nvSpPr>
                <p:cNvPr id="62693" name="Oval 229">
                  <a:extLst>
                    <a:ext uri="{FF2B5EF4-FFF2-40B4-BE49-F238E27FC236}">
                      <a16:creationId xmlns:a16="http://schemas.microsoft.com/office/drawing/2014/main" id="{6FB60328-F676-45A6-B0DF-2647710C05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94" name="Oval 230">
                  <a:extLst>
                    <a:ext uri="{FF2B5EF4-FFF2-40B4-BE49-F238E27FC236}">
                      <a16:creationId xmlns:a16="http://schemas.microsoft.com/office/drawing/2014/main" id="{85B2322A-7774-4C31-85F3-5C39324264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95" name="Oval 231">
                  <a:extLst>
                    <a:ext uri="{FF2B5EF4-FFF2-40B4-BE49-F238E27FC236}">
                      <a16:creationId xmlns:a16="http://schemas.microsoft.com/office/drawing/2014/main" id="{9DB210FC-CC73-44A8-AA1C-1817441512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96" name="Oval 232">
                  <a:extLst>
                    <a:ext uri="{FF2B5EF4-FFF2-40B4-BE49-F238E27FC236}">
                      <a16:creationId xmlns:a16="http://schemas.microsoft.com/office/drawing/2014/main" id="{52114F42-0982-4017-AEE2-504BF0A69D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97" name="Group 233">
                <a:extLst>
                  <a:ext uri="{FF2B5EF4-FFF2-40B4-BE49-F238E27FC236}">
                    <a16:creationId xmlns:a16="http://schemas.microsoft.com/office/drawing/2014/main" id="{5BC4B2D7-568B-424A-91CF-005EBBC4D2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4084" y="3153"/>
                <a:ext cx="311" cy="311"/>
                <a:chOff x="4084" y="3153"/>
                <a:chExt cx="311" cy="311"/>
              </a:xfrm>
            </p:grpSpPr>
            <p:sp>
              <p:nvSpPr>
                <p:cNvPr id="62698" name="Oval 234">
                  <a:extLst>
                    <a:ext uri="{FF2B5EF4-FFF2-40B4-BE49-F238E27FC236}">
                      <a16:creationId xmlns:a16="http://schemas.microsoft.com/office/drawing/2014/main" id="{3A54BACD-E07D-44E9-AF9D-EC87B7724A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436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99" name="Oval 235">
                  <a:extLst>
                    <a:ext uri="{FF2B5EF4-FFF2-40B4-BE49-F238E27FC236}">
                      <a16:creationId xmlns:a16="http://schemas.microsoft.com/office/drawing/2014/main" id="{C20FD070-39F1-4CE1-88C6-05983FCC03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153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00" name="Oval 236">
                  <a:extLst>
                    <a:ext uri="{FF2B5EF4-FFF2-40B4-BE49-F238E27FC236}">
                      <a16:creationId xmlns:a16="http://schemas.microsoft.com/office/drawing/2014/main" id="{1C525692-1AC6-4FC3-9385-F07A007E63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7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01" name="Oval 237">
                  <a:extLst>
                    <a:ext uri="{FF2B5EF4-FFF2-40B4-BE49-F238E27FC236}">
                      <a16:creationId xmlns:a16="http://schemas.microsoft.com/office/drawing/2014/main" id="{DD4AAF26-603B-4CB8-A508-FAA19E8B96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84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702" name="Group 238">
                <a:extLst>
                  <a:ext uri="{FF2B5EF4-FFF2-40B4-BE49-F238E27FC236}">
                    <a16:creationId xmlns:a16="http://schemas.microsoft.com/office/drawing/2014/main" id="{8F5C9C66-F820-40D8-B6AC-E44E19D19A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900000">
                <a:off x="4084" y="3152"/>
                <a:ext cx="311" cy="311"/>
                <a:chOff x="4084" y="3153"/>
                <a:chExt cx="311" cy="311"/>
              </a:xfrm>
            </p:grpSpPr>
            <p:sp>
              <p:nvSpPr>
                <p:cNvPr id="62703" name="Oval 239">
                  <a:extLst>
                    <a:ext uri="{FF2B5EF4-FFF2-40B4-BE49-F238E27FC236}">
                      <a16:creationId xmlns:a16="http://schemas.microsoft.com/office/drawing/2014/main" id="{17E4A008-2260-49FD-AEE9-EF8B132C9E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436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04" name="Oval 240">
                  <a:extLst>
                    <a:ext uri="{FF2B5EF4-FFF2-40B4-BE49-F238E27FC236}">
                      <a16:creationId xmlns:a16="http://schemas.microsoft.com/office/drawing/2014/main" id="{76316726-70F5-446B-AAB8-FE7C25AC1F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153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05" name="Oval 241">
                  <a:extLst>
                    <a:ext uri="{FF2B5EF4-FFF2-40B4-BE49-F238E27FC236}">
                      <a16:creationId xmlns:a16="http://schemas.microsoft.com/office/drawing/2014/main" id="{8A31C0CF-1D79-445A-ABAF-9AAB188C4F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7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06" name="Oval 242">
                  <a:extLst>
                    <a:ext uri="{FF2B5EF4-FFF2-40B4-BE49-F238E27FC236}">
                      <a16:creationId xmlns:a16="http://schemas.microsoft.com/office/drawing/2014/main" id="{46C3B3FC-19E6-4C73-B494-DCDC65A3A1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84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707" name="Group 243">
                <a:extLst>
                  <a:ext uri="{FF2B5EF4-FFF2-40B4-BE49-F238E27FC236}">
                    <a16:creationId xmlns:a16="http://schemas.microsoft.com/office/drawing/2014/main" id="{78681BAE-7455-4DF8-AF9C-D3F7C8999B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4084" y="3152"/>
                <a:ext cx="311" cy="311"/>
                <a:chOff x="4084" y="3153"/>
                <a:chExt cx="311" cy="311"/>
              </a:xfrm>
            </p:grpSpPr>
            <p:sp>
              <p:nvSpPr>
                <p:cNvPr id="62708" name="Oval 244">
                  <a:extLst>
                    <a:ext uri="{FF2B5EF4-FFF2-40B4-BE49-F238E27FC236}">
                      <a16:creationId xmlns:a16="http://schemas.microsoft.com/office/drawing/2014/main" id="{B5DB899C-BB6C-4CB6-AA38-6086144B33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436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09" name="Oval 245">
                  <a:extLst>
                    <a:ext uri="{FF2B5EF4-FFF2-40B4-BE49-F238E27FC236}">
                      <a16:creationId xmlns:a16="http://schemas.microsoft.com/office/drawing/2014/main" id="{6C8B5312-5E95-4289-A0FF-B55A00DF91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6" y="3153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10" name="Oval 246">
                  <a:extLst>
                    <a:ext uri="{FF2B5EF4-FFF2-40B4-BE49-F238E27FC236}">
                      <a16:creationId xmlns:a16="http://schemas.microsoft.com/office/drawing/2014/main" id="{495186D0-8E0C-40C5-AB6F-1A63FD3B13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7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11" name="Oval 247">
                  <a:extLst>
                    <a:ext uri="{FF2B5EF4-FFF2-40B4-BE49-F238E27FC236}">
                      <a16:creationId xmlns:a16="http://schemas.microsoft.com/office/drawing/2014/main" id="{BCD8B1CF-AEAC-4032-978D-70F97BACF1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84" y="3294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815" name="Group 351">
            <a:extLst>
              <a:ext uri="{FF2B5EF4-FFF2-40B4-BE49-F238E27FC236}">
                <a16:creationId xmlns:a16="http://schemas.microsoft.com/office/drawing/2014/main" id="{8953B2BA-53BC-46B5-A127-67B72538A90D}"/>
              </a:ext>
            </a:extLst>
          </p:cNvPr>
          <p:cNvGrpSpPr>
            <a:grpSpLocks/>
          </p:cNvGrpSpPr>
          <p:nvPr/>
        </p:nvGrpSpPr>
        <p:grpSpPr bwMode="auto">
          <a:xfrm>
            <a:off x="6608763" y="1412875"/>
            <a:ext cx="427037" cy="423863"/>
            <a:chOff x="3319" y="3861"/>
            <a:chExt cx="142" cy="141"/>
          </a:xfrm>
        </p:grpSpPr>
        <p:grpSp>
          <p:nvGrpSpPr>
            <p:cNvPr id="62714" name="Group 250">
              <a:extLst>
                <a:ext uri="{FF2B5EF4-FFF2-40B4-BE49-F238E27FC236}">
                  <a16:creationId xmlns:a16="http://schemas.microsoft.com/office/drawing/2014/main" id="{FDE0ED9C-C154-4E45-AC68-434B45A927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9" y="3861"/>
              <a:ext cx="142" cy="141"/>
              <a:chOff x="3942" y="3861"/>
              <a:chExt cx="142" cy="141"/>
            </a:xfrm>
          </p:grpSpPr>
          <p:sp>
            <p:nvSpPr>
              <p:cNvPr id="62715" name="Oval 251">
                <a:extLst>
                  <a:ext uri="{FF2B5EF4-FFF2-40B4-BE49-F238E27FC236}">
                    <a16:creationId xmlns:a16="http://schemas.microsoft.com/office/drawing/2014/main" id="{43F98A11-97DD-4F78-A8A8-0AED6DB51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2" y="3861"/>
                <a:ext cx="142" cy="14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372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16" name="Oval 252">
                <a:extLst>
                  <a:ext uri="{FF2B5EF4-FFF2-40B4-BE49-F238E27FC236}">
                    <a16:creationId xmlns:a16="http://schemas.microsoft.com/office/drawing/2014/main" id="{1078CC5B-74D3-4A55-B6E1-EEB7BF44E9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8" y="3878"/>
                <a:ext cx="109" cy="10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717" name="Group 253">
              <a:extLst>
                <a:ext uri="{FF2B5EF4-FFF2-40B4-BE49-F238E27FC236}">
                  <a16:creationId xmlns:a16="http://schemas.microsoft.com/office/drawing/2014/main" id="{2B9DFEFB-DE19-4219-957F-C80F720C7B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7" y="3889"/>
              <a:ext cx="85" cy="84"/>
              <a:chOff x="3517" y="3266"/>
              <a:chExt cx="85" cy="84"/>
            </a:xfrm>
          </p:grpSpPr>
          <p:sp>
            <p:nvSpPr>
              <p:cNvPr id="62718" name="Oval 254">
                <a:extLst>
                  <a:ext uri="{FF2B5EF4-FFF2-40B4-BE49-F238E27FC236}">
                    <a16:creationId xmlns:a16="http://schemas.microsoft.com/office/drawing/2014/main" id="{1D765896-A864-44D7-9F71-61E14AC30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5" y="3266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19" name="Oval 255">
                <a:extLst>
                  <a:ext uri="{FF2B5EF4-FFF2-40B4-BE49-F238E27FC236}">
                    <a16:creationId xmlns:a16="http://schemas.microsoft.com/office/drawing/2014/main" id="{2F4A1FC5-6F83-4749-AD15-52818F782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5" y="3322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20" name="Oval 256">
                <a:extLst>
                  <a:ext uri="{FF2B5EF4-FFF2-40B4-BE49-F238E27FC236}">
                    <a16:creationId xmlns:a16="http://schemas.microsoft.com/office/drawing/2014/main" id="{431B9A43-8C4C-4A84-847F-332E89A9E7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21" name="Oval 257">
                <a:extLst>
                  <a:ext uri="{FF2B5EF4-FFF2-40B4-BE49-F238E27FC236}">
                    <a16:creationId xmlns:a16="http://schemas.microsoft.com/office/drawing/2014/main" id="{3398F4FC-382F-4088-947C-8558352EF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819" name="Group 355">
            <a:extLst>
              <a:ext uri="{FF2B5EF4-FFF2-40B4-BE49-F238E27FC236}">
                <a16:creationId xmlns:a16="http://schemas.microsoft.com/office/drawing/2014/main" id="{8447383F-FD91-4AFE-91F7-94E6DB4C247F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3141663"/>
            <a:ext cx="841375" cy="835025"/>
            <a:chOff x="4255" y="3750"/>
            <a:chExt cx="280" cy="278"/>
          </a:xfrm>
        </p:grpSpPr>
        <p:sp>
          <p:nvSpPr>
            <p:cNvPr id="62712" name="Oval 248">
              <a:extLst>
                <a:ext uri="{FF2B5EF4-FFF2-40B4-BE49-F238E27FC236}">
                  <a16:creationId xmlns:a16="http://schemas.microsoft.com/office/drawing/2014/main" id="{5158506A-DE1F-429A-89F8-66CCB4835D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5" y="3750"/>
              <a:ext cx="280" cy="278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3" name="Oval 249">
              <a:extLst>
                <a:ext uri="{FF2B5EF4-FFF2-40B4-BE49-F238E27FC236}">
                  <a16:creationId xmlns:a16="http://schemas.microsoft.com/office/drawing/2014/main" id="{2B1FCDBF-1227-4CFF-B7F8-21DC72553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3" y="3768"/>
              <a:ext cx="243" cy="24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722" name="Group 258">
              <a:extLst>
                <a:ext uri="{FF2B5EF4-FFF2-40B4-BE49-F238E27FC236}">
                  <a16:creationId xmlns:a16="http://schemas.microsoft.com/office/drawing/2014/main" id="{086711FE-FD03-49CE-9182-1E304FF82A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4" y="3818"/>
              <a:ext cx="142" cy="142"/>
              <a:chOff x="3800" y="3237"/>
              <a:chExt cx="142" cy="142"/>
            </a:xfrm>
          </p:grpSpPr>
          <p:sp>
            <p:nvSpPr>
              <p:cNvPr id="62723" name="Oval 259">
                <a:extLst>
                  <a:ext uri="{FF2B5EF4-FFF2-40B4-BE49-F238E27FC236}">
                    <a16:creationId xmlns:a16="http://schemas.microsoft.com/office/drawing/2014/main" id="{C6BC91C9-B9A3-48AE-B00C-A91819651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3266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24" name="Oval 260">
                <a:extLst>
                  <a:ext uri="{FF2B5EF4-FFF2-40B4-BE49-F238E27FC236}">
                    <a16:creationId xmlns:a16="http://schemas.microsoft.com/office/drawing/2014/main" id="{7BB4879F-9174-48E3-AEE3-2FFFAE8B3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3322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25" name="Oval 261">
                <a:extLst>
                  <a:ext uri="{FF2B5EF4-FFF2-40B4-BE49-F238E27FC236}">
                    <a16:creationId xmlns:a16="http://schemas.microsoft.com/office/drawing/2014/main" id="{90D871C7-3BB2-497C-A4B2-C4CD3049CD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26" name="Oval 262">
                <a:extLst>
                  <a:ext uri="{FF2B5EF4-FFF2-40B4-BE49-F238E27FC236}">
                    <a16:creationId xmlns:a16="http://schemas.microsoft.com/office/drawing/2014/main" id="{C8AB192F-E03C-4294-A3D8-D05C7B069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6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19216"/>
                      <a:invGamma/>
                    </a:schemeClr>
                  </a:gs>
                  <a:gs pos="100000">
                    <a:schemeClr val="folHlink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727" name="Group 263">
                <a:extLst>
                  <a:ext uri="{FF2B5EF4-FFF2-40B4-BE49-F238E27FC236}">
                    <a16:creationId xmlns:a16="http://schemas.microsoft.com/office/drawing/2014/main" id="{49A7A67B-589B-49EC-B472-8FC3B08084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00" y="3237"/>
                <a:ext cx="142" cy="142"/>
                <a:chOff x="3800" y="3237"/>
                <a:chExt cx="142" cy="142"/>
              </a:xfrm>
            </p:grpSpPr>
            <p:sp>
              <p:nvSpPr>
                <p:cNvPr id="62728" name="Oval 264">
                  <a:extLst>
                    <a:ext uri="{FF2B5EF4-FFF2-40B4-BE49-F238E27FC236}">
                      <a16:creationId xmlns:a16="http://schemas.microsoft.com/office/drawing/2014/main" id="{D2E30F99-79CD-4BA7-86F0-12EB31D0D1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29" name="Oval 265">
                  <a:extLst>
                    <a:ext uri="{FF2B5EF4-FFF2-40B4-BE49-F238E27FC236}">
                      <a16:creationId xmlns:a16="http://schemas.microsoft.com/office/drawing/2014/main" id="{A41FD06F-94E5-4BF9-9554-B21E4E56F4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30" name="Oval 266">
                  <a:extLst>
                    <a:ext uri="{FF2B5EF4-FFF2-40B4-BE49-F238E27FC236}">
                      <a16:creationId xmlns:a16="http://schemas.microsoft.com/office/drawing/2014/main" id="{BC3DE27C-85E1-4FAD-8D4C-BFC05B9AEC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31" name="Oval 267">
                  <a:extLst>
                    <a:ext uri="{FF2B5EF4-FFF2-40B4-BE49-F238E27FC236}">
                      <a16:creationId xmlns:a16="http://schemas.microsoft.com/office/drawing/2014/main" id="{AD8234DB-E62B-4AD1-9D96-D39118827E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732" name="Group 268">
                <a:extLst>
                  <a:ext uri="{FF2B5EF4-FFF2-40B4-BE49-F238E27FC236}">
                    <a16:creationId xmlns:a16="http://schemas.microsoft.com/office/drawing/2014/main" id="{887F2020-4B3D-40B8-86E9-AF466429F3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800" y="3237"/>
                <a:ext cx="142" cy="142"/>
                <a:chOff x="3800" y="3237"/>
                <a:chExt cx="142" cy="142"/>
              </a:xfrm>
            </p:grpSpPr>
            <p:sp>
              <p:nvSpPr>
                <p:cNvPr id="62733" name="Oval 269">
                  <a:extLst>
                    <a:ext uri="{FF2B5EF4-FFF2-40B4-BE49-F238E27FC236}">
                      <a16:creationId xmlns:a16="http://schemas.microsoft.com/office/drawing/2014/main" id="{55285F65-4A0D-4F70-88EA-C2129A0886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34" name="Oval 270">
                  <a:extLst>
                    <a:ext uri="{FF2B5EF4-FFF2-40B4-BE49-F238E27FC236}">
                      <a16:creationId xmlns:a16="http://schemas.microsoft.com/office/drawing/2014/main" id="{321EB8BF-B7C9-409E-8CEF-CBF7126DCB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35" name="Oval 271">
                  <a:extLst>
                    <a:ext uri="{FF2B5EF4-FFF2-40B4-BE49-F238E27FC236}">
                      <a16:creationId xmlns:a16="http://schemas.microsoft.com/office/drawing/2014/main" id="{502D3A95-52C1-477E-9D8C-4B50E04242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36" name="Oval 272">
                  <a:extLst>
                    <a:ext uri="{FF2B5EF4-FFF2-40B4-BE49-F238E27FC236}">
                      <a16:creationId xmlns:a16="http://schemas.microsoft.com/office/drawing/2014/main" id="{A67C40E4-DF54-4BC9-B766-80E6EF4B0B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tint val="19216"/>
                        <a:invGamma/>
                      </a:schemeClr>
                    </a:gs>
                    <a:gs pos="100000">
                      <a:schemeClr val="folHlink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99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813" name="Group 349">
            <a:extLst>
              <a:ext uri="{FF2B5EF4-FFF2-40B4-BE49-F238E27FC236}">
                <a16:creationId xmlns:a16="http://schemas.microsoft.com/office/drawing/2014/main" id="{C8C377CC-A00D-453B-B328-1E82379E099F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1412875"/>
            <a:ext cx="427037" cy="423863"/>
            <a:chOff x="3306" y="3535"/>
            <a:chExt cx="142" cy="141"/>
          </a:xfrm>
        </p:grpSpPr>
        <p:grpSp>
          <p:nvGrpSpPr>
            <p:cNvPr id="62739" name="Group 275">
              <a:extLst>
                <a:ext uri="{FF2B5EF4-FFF2-40B4-BE49-F238E27FC236}">
                  <a16:creationId xmlns:a16="http://schemas.microsoft.com/office/drawing/2014/main" id="{4AE98EE1-C6EE-44ED-B40D-836AE43718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06" y="3535"/>
              <a:ext cx="142" cy="141"/>
              <a:chOff x="3942" y="3861"/>
              <a:chExt cx="142" cy="141"/>
            </a:xfrm>
          </p:grpSpPr>
          <p:sp>
            <p:nvSpPr>
              <p:cNvPr id="62740" name="Oval 276">
                <a:extLst>
                  <a:ext uri="{FF2B5EF4-FFF2-40B4-BE49-F238E27FC236}">
                    <a16:creationId xmlns:a16="http://schemas.microsoft.com/office/drawing/2014/main" id="{3DF369BB-59FF-4E70-991F-D98BDEA7E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2" y="3861"/>
                <a:ext cx="142" cy="14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372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1" name="Oval 277">
                <a:extLst>
                  <a:ext uri="{FF2B5EF4-FFF2-40B4-BE49-F238E27FC236}">
                    <a16:creationId xmlns:a16="http://schemas.microsoft.com/office/drawing/2014/main" id="{EBB0EC25-B371-4250-A4C4-316B44057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8" y="3878"/>
                <a:ext cx="109" cy="10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742" name="Group 278">
              <a:extLst>
                <a:ext uri="{FF2B5EF4-FFF2-40B4-BE49-F238E27FC236}">
                  <a16:creationId xmlns:a16="http://schemas.microsoft.com/office/drawing/2014/main" id="{8F9D55F5-C31C-45A2-9D2A-9496832E4B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34" y="3563"/>
              <a:ext cx="85" cy="84"/>
              <a:chOff x="3517" y="3266"/>
              <a:chExt cx="85" cy="84"/>
            </a:xfrm>
          </p:grpSpPr>
          <p:sp>
            <p:nvSpPr>
              <p:cNvPr id="62743" name="Oval 279">
                <a:extLst>
                  <a:ext uri="{FF2B5EF4-FFF2-40B4-BE49-F238E27FC236}">
                    <a16:creationId xmlns:a16="http://schemas.microsoft.com/office/drawing/2014/main" id="{75A39D96-32B5-4DEE-AD7B-6EFEAC47C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5" y="3266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19216"/>
                      <a:invGamma/>
                    </a:srgbClr>
                  </a:gs>
                  <a:gs pos="100000">
                    <a:srgbClr val="3399FF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4" name="Oval 280">
                <a:extLst>
                  <a:ext uri="{FF2B5EF4-FFF2-40B4-BE49-F238E27FC236}">
                    <a16:creationId xmlns:a16="http://schemas.microsoft.com/office/drawing/2014/main" id="{0E15037D-8AF1-4AE7-963E-4ECDD2A74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5" y="3322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19216"/>
                      <a:invGamma/>
                    </a:srgbClr>
                  </a:gs>
                  <a:gs pos="100000">
                    <a:srgbClr val="3399FF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5" name="Oval 281">
                <a:extLst>
                  <a:ext uri="{FF2B5EF4-FFF2-40B4-BE49-F238E27FC236}">
                    <a16:creationId xmlns:a16="http://schemas.microsoft.com/office/drawing/2014/main" id="{2EDED648-94EE-42EE-B5AC-090082CF8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19216"/>
                      <a:invGamma/>
                    </a:srgbClr>
                  </a:gs>
                  <a:gs pos="100000">
                    <a:srgbClr val="3399FF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6" name="Oval 282">
                <a:extLst>
                  <a:ext uri="{FF2B5EF4-FFF2-40B4-BE49-F238E27FC236}">
                    <a16:creationId xmlns:a16="http://schemas.microsoft.com/office/drawing/2014/main" id="{F52AB11F-48CE-4664-A940-4D60C8790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19216"/>
                      <a:invGamma/>
                    </a:srgbClr>
                  </a:gs>
                  <a:gs pos="100000">
                    <a:srgbClr val="3399FF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817" name="Group 353">
            <a:extLst>
              <a:ext uri="{FF2B5EF4-FFF2-40B4-BE49-F238E27FC236}">
                <a16:creationId xmlns:a16="http://schemas.microsoft.com/office/drawing/2014/main" id="{69AF4B6E-10E9-4BF3-AD8D-261BEF3235C1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3141663"/>
            <a:ext cx="841375" cy="835025"/>
            <a:chOff x="4242" y="3424"/>
            <a:chExt cx="280" cy="278"/>
          </a:xfrm>
        </p:grpSpPr>
        <p:sp>
          <p:nvSpPr>
            <p:cNvPr id="62737" name="Oval 273">
              <a:extLst>
                <a:ext uri="{FF2B5EF4-FFF2-40B4-BE49-F238E27FC236}">
                  <a16:creationId xmlns:a16="http://schemas.microsoft.com/office/drawing/2014/main" id="{60FA362E-6ED6-4196-87E7-1FCA2FBE7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2" y="3424"/>
              <a:ext cx="280" cy="278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8" name="Oval 274">
              <a:extLst>
                <a:ext uri="{FF2B5EF4-FFF2-40B4-BE49-F238E27FC236}">
                  <a16:creationId xmlns:a16="http://schemas.microsoft.com/office/drawing/2014/main" id="{7632179E-925E-45E8-98EB-2668E566B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0" y="3442"/>
              <a:ext cx="243" cy="24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747" name="Group 283">
              <a:extLst>
                <a:ext uri="{FF2B5EF4-FFF2-40B4-BE49-F238E27FC236}">
                  <a16:creationId xmlns:a16="http://schemas.microsoft.com/office/drawing/2014/main" id="{E240E229-0495-4A91-A5D3-D036DA7661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1" y="3492"/>
              <a:ext cx="142" cy="142"/>
              <a:chOff x="3800" y="3237"/>
              <a:chExt cx="142" cy="142"/>
            </a:xfrm>
          </p:grpSpPr>
          <p:sp>
            <p:nvSpPr>
              <p:cNvPr id="62748" name="Oval 284">
                <a:extLst>
                  <a:ext uri="{FF2B5EF4-FFF2-40B4-BE49-F238E27FC236}">
                    <a16:creationId xmlns:a16="http://schemas.microsoft.com/office/drawing/2014/main" id="{706B9953-29EA-4E4D-A9D0-CFC08B410F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3266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19216"/>
                      <a:invGamma/>
                    </a:srgbClr>
                  </a:gs>
                  <a:gs pos="100000">
                    <a:srgbClr val="3399FF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9" name="Oval 285">
                <a:extLst>
                  <a:ext uri="{FF2B5EF4-FFF2-40B4-BE49-F238E27FC236}">
                    <a16:creationId xmlns:a16="http://schemas.microsoft.com/office/drawing/2014/main" id="{B8C448E8-28BB-4D0D-A684-166EF966DF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3322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19216"/>
                      <a:invGamma/>
                    </a:srgbClr>
                  </a:gs>
                  <a:gs pos="100000">
                    <a:srgbClr val="3399FF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50" name="Oval 286">
                <a:extLst>
                  <a:ext uri="{FF2B5EF4-FFF2-40B4-BE49-F238E27FC236}">
                    <a16:creationId xmlns:a16="http://schemas.microsoft.com/office/drawing/2014/main" id="{6B6F9191-5DF6-45DE-8DA9-4AA000F51B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19216"/>
                      <a:invGamma/>
                    </a:srgbClr>
                  </a:gs>
                  <a:gs pos="100000">
                    <a:srgbClr val="3399FF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51" name="Oval 287">
                <a:extLst>
                  <a:ext uri="{FF2B5EF4-FFF2-40B4-BE49-F238E27FC236}">
                    <a16:creationId xmlns:a16="http://schemas.microsoft.com/office/drawing/2014/main" id="{245C6C41-59B3-4374-82F2-09B1D170A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6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19216"/>
                      <a:invGamma/>
                    </a:srgbClr>
                  </a:gs>
                  <a:gs pos="100000">
                    <a:srgbClr val="3399FF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752" name="Group 288">
                <a:extLst>
                  <a:ext uri="{FF2B5EF4-FFF2-40B4-BE49-F238E27FC236}">
                    <a16:creationId xmlns:a16="http://schemas.microsoft.com/office/drawing/2014/main" id="{40236594-3DA7-46C3-B326-64FFC89F571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00" y="3237"/>
                <a:ext cx="142" cy="142"/>
                <a:chOff x="3800" y="3237"/>
                <a:chExt cx="142" cy="142"/>
              </a:xfrm>
            </p:grpSpPr>
            <p:sp>
              <p:nvSpPr>
                <p:cNvPr id="62753" name="Oval 289">
                  <a:extLst>
                    <a:ext uri="{FF2B5EF4-FFF2-40B4-BE49-F238E27FC236}">
                      <a16:creationId xmlns:a16="http://schemas.microsoft.com/office/drawing/2014/main" id="{C5F0A0CE-C7E0-48F6-BAB4-AC3AFCB4F9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54" name="Oval 290">
                  <a:extLst>
                    <a:ext uri="{FF2B5EF4-FFF2-40B4-BE49-F238E27FC236}">
                      <a16:creationId xmlns:a16="http://schemas.microsoft.com/office/drawing/2014/main" id="{97ED79AA-24CC-4B6B-B081-29F3849AE3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55" name="Oval 291">
                  <a:extLst>
                    <a:ext uri="{FF2B5EF4-FFF2-40B4-BE49-F238E27FC236}">
                      <a16:creationId xmlns:a16="http://schemas.microsoft.com/office/drawing/2014/main" id="{0FDF17C3-8D3B-4BB0-B0B7-DE586951B5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56" name="Oval 292">
                  <a:extLst>
                    <a:ext uri="{FF2B5EF4-FFF2-40B4-BE49-F238E27FC236}">
                      <a16:creationId xmlns:a16="http://schemas.microsoft.com/office/drawing/2014/main" id="{45AD16D4-A62E-44C4-AC7F-85B7511BCA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757" name="Group 293">
                <a:extLst>
                  <a:ext uri="{FF2B5EF4-FFF2-40B4-BE49-F238E27FC236}">
                    <a16:creationId xmlns:a16="http://schemas.microsoft.com/office/drawing/2014/main" id="{4FA675D0-3D58-446D-87A3-E07DC1D469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800" y="3237"/>
                <a:ext cx="142" cy="142"/>
                <a:chOff x="3800" y="3237"/>
                <a:chExt cx="142" cy="142"/>
              </a:xfrm>
            </p:grpSpPr>
            <p:sp>
              <p:nvSpPr>
                <p:cNvPr id="62758" name="Oval 294">
                  <a:extLst>
                    <a:ext uri="{FF2B5EF4-FFF2-40B4-BE49-F238E27FC236}">
                      <a16:creationId xmlns:a16="http://schemas.microsoft.com/office/drawing/2014/main" id="{A33D8252-B411-4F50-A843-57F511AA19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59" name="Oval 295">
                  <a:extLst>
                    <a:ext uri="{FF2B5EF4-FFF2-40B4-BE49-F238E27FC236}">
                      <a16:creationId xmlns:a16="http://schemas.microsoft.com/office/drawing/2014/main" id="{4A113665-E518-4AE8-B29B-8E5E467928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60" name="Oval 296">
                  <a:extLst>
                    <a:ext uri="{FF2B5EF4-FFF2-40B4-BE49-F238E27FC236}">
                      <a16:creationId xmlns:a16="http://schemas.microsoft.com/office/drawing/2014/main" id="{495224A4-0005-41DF-BC9F-CEADBD06CE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61" name="Oval 297">
                  <a:extLst>
                    <a:ext uri="{FF2B5EF4-FFF2-40B4-BE49-F238E27FC236}">
                      <a16:creationId xmlns:a16="http://schemas.microsoft.com/office/drawing/2014/main" id="{3AFC6514-AC25-48F3-B1FE-933BA7ACB2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99FF">
                        <a:gamma/>
                        <a:tint val="19216"/>
                        <a:invGamma/>
                      </a:srgbClr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814" name="Group 350">
            <a:extLst>
              <a:ext uri="{FF2B5EF4-FFF2-40B4-BE49-F238E27FC236}">
                <a16:creationId xmlns:a16="http://schemas.microsoft.com/office/drawing/2014/main" id="{E06FA4FE-6299-47A0-8333-4953843AD43A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1412875"/>
            <a:ext cx="427037" cy="423863"/>
            <a:chOff x="2994" y="3847"/>
            <a:chExt cx="142" cy="141"/>
          </a:xfrm>
        </p:grpSpPr>
        <p:grpSp>
          <p:nvGrpSpPr>
            <p:cNvPr id="62764" name="Group 300">
              <a:extLst>
                <a:ext uri="{FF2B5EF4-FFF2-40B4-BE49-F238E27FC236}">
                  <a16:creationId xmlns:a16="http://schemas.microsoft.com/office/drawing/2014/main" id="{93F77FF5-DF79-4E5D-B66D-D402C589AE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4" y="3847"/>
              <a:ext cx="142" cy="141"/>
              <a:chOff x="3942" y="3861"/>
              <a:chExt cx="142" cy="141"/>
            </a:xfrm>
          </p:grpSpPr>
          <p:sp>
            <p:nvSpPr>
              <p:cNvPr id="62765" name="Oval 301">
                <a:extLst>
                  <a:ext uri="{FF2B5EF4-FFF2-40B4-BE49-F238E27FC236}">
                    <a16:creationId xmlns:a16="http://schemas.microsoft.com/office/drawing/2014/main" id="{245EFC32-FBB8-4CC4-9720-91FE4F68D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2" y="3861"/>
                <a:ext cx="142" cy="14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372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66" name="Oval 302">
                <a:extLst>
                  <a:ext uri="{FF2B5EF4-FFF2-40B4-BE49-F238E27FC236}">
                    <a16:creationId xmlns:a16="http://schemas.microsoft.com/office/drawing/2014/main" id="{CFFBABC2-E501-49D6-ADAE-0D81CC0458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8" y="3878"/>
                <a:ext cx="109" cy="10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767" name="Group 303">
              <a:extLst>
                <a:ext uri="{FF2B5EF4-FFF2-40B4-BE49-F238E27FC236}">
                  <a16:creationId xmlns:a16="http://schemas.microsoft.com/office/drawing/2014/main" id="{4FE4B0D0-F4FD-4C04-8225-C28E0827D9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2" y="3875"/>
              <a:ext cx="85" cy="84"/>
              <a:chOff x="3517" y="3266"/>
              <a:chExt cx="85" cy="84"/>
            </a:xfrm>
          </p:grpSpPr>
          <p:sp>
            <p:nvSpPr>
              <p:cNvPr id="62768" name="Oval 304">
                <a:extLst>
                  <a:ext uri="{FF2B5EF4-FFF2-40B4-BE49-F238E27FC236}">
                    <a16:creationId xmlns:a16="http://schemas.microsoft.com/office/drawing/2014/main" id="{5176719A-2341-45C7-9DBD-9F8EA6805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5" y="3266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6600">
                      <a:gamma/>
                      <a:tint val="19216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69" name="Oval 305">
                <a:extLst>
                  <a:ext uri="{FF2B5EF4-FFF2-40B4-BE49-F238E27FC236}">
                    <a16:creationId xmlns:a16="http://schemas.microsoft.com/office/drawing/2014/main" id="{12399F5A-BAA4-4DF4-9479-2A79D6E804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5" y="3322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6600">
                      <a:gamma/>
                      <a:tint val="19216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70" name="Oval 306">
                <a:extLst>
                  <a:ext uri="{FF2B5EF4-FFF2-40B4-BE49-F238E27FC236}">
                    <a16:creationId xmlns:a16="http://schemas.microsoft.com/office/drawing/2014/main" id="{99995D6D-5948-444B-9F8B-4BF2C93120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6600">
                      <a:gamma/>
                      <a:tint val="19216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71" name="Oval 307">
                <a:extLst>
                  <a:ext uri="{FF2B5EF4-FFF2-40B4-BE49-F238E27FC236}">
                    <a16:creationId xmlns:a16="http://schemas.microsoft.com/office/drawing/2014/main" id="{008610FC-2E2F-4686-BE87-5D1DDCD3E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6600">
                      <a:gamma/>
                      <a:tint val="19216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818" name="Group 354">
            <a:extLst>
              <a:ext uri="{FF2B5EF4-FFF2-40B4-BE49-F238E27FC236}">
                <a16:creationId xmlns:a16="http://schemas.microsoft.com/office/drawing/2014/main" id="{93DD05A2-3FA9-466F-9A87-8FA6D65BA299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3141663"/>
            <a:ext cx="841375" cy="835025"/>
            <a:chOff x="3930" y="3736"/>
            <a:chExt cx="280" cy="278"/>
          </a:xfrm>
        </p:grpSpPr>
        <p:sp>
          <p:nvSpPr>
            <p:cNvPr id="62762" name="Oval 298">
              <a:extLst>
                <a:ext uri="{FF2B5EF4-FFF2-40B4-BE49-F238E27FC236}">
                  <a16:creationId xmlns:a16="http://schemas.microsoft.com/office/drawing/2014/main" id="{385CC60B-8EB5-46FB-9FE4-A4982DAA2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0" y="3736"/>
              <a:ext cx="280" cy="278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63" name="Oval 299">
              <a:extLst>
                <a:ext uri="{FF2B5EF4-FFF2-40B4-BE49-F238E27FC236}">
                  <a16:creationId xmlns:a16="http://schemas.microsoft.com/office/drawing/2014/main" id="{109446F9-3C04-478F-A653-1DF50C56E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8" y="3754"/>
              <a:ext cx="243" cy="24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772" name="Group 308">
              <a:extLst>
                <a:ext uri="{FF2B5EF4-FFF2-40B4-BE49-F238E27FC236}">
                  <a16:creationId xmlns:a16="http://schemas.microsoft.com/office/drawing/2014/main" id="{1E420C99-30CB-4000-969E-9823CF3E6D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9" y="3804"/>
              <a:ext cx="142" cy="142"/>
              <a:chOff x="3800" y="3237"/>
              <a:chExt cx="142" cy="142"/>
            </a:xfrm>
          </p:grpSpPr>
          <p:sp>
            <p:nvSpPr>
              <p:cNvPr id="62773" name="Oval 309">
                <a:extLst>
                  <a:ext uri="{FF2B5EF4-FFF2-40B4-BE49-F238E27FC236}">
                    <a16:creationId xmlns:a16="http://schemas.microsoft.com/office/drawing/2014/main" id="{F231BA38-4586-4045-97ED-1A14391634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3266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6600">
                      <a:gamma/>
                      <a:tint val="19216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74" name="Oval 310">
                <a:extLst>
                  <a:ext uri="{FF2B5EF4-FFF2-40B4-BE49-F238E27FC236}">
                    <a16:creationId xmlns:a16="http://schemas.microsoft.com/office/drawing/2014/main" id="{6AE6270D-1E2B-47C9-BB35-2CBCE0FEF6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3322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6600">
                      <a:gamma/>
                      <a:tint val="19216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75" name="Oval 311">
                <a:extLst>
                  <a:ext uri="{FF2B5EF4-FFF2-40B4-BE49-F238E27FC236}">
                    <a16:creationId xmlns:a16="http://schemas.microsoft.com/office/drawing/2014/main" id="{3BDB3592-5AB7-4E62-8CA8-53720D7AA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6600">
                      <a:gamma/>
                      <a:tint val="19216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76" name="Oval 312">
                <a:extLst>
                  <a:ext uri="{FF2B5EF4-FFF2-40B4-BE49-F238E27FC236}">
                    <a16:creationId xmlns:a16="http://schemas.microsoft.com/office/drawing/2014/main" id="{72A9AD66-84FF-47A8-ADCF-9F2A5EC89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6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6600">
                      <a:gamma/>
                      <a:tint val="19216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 w="6350" algn="ctr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777" name="Group 313">
                <a:extLst>
                  <a:ext uri="{FF2B5EF4-FFF2-40B4-BE49-F238E27FC236}">
                    <a16:creationId xmlns:a16="http://schemas.microsoft.com/office/drawing/2014/main" id="{C8775834-13C6-43A4-8BA1-F3696BBA74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00" y="3237"/>
                <a:ext cx="142" cy="142"/>
                <a:chOff x="3800" y="3237"/>
                <a:chExt cx="142" cy="142"/>
              </a:xfrm>
            </p:grpSpPr>
            <p:sp>
              <p:nvSpPr>
                <p:cNvPr id="62778" name="Oval 314">
                  <a:extLst>
                    <a:ext uri="{FF2B5EF4-FFF2-40B4-BE49-F238E27FC236}">
                      <a16:creationId xmlns:a16="http://schemas.microsoft.com/office/drawing/2014/main" id="{54590443-7DF0-4CB4-8B2F-205D75BA21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79" name="Oval 315">
                  <a:extLst>
                    <a:ext uri="{FF2B5EF4-FFF2-40B4-BE49-F238E27FC236}">
                      <a16:creationId xmlns:a16="http://schemas.microsoft.com/office/drawing/2014/main" id="{D738FD60-9CC7-42FF-A835-8D24CAF6A5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80" name="Oval 316">
                  <a:extLst>
                    <a:ext uri="{FF2B5EF4-FFF2-40B4-BE49-F238E27FC236}">
                      <a16:creationId xmlns:a16="http://schemas.microsoft.com/office/drawing/2014/main" id="{51D5FB14-BCBF-4657-9D8D-33F0C331CC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81" name="Oval 317">
                  <a:extLst>
                    <a:ext uri="{FF2B5EF4-FFF2-40B4-BE49-F238E27FC236}">
                      <a16:creationId xmlns:a16="http://schemas.microsoft.com/office/drawing/2014/main" id="{D79F1D25-A588-4547-8F08-76ECC89357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782" name="Group 318">
                <a:extLst>
                  <a:ext uri="{FF2B5EF4-FFF2-40B4-BE49-F238E27FC236}">
                    <a16:creationId xmlns:a16="http://schemas.microsoft.com/office/drawing/2014/main" id="{4B2E1B02-DFAB-47EE-A540-4C813A286B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800" y="3237"/>
                <a:ext cx="142" cy="142"/>
                <a:chOff x="3800" y="3237"/>
                <a:chExt cx="142" cy="142"/>
              </a:xfrm>
            </p:grpSpPr>
            <p:sp>
              <p:nvSpPr>
                <p:cNvPr id="62783" name="Oval 319">
                  <a:extLst>
                    <a:ext uri="{FF2B5EF4-FFF2-40B4-BE49-F238E27FC236}">
                      <a16:creationId xmlns:a16="http://schemas.microsoft.com/office/drawing/2014/main" id="{2EDEC5DB-5354-4DD9-85A7-9BFDCFD4C2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84" name="Oval 320">
                  <a:extLst>
                    <a:ext uri="{FF2B5EF4-FFF2-40B4-BE49-F238E27FC236}">
                      <a16:creationId xmlns:a16="http://schemas.microsoft.com/office/drawing/2014/main" id="{A8B96D1E-BB6A-4A25-B23A-01418736F4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85" name="Oval 321">
                  <a:extLst>
                    <a:ext uri="{FF2B5EF4-FFF2-40B4-BE49-F238E27FC236}">
                      <a16:creationId xmlns:a16="http://schemas.microsoft.com/office/drawing/2014/main" id="{3B6D9DE9-A5EB-4D5C-BDC3-931EFD1F49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86" name="Oval 322">
                  <a:extLst>
                    <a:ext uri="{FF2B5EF4-FFF2-40B4-BE49-F238E27FC236}">
                      <a16:creationId xmlns:a16="http://schemas.microsoft.com/office/drawing/2014/main" id="{35294D29-1FE2-4A54-8304-4C03A6058C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>
                        <a:gamma/>
                        <a:tint val="19216"/>
                        <a:invGamma/>
                      </a:srgbClr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6350" algn="ctr">
                  <a:solidFill>
                    <a:srgbClr val="FF99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812" name="Group 348">
            <a:extLst>
              <a:ext uri="{FF2B5EF4-FFF2-40B4-BE49-F238E27FC236}">
                <a16:creationId xmlns:a16="http://schemas.microsoft.com/office/drawing/2014/main" id="{CB80E742-C3B0-437F-B1B1-8B5705C0410C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1412875"/>
            <a:ext cx="427037" cy="423863"/>
            <a:chOff x="2981" y="3521"/>
            <a:chExt cx="142" cy="141"/>
          </a:xfrm>
        </p:grpSpPr>
        <p:grpSp>
          <p:nvGrpSpPr>
            <p:cNvPr id="62789" name="Group 325">
              <a:extLst>
                <a:ext uri="{FF2B5EF4-FFF2-40B4-BE49-F238E27FC236}">
                  <a16:creationId xmlns:a16="http://schemas.microsoft.com/office/drawing/2014/main" id="{F0E4DBC3-3A0C-4FB7-84DD-B220BC494D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1" y="3521"/>
              <a:ext cx="142" cy="141"/>
              <a:chOff x="3942" y="3861"/>
              <a:chExt cx="142" cy="141"/>
            </a:xfrm>
          </p:grpSpPr>
          <p:sp>
            <p:nvSpPr>
              <p:cNvPr id="62790" name="Oval 326">
                <a:extLst>
                  <a:ext uri="{FF2B5EF4-FFF2-40B4-BE49-F238E27FC236}">
                    <a16:creationId xmlns:a16="http://schemas.microsoft.com/office/drawing/2014/main" id="{2B5BEC0C-13CB-4353-B4F7-8304A64F53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2" y="3861"/>
                <a:ext cx="142" cy="14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372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91" name="Oval 327">
                <a:extLst>
                  <a:ext uri="{FF2B5EF4-FFF2-40B4-BE49-F238E27FC236}">
                    <a16:creationId xmlns:a16="http://schemas.microsoft.com/office/drawing/2014/main" id="{6610E5AC-F958-4375-A102-CA971AFD8C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8" y="3878"/>
                <a:ext cx="109" cy="10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792" name="Group 328">
              <a:extLst>
                <a:ext uri="{FF2B5EF4-FFF2-40B4-BE49-F238E27FC236}">
                  <a16:creationId xmlns:a16="http://schemas.microsoft.com/office/drawing/2014/main" id="{130168CB-D357-4A93-90CE-288682B779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9" y="3549"/>
              <a:ext cx="85" cy="84"/>
              <a:chOff x="3517" y="3266"/>
              <a:chExt cx="85" cy="84"/>
            </a:xfrm>
          </p:grpSpPr>
          <p:sp>
            <p:nvSpPr>
              <p:cNvPr id="62793" name="Oval 329">
                <a:extLst>
                  <a:ext uri="{FF2B5EF4-FFF2-40B4-BE49-F238E27FC236}">
                    <a16:creationId xmlns:a16="http://schemas.microsoft.com/office/drawing/2014/main" id="{A7786DDB-273E-42B2-BB10-FD641FFAF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5" y="3266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94" name="Oval 330">
                <a:extLst>
                  <a:ext uri="{FF2B5EF4-FFF2-40B4-BE49-F238E27FC236}">
                    <a16:creationId xmlns:a16="http://schemas.microsoft.com/office/drawing/2014/main" id="{7BED1EB6-6C51-4768-A74C-DD8290FBA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5" y="3322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95" name="Oval 331">
                <a:extLst>
                  <a:ext uri="{FF2B5EF4-FFF2-40B4-BE49-F238E27FC236}">
                    <a16:creationId xmlns:a16="http://schemas.microsoft.com/office/drawing/2014/main" id="{25A9D120-AF65-44F1-AE8E-53121BA17A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96" name="Oval 332">
                <a:extLst>
                  <a:ext uri="{FF2B5EF4-FFF2-40B4-BE49-F238E27FC236}">
                    <a16:creationId xmlns:a16="http://schemas.microsoft.com/office/drawing/2014/main" id="{45FB921D-BFA1-441C-81FB-5D0E9479DF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816" name="Group 352">
            <a:extLst>
              <a:ext uri="{FF2B5EF4-FFF2-40B4-BE49-F238E27FC236}">
                <a16:creationId xmlns:a16="http://schemas.microsoft.com/office/drawing/2014/main" id="{B2D16F67-5F0C-4A47-BC72-7D944E7A457F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3141663"/>
            <a:ext cx="841375" cy="835025"/>
            <a:chOff x="3917" y="3410"/>
            <a:chExt cx="280" cy="278"/>
          </a:xfrm>
        </p:grpSpPr>
        <p:sp>
          <p:nvSpPr>
            <p:cNvPr id="62787" name="Oval 323">
              <a:extLst>
                <a:ext uri="{FF2B5EF4-FFF2-40B4-BE49-F238E27FC236}">
                  <a16:creationId xmlns:a16="http://schemas.microsoft.com/office/drawing/2014/main" id="{8D81D5C7-796C-4D1E-8924-041D0956DE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7" y="3410"/>
              <a:ext cx="280" cy="278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88" name="Oval 324">
              <a:extLst>
                <a:ext uri="{FF2B5EF4-FFF2-40B4-BE49-F238E27FC236}">
                  <a16:creationId xmlns:a16="http://schemas.microsoft.com/office/drawing/2014/main" id="{92C51FB4-8CC6-4552-9004-5B68F5D9B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5" y="3428"/>
              <a:ext cx="243" cy="24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797" name="Group 333">
              <a:extLst>
                <a:ext uri="{FF2B5EF4-FFF2-40B4-BE49-F238E27FC236}">
                  <a16:creationId xmlns:a16="http://schemas.microsoft.com/office/drawing/2014/main" id="{0731C7A9-9A0A-417C-B7DD-BC354C4EC3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6" y="3478"/>
              <a:ext cx="142" cy="142"/>
              <a:chOff x="3800" y="3237"/>
              <a:chExt cx="142" cy="142"/>
            </a:xfrm>
          </p:grpSpPr>
          <p:sp>
            <p:nvSpPr>
              <p:cNvPr id="62798" name="Oval 334">
                <a:extLst>
                  <a:ext uri="{FF2B5EF4-FFF2-40B4-BE49-F238E27FC236}">
                    <a16:creationId xmlns:a16="http://schemas.microsoft.com/office/drawing/2014/main" id="{F2255F81-CC86-4BDE-94AE-0BE830D709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3266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99" name="Oval 335">
                <a:extLst>
                  <a:ext uri="{FF2B5EF4-FFF2-40B4-BE49-F238E27FC236}">
                    <a16:creationId xmlns:a16="http://schemas.microsoft.com/office/drawing/2014/main" id="{C3605A1F-D416-430F-89FC-A53B34AB5F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3322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00" name="Oval 336">
                <a:extLst>
                  <a:ext uri="{FF2B5EF4-FFF2-40B4-BE49-F238E27FC236}">
                    <a16:creationId xmlns:a16="http://schemas.microsoft.com/office/drawing/2014/main" id="{ED5048A3-83C7-41A9-977A-E90C9DEDCE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01" name="Oval 337">
                <a:extLst>
                  <a:ext uri="{FF2B5EF4-FFF2-40B4-BE49-F238E27FC236}">
                    <a16:creationId xmlns:a16="http://schemas.microsoft.com/office/drawing/2014/main" id="{EDE01955-29FC-41E6-AF36-E27CF33FF8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6" y="3294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802" name="Group 338">
                <a:extLst>
                  <a:ext uri="{FF2B5EF4-FFF2-40B4-BE49-F238E27FC236}">
                    <a16:creationId xmlns:a16="http://schemas.microsoft.com/office/drawing/2014/main" id="{DC3E2590-A0B0-4AD9-80F8-517C39B2C33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00" y="3237"/>
                <a:ext cx="142" cy="142"/>
                <a:chOff x="3800" y="3237"/>
                <a:chExt cx="142" cy="142"/>
              </a:xfrm>
            </p:grpSpPr>
            <p:sp>
              <p:nvSpPr>
                <p:cNvPr id="62803" name="Oval 339">
                  <a:extLst>
                    <a:ext uri="{FF2B5EF4-FFF2-40B4-BE49-F238E27FC236}">
                      <a16:creationId xmlns:a16="http://schemas.microsoft.com/office/drawing/2014/main" id="{E47A6E63-7FB2-437B-BF11-2222E7D047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804" name="Oval 340">
                  <a:extLst>
                    <a:ext uri="{FF2B5EF4-FFF2-40B4-BE49-F238E27FC236}">
                      <a16:creationId xmlns:a16="http://schemas.microsoft.com/office/drawing/2014/main" id="{E152DC20-3CC8-4AB3-9185-23AA52F3DA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805" name="Oval 341">
                  <a:extLst>
                    <a:ext uri="{FF2B5EF4-FFF2-40B4-BE49-F238E27FC236}">
                      <a16:creationId xmlns:a16="http://schemas.microsoft.com/office/drawing/2014/main" id="{DBF5395A-1DD6-47FC-BBEF-2D97C646C5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806" name="Oval 342">
                  <a:extLst>
                    <a:ext uri="{FF2B5EF4-FFF2-40B4-BE49-F238E27FC236}">
                      <a16:creationId xmlns:a16="http://schemas.microsoft.com/office/drawing/2014/main" id="{B86D798F-D0CC-482E-A5CD-CAC0F52B8C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807" name="Group 343">
                <a:extLst>
                  <a:ext uri="{FF2B5EF4-FFF2-40B4-BE49-F238E27FC236}">
                    <a16:creationId xmlns:a16="http://schemas.microsoft.com/office/drawing/2014/main" id="{470FFF89-BA26-415D-A32D-D4B1DC1D71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800" y="3237"/>
                <a:ext cx="142" cy="142"/>
                <a:chOff x="3800" y="3237"/>
                <a:chExt cx="142" cy="142"/>
              </a:xfrm>
            </p:grpSpPr>
            <p:sp>
              <p:nvSpPr>
                <p:cNvPr id="62808" name="Oval 344">
                  <a:extLst>
                    <a:ext uri="{FF2B5EF4-FFF2-40B4-BE49-F238E27FC236}">
                      <a16:creationId xmlns:a16="http://schemas.microsoft.com/office/drawing/2014/main" id="{087C87D6-C8E4-4979-B821-C3CCF6CB4E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809" name="Oval 345">
                  <a:extLst>
                    <a:ext uri="{FF2B5EF4-FFF2-40B4-BE49-F238E27FC236}">
                      <a16:creationId xmlns:a16="http://schemas.microsoft.com/office/drawing/2014/main" id="{54AA4008-FFF2-41B6-BA02-C3D626A694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351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810" name="Oval 346">
                  <a:extLst>
                    <a:ext uri="{FF2B5EF4-FFF2-40B4-BE49-F238E27FC236}">
                      <a16:creationId xmlns:a16="http://schemas.microsoft.com/office/drawing/2014/main" id="{C45D032E-87E4-4F37-9907-246416F2D6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0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811" name="Oval 347">
                  <a:extLst>
                    <a:ext uri="{FF2B5EF4-FFF2-40B4-BE49-F238E27FC236}">
                      <a16:creationId xmlns:a16="http://schemas.microsoft.com/office/drawing/2014/main" id="{5C2AA45D-B97A-4725-9E65-5A25F4173C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3237"/>
                  <a:ext cx="28" cy="2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tint val="19216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6350">
                  <a:solidFill>
                    <a:srgbClr val="FF7C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973" name="Group 509">
            <a:extLst>
              <a:ext uri="{FF2B5EF4-FFF2-40B4-BE49-F238E27FC236}">
                <a16:creationId xmlns:a16="http://schemas.microsoft.com/office/drawing/2014/main" id="{3863F97F-F8D4-4458-8555-28BB23455DF4}"/>
              </a:ext>
            </a:extLst>
          </p:cNvPr>
          <p:cNvGrpSpPr>
            <a:grpSpLocks/>
          </p:cNvGrpSpPr>
          <p:nvPr/>
        </p:nvGrpSpPr>
        <p:grpSpPr bwMode="auto">
          <a:xfrm>
            <a:off x="8913813" y="836613"/>
            <a:ext cx="71437" cy="3354387"/>
            <a:chOff x="5615" y="527"/>
            <a:chExt cx="45" cy="2113"/>
          </a:xfrm>
        </p:grpSpPr>
        <p:sp>
          <p:nvSpPr>
            <p:cNvPr id="62821" name="Rectangle 357">
              <a:extLst>
                <a:ext uri="{FF2B5EF4-FFF2-40B4-BE49-F238E27FC236}">
                  <a16:creationId xmlns:a16="http://schemas.microsoft.com/office/drawing/2014/main" id="{273A8D6C-170E-4633-84EC-768D0121C3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582" y="1560"/>
              <a:ext cx="2111" cy="45"/>
            </a:xfrm>
            <a:prstGeom prst="rect">
              <a:avLst/>
            </a:prstGeom>
            <a:solidFill>
              <a:srgbClr val="00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822" name="Group 358">
              <a:extLst>
                <a:ext uri="{FF2B5EF4-FFF2-40B4-BE49-F238E27FC236}">
                  <a16:creationId xmlns:a16="http://schemas.microsoft.com/office/drawing/2014/main" id="{E0E295AC-9AC3-42C8-BB27-B2B9A06340FC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4580" y="1562"/>
              <a:ext cx="2113" cy="43"/>
              <a:chOff x="4084" y="2500"/>
              <a:chExt cx="1362" cy="28"/>
            </a:xfrm>
          </p:grpSpPr>
          <p:sp>
            <p:nvSpPr>
              <p:cNvPr id="62823" name="Oval 359">
                <a:extLst>
                  <a:ext uri="{FF2B5EF4-FFF2-40B4-BE49-F238E27FC236}">
                    <a16:creationId xmlns:a16="http://schemas.microsoft.com/office/drawing/2014/main" id="{701A77B3-404E-4AFA-B6E0-B39E08239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24" name="Oval 360">
                <a:extLst>
                  <a:ext uri="{FF2B5EF4-FFF2-40B4-BE49-F238E27FC236}">
                    <a16:creationId xmlns:a16="http://schemas.microsoft.com/office/drawing/2014/main" id="{7016CF3E-B5AB-4357-AE63-48386DBAC6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2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25" name="Oval 361">
                <a:extLst>
                  <a:ext uri="{FF2B5EF4-FFF2-40B4-BE49-F238E27FC236}">
                    <a16:creationId xmlns:a16="http://schemas.microsoft.com/office/drawing/2014/main" id="{B4B6B736-41FE-4E23-8B9A-B4A9663BA2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26" name="Oval 362">
                <a:extLst>
                  <a:ext uri="{FF2B5EF4-FFF2-40B4-BE49-F238E27FC236}">
                    <a16:creationId xmlns:a16="http://schemas.microsoft.com/office/drawing/2014/main" id="{0E887CBB-92FD-46B5-B959-6F428F69B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27" name="Oval 363">
                <a:extLst>
                  <a:ext uri="{FF2B5EF4-FFF2-40B4-BE49-F238E27FC236}">
                    <a16:creationId xmlns:a16="http://schemas.microsoft.com/office/drawing/2014/main" id="{E30EA684-FE75-45E3-A4A5-E70897396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28" name="Oval 364">
                <a:extLst>
                  <a:ext uri="{FF2B5EF4-FFF2-40B4-BE49-F238E27FC236}">
                    <a16:creationId xmlns:a16="http://schemas.microsoft.com/office/drawing/2014/main" id="{E65BE0A2-8E03-4EE8-84B0-3912BAA72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7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29" name="Oval 365">
                <a:extLst>
                  <a:ext uri="{FF2B5EF4-FFF2-40B4-BE49-F238E27FC236}">
                    <a16:creationId xmlns:a16="http://schemas.microsoft.com/office/drawing/2014/main" id="{901881AC-7FE6-4151-9CF8-C16320BD8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0" name="Oval 366">
                <a:extLst>
                  <a:ext uri="{FF2B5EF4-FFF2-40B4-BE49-F238E27FC236}">
                    <a16:creationId xmlns:a16="http://schemas.microsoft.com/office/drawing/2014/main" id="{1D2F8C0A-9E64-40ED-BE6D-30D2A6502D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1" name="Oval 367">
                <a:extLst>
                  <a:ext uri="{FF2B5EF4-FFF2-40B4-BE49-F238E27FC236}">
                    <a16:creationId xmlns:a16="http://schemas.microsoft.com/office/drawing/2014/main" id="{B50BBC91-DEF2-4B5D-BCEC-097FCEA0D7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2" name="Oval 368">
                <a:extLst>
                  <a:ext uri="{FF2B5EF4-FFF2-40B4-BE49-F238E27FC236}">
                    <a16:creationId xmlns:a16="http://schemas.microsoft.com/office/drawing/2014/main" id="{2139FC2F-2312-4214-AABB-79DB4F6AB2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3" name="Oval 369">
                <a:extLst>
                  <a:ext uri="{FF2B5EF4-FFF2-40B4-BE49-F238E27FC236}">
                    <a16:creationId xmlns:a16="http://schemas.microsoft.com/office/drawing/2014/main" id="{FFDB74FF-4A3E-47B2-91F4-D8FEC6C4CB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4" name="Oval 370">
                <a:extLst>
                  <a:ext uri="{FF2B5EF4-FFF2-40B4-BE49-F238E27FC236}">
                    <a16:creationId xmlns:a16="http://schemas.microsoft.com/office/drawing/2014/main" id="{57CD4518-317F-4E45-A3D5-7D87F981F6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5" name="Oval 371">
                <a:extLst>
                  <a:ext uri="{FF2B5EF4-FFF2-40B4-BE49-F238E27FC236}">
                    <a16:creationId xmlns:a16="http://schemas.microsoft.com/office/drawing/2014/main" id="{435BB6B9-0650-4F25-B26B-5A052F3FA8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6" name="Oval 372">
                <a:extLst>
                  <a:ext uri="{FF2B5EF4-FFF2-40B4-BE49-F238E27FC236}">
                    <a16:creationId xmlns:a16="http://schemas.microsoft.com/office/drawing/2014/main" id="{CCD4C402-FB83-412F-8662-5F8F2B2999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7" name="Oval 373">
                <a:extLst>
                  <a:ext uri="{FF2B5EF4-FFF2-40B4-BE49-F238E27FC236}">
                    <a16:creationId xmlns:a16="http://schemas.microsoft.com/office/drawing/2014/main" id="{883FBC35-D0F4-499C-809F-C74FE38A54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8" name="Oval 374">
                <a:extLst>
                  <a:ext uri="{FF2B5EF4-FFF2-40B4-BE49-F238E27FC236}">
                    <a16:creationId xmlns:a16="http://schemas.microsoft.com/office/drawing/2014/main" id="{984DACBE-5AE2-4455-A7B8-68E304335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9" name="Oval 375">
                <a:extLst>
                  <a:ext uri="{FF2B5EF4-FFF2-40B4-BE49-F238E27FC236}">
                    <a16:creationId xmlns:a16="http://schemas.microsoft.com/office/drawing/2014/main" id="{DE8024D7-6DEF-40A8-8D39-E3FC35088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0" name="Oval 376">
                <a:extLst>
                  <a:ext uri="{FF2B5EF4-FFF2-40B4-BE49-F238E27FC236}">
                    <a16:creationId xmlns:a16="http://schemas.microsoft.com/office/drawing/2014/main" id="{F8009770-FFE7-4FAA-A011-29F8883DC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1" name="Oval 377">
                <a:extLst>
                  <a:ext uri="{FF2B5EF4-FFF2-40B4-BE49-F238E27FC236}">
                    <a16:creationId xmlns:a16="http://schemas.microsoft.com/office/drawing/2014/main" id="{A4637B07-2AD3-4099-8112-D1631365D7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2" name="Oval 378">
                <a:extLst>
                  <a:ext uri="{FF2B5EF4-FFF2-40B4-BE49-F238E27FC236}">
                    <a16:creationId xmlns:a16="http://schemas.microsoft.com/office/drawing/2014/main" id="{C5DE86DC-C584-48E7-A3EE-9AA815F49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3" name="Oval 379">
                <a:extLst>
                  <a:ext uri="{FF2B5EF4-FFF2-40B4-BE49-F238E27FC236}">
                    <a16:creationId xmlns:a16="http://schemas.microsoft.com/office/drawing/2014/main" id="{7E94E0F0-21A3-4F60-93C7-950D7E249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4" name="Oval 380">
                <a:extLst>
                  <a:ext uri="{FF2B5EF4-FFF2-40B4-BE49-F238E27FC236}">
                    <a16:creationId xmlns:a16="http://schemas.microsoft.com/office/drawing/2014/main" id="{74D1F879-0670-4224-BF01-B7B252232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5" name="Oval 381">
                <a:extLst>
                  <a:ext uri="{FF2B5EF4-FFF2-40B4-BE49-F238E27FC236}">
                    <a16:creationId xmlns:a16="http://schemas.microsoft.com/office/drawing/2014/main" id="{E926A6B5-A003-47E3-BDD5-7B496F46E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6" name="Oval 382">
                <a:extLst>
                  <a:ext uri="{FF2B5EF4-FFF2-40B4-BE49-F238E27FC236}">
                    <a16:creationId xmlns:a16="http://schemas.microsoft.com/office/drawing/2014/main" id="{B2FD8F41-9EA5-476D-B58A-A3FF3B9898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7" name="Oval 383">
                <a:extLst>
                  <a:ext uri="{FF2B5EF4-FFF2-40B4-BE49-F238E27FC236}">
                    <a16:creationId xmlns:a16="http://schemas.microsoft.com/office/drawing/2014/main" id="{62B758C3-82F6-4730-A289-F028B20FCC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8" name="Oval 384">
                <a:extLst>
                  <a:ext uri="{FF2B5EF4-FFF2-40B4-BE49-F238E27FC236}">
                    <a16:creationId xmlns:a16="http://schemas.microsoft.com/office/drawing/2014/main" id="{D811DC14-1921-479E-9D49-C231B85F6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9" name="Oval 385">
                <a:extLst>
                  <a:ext uri="{FF2B5EF4-FFF2-40B4-BE49-F238E27FC236}">
                    <a16:creationId xmlns:a16="http://schemas.microsoft.com/office/drawing/2014/main" id="{B2C54E4D-DBAA-40F6-B99B-FFD1F1F157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0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0" name="Oval 386">
                <a:extLst>
                  <a:ext uri="{FF2B5EF4-FFF2-40B4-BE49-F238E27FC236}">
                    <a16:creationId xmlns:a16="http://schemas.microsoft.com/office/drawing/2014/main" id="{6FE3139D-B6EF-44BE-A72F-1DD5E6A54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1" name="Oval 387">
                <a:extLst>
                  <a:ext uri="{FF2B5EF4-FFF2-40B4-BE49-F238E27FC236}">
                    <a16:creationId xmlns:a16="http://schemas.microsoft.com/office/drawing/2014/main" id="{9553FE15-2CC9-4C21-95C2-7A0A4A6EE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2" name="Oval 388">
                <a:extLst>
                  <a:ext uri="{FF2B5EF4-FFF2-40B4-BE49-F238E27FC236}">
                    <a16:creationId xmlns:a16="http://schemas.microsoft.com/office/drawing/2014/main" id="{AE1A756C-66F1-45F7-8064-0D07BE598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3" name="Oval 389">
                <a:extLst>
                  <a:ext uri="{FF2B5EF4-FFF2-40B4-BE49-F238E27FC236}">
                    <a16:creationId xmlns:a16="http://schemas.microsoft.com/office/drawing/2014/main" id="{53C16F59-02BB-4D9F-BEE8-62C118303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4" name="Oval 390">
                <a:extLst>
                  <a:ext uri="{FF2B5EF4-FFF2-40B4-BE49-F238E27FC236}">
                    <a16:creationId xmlns:a16="http://schemas.microsoft.com/office/drawing/2014/main" id="{024B85FD-567F-4441-A4A8-6C7013A774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5" name="Oval 391">
                <a:extLst>
                  <a:ext uri="{FF2B5EF4-FFF2-40B4-BE49-F238E27FC236}">
                    <a16:creationId xmlns:a16="http://schemas.microsoft.com/office/drawing/2014/main" id="{721C9E09-DDDD-473D-8C73-21F89A222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6" name="Oval 392">
                <a:extLst>
                  <a:ext uri="{FF2B5EF4-FFF2-40B4-BE49-F238E27FC236}">
                    <a16:creationId xmlns:a16="http://schemas.microsoft.com/office/drawing/2014/main" id="{41210ACE-56FB-4B5E-9645-E426D07BDE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7" name="Oval 393">
                <a:extLst>
                  <a:ext uri="{FF2B5EF4-FFF2-40B4-BE49-F238E27FC236}">
                    <a16:creationId xmlns:a16="http://schemas.microsoft.com/office/drawing/2014/main" id="{4FD85CAF-A43B-4A59-9472-88EAB3124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8" name="Oval 394">
                <a:extLst>
                  <a:ext uri="{FF2B5EF4-FFF2-40B4-BE49-F238E27FC236}">
                    <a16:creationId xmlns:a16="http://schemas.microsoft.com/office/drawing/2014/main" id="{26AF588B-4A59-43C2-A7BD-A7EBCD4F7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9" name="Oval 395">
                <a:extLst>
                  <a:ext uri="{FF2B5EF4-FFF2-40B4-BE49-F238E27FC236}">
                    <a16:creationId xmlns:a16="http://schemas.microsoft.com/office/drawing/2014/main" id="{92DEC716-397F-4F5F-9A31-F5DE04EFA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60" name="Oval 396">
                <a:extLst>
                  <a:ext uri="{FF2B5EF4-FFF2-40B4-BE49-F238E27FC236}">
                    <a16:creationId xmlns:a16="http://schemas.microsoft.com/office/drawing/2014/main" id="{5F916861-CB36-448A-9930-8A0452FB3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61" name="Oval 397">
                <a:extLst>
                  <a:ext uri="{FF2B5EF4-FFF2-40B4-BE49-F238E27FC236}">
                    <a16:creationId xmlns:a16="http://schemas.microsoft.com/office/drawing/2014/main" id="{FA3FB477-ACA3-4BD9-A595-417B034F9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62" name="Oval 398">
                <a:extLst>
                  <a:ext uri="{FF2B5EF4-FFF2-40B4-BE49-F238E27FC236}">
                    <a16:creationId xmlns:a16="http://schemas.microsoft.com/office/drawing/2014/main" id="{7F0D1B62-CF95-470B-B876-722B0A2CF8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63" name="Oval 399">
                <a:extLst>
                  <a:ext uri="{FF2B5EF4-FFF2-40B4-BE49-F238E27FC236}">
                    <a16:creationId xmlns:a16="http://schemas.microsoft.com/office/drawing/2014/main" id="{26CF3097-14EC-4E3C-8CE7-406BA71A6B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64" name="Oval 400">
                <a:extLst>
                  <a:ext uri="{FF2B5EF4-FFF2-40B4-BE49-F238E27FC236}">
                    <a16:creationId xmlns:a16="http://schemas.microsoft.com/office/drawing/2014/main" id="{396BBA97-1A6E-458F-86F6-500E403B6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4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65" name="Oval 401">
                <a:extLst>
                  <a:ext uri="{FF2B5EF4-FFF2-40B4-BE49-F238E27FC236}">
                    <a16:creationId xmlns:a16="http://schemas.microsoft.com/office/drawing/2014/main" id="{E419F832-64DA-4B10-AF3F-6BA4C602CE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5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66" name="Oval 402">
                <a:extLst>
                  <a:ext uri="{FF2B5EF4-FFF2-40B4-BE49-F238E27FC236}">
                    <a16:creationId xmlns:a16="http://schemas.microsoft.com/office/drawing/2014/main" id="{F3D9B897-09E8-46E3-9EA2-15B6FEF220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67" name="Oval 403">
                <a:extLst>
                  <a:ext uri="{FF2B5EF4-FFF2-40B4-BE49-F238E27FC236}">
                    <a16:creationId xmlns:a16="http://schemas.microsoft.com/office/drawing/2014/main" id="{04F07EF8-9725-494E-ACDD-714161788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68" name="Oval 404">
                <a:extLst>
                  <a:ext uri="{FF2B5EF4-FFF2-40B4-BE49-F238E27FC236}">
                    <a16:creationId xmlns:a16="http://schemas.microsoft.com/office/drawing/2014/main" id="{BBB2FBB6-95E5-4A5D-B546-E56FC292BF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69" name="Oval 405">
                <a:extLst>
                  <a:ext uri="{FF2B5EF4-FFF2-40B4-BE49-F238E27FC236}">
                    <a16:creationId xmlns:a16="http://schemas.microsoft.com/office/drawing/2014/main" id="{B5195460-1916-4E0C-9912-3069DCB267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0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70" name="Oval 406">
                <a:extLst>
                  <a:ext uri="{FF2B5EF4-FFF2-40B4-BE49-F238E27FC236}">
                    <a16:creationId xmlns:a16="http://schemas.microsoft.com/office/drawing/2014/main" id="{C1FBDFEC-F7EA-4C60-82FE-5DDD94D709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33CCFF">
                      <a:gamma/>
                      <a:tint val="19216"/>
                      <a:invGamma/>
                    </a:srgbClr>
                  </a:gs>
                  <a:gs pos="100000">
                    <a:srgbClr val="33CCFF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972" name="Group 508">
            <a:extLst>
              <a:ext uri="{FF2B5EF4-FFF2-40B4-BE49-F238E27FC236}">
                <a16:creationId xmlns:a16="http://schemas.microsoft.com/office/drawing/2014/main" id="{0CDD4561-C058-48AD-847C-16DF51658B94}"/>
              </a:ext>
            </a:extLst>
          </p:cNvPr>
          <p:cNvGrpSpPr>
            <a:grpSpLocks/>
          </p:cNvGrpSpPr>
          <p:nvPr/>
        </p:nvGrpSpPr>
        <p:grpSpPr bwMode="auto">
          <a:xfrm>
            <a:off x="9129713" y="836613"/>
            <a:ext cx="71437" cy="3354387"/>
            <a:chOff x="5751" y="527"/>
            <a:chExt cx="45" cy="2113"/>
          </a:xfrm>
        </p:grpSpPr>
        <p:sp>
          <p:nvSpPr>
            <p:cNvPr id="62871" name="Rectangle 407">
              <a:extLst>
                <a:ext uri="{FF2B5EF4-FFF2-40B4-BE49-F238E27FC236}">
                  <a16:creationId xmlns:a16="http://schemas.microsoft.com/office/drawing/2014/main" id="{ED55A43B-B4E7-4D5D-B7F8-7AEB51706F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718" y="1560"/>
              <a:ext cx="2111" cy="45"/>
            </a:xfrm>
            <a:prstGeom prst="rect">
              <a:avLst/>
            </a:prstGeom>
            <a:solidFill>
              <a:srgbClr val="00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872" name="Group 408">
              <a:extLst>
                <a:ext uri="{FF2B5EF4-FFF2-40B4-BE49-F238E27FC236}">
                  <a16:creationId xmlns:a16="http://schemas.microsoft.com/office/drawing/2014/main" id="{730A9B9F-D115-4F8F-9CF5-12C9C8DA0F7F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4716" y="1562"/>
              <a:ext cx="2113" cy="43"/>
              <a:chOff x="4084" y="2500"/>
              <a:chExt cx="1362" cy="28"/>
            </a:xfrm>
          </p:grpSpPr>
          <p:sp>
            <p:nvSpPr>
              <p:cNvPr id="62873" name="Oval 409">
                <a:extLst>
                  <a:ext uri="{FF2B5EF4-FFF2-40B4-BE49-F238E27FC236}">
                    <a16:creationId xmlns:a16="http://schemas.microsoft.com/office/drawing/2014/main" id="{EF690AB1-B635-4805-9E11-69D1A3BA4F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74" name="Oval 410">
                <a:extLst>
                  <a:ext uri="{FF2B5EF4-FFF2-40B4-BE49-F238E27FC236}">
                    <a16:creationId xmlns:a16="http://schemas.microsoft.com/office/drawing/2014/main" id="{251AD449-4C1D-497E-88F9-1A0F49F7A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2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75" name="Oval 411">
                <a:extLst>
                  <a:ext uri="{FF2B5EF4-FFF2-40B4-BE49-F238E27FC236}">
                    <a16:creationId xmlns:a16="http://schemas.microsoft.com/office/drawing/2014/main" id="{AE575EBF-AE85-4853-8D17-C1011F6FD3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76" name="Oval 412">
                <a:extLst>
                  <a:ext uri="{FF2B5EF4-FFF2-40B4-BE49-F238E27FC236}">
                    <a16:creationId xmlns:a16="http://schemas.microsoft.com/office/drawing/2014/main" id="{852A0955-681E-44E3-BA0B-D93698D30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77" name="Oval 413">
                <a:extLst>
                  <a:ext uri="{FF2B5EF4-FFF2-40B4-BE49-F238E27FC236}">
                    <a16:creationId xmlns:a16="http://schemas.microsoft.com/office/drawing/2014/main" id="{411C0831-0E9B-4828-9EFC-6978B78301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78" name="Oval 414">
                <a:extLst>
                  <a:ext uri="{FF2B5EF4-FFF2-40B4-BE49-F238E27FC236}">
                    <a16:creationId xmlns:a16="http://schemas.microsoft.com/office/drawing/2014/main" id="{3DD6593E-199A-46F5-A2A0-72D1D7D733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7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79" name="Oval 415">
                <a:extLst>
                  <a:ext uri="{FF2B5EF4-FFF2-40B4-BE49-F238E27FC236}">
                    <a16:creationId xmlns:a16="http://schemas.microsoft.com/office/drawing/2014/main" id="{5F586157-5949-4E1E-A432-83AC18DEE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80" name="Oval 416">
                <a:extLst>
                  <a:ext uri="{FF2B5EF4-FFF2-40B4-BE49-F238E27FC236}">
                    <a16:creationId xmlns:a16="http://schemas.microsoft.com/office/drawing/2014/main" id="{49BC628F-C49C-4B29-84E8-45FE8F369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81" name="Oval 417">
                <a:extLst>
                  <a:ext uri="{FF2B5EF4-FFF2-40B4-BE49-F238E27FC236}">
                    <a16:creationId xmlns:a16="http://schemas.microsoft.com/office/drawing/2014/main" id="{BC1FD897-F124-4136-A3C4-FD6F369D32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82" name="Oval 418">
                <a:extLst>
                  <a:ext uri="{FF2B5EF4-FFF2-40B4-BE49-F238E27FC236}">
                    <a16:creationId xmlns:a16="http://schemas.microsoft.com/office/drawing/2014/main" id="{A7C9565D-9265-4755-9547-D684DE7CAC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83" name="Oval 419">
                <a:extLst>
                  <a:ext uri="{FF2B5EF4-FFF2-40B4-BE49-F238E27FC236}">
                    <a16:creationId xmlns:a16="http://schemas.microsoft.com/office/drawing/2014/main" id="{AA104C31-E4DE-45DA-B20D-5076BEFB60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84" name="Oval 420">
                <a:extLst>
                  <a:ext uri="{FF2B5EF4-FFF2-40B4-BE49-F238E27FC236}">
                    <a16:creationId xmlns:a16="http://schemas.microsoft.com/office/drawing/2014/main" id="{81AFE1E2-FC6D-4C76-B230-F46661E49D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85" name="Oval 421">
                <a:extLst>
                  <a:ext uri="{FF2B5EF4-FFF2-40B4-BE49-F238E27FC236}">
                    <a16:creationId xmlns:a16="http://schemas.microsoft.com/office/drawing/2014/main" id="{BB419AA2-20E4-4C7E-8E4B-D29B47EF0E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86" name="Oval 422">
                <a:extLst>
                  <a:ext uri="{FF2B5EF4-FFF2-40B4-BE49-F238E27FC236}">
                    <a16:creationId xmlns:a16="http://schemas.microsoft.com/office/drawing/2014/main" id="{5F41E63B-FCC2-4773-BB28-613BE54E6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87" name="Oval 423">
                <a:extLst>
                  <a:ext uri="{FF2B5EF4-FFF2-40B4-BE49-F238E27FC236}">
                    <a16:creationId xmlns:a16="http://schemas.microsoft.com/office/drawing/2014/main" id="{3C4EBCDB-C091-4FD2-98A1-1209C8CFE1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88" name="Oval 424">
                <a:extLst>
                  <a:ext uri="{FF2B5EF4-FFF2-40B4-BE49-F238E27FC236}">
                    <a16:creationId xmlns:a16="http://schemas.microsoft.com/office/drawing/2014/main" id="{7DE193D5-5638-41EE-A97D-45F656F810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89" name="Oval 425">
                <a:extLst>
                  <a:ext uri="{FF2B5EF4-FFF2-40B4-BE49-F238E27FC236}">
                    <a16:creationId xmlns:a16="http://schemas.microsoft.com/office/drawing/2014/main" id="{2F90720C-E518-48B6-8284-410019296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90" name="Oval 426">
                <a:extLst>
                  <a:ext uri="{FF2B5EF4-FFF2-40B4-BE49-F238E27FC236}">
                    <a16:creationId xmlns:a16="http://schemas.microsoft.com/office/drawing/2014/main" id="{9B322EBB-E1F5-4A21-A2C9-E11B180AC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91" name="Oval 427">
                <a:extLst>
                  <a:ext uri="{FF2B5EF4-FFF2-40B4-BE49-F238E27FC236}">
                    <a16:creationId xmlns:a16="http://schemas.microsoft.com/office/drawing/2014/main" id="{0CD79B46-EA4B-4C47-A4E0-D6E35AB010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92" name="Oval 428">
                <a:extLst>
                  <a:ext uri="{FF2B5EF4-FFF2-40B4-BE49-F238E27FC236}">
                    <a16:creationId xmlns:a16="http://schemas.microsoft.com/office/drawing/2014/main" id="{7954C224-585E-47BC-8E7B-77C1B0C91D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93" name="Oval 429">
                <a:extLst>
                  <a:ext uri="{FF2B5EF4-FFF2-40B4-BE49-F238E27FC236}">
                    <a16:creationId xmlns:a16="http://schemas.microsoft.com/office/drawing/2014/main" id="{90341AE4-EBFB-40FF-BCB4-C7A10F4CE6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94" name="Oval 430">
                <a:extLst>
                  <a:ext uri="{FF2B5EF4-FFF2-40B4-BE49-F238E27FC236}">
                    <a16:creationId xmlns:a16="http://schemas.microsoft.com/office/drawing/2014/main" id="{035C588F-5622-431C-A004-193CD0C52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95" name="Oval 431">
                <a:extLst>
                  <a:ext uri="{FF2B5EF4-FFF2-40B4-BE49-F238E27FC236}">
                    <a16:creationId xmlns:a16="http://schemas.microsoft.com/office/drawing/2014/main" id="{F1463F0F-9E6E-45CE-A538-B476C60DF2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96" name="Oval 432">
                <a:extLst>
                  <a:ext uri="{FF2B5EF4-FFF2-40B4-BE49-F238E27FC236}">
                    <a16:creationId xmlns:a16="http://schemas.microsoft.com/office/drawing/2014/main" id="{0B7E918C-01F3-4B2E-BE43-B3ACA31A6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97" name="Oval 433">
                <a:extLst>
                  <a:ext uri="{FF2B5EF4-FFF2-40B4-BE49-F238E27FC236}">
                    <a16:creationId xmlns:a16="http://schemas.microsoft.com/office/drawing/2014/main" id="{9F9238E9-71AC-4C85-956E-E6B9AC5D5E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98" name="Oval 434">
                <a:extLst>
                  <a:ext uri="{FF2B5EF4-FFF2-40B4-BE49-F238E27FC236}">
                    <a16:creationId xmlns:a16="http://schemas.microsoft.com/office/drawing/2014/main" id="{008D4659-D5F1-4357-AB5E-7B98EA6A60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99" name="Oval 435">
                <a:extLst>
                  <a:ext uri="{FF2B5EF4-FFF2-40B4-BE49-F238E27FC236}">
                    <a16:creationId xmlns:a16="http://schemas.microsoft.com/office/drawing/2014/main" id="{845D05D2-CC54-4952-A846-816379882F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0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00" name="Oval 436">
                <a:extLst>
                  <a:ext uri="{FF2B5EF4-FFF2-40B4-BE49-F238E27FC236}">
                    <a16:creationId xmlns:a16="http://schemas.microsoft.com/office/drawing/2014/main" id="{6DC1E6B7-97C2-47E4-8FE7-6BFBD13796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01" name="Oval 437">
                <a:extLst>
                  <a:ext uri="{FF2B5EF4-FFF2-40B4-BE49-F238E27FC236}">
                    <a16:creationId xmlns:a16="http://schemas.microsoft.com/office/drawing/2014/main" id="{B82CCF27-D935-400C-A3DC-6C79725F3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02" name="Oval 438">
                <a:extLst>
                  <a:ext uri="{FF2B5EF4-FFF2-40B4-BE49-F238E27FC236}">
                    <a16:creationId xmlns:a16="http://schemas.microsoft.com/office/drawing/2014/main" id="{0B84C12D-DC7F-40CB-A6AA-2A9D0B7359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03" name="Oval 439">
                <a:extLst>
                  <a:ext uri="{FF2B5EF4-FFF2-40B4-BE49-F238E27FC236}">
                    <a16:creationId xmlns:a16="http://schemas.microsoft.com/office/drawing/2014/main" id="{3601F230-C206-4C62-891E-78C318F84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04" name="Oval 440">
                <a:extLst>
                  <a:ext uri="{FF2B5EF4-FFF2-40B4-BE49-F238E27FC236}">
                    <a16:creationId xmlns:a16="http://schemas.microsoft.com/office/drawing/2014/main" id="{421E997B-AC38-4F96-9BD7-E0483F2788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05" name="Oval 441">
                <a:extLst>
                  <a:ext uri="{FF2B5EF4-FFF2-40B4-BE49-F238E27FC236}">
                    <a16:creationId xmlns:a16="http://schemas.microsoft.com/office/drawing/2014/main" id="{E0F1207C-105D-4747-82C4-74370FE45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06" name="Oval 442">
                <a:extLst>
                  <a:ext uri="{FF2B5EF4-FFF2-40B4-BE49-F238E27FC236}">
                    <a16:creationId xmlns:a16="http://schemas.microsoft.com/office/drawing/2014/main" id="{98B7CEDE-F4D0-496B-8848-AC22E99B52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07" name="Oval 443">
                <a:extLst>
                  <a:ext uri="{FF2B5EF4-FFF2-40B4-BE49-F238E27FC236}">
                    <a16:creationId xmlns:a16="http://schemas.microsoft.com/office/drawing/2014/main" id="{7F383B49-C5EB-4635-AFCA-1CAA52840E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08" name="Oval 444">
                <a:extLst>
                  <a:ext uri="{FF2B5EF4-FFF2-40B4-BE49-F238E27FC236}">
                    <a16:creationId xmlns:a16="http://schemas.microsoft.com/office/drawing/2014/main" id="{4532CB50-1B38-4B7B-9784-B4D7696E6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09" name="Oval 445">
                <a:extLst>
                  <a:ext uri="{FF2B5EF4-FFF2-40B4-BE49-F238E27FC236}">
                    <a16:creationId xmlns:a16="http://schemas.microsoft.com/office/drawing/2014/main" id="{30EE80F0-E322-4528-AC24-FFC573D3A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10" name="Oval 446">
                <a:extLst>
                  <a:ext uri="{FF2B5EF4-FFF2-40B4-BE49-F238E27FC236}">
                    <a16:creationId xmlns:a16="http://schemas.microsoft.com/office/drawing/2014/main" id="{F5CD9331-1BCF-496B-A6F7-660263A9E1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11" name="Oval 447">
                <a:extLst>
                  <a:ext uri="{FF2B5EF4-FFF2-40B4-BE49-F238E27FC236}">
                    <a16:creationId xmlns:a16="http://schemas.microsoft.com/office/drawing/2014/main" id="{1D76D093-3C67-44F6-A54B-C2E9A55EA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12" name="Oval 448">
                <a:extLst>
                  <a:ext uri="{FF2B5EF4-FFF2-40B4-BE49-F238E27FC236}">
                    <a16:creationId xmlns:a16="http://schemas.microsoft.com/office/drawing/2014/main" id="{5AB42913-58A6-4896-9A87-8AEF4FA417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13" name="Oval 449">
                <a:extLst>
                  <a:ext uri="{FF2B5EF4-FFF2-40B4-BE49-F238E27FC236}">
                    <a16:creationId xmlns:a16="http://schemas.microsoft.com/office/drawing/2014/main" id="{3E34D6B4-96BB-4354-982A-0F6B3D6498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14" name="Oval 450">
                <a:extLst>
                  <a:ext uri="{FF2B5EF4-FFF2-40B4-BE49-F238E27FC236}">
                    <a16:creationId xmlns:a16="http://schemas.microsoft.com/office/drawing/2014/main" id="{DD97FA08-72DF-4F6E-9700-7CF5DCD24B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4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15" name="Oval 451">
                <a:extLst>
                  <a:ext uri="{FF2B5EF4-FFF2-40B4-BE49-F238E27FC236}">
                    <a16:creationId xmlns:a16="http://schemas.microsoft.com/office/drawing/2014/main" id="{2466DF98-4D8D-4777-B635-2765F64D52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5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16" name="Oval 452">
                <a:extLst>
                  <a:ext uri="{FF2B5EF4-FFF2-40B4-BE49-F238E27FC236}">
                    <a16:creationId xmlns:a16="http://schemas.microsoft.com/office/drawing/2014/main" id="{C7EBD208-CA3C-4974-A5AE-A73CA7CA13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17" name="Oval 453">
                <a:extLst>
                  <a:ext uri="{FF2B5EF4-FFF2-40B4-BE49-F238E27FC236}">
                    <a16:creationId xmlns:a16="http://schemas.microsoft.com/office/drawing/2014/main" id="{19E92C2C-C6CC-42BB-B44F-FD3927F09A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18" name="Oval 454">
                <a:extLst>
                  <a:ext uri="{FF2B5EF4-FFF2-40B4-BE49-F238E27FC236}">
                    <a16:creationId xmlns:a16="http://schemas.microsoft.com/office/drawing/2014/main" id="{B1CAC32E-2259-49F3-8925-836027802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19" name="Oval 455">
                <a:extLst>
                  <a:ext uri="{FF2B5EF4-FFF2-40B4-BE49-F238E27FC236}">
                    <a16:creationId xmlns:a16="http://schemas.microsoft.com/office/drawing/2014/main" id="{22B82E65-5326-495A-B9F6-166D1237A5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0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20" name="Oval 456">
                <a:extLst>
                  <a:ext uri="{FF2B5EF4-FFF2-40B4-BE49-F238E27FC236}">
                    <a16:creationId xmlns:a16="http://schemas.microsoft.com/office/drawing/2014/main" id="{FC515DE1-E380-4D67-BDFE-09A79FB77F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tint val="19216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7C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971" name="Group 507">
            <a:extLst>
              <a:ext uri="{FF2B5EF4-FFF2-40B4-BE49-F238E27FC236}">
                <a16:creationId xmlns:a16="http://schemas.microsoft.com/office/drawing/2014/main" id="{3729E879-9A2E-400E-BF4E-AECD6DDA6486}"/>
              </a:ext>
            </a:extLst>
          </p:cNvPr>
          <p:cNvGrpSpPr>
            <a:grpSpLocks/>
          </p:cNvGrpSpPr>
          <p:nvPr/>
        </p:nvGrpSpPr>
        <p:grpSpPr bwMode="auto">
          <a:xfrm>
            <a:off x="9345613" y="836613"/>
            <a:ext cx="71437" cy="3354387"/>
            <a:chOff x="5887" y="527"/>
            <a:chExt cx="45" cy="2113"/>
          </a:xfrm>
        </p:grpSpPr>
        <p:sp>
          <p:nvSpPr>
            <p:cNvPr id="62921" name="Rectangle 457">
              <a:extLst>
                <a:ext uri="{FF2B5EF4-FFF2-40B4-BE49-F238E27FC236}">
                  <a16:creationId xmlns:a16="http://schemas.microsoft.com/office/drawing/2014/main" id="{A80898F8-319A-42AE-B167-5917BE22F8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854" y="1560"/>
              <a:ext cx="2111" cy="45"/>
            </a:xfrm>
            <a:prstGeom prst="rect">
              <a:avLst/>
            </a:prstGeom>
            <a:solidFill>
              <a:srgbClr val="00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922" name="Group 458">
              <a:extLst>
                <a:ext uri="{FF2B5EF4-FFF2-40B4-BE49-F238E27FC236}">
                  <a16:creationId xmlns:a16="http://schemas.microsoft.com/office/drawing/2014/main" id="{AFE5D211-B83D-42E4-9CDD-409E3E982EC8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4852" y="1562"/>
              <a:ext cx="2113" cy="43"/>
              <a:chOff x="4084" y="2500"/>
              <a:chExt cx="1362" cy="28"/>
            </a:xfrm>
          </p:grpSpPr>
          <p:sp>
            <p:nvSpPr>
              <p:cNvPr id="62923" name="Oval 459">
                <a:extLst>
                  <a:ext uri="{FF2B5EF4-FFF2-40B4-BE49-F238E27FC236}">
                    <a16:creationId xmlns:a16="http://schemas.microsoft.com/office/drawing/2014/main" id="{33C062B9-0CB7-479E-AFDC-26108AEEB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24" name="Oval 460">
                <a:extLst>
                  <a:ext uri="{FF2B5EF4-FFF2-40B4-BE49-F238E27FC236}">
                    <a16:creationId xmlns:a16="http://schemas.microsoft.com/office/drawing/2014/main" id="{AC5F930E-1894-44A8-B34A-DE06E6D26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2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25" name="Oval 461">
                <a:extLst>
                  <a:ext uri="{FF2B5EF4-FFF2-40B4-BE49-F238E27FC236}">
                    <a16:creationId xmlns:a16="http://schemas.microsoft.com/office/drawing/2014/main" id="{C357AC44-D879-4F84-8F3D-BDAD358FD6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26" name="Oval 462">
                <a:extLst>
                  <a:ext uri="{FF2B5EF4-FFF2-40B4-BE49-F238E27FC236}">
                    <a16:creationId xmlns:a16="http://schemas.microsoft.com/office/drawing/2014/main" id="{3CF83558-6C61-4065-B662-0CD03EE4B7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27" name="Oval 463">
                <a:extLst>
                  <a:ext uri="{FF2B5EF4-FFF2-40B4-BE49-F238E27FC236}">
                    <a16:creationId xmlns:a16="http://schemas.microsoft.com/office/drawing/2014/main" id="{EA091D27-D516-488E-B1A5-078113BDA7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28" name="Oval 464">
                <a:extLst>
                  <a:ext uri="{FF2B5EF4-FFF2-40B4-BE49-F238E27FC236}">
                    <a16:creationId xmlns:a16="http://schemas.microsoft.com/office/drawing/2014/main" id="{9387AD7C-B081-4D2B-A0B6-45DC36845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7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29" name="Oval 465">
                <a:extLst>
                  <a:ext uri="{FF2B5EF4-FFF2-40B4-BE49-F238E27FC236}">
                    <a16:creationId xmlns:a16="http://schemas.microsoft.com/office/drawing/2014/main" id="{DC03D33B-6413-4C05-BB95-1302BBC0B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30" name="Oval 466">
                <a:extLst>
                  <a:ext uri="{FF2B5EF4-FFF2-40B4-BE49-F238E27FC236}">
                    <a16:creationId xmlns:a16="http://schemas.microsoft.com/office/drawing/2014/main" id="{2AB92E34-EFE9-45B6-881A-38924964E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31" name="Oval 467">
                <a:extLst>
                  <a:ext uri="{FF2B5EF4-FFF2-40B4-BE49-F238E27FC236}">
                    <a16:creationId xmlns:a16="http://schemas.microsoft.com/office/drawing/2014/main" id="{F27D9550-C7FC-4826-A3E7-300BA3BE22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32" name="Oval 468">
                <a:extLst>
                  <a:ext uri="{FF2B5EF4-FFF2-40B4-BE49-F238E27FC236}">
                    <a16:creationId xmlns:a16="http://schemas.microsoft.com/office/drawing/2014/main" id="{ABA4F366-719F-4AE2-9226-2D70E5BF77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33" name="Oval 469">
                <a:extLst>
                  <a:ext uri="{FF2B5EF4-FFF2-40B4-BE49-F238E27FC236}">
                    <a16:creationId xmlns:a16="http://schemas.microsoft.com/office/drawing/2014/main" id="{F6685DA9-015E-490B-A5DF-0F508D782F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34" name="Oval 470">
                <a:extLst>
                  <a:ext uri="{FF2B5EF4-FFF2-40B4-BE49-F238E27FC236}">
                    <a16:creationId xmlns:a16="http://schemas.microsoft.com/office/drawing/2014/main" id="{F0E5FA58-B692-44F5-9F67-1FF1F9C82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35" name="Oval 471">
                <a:extLst>
                  <a:ext uri="{FF2B5EF4-FFF2-40B4-BE49-F238E27FC236}">
                    <a16:creationId xmlns:a16="http://schemas.microsoft.com/office/drawing/2014/main" id="{D1C06709-BF2E-4C77-A324-D4E1779F01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36" name="Oval 472">
                <a:extLst>
                  <a:ext uri="{FF2B5EF4-FFF2-40B4-BE49-F238E27FC236}">
                    <a16:creationId xmlns:a16="http://schemas.microsoft.com/office/drawing/2014/main" id="{45A3D7DD-6664-4AE4-B5C7-728447267E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37" name="Oval 473">
                <a:extLst>
                  <a:ext uri="{FF2B5EF4-FFF2-40B4-BE49-F238E27FC236}">
                    <a16:creationId xmlns:a16="http://schemas.microsoft.com/office/drawing/2014/main" id="{F8694DD1-4352-4ADC-8C57-4421BF5D0C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38" name="Oval 474">
                <a:extLst>
                  <a:ext uri="{FF2B5EF4-FFF2-40B4-BE49-F238E27FC236}">
                    <a16:creationId xmlns:a16="http://schemas.microsoft.com/office/drawing/2014/main" id="{4BDD442F-FE66-419D-8EC8-AD0C588613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39" name="Oval 475">
                <a:extLst>
                  <a:ext uri="{FF2B5EF4-FFF2-40B4-BE49-F238E27FC236}">
                    <a16:creationId xmlns:a16="http://schemas.microsoft.com/office/drawing/2014/main" id="{32A6E179-489C-420C-87B2-9B42D6A44E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40" name="Oval 476">
                <a:extLst>
                  <a:ext uri="{FF2B5EF4-FFF2-40B4-BE49-F238E27FC236}">
                    <a16:creationId xmlns:a16="http://schemas.microsoft.com/office/drawing/2014/main" id="{C7024AA8-77F8-4ABA-9D08-C37A1E3BB4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41" name="Oval 477">
                <a:extLst>
                  <a:ext uri="{FF2B5EF4-FFF2-40B4-BE49-F238E27FC236}">
                    <a16:creationId xmlns:a16="http://schemas.microsoft.com/office/drawing/2014/main" id="{126E5343-1073-48F8-A93C-A2128F7EF3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42" name="Oval 478">
                <a:extLst>
                  <a:ext uri="{FF2B5EF4-FFF2-40B4-BE49-F238E27FC236}">
                    <a16:creationId xmlns:a16="http://schemas.microsoft.com/office/drawing/2014/main" id="{BEF90115-2591-4583-837A-A504221D6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43" name="Oval 479">
                <a:extLst>
                  <a:ext uri="{FF2B5EF4-FFF2-40B4-BE49-F238E27FC236}">
                    <a16:creationId xmlns:a16="http://schemas.microsoft.com/office/drawing/2014/main" id="{07A4817D-F343-45A2-94B0-611A66C42E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44" name="Oval 480">
                <a:extLst>
                  <a:ext uri="{FF2B5EF4-FFF2-40B4-BE49-F238E27FC236}">
                    <a16:creationId xmlns:a16="http://schemas.microsoft.com/office/drawing/2014/main" id="{76ECAB7B-8FAA-4B87-AE7E-5126ABB743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45" name="Oval 481">
                <a:extLst>
                  <a:ext uri="{FF2B5EF4-FFF2-40B4-BE49-F238E27FC236}">
                    <a16:creationId xmlns:a16="http://schemas.microsoft.com/office/drawing/2014/main" id="{1607F3DD-3474-4B08-9083-A560659A0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46" name="Oval 482">
                <a:extLst>
                  <a:ext uri="{FF2B5EF4-FFF2-40B4-BE49-F238E27FC236}">
                    <a16:creationId xmlns:a16="http://schemas.microsoft.com/office/drawing/2014/main" id="{AD430A3B-AA66-424E-8985-56FB53395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47" name="Oval 483">
                <a:extLst>
                  <a:ext uri="{FF2B5EF4-FFF2-40B4-BE49-F238E27FC236}">
                    <a16:creationId xmlns:a16="http://schemas.microsoft.com/office/drawing/2014/main" id="{3EF4624B-CAEF-4B10-9539-166444C8B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48" name="Oval 484">
                <a:extLst>
                  <a:ext uri="{FF2B5EF4-FFF2-40B4-BE49-F238E27FC236}">
                    <a16:creationId xmlns:a16="http://schemas.microsoft.com/office/drawing/2014/main" id="{E8776748-7732-4FE6-83D1-1B6E8085E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49" name="Oval 485">
                <a:extLst>
                  <a:ext uri="{FF2B5EF4-FFF2-40B4-BE49-F238E27FC236}">
                    <a16:creationId xmlns:a16="http://schemas.microsoft.com/office/drawing/2014/main" id="{C77CB1E3-670D-46A4-A46B-BA1B8FC87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0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50" name="Oval 486">
                <a:extLst>
                  <a:ext uri="{FF2B5EF4-FFF2-40B4-BE49-F238E27FC236}">
                    <a16:creationId xmlns:a16="http://schemas.microsoft.com/office/drawing/2014/main" id="{1DDFBAD0-5F66-4CA1-BC6B-B84E451974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51" name="Oval 487">
                <a:extLst>
                  <a:ext uri="{FF2B5EF4-FFF2-40B4-BE49-F238E27FC236}">
                    <a16:creationId xmlns:a16="http://schemas.microsoft.com/office/drawing/2014/main" id="{B32F68A4-1373-4753-8066-544D195873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52" name="Oval 488">
                <a:extLst>
                  <a:ext uri="{FF2B5EF4-FFF2-40B4-BE49-F238E27FC236}">
                    <a16:creationId xmlns:a16="http://schemas.microsoft.com/office/drawing/2014/main" id="{BB86B6A1-B354-450D-8D5B-69A21A6E8C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53" name="Oval 489">
                <a:extLst>
                  <a:ext uri="{FF2B5EF4-FFF2-40B4-BE49-F238E27FC236}">
                    <a16:creationId xmlns:a16="http://schemas.microsoft.com/office/drawing/2014/main" id="{6BF1B009-C0F9-421F-ABEB-708EC34CB2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54" name="Oval 490">
                <a:extLst>
                  <a:ext uri="{FF2B5EF4-FFF2-40B4-BE49-F238E27FC236}">
                    <a16:creationId xmlns:a16="http://schemas.microsoft.com/office/drawing/2014/main" id="{287D5C29-37CC-4B7C-B943-C2C34A40E3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55" name="Oval 491">
                <a:extLst>
                  <a:ext uri="{FF2B5EF4-FFF2-40B4-BE49-F238E27FC236}">
                    <a16:creationId xmlns:a16="http://schemas.microsoft.com/office/drawing/2014/main" id="{D1BA2710-80E5-4028-9A56-193D25D7F7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56" name="Oval 492">
                <a:extLst>
                  <a:ext uri="{FF2B5EF4-FFF2-40B4-BE49-F238E27FC236}">
                    <a16:creationId xmlns:a16="http://schemas.microsoft.com/office/drawing/2014/main" id="{29D23E2D-5E83-4BED-AF56-1F0048A595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9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57" name="Oval 493">
                <a:extLst>
                  <a:ext uri="{FF2B5EF4-FFF2-40B4-BE49-F238E27FC236}">
                    <a16:creationId xmlns:a16="http://schemas.microsoft.com/office/drawing/2014/main" id="{35094F50-EEF7-49F0-97B1-1B3C34CFAE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58" name="Oval 494">
                <a:extLst>
                  <a:ext uri="{FF2B5EF4-FFF2-40B4-BE49-F238E27FC236}">
                    <a16:creationId xmlns:a16="http://schemas.microsoft.com/office/drawing/2014/main" id="{616A9308-941B-4D30-93AF-0406CBCF6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59" name="Oval 495">
                <a:extLst>
                  <a:ext uri="{FF2B5EF4-FFF2-40B4-BE49-F238E27FC236}">
                    <a16:creationId xmlns:a16="http://schemas.microsoft.com/office/drawing/2014/main" id="{06FA6615-C969-4D02-8713-FF6E822DC8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60" name="Oval 496">
                <a:extLst>
                  <a:ext uri="{FF2B5EF4-FFF2-40B4-BE49-F238E27FC236}">
                    <a16:creationId xmlns:a16="http://schemas.microsoft.com/office/drawing/2014/main" id="{66FB8645-72C5-4292-AD3B-CCCCCAF1DC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4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61" name="Oval 497">
                <a:extLst>
                  <a:ext uri="{FF2B5EF4-FFF2-40B4-BE49-F238E27FC236}">
                    <a16:creationId xmlns:a16="http://schemas.microsoft.com/office/drawing/2014/main" id="{8B49405E-C533-444D-9BA2-BA99F9FDE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62" name="Oval 498">
                <a:extLst>
                  <a:ext uri="{FF2B5EF4-FFF2-40B4-BE49-F238E27FC236}">
                    <a16:creationId xmlns:a16="http://schemas.microsoft.com/office/drawing/2014/main" id="{EDA6B896-2134-486F-98F1-5746EB684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63" name="Oval 499">
                <a:extLst>
                  <a:ext uri="{FF2B5EF4-FFF2-40B4-BE49-F238E27FC236}">
                    <a16:creationId xmlns:a16="http://schemas.microsoft.com/office/drawing/2014/main" id="{571234AD-D5B7-4BA5-8506-37CD765F82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64" name="Oval 500">
                <a:extLst>
                  <a:ext uri="{FF2B5EF4-FFF2-40B4-BE49-F238E27FC236}">
                    <a16:creationId xmlns:a16="http://schemas.microsoft.com/office/drawing/2014/main" id="{486B1800-3316-4B0E-95DA-01A9665234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46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65" name="Oval 501">
                <a:extLst>
                  <a:ext uri="{FF2B5EF4-FFF2-40B4-BE49-F238E27FC236}">
                    <a16:creationId xmlns:a16="http://schemas.microsoft.com/office/drawing/2014/main" id="{DEA87746-E807-4E81-8535-C547A8731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5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66" name="Oval 502">
                <a:extLst>
                  <a:ext uri="{FF2B5EF4-FFF2-40B4-BE49-F238E27FC236}">
                    <a16:creationId xmlns:a16="http://schemas.microsoft.com/office/drawing/2014/main" id="{55A0907E-DDDC-4F6F-A347-0F7CBB7B1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67" name="Oval 503">
                <a:extLst>
                  <a:ext uri="{FF2B5EF4-FFF2-40B4-BE49-F238E27FC236}">
                    <a16:creationId xmlns:a16="http://schemas.microsoft.com/office/drawing/2014/main" id="{97B13A5E-AE85-4149-A59A-D89FBF0A7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3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68" name="Oval 504">
                <a:extLst>
                  <a:ext uri="{FF2B5EF4-FFF2-40B4-BE49-F238E27FC236}">
                    <a16:creationId xmlns:a16="http://schemas.microsoft.com/office/drawing/2014/main" id="{D194F280-07AF-4768-8451-40678F3C46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1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69" name="Oval 505">
                <a:extLst>
                  <a:ext uri="{FF2B5EF4-FFF2-40B4-BE49-F238E27FC236}">
                    <a16:creationId xmlns:a16="http://schemas.microsoft.com/office/drawing/2014/main" id="{5D9D40DA-550F-47A2-A00D-AA58BEEF27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0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70" name="Oval 506">
                <a:extLst>
                  <a:ext uri="{FF2B5EF4-FFF2-40B4-BE49-F238E27FC236}">
                    <a16:creationId xmlns:a16="http://schemas.microsoft.com/office/drawing/2014/main" id="{3272DA9F-29AE-4F17-A2AF-C8D7AB86E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8" y="2500"/>
                <a:ext cx="28" cy="28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19216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 w="63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12928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pptxb92_LED電球のイラスト</dc:title>
  <dc:subject>pptxb92_LED電球のイラスト</dc:subject>
  <dc:creator>でじけろお</dc:creator>
  <cp:revision>2</cp:revision>
  <dcterms:created xsi:type="dcterms:W3CDTF">2010-10-12T01:13:58Z</dcterms:created>
  <dcterms:modified xsi:type="dcterms:W3CDTF">2019-10-18T01:01:26Z</dcterms:modified>
  <cp:version>2</cp:version>
</cp:coreProperties>
</file>