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8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495364-802B-4694-B87C-A6C166F3F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36B7638-0567-40BC-8104-27651D0E9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2988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E20DD-ADCB-4565-A6F4-377A4626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79F46D6-6227-4FC6-AC07-649EB0815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5512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D86DC37-E73D-4E5B-982B-38D00D12C6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9F7390-B1D3-4314-AA37-A4B6D67B6D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4752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F7CF59-75AF-4E57-8A29-2B10A9B7A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0DB6DE-10DF-49A9-96AD-DAA3B3944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1192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D7E33-B0BD-41E9-8E14-76F69E9AC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3E9BF4-228E-4A5F-9951-AF7D6303D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6843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6B4B8A-657B-40A2-BBE9-388C431E8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ACD06B-2A67-4590-B2E4-912FA13EE3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EC8CF8-70B5-4E3A-862A-05C1CD2FC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3378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FEEE9-2689-4A48-A18B-FEB64CA21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586632-D58D-4453-9646-C3D9DD551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7786B72-811B-4BFD-8FDD-A87FE1FDEC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2547B2F-EB28-487F-99E1-43473916E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EBC313D-6626-473B-AFE6-58734D488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6767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D6D1F8-52BE-4DD5-830F-59BED2836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4343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079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F65CD6-B5E2-4D01-825C-DCCF741C4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56BF7D-7A09-4783-BA3E-3B6F07C2E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381BEDB-41A1-4151-8C02-7769F7E7C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992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39ABC-8A2C-497C-BC14-B29C1D222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831B06C-9A63-497C-ADC8-CF0B88C423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4FA684-E2DE-48EA-948A-D4B1050D3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2141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487F94E-F218-41D0-BAEA-C0AF339C8C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991CFB83-C572-4EC8-9FEA-9566F248AE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E32A2CC1-9533-4A33-B73D-ECDCB8D96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F17E0F4C-621F-44B2-8003-9EA7BAAAC4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7AA42206-C0D5-4061-BA1F-AE1F42773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D39C0727-1DA0-45CA-AB83-2E505C7998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EABBAB35-F2CA-4CB9-8D35-BD477B207B9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66CF638D-0D4A-41D3-A868-FE56CB6161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EE641985-10E3-4C71-862D-395528104F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051A223A-AFB6-4B07-BE13-62362C098D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EB7BB40A-2554-478A-8242-1B58837EA7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546FE597-EAE2-49C0-94AC-0AB2D8CD15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825D4ED5-3FBA-4D96-B040-BE00AB5824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2F6052D0-889C-466B-A04B-605262D66B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7DA3B85A-4884-40B3-8218-9362B509F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13D3000F-D408-4434-80E3-AFE71A167B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0C2D3C62-9DCE-4B57-B8F1-95852E115B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67F618D-CFF7-4276-ADF3-CA5AE8B7A5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フリーフォーム: 図形 262">
            <a:extLst>
              <a:ext uri="{FF2B5EF4-FFF2-40B4-BE49-F238E27FC236}">
                <a16:creationId xmlns:a16="http://schemas.microsoft.com/office/drawing/2014/main" id="{A8BC7767-4CAB-4D6F-9B72-00173643A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2" y="765175"/>
            <a:ext cx="1619249" cy="1619886"/>
          </a:xfrm>
          <a:custGeom>
            <a:avLst/>
            <a:gdLst>
              <a:gd name="connsiteX0" fmla="*/ 645127 w 1619249"/>
              <a:gd name="connsiteY0" fmla="*/ 0 h 1619886"/>
              <a:gd name="connsiteX1" fmla="*/ 972218 w 1619249"/>
              <a:gd name="connsiteY1" fmla="*/ 0 h 1619886"/>
              <a:gd name="connsiteX2" fmla="*/ 1010824 w 1619249"/>
              <a:gd name="connsiteY2" fmla="*/ 201665 h 1619886"/>
              <a:gd name="connsiteX3" fmla="*/ 1047043 w 1619249"/>
              <a:gd name="connsiteY3" fmla="*/ 212912 h 1619886"/>
              <a:gd name="connsiteX4" fmla="*/ 1094574 w 1619249"/>
              <a:gd name="connsiteY4" fmla="*/ 238352 h 1619886"/>
              <a:gd name="connsiteX5" fmla="*/ 1266426 w 1619249"/>
              <a:gd name="connsiteY5" fmla="*/ 121762 h 1619886"/>
              <a:gd name="connsiteX6" fmla="*/ 1497804 w 1619249"/>
              <a:gd name="connsiteY6" fmla="*/ 353141 h 1619886"/>
              <a:gd name="connsiteX7" fmla="*/ 1376458 w 1619249"/>
              <a:gd name="connsiteY7" fmla="*/ 532004 h 1619886"/>
              <a:gd name="connsiteX8" fmla="*/ 1405346 w 1619249"/>
              <a:gd name="connsiteY8" fmla="*/ 605352 h 1619886"/>
              <a:gd name="connsiteX9" fmla="*/ 1619249 w 1619249"/>
              <a:gd name="connsiteY9" fmla="*/ 646333 h 1619886"/>
              <a:gd name="connsiteX10" fmla="*/ 1619249 w 1619249"/>
              <a:gd name="connsiteY10" fmla="*/ 973552 h 1619886"/>
              <a:gd name="connsiteX11" fmla="*/ 1396827 w 1619249"/>
              <a:gd name="connsiteY11" fmla="*/ 1016165 h 1619886"/>
              <a:gd name="connsiteX12" fmla="*/ 1373201 w 1619249"/>
              <a:gd name="connsiteY12" fmla="*/ 1076153 h 1619886"/>
              <a:gd name="connsiteX13" fmla="*/ 1370228 w 1619249"/>
              <a:gd name="connsiteY13" fmla="*/ 1081117 h 1619886"/>
              <a:gd name="connsiteX14" fmla="*/ 1497033 w 1619249"/>
              <a:gd name="connsiteY14" fmla="*/ 1267967 h 1619886"/>
              <a:gd name="connsiteX15" fmla="*/ 1265745 w 1619249"/>
              <a:gd name="connsiteY15" fmla="*/ 1499255 h 1619886"/>
              <a:gd name="connsiteX16" fmla="*/ 1076817 w 1619249"/>
              <a:gd name="connsiteY16" fmla="*/ 1371040 h 1619886"/>
              <a:gd name="connsiteX17" fmla="*/ 1047043 w 1619249"/>
              <a:gd name="connsiteY17" fmla="*/ 1386976 h 1619886"/>
              <a:gd name="connsiteX18" fmla="*/ 1014894 w 1619249"/>
              <a:gd name="connsiteY18" fmla="*/ 1396959 h 1619886"/>
              <a:gd name="connsiteX19" fmla="*/ 972218 w 1619249"/>
              <a:gd name="connsiteY19" fmla="*/ 1619886 h 1619886"/>
              <a:gd name="connsiteX20" fmla="*/ 645127 w 1619249"/>
              <a:gd name="connsiteY20" fmla="*/ 1619886 h 1619886"/>
              <a:gd name="connsiteX21" fmla="*/ 603654 w 1619249"/>
              <a:gd name="connsiteY21" fmla="*/ 1403245 h 1619886"/>
              <a:gd name="connsiteX22" fmla="*/ 551263 w 1619249"/>
              <a:gd name="connsiteY22" fmla="*/ 1386976 h 1619886"/>
              <a:gd name="connsiteX23" fmla="*/ 531916 w 1619249"/>
              <a:gd name="connsiteY23" fmla="*/ 1376621 h 1619886"/>
              <a:gd name="connsiteX24" fmla="*/ 352822 w 1619249"/>
              <a:gd name="connsiteY24" fmla="*/ 1498124 h 1619886"/>
              <a:gd name="connsiteX25" fmla="*/ 121444 w 1619249"/>
              <a:gd name="connsiteY25" fmla="*/ 1266745 h 1619886"/>
              <a:gd name="connsiteX26" fmla="*/ 237127 w 1619249"/>
              <a:gd name="connsiteY26" fmla="*/ 1096229 h 1619886"/>
              <a:gd name="connsiteX27" fmla="*/ 225105 w 1619249"/>
              <a:gd name="connsiteY27" fmla="*/ 1076153 h 1619886"/>
              <a:gd name="connsiteX28" fmla="*/ 199770 w 1619249"/>
              <a:gd name="connsiteY28" fmla="*/ 1011826 h 1619886"/>
              <a:gd name="connsiteX29" fmla="*/ 0 w 1619249"/>
              <a:gd name="connsiteY29" fmla="*/ 973552 h 1619886"/>
              <a:gd name="connsiteX30" fmla="*/ 0 w 1619249"/>
              <a:gd name="connsiteY30" fmla="*/ 646333 h 1619886"/>
              <a:gd name="connsiteX31" fmla="*/ 191251 w 1619249"/>
              <a:gd name="connsiteY31" fmla="*/ 609692 h 1619886"/>
              <a:gd name="connsiteX32" fmla="*/ 225105 w 1619249"/>
              <a:gd name="connsiteY32" fmla="*/ 523736 h 1619886"/>
              <a:gd name="connsiteX33" fmla="*/ 230035 w 1619249"/>
              <a:gd name="connsiteY33" fmla="*/ 515503 h 1619886"/>
              <a:gd name="connsiteX34" fmla="*/ 120312 w 1619249"/>
              <a:gd name="connsiteY34" fmla="*/ 353823 h 1619886"/>
              <a:gd name="connsiteX35" fmla="*/ 351600 w 1619249"/>
              <a:gd name="connsiteY35" fmla="*/ 122535 h 1619886"/>
              <a:gd name="connsiteX36" fmla="*/ 514090 w 1619249"/>
              <a:gd name="connsiteY36" fmla="*/ 232808 h 1619886"/>
              <a:gd name="connsiteX37" fmla="*/ 551263 w 1619249"/>
              <a:gd name="connsiteY37" fmla="*/ 212912 h 1619886"/>
              <a:gd name="connsiteX38" fmla="*/ 607725 w 1619249"/>
              <a:gd name="connsiteY38" fmla="*/ 19537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19249" h="1619886">
                <a:moveTo>
                  <a:pt x="645127" y="0"/>
                </a:moveTo>
                <a:lnTo>
                  <a:pt x="972218" y="0"/>
                </a:lnTo>
                <a:lnTo>
                  <a:pt x="1010824" y="201665"/>
                </a:lnTo>
                <a:lnTo>
                  <a:pt x="1047043" y="212912"/>
                </a:lnTo>
                <a:lnTo>
                  <a:pt x="1094574" y="238352"/>
                </a:lnTo>
                <a:lnTo>
                  <a:pt x="1266426" y="121762"/>
                </a:lnTo>
                <a:lnTo>
                  <a:pt x="1497804" y="353141"/>
                </a:lnTo>
                <a:lnTo>
                  <a:pt x="1376458" y="532004"/>
                </a:lnTo>
                <a:lnTo>
                  <a:pt x="1405346" y="605352"/>
                </a:lnTo>
                <a:lnTo>
                  <a:pt x="1619249" y="646333"/>
                </a:lnTo>
                <a:lnTo>
                  <a:pt x="1619249" y="973552"/>
                </a:lnTo>
                <a:lnTo>
                  <a:pt x="1396827" y="1016165"/>
                </a:lnTo>
                <a:lnTo>
                  <a:pt x="1373201" y="1076153"/>
                </a:lnTo>
                <a:lnTo>
                  <a:pt x="1370228" y="1081117"/>
                </a:lnTo>
                <a:lnTo>
                  <a:pt x="1497033" y="1267967"/>
                </a:lnTo>
                <a:lnTo>
                  <a:pt x="1265745" y="1499255"/>
                </a:lnTo>
                <a:lnTo>
                  <a:pt x="1076817" y="1371040"/>
                </a:lnTo>
                <a:lnTo>
                  <a:pt x="1047043" y="1386976"/>
                </a:lnTo>
                <a:lnTo>
                  <a:pt x="1014894" y="1396959"/>
                </a:lnTo>
                <a:lnTo>
                  <a:pt x="972218" y="1619886"/>
                </a:lnTo>
                <a:lnTo>
                  <a:pt x="645127" y="1619886"/>
                </a:lnTo>
                <a:lnTo>
                  <a:pt x="603654" y="1403245"/>
                </a:lnTo>
                <a:lnTo>
                  <a:pt x="551263" y="1386976"/>
                </a:lnTo>
                <a:lnTo>
                  <a:pt x="531916" y="1376621"/>
                </a:lnTo>
                <a:lnTo>
                  <a:pt x="352822" y="1498124"/>
                </a:lnTo>
                <a:lnTo>
                  <a:pt x="121444" y="1266745"/>
                </a:lnTo>
                <a:lnTo>
                  <a:pt x="237127" y="1096229"/>
                </a:lnTo>
                <a:lnTo>
                  <a:pt x="225105" y="1076153"/>
                </a:lnTo>
                <a:lnTo>
                  <a:pt x="199770" y="1011826"/>
                </a:lnTo>
                <a:lnTo>
                  <a:pt x="0" y="973552"/>
                </a:lnTo>
                <a:lnTo>
                  <a:pt x="0" y="646333"/>
                </a:lnTo>
                <a:lnTo>
                  <a:pt x="191251" y="609692"/>
                </a:lnTo>
                <a:lnTo>
                  <a:pt x="225105" y="523736"/>
                </a:lnTo>
                <a:lnTo>
                  <a:pt x="230035" y="515503"/>
                </a:lnTo>
                <a:lnTo>
                  <a:pt x="120312" y="353823"/>
                </a:lnTo>
                <a:lnTo>
                  <a:pt x="351600" y="122535"/>
                </a:lnTo>
                <a:lnTo>
                  <a:pt x="514090" y="232808"/>
                </a:lnTo>
                <a:lnTo>
                  <a:pt x="551263" y="212912"/>
                </a:lnTo>
                <a:lnTo>
                  <a:pt x="607725" y="195379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4" name="フリーフォーム: 図形 263">
            <a:extLst>
              <a:ext uri="{FF2B5EF4-FFF2-40B4-BE49-F238E27FC236}">
                <a16:creationId xmlns:a16="http://schemas.microsoft.com/office/drawing/2014/main" id="{FBAC46E0-A7F3-4189-8D93-CEE7BC225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651" y="765174"/>
            <a:ext cx="1619250" cy="1619886"/>
          </a:xfrm>
          <a:custGeom>
            <a:avLst/>
            <a:gdLst>
              <a:gd name="connsiteX0" fmla="*/ 808673 w 1619250"/>
              <a:gd name="connsiteY0" fmla="*/ 298050 h 1619886"/>
              <a:gd name="connsiteX1" fmla="*/ 295553 w 1619250"/>
              <a:gd name="connsiteY1" fmla="*/ 811372 h 1619886"/>
              <a:gd name="connsiteX2" fmla="*/ 808673 w 1619250"/>
              <a:gd name="connsiteY2" fmla="*/ 1324693 h 1619886"/>
              <a:gd name="connsiteX3" fmla="*/ 1321793 w 1619250"/>
              <a:gd name="connsiteY3" fmla="*/ 811372 h 1619886"/>
              <a:gd name="connsiteX4" fmla="*/ 808673 w 1619250"/>
              <a:gd name="connsiteY4" fmla="*/ 298050 h 1619886"/>
              <a:gd name="connsiteX5" fmla="*/ 645129 w 1619250"/>
              <a:gd name="connsiteY5" fmla="*/ 0 h 1619886"/>
              <a:gd name="connsiteX6" fmla="*/ 972219 w 1619250"/>
              <a:gd name="connsiteY6" fmla="*/ 0 h 1619886"/>
              <a:gd name="connsiteX7" fmla="*/ 1010326 w 1619250"/>
              <a:gd name="connsiteY7" fmla="*/ 199059 h 1619886"/>
              <a:gd name="connsiteX8" fmla="*/ 1060647 w 1619250"/>
              <a:gd name="connsiteY8" fmla="*/ 214685 h 1619886"/>
              <a:gd name="connsiteX9" fmla="*/ 1099115 w 1619250"/>
              <a:gd name="connsiteY9" fmla="*/ 235272 h 1619886"/>
              <a:gd name="connsiteX10" fmla="*/ 1266427 w 1619250"/>
              <a:gd name="connsiteY10" fmla="*/ 121762 h 1619886"/>
              <a:gd name="connsiteX11" fmla="*/ 1497805 w 1619250"/>
              <a:gd name="connsiteY11" fmla="*/ 353141 h 1619886"/>
              <a:gd name="connsiteX12" fmla="*/ 1385243 w 1619250"/>
              <a:gd name="connsiteY12" fmla="*/ 519056 h 1619886"/>
              <a:gd name="connsiteX13" fmla="*/ 1392163 w 1619250"/>
              <a:gd name="connsiteY13" fmla="*/ 530613 h 1619886"/>
              <a:gd name="connsiteX14" fmla="*/ 1422923 w 1619250"/>
              <a:gd name="connsiteY14" fmla="*/ 608719 h 1619886"/>
              <a:gd name="connsiteX15" fmla="*/ 1619250 w 1619250"/>
              <a:gd name="connsiteY15" fmla="*/ 646333 h 1619886"/>
              <a:gd name="connsiteX16" fmla="*/ 1619250 w 1619250"/>
              <a:gd name="connsiteY16" fmla="*/ 973552 h 1619886"/>
              <a:gd name="connsiteX17" fmla="*/ 1424141 w 1619250"/>
              <a:gd name="connsiteY17" fmla="*/ 1010932 h 1619886"/>
              <a:gd name="connsiteX18" fmla="*/ 1392163 w 1619250"/>
              <a:gd name="connsiteY18" fmla="*/ 1092130 h 1619886"/>
              <a:gd name="connsiteX19" fmla="*/ 1385385 w 1619250"/>
              <a:gd name="connsiteY19" fmla="*/ 1103450 h 1619886"/>
              <a:gd name="connsiteX20" fmla="*/ 1497034 w 1619250"/>
              <a:gd name="connsiteY20" fmla="*/ 1267967 h 1619886"/>
              <a:gd name="connsiteX21" fmla="*/ 1265746 w 1619250"/>
              <a:gd name="connsiteY21" fmla="*/ 1499255 h 1619886"/>
              <a:gd name="connsiteX22" fmla="*/ 1100185 w 1619250"/>
              <a:gd name="connsiteY22" fmla="*/ 1386898 h 1619886"/>
              <a:gd name="connsiteX23" fmla="*/ 1060647 w 1619250"/>
              <a:gd name="connsiteY23" fmla="*/ 1408058 h 1619886"/>
              <a:gd name="connsiteX24" fmla="*/ 1009745 w 1619250"/>
              <a:gd name="connsiteY24" fmla="*/ 1423864 h 1619886"/>
              <a:gd name="connsiteX25" fmla="*/ 972219 w 1619250"/>
              <a:gd name="connsiteY25" fmla="*/ 1619886 h 1619886"/>
              <a:gd name="connsiteX26" fmla="*/ 645129 w 1619250"/>
              <a:gd name="connsiteY26" fmla="*/ 1619886 h 1619886"/>
              <a:gd name="connsiteX27" fmla="*/ 607603 w 1619250"/>
              <a:gd name="connsiteY27" fmla="*/ 1423865 h 1619886"/>
              <a:gd name="connsiteX28" fmla="*/ 556699 w 1619250"/>
              <a:gd name="connsiteY28" fmla="*/ 1408058 h 1619886"/>
              <a:gd name="connsiteX29" fmla="*/ 516942 w 1619250"/>
              <a:gd name="connsiteY29" fmla="*/ 1386781 h 1619886"/>
              <a:gd name="connsiteX30" fmla="*/ 352823 w 1619250"/>
              <a:gd name="connsiteY30" fmla="*/ 1498124 h 1619886"/>
              <a:gd name="connsiteX31" fmla="*/ 121445 w 1619250"/>
              <a:gd name="connsiteY31" fmla="*/ 1266745 h 1619886"/>
              <a:gd name="connsiteX32" fmla="*/ 232087 w 1619250"/>
              <a:gd name="connsiteY32" fmla="*/ 1103660 h 1619886"/>
              <a:gd name="connsiteX33" fmla="*/ 225183 w 1619250"/>
              <a:gd name="connsiteY33" fmla="*/ 1092130 h 1619886"/>
              <a:gd name="connsiteX34" fmla="*/ 193050 w 1619250"/>
              <a:gd name="connsiteY34" fmla="*/ 1010538 h 1619886"/>
              <a:gd name="connsiteX35" fmla="*/ 0 w 1619250"/>
              <a:gd name="connsiteY35" fmla="*/ 973552 h 1619886"/>
              <a:gd name="connsiteX36" fmla="*/ 0 w 1619250"/>
              <a:gd name="connsiteY36" fmla="*/ 646333 h 1619886"/>
              <a:gd name="connsiteX37" fmla="*/ 194268 w 1619250"/>
              <a:gd name="connsiteY37" fmla="*/ 609114 h 1619886"/>
              <a:gd name="connsiteX38" fmla="*/ 225183 w 1619250"/>
              <a:gd name="connsiteY38" fmla="*/ 530613 h 1619886"/>
              <a:gd name="connsiteX39" fmla="*/ 232265 w 1619250"/>
              <a:gd name="connsiteY39" fmla="*/ 518786 h 1619886"/>
              <a:gd name="connsiteX40" fmla="*/ 120313 w 1619250"/>
              <a:gd name="connsiteY40" fmla="*/ 353823 h 1619886"/>
              <a:gd name="connsiteX41" fmla="*/ 351601 w 1619250"/>
              <a:gd name="connsiteY41" fmla="*/ 122535 h 1619886"/>
              <a:gd name="connsiteX42" fmla="*/ 517947 w 1619250"/>
              <a:gd name="connsiteY42" fmla="*/ 235425 h 1619886"/>
              <a:gd name="connsiteX43" fmla="*/ 556699 w 1619250"/>
              <a:gd name="connsiteY43" fmla="*/ 214685 h 1619886"/>
              <a:gd name="connsiteX44" fmla="*/ 607021 w 1619250"/>
              <a:gd name="connsiteY44" fmla="*/ 19905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9250" h="1619886">
                <a:moveTo>
                  <a:pt x="808673" y="298050"/>
                </a:moveTo>
                <a:cubicBezTo>
                  <a:pt x="525291" y="298050"/>
                  <a:pt x="295553" y="527878"/>
                  <a:pt x="295553" y="811372"/>
                </a:cubicBezTo>
                <a:cubicBezTo>
                  <a:pt x="295553" y="1094865"/>
                  <a:pt x="525291" y="1324693"/>
                  <a:pt x="808673" y="1324693"/>
                </a:cubicBezTo>
                <a:cubicBezTo>
                  <a:pt x="1092055" y="1324693"/>
                  <a:pt x="1321793" y="1094865"/>
                  <a:pt x="1321793" y="811372"/>
                </a:cubicBezTo>
                <a:cubicBezTo>
                  <a:pt x="1321793" y="527878"/>
                  <a:pt x="1092055" y="298050"/>
                  <a:pt x="808673" y="298050"/>
                </a:cubicBezTo>
                <a:close/>
                <a:moveTo>
                  <a:pt x="645129" y="0"/>
                </a:moveTo>
                <a:lnTo>
                  <a:pt x="972219" y="0"/>
                </a:lnTo>
                <a:lnTo>
                  <a:pt x="1010326" y="199059"/>
                </a:lnTo>
                <a:lnTo>
                  <a:pt x="1060647" y="214685"/>
                </a:lnTo>
                <a:lnTo>
                  <a:pt x="1099115" y="235272"/>
                </a:lnTo>
                <a:lnTo>
                  <a:pt x="1266427" y="121762"/>
                </a:lnTo>
                <a:lnTo>
                  <a:pt x="1497805" y="353141"/>
                </a:lnTo>
                <a:lnTo>
                  <a:pt x="1385243" y="519056"/>
                </a:lnTo>
                <a:lnTo>
                  <a:pt x="1392163" y="530613"/>
                </a:lnTo>
                <a:lnTo>
                  <a:pt x="1422923" y="608719"/>
                </a:lnTo>
                <a:lnTo>
                  <a:pt x="1619250" y="646333"/>
                </a:lnTo>
                <a:lnTo>
                  <a:pt x="1619250" y="973552"/>
                </a:lnTo>
                <a:lnTo>
                  <a:pt x="1424141" y="1010932"/>
                </a:lnTo>
                <a:lnTo>
                  <a:pt x="1392163" y="1092130"/>
                </a:lnTo>
                <a:lnTo>
                  <a:pt x="1385385" y="1103450"/>
                </a:lnTo>
                <a:lnTo>
                  <a:pt x="1497034" y="1267967"/>
                </a:lnTo>
                <a:lnTo>
                  <a:pt x="1265746" y="1499255"/>
                </a:lnTo>
                <a:lnTo>
                  <a:pt x="1100185" y="1386898"/>
                </a:lnTo>
                <a:lnTo>
                  <a:pt x="1060647" y="1408058"/>
                </a:lnTo>
                <a:lnTo>
                  <a:pt x="1009745" y="1423864"/>
                </a:lnTo>
                <a:lnTo>
                  <a:pt x="972219" y="1619886"/>
                </a:lnTo>
                <a:lnTo>
                  <a:pt x="645129" y="1619886"/>
                </a:lnTo>
                <a:lnTo>
                  <a:pt x="607603" y="1423865"/>
                </a:lnTo>
                <a:lnTo>
                  <a:pt x="556699" y="1408058"/>
                </a:lnTo>
                <a:lnTo>
                  <a:pt x="516942" y="1386781"/>
                </a:lnTo>
                <a:lnTo>
                  <a:pt x="352823" y="1498124"/>
                </a:lnTo>
                <a:lnTo>
                  <a:pt x="121445" y="1266745"/>
                </a:lnTo>
                <a:lnTo>
                  <a:pt x="232087" y="1103660"/>
                </a:lnTo>
                <a:lnTo>
                  <a:pt x="225183" y="1092130"/>
                </a:lnTo>
                <a:lnTo>
                  <a:pt x="193050" y="1010538"/>
                </a:lnTo>
                <a:lnTo>
                  <a:pt x="0" y="973552"/>
                </a:lnTo>
                <a:lnTo>
                  <a:pt x="0" y="646333"/>
                </a:lnTo>
                <a:lnTo>
                  <a:pt x="194268" y="609114"/>
                </a:lnTo>
                <a:lnTo>
                  <a:pt x="225183" y="530613"/>
                </a:lnTo>
                <a:lnTo>
                  <a:pt x="232265" y="518786"/>
                </a:lnTo>
                <a:lnTo>
                  <a:pt x="120313" y="353823"/>
                </a:lnTo>
                <a:lnTo>
                  <a:pt x="351601" y="122535"/>
                </a:lnTo>
                <a:lnTo>
                  <a:pt x="517947" y="235425"/>
                </a:lnTo>
                <a:lnTo>
                  <a:pt x="556699" y="214685"/>
                </a:lnTo>
                <a:lnTo>
                  <a:pt x="607021" y="199059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5" name="フリーフォーム: 図形 264">
            <a:extLst>
              <a:ext uri="{FF2B5EF4-FFF2-40B4-BE49-F238E27FC236}">
                <a16:creationId xmlns:a16="http://schemas.microsoft.com/office/drawing/2014/main" id="{FC428E30-A4BF-4EF3-8557-D5427AB7E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288" y="765175"/>
            <a:ext cx="1587663" cy="1619250"/>
          </a:xfrm>
          <a:custGeom>
            <a:avLst/>
            <a:gdLst>
              <a:gd name="connsiteX0" fmla="*/ 609376 w 1587663"/>
              <a:gd name="connsiteY0" fmla="*/ 0 h 1619250"/>
              <a:gd name="connsiteX1" fmla="*/ 977097 w 1587663"/>
              <a:gd name="connsiteY1" fmla="*/ 0 h 1619250"/>
              <a:gd name="connsiteX2" fmla="*/ 1013203 w 1587663"/>
              <a:gd name="connsiteY2" fmla="*/ 139464 h 1619250"/>
              <a:gd name="connsiteX3" fmla="*/ 1069084 w 1587663"/>
              <a:gd name="connsiteY3" fmla="*/ 156806 h 1619250"/>
              <a:gd name="connsiteX4" fmla="*/ 1244018 w 1587663"/>
              <a:gd name="connsiteY4" fmla="*/ 262915 h 1619250"/>
              <a:gd name="connsiteX5" fmla="*/ 1265890 w 1587663"/>
              <a:gd name="connsiteY5" fmla="*/ 283762 h 1619250"/>
              <a:gd name="connsiteX6" fmla="*/ 1403848 w 1587663"/>
              <a:gd name="connsiteY6" fmla="*/ 245524 h 1619250"/>
              <a:gd name="connsiteX7" fmla="*/ 1587663 w 1587663"/>
              <a:gd name="connsiteY7" fmla="*/ 563902 h 1619250"/>
              <a:gd name="connsiteX8" fmla="*/ 1485191 w 1587663"/>
              <a:gd name="connsiteY8" fmla="*/ 664629 h 1619250"/>
              <a:gd name="connsiteX9" fmla="*/ 1493743 w 1587663"/>
              <a:gd name="connsiteY9" fmla="*/ 701728 h 1619250"/>
              <a:gd name="connsiteX10" fmla="*/ 1501908 w 1587663"/>
              <a:gd name="connsiteY10" fmla="*/ 809625 h 1619250"/>
              <a:gd name="connsiteX11" fmla="*/ 1493743 w 1587663"/>
              <a:gd name="connsiteY11" fmla="*/ 917522 h 1619250"/>
              <a:gd name="connsiteX12" fmla="*/ 1484971 w 1587663"/>
              <a:gd name="connsiteY12" fmla="*/ 955575 h 1619250"/>
              <a:gd name="connsiteX13" fmla="*/ 1586473 w 1587663"/>
              <a:gd name="connsiteY13" fmla="*/ 1055348 h 1619250"/>
              <a:gd name="connsiteX14" fmla="*/ 1402658 w 1587663"/>
              <a:gd name="connsiteY14" fmla="*/ 1373726 h 1619250"/>
              <a:gd name="connsiteX15" fmla="*/ 1265622 w 1587663"/>
              <a:gd name="connsiteY15" fmla="*/ 1335743 h 1619250"/>
              <a:gd name="connsiteX16" fmla="*/ 1244018 w 1587663"/>
              <a:gd name="connsiteY16" fmla="*/ 1356335 h 1619250"/>
              <a:gd name="connsiteX17" fmla="*/ 1069084 w 1587663"/>
              <a:gd name="connsiteY17" fmla="*/ 1462444 h 1619250"/>
              <a:gd name="connsiteX18" fmla="*/ 1013203 w 1587663"/>
              <a:gd name="connsiteY18" fmla="*/ 1479786 h 1619250"/>
              <a:gd name="connsiteX19" fmla="*/ 977097 w 1587663"/>
              <a:gd name="connsiteY19" fmla="*/ 1619250 h 1619250"/>
              <a:gd name="connsiteX20" fmla="*/ 609376 w 1587663"/>
              <a:gd name="connsiteY20" fmla="*/ 1619250 h 1619250"/>
              <a:gd name="connsiteX21" fmla="*/ 573270 w 1587663"/>
              <a:gd name="connsiteY21" fmla="*/ 1479786 h 1619250"/>
              <a:gd name="connsiteX22" fmla="*/ 517391 w 1587663"/>
              <a:gd name="connsiteY22" fmla="*/ 1462444 h 1619250"/>
              <a:gd name="connsiteX23" fmla="*/ 342457 w 1587663"/>
              <a:gd name="connsiteY23" fmla="*/ 1356335 h 1619250"/>
              <a:gd name="connsiteX24" fmla="*/ 321120 w 1587663"/>
              <a:gd name="connsiteY24" fmla="*/ 1335999 h 1619250"/>
              <a:gd name="connsiteX25" fmla="*/ 185006 w 1587663"/>
              <a:gd name="connsiteY25" fmla="*/ 1373726 h 1619250"/>
              <a:gd name="connsiteX26" fmla="*/ 1190 w 1587663"/>
              <a:gd name="connsiteY26" fmla="*/ 1055348 h 1619250"/>
              <a:gd name="connsiteX27" fmla="*/ 101723 w 1587663"/>
              <a:gd name="connsiteY27" fmla="*/ 956528 h 1619250"/>
              <a:gd name="connsiteX28" fmla="*/ 92732 w 1587663"/>
              <a:gd name="connsiteY28" fmla="*/ 917522 h 1619250"/>
              <a:gd name="connsiteX29" fmla="*/ 84566 w 1587663"/>
              <a:gd name="connsiteY29" fmla="*/ 809625 h 1619250"/>
              <a:gd name="connsiteX30" fmla="*/ 92732 w 1587663"/>
              <a:gd name="connsiteY30" fmla="*/ 701728 h 1619250"/>
              <a:gd name="connsiteX31" fmla="*/ 101504 w 1587663"/>
              <a:gd name="connsiteY31" fmla="*/ 663676 h 1619250"/>
              <a:gd name="connsiteX32" fmla="*/ 0 w 1587663"/>
              <a:gd name="connsiteY32" fmla="*/ 563902 h 1619250"/>
              <a:gd name="connsiteX33" fmla="*/ 183816 w 1587663"/>
              <a:gd name="connsiteY33" fmla="*/ 245524 h 1619250"/>
              <a:gd name="connsiteX34" fmla="*/ 320852 w 1587663"/>
              <a:gd name="connsiteY34" fmla="*/ 283507 h 1619250"/>
              <a:gd name="connsiteX35" fmla="*/ 342457 w 1587663"/>
              <a:gd name="connsiteY35" fmla="*/ 262915 h 1619250"/>
              <a:gd name="connsiteX36" fmla="*/ 517391 w 1587663"/>
              <a:gd name="connsiteY36" fmla="*/ 156806 h 1619250"/>
              <a:gd name="connsiteX37" fmla="*/ 573270 w 1587663"/>
              <a:gd name="connsiteY37" fmla="*/ 139464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7663" h="1619250">
                <a:moveTo>
                  <a:pt x="609376" y="0"/>
                </a:moveTo>
                <a:lnTo>
                  <a:pt x="977097" y="0"/>
                </a:lnTo>
                <a:lnTo>
                  <a:pt x="1013203" y="139464"/>
                </a:lnTo>
                <a:lnTo>
                  <a:pt x="1069084" y="156806"/>
                </a:lnTo>
                <a:cubicBezTo>
                  <a:pt x="1132672" y="183695"/>
                  <a:pt x="1191518" y="219599"/>
                  <a:pt x="1244018" y="262915"/>
                </a:cubicBezTo>
                <a:lnTo>
                  <a:pt x="1265890" y="283762"/>
                </a:lnTo>
                <a:lnTo>
                  <a:pt x="1403848" y="245524"/>
                </a:lnTo>
                <a:lnTo>
                  <a:pt x="1587663" y="563902"/>
                </a:lnTo>
                <a:lnTo>
                  <a:pt x="1485191" y="664629"/>
                </a:lnTo>
                <a:lnTo>
                  <a:pt x="1493743" y="701728"/>
                </a:lnTo>
                <a:cubicBezTo>
                  <a:pt x="1499120" y="736909"/>
                  <a:pt x="1501908" y="772941"/>
                  <a:pt x="1501908" y="809625"/>
                </a:cubicBezTo>
                <a:cubicBezTo>
                  <a:pt x="1501908" y="846309"/>
                  <a:pt x="1499120" y="882341"/>
                  <a:pt x="1493743" y="917522"/>
                </a:cubicBezTo>
                <a:lnTo>
                  <a:pt x="1484971" y="955575"/>
                </a:lnTo>
                <a:lnTo>
                  <a:pt x="1586473" y="1055348"/>
                </a:lnTo>
                <a:lnTo>
                  <a:pt x="1402658" y="1373726"/>
                </a:lnTo>
                <a:lnTo>
                  <a:pt x="1265622" y="1335743"/>
                </a:lnTo>
                <a:lnTo>
                  <a:pt x="1244018" y="1356335"/>
                </a:lnTo>
                <a:cubicBezTo>
                  <a:pt x="1191518" y="1399651"/>
                  <a:pt x="1132672" y="1435555"/>
                  <a:pt x="1069084" y="1462444"/>
                </a:cubicBezTo>
                <a:lnTo>
                  <a:pt x="1013203" y="1479786"/>
                </a:lnTo>
                <a:lnTo>
                  <a:pt x="977097" y="1619250"/>
                </a:lnTo>
                <a:lnTo>
                  <a:pt x="609376" y="1619250"/>
                </a:lnTo>
                <a:lnTo>
                  <a:pt x="573270" y="1479786"/>
                </a:lnTo>
                <a:lnTo>
                  <a:pt x="517391" y="1462444"/>
                </a:lnTo>
                <a:cubicBezTo>
                  <a:pt x="453803" y="1435555"/>
                  <a:pt x="394957" y="1399651"/>
                  <a:pt x="342457" y="1356335"/>
                </a:cubicBezTo>
                <a:lnTo>
                  <a:pt x="321120" y="1335999"/>
                </a:lnTo>
                <a:lnTo>
                  <a:pt x="185006" y="1373726"/>
                </a:lnTo>
                <a:lnTo>
                  <a:pt x="1190" y="1055348"/>
                </a:lnTo>
                <a:lnTo>
                  <a:pt x="101723" y="956528"/>
                </a:lnTo>
                <a:lnTo>
                  <a:pt x="92732" y="917522"/>
                </a:lnTo>
                <a:cubicBezTo>
                  <a:pt x="87355" y="882341"/>
                  <a:pt x="84566" y="846309"/>
                  <a:pt x="84566" y="809625"/>
                </a:cubicBezTo>
                <a:cubicBezTo>
                  <a:pt x="84566" y="772941"/>
                  <a:pt x="87355" y="736909"/>
                  <a:pt x="92732" y="701728"/>
                </a:cubicBezTo>
                <a:lnTo>
                  <a:pt x="101504" y="663676"/>
                </a:lnTo>
                <a:lnTo>
                  <a:pt x="0" y="563902"/>
                </a:lnTo>
                <a:lnTo>
                  <a:pt x="183816" y="245524"/>
                </a:lnTo>
                <a:lnTo>
                  <a:pt x="320852" y="283507"/>
                </a:lnTo>
                <a:lnTo>
                  <a:pt x="342457" y="262915"/>
                </a:lnTo>
                <a:cubicBezTo>
                  <a:pt x="394957" y="219599"/>
                  <a:pt x="453803" y="183695"/>
                  <a:pt x="517391" y="156806"/>
                </a:cubicBezTo>
                <a:lnTo>
                  <a:pt x="573270" y="139464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7777B57B-6D86-4090-B477-CA016D555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976" y="765174"/>
            <a:ext cx="1619250" cy="1619886"/>
          </a:xfrm>
          <a:custGeom>
            <a:avLst/>
            <a:gdLst>
              <a:gd name="connsiteX0" fmla="*/ 808673 w 1619250"/>
              <a:gd name="connsiteY0" fmla="*/ 678979 h 1619886"/>
              <a:gd name="connsiteX1" fmla="*/ 676332 w 1619250"/>
              <a:gd name="connsiteY1" fmla="*/ 811372 h 1619886"/>
              <a:gd name="connsiteX2" fmla="*/ 808673 w 1619250"/>
              <a:gd name="connsiteY2" fmla="*/ 943764 h 1619886"/>
              <a:gd name="connsiteX3" fmla="*/ 941014 w 1619250"/>
              <a:gd name="connsiteY3" fmla="*/ 811372 h 1619886"/>
              <a:gd name="connsiteX4" fmla="*/ 808673 w 1619250"/>
              <a:gd name="connsiteY4" fmla="*/ 678979 h 1619886"/>
              <a:gd name="connsiteX5" fmla="*/ 645129 w 1619250"/>
              <a:gd name="connsiteY5" fmla="*/ 0 h 1619886"/>
              <a:gd name="connsiteX6" fmla="*/ 972219 w 1619250"/>
              <a:gd name="connsiteY6" fmla="*/ 0 h 1619886"/>
              <a:gd name="connsiteX7" fmla="*/ 1010326 w 1619250"/>
              <a:gd name="connsiteY7" fmla="*/ 199059 h 1619886"/>
              <a:gd name="connsiteX8" fmla="*/ 1060647 w 1619250"/>
              <a:gd name="connsiteY8" fmla="*/ 214685 h 1619886"/>
              <a:gd name="connsiteX9" fmla="*/ 1099115 w 1619250"/>
              <a:gd name="connsiteY9" fmla="*/ 235272 h 1619886"/>
              <a:gd name="connsiteX10" fmla="*/ 1266427 w 1619250"/>
              <a:gd name="connsiteY10" fmla="*/ 121762 h 1619886"/>
              <a:gd name="connsiteX11" fmla="*/ 1497805 w 1619250"/>
              <a:gd name="connsiteY11" fmla="*/ 353141 h 1619886"/>
              <a:gd name="connsiteX12" fmla="*/ 1385243 w 1619250"/>
              <a:gd name="connsiteY12" fmla="*/ 519056 h 1619886"/>
              <a:gd name="connsiteX13" fmla="*/ 1392163 w 1619250"/>
              <a:gd name="connsiteY13" fmla="*/ 530613 h 1619886"/>
              <a:gd name="connsiteX14" fmla="*/ 1422923 w 1619250"/>
              <a:gd name="connsiteY14" fmla="*/ 608719 h 1619886"/>
              <a:gd name="connsiteX15" fmla="*/ 1619250 w 1619250"/>
              <a:gd name="connsiteY15" fmla="*/ 646333 h 1619886"/>
              <a:gd name="connsiteX16" fmla="*/ 1619250 w 1619250"/>
              <a:gd name="connsiteY16" fmla="*/ 973552 h 1619886"/>
              <a:gd name="connsiteX17" fmla="*/ 1424141 w 1619250"/>
              <a:gd name="connsiteY17" fmla="*/ 1010932 h 1619886"/>
              <a:gd name="connsiteX18" fmla="*/ 1392163 w 1619250"/>
              <a:gd name="connsiteY18" fmla="*/ 1092130 h 1619886"/>
              <a:gd name="connsiteX19" fmla="*/ 1385385 w 1619250"/>
              <a:gd name="connsiteY19" fmla="*/ 1103449 h 1619886"/>
              <a:gd name="connsiteX20" fmla="*/ 1497034 w 1619250"/>
              <a:gd name="connsiteY20" fmla="*/ 1267967 h 1619886"/>
              <a:gd name="connsiteX21" fmla="*/ 1265746 w 1619250"/>
              <a:gd name="connsiteY21" fmla="*/ 1499255 h 1619886"/>
              <a:gd name="connsiteX22" fmla="*/ 1100185 w 1619250"/>
              <a:gd name="connsiteY22" fmla="*/ 1386898 h 1619886"/>
              <a:gd name="connsiteX23" fmla="*/ 1060647 w 1619250"/>
              <a:gd name="connsiteY23" fmla="*/ 1408058 h 1619886"/>
              <a:gd name="connsiteX24" fmla="*/ 1009745 w 1619250"/>
              <a:gd name="connsiteY24" fmla="*/ 1423864 h 1619886"/>
              <a:gd name="connsiteX25" fmla="*/ 972219 w 1619250"/>
              <a:gd name="connsiteY25" fmla="*/ 1619886 h 1619886"/>
              <a:gd name="connsiteX26" fmla="*/ 645129 w 1619250"/>
              <a:gd name="connsiteY26" fmla="*/ 1619886 h 1619886"/>
              <a:gd name="connsiteX27" fmla="*/ 607603 w 1619250"/>
              <a:gd name="connsiteY27" fmla="*/ 1423865 h 1619886"/>
              <a:gd name="connsiteX28" fmla="*/ 556699 w 1619250"/>
              <a:gd name="connsiteY28" fmla="*/ 1408058 h 1619886"/>
              <a:gd name="connsiteX29" fmla="*/ 516942 w 1619250"/>
              <a:gd name="connsiteY29" fmla="*/ 1386781 h 1619886"/>
              <a:gd name="connsiteX30" fmla="*/ 352824 w 1619250"/>
              <a:gd name="connsiteY30" fmla="*/ 1498124 h 1619886"/>
              <a:gd name="connsiteX31" fmla="*/ 121445 w 1619250"/>
              <a:gd name="connsiteY31" fmla="*/ 1266745 h 1619886"/>
              <a:gd name="connsiteX32" fmla="*/ 232088 w 1619250"/>
              <a:gd name="connsiteY32" fmla="*/ 1103660 h 1619886"/>
              <a:gd name="connsiteX33" fmla="*/ 225184 w 1619250"/>
              <a:gd name="connsiteY33" fmla="*/ 1092130 h 1619886"/>
              <a:gd name="connsiteX34" fmla="*/ 193050 w 1619250"/>
              <a:gd name="connsiteY34" fmla="*/ 1010538 h 1619886"/>
              <a:gd name="connsiteX35" fmla="*/ 0 w 1619250"/>
              <a:gd name="connsiteY35" fmla="*/ 973552 h 1619886"/>
              <a:gd name="connsiteX36" fmla="*/ 0 w 1619250"/>
              <a:gd name="connsiteY36" fmla="*/ 646333 h 1619886"/>
              <a:gd name="connsiteX37" fmla="*/ 194268 w 1619250"/>
              <a:gd name="connsiteY37" fmla="*/ 609114 h 1619886"/>
              <a:gd name="connsiteX38" fmla="*/ 225184 w 1619250"/>
              <a:gd name="connsiteY38" fmla="*/ 530613 h 1619886"/>
              <a:gd name="connsiteX39" fmla="*/ 232265 w 1619250"/>
              <a:gd name="connsiteY39" fmla="*/ 518787 h 1619886"/>
              <a:gd name="connsiteX40" fmla="*/ 120313 w 1619250"/>
              <a:gd name="connsiteY40" fmla="*/ 353823 h 1619886"/>
              <a:gd name="connsiteX41" fmla="*/ 351601 w 1619250"/>
              <a:gd name="connsiteY41" fmla="*/ 122535 h 1619886"/>
              <a:gd name="connsiteX42" fmla="*/ 517947 w 1619250"/>
              <a:gd name="connsiteY42" fmla="*/ 235425 h 1619886"/>
              <a:gd name="connsiteX43" fmla="*/ 556699 w 1619250"/>
              <a:gd name="connsiteY43" fmla="*/ 214685 h 1619886"/>
              <a:gd name="connsiteX44" fmla="*/ 607021 w 1619250"/>
              <a:gd name="connsiteY44" fmla="*/ 19905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9250" h="1619886">
                <a:moveTo>
                  <a:pt x="808673" y="678979"/>
                </a:moveTo>
                <a:cubicBezTo>
                  <a:pt x="735610" y="678979"/>
                  <a:pt x="676332" y="738280"/>
                  <a:pt x="676332" y="811372"/>
                </a:cubicBezTo>
                <a:cubicBezTo>
                  <a:pt x="676332" y="884463"/>
                  <a:pt x="735610" y="943764"/>
                  <a:pt x="808673" y="943764"/>
                </a:cubicBezTo>
                <a:cubicBezTo>
                  <a:pt x="881736" y="943764"/>
                  <a:pt x="941014" y="884463"/>
                  <a:pt x="941014" y="811372"/>
                </a:cubicBezTo>
                <a:cubicBezTo>
                  <a:pt x="941014" y="738280"/>
                  <a:pt x="881736" y="678979"/>
                  <a:pt x="808673" y="678979"/>
                </a:cubicBezTo>
                <a:close/>
                <a:moveTo>
                  <a:pt x="645129" y="0"/>
                </a:moveTo>
                <a:lnTo>
                  <a:pt x="972219" y="0"/>
                </a:lnTo>
                <a:lnTo>
                  <a:pt x="1010326" y="199059"/>
                </a:lnTo>
                <a:lnTo>
                  <a:pt x="1060647" y="214685"/>
                </a:lnTo>
                <a:lnTo>
                  <a:pt x="1099115" y="235272"/>
                </a:lnTo>
                <a:lnTo>
                  <a:pt x="1266427" y="121762"/>
                </a:lnTo>
                <a:lnTo>
                  <a:pt x="1497805" y="353141"/>
                </a:lnTo>
                <a:lnTo>
                  <a:pt x="1385243" y="519056"/>
                </a:lnTo>
                <a:lnTo>
                  <a:pt x="1392163" y="530613"/>
                </a:lnTo>
                <a:lnTo>
                  <a:pt x="1422923" y="608719"/>
                </a:lnTo>
                <a:lnTo>
                  <a:pt x="1619250" y="646333"/>
                </a:lnTo>
                <a:lnTo>
                  <a:pt x="1619250" y="973552"/>
                </a:lnTo>
                <a:lnTo>
                  <a:pt x="1424141" y="1010932"/>
                </a:lnTo>
                <a:lnTo>
                  <a:pt x="1392163" y="1092130"/>
                </a:lnTo>
                <a:lnTo>
                  <a:pt x="1385385" y="1103449"/>
                </a:lnTo>
                <a:lnTo>
                  <a:pt x="1497034" y="1267967"/>
                </a:lnTo>
                <a:lnTo>
                  <a:pt x="1265746" y="1499255"/>
                </a:lnTo>
                <a:lnTo>
                  <a:pt x="1100185" y="1386898"/>
                </a:lnTo>
                <a:lnTo>
                  <a:pt x="1060647" y="1408058"/>
                </a:lnTo>
                <a:lnTo>
                  <a:pt x="1009745" y="1423864"/>
                </a:lnTo>
                <a:lnTo>
                  <a:pt x="972219" y="1619886"/>
                </a:lnTo>
                <a:lnTo>
                  <a:pt x="645129" y="1619886"/>
                </a:lnTo>
                <a:lnTo>
                  <a:pt x="607603" y="1423865"/>
                </a:lnTo>
                <a:lnTo>
                  <a:pt x="556699" y="1408058"/>
                </a:lnTo>
                <a:lnTo>
                  <a:pt x="516942" y="1386781"/>
                </a:lnTo>
                <a:lnTo>
                  <a:pt x="352824" y="1498124"/>
                </a:lnTo>
                <a:lnTo>
                  <a:pt x="121445" y="1266745"/>
                </a:lnTo>
                <a:lnTo>
                  <a:pt x="232088" y="1103660"/>
                </a:lnTo>
                <a:lnTo>
                  <a:pt x="225184" y="1092130"/>
                </a:lnTo>
                <a:lnTo>
                  <a:pt x="193050" y="1010538"/>
                </a:lnTo>
                <a:lnTo>
                  <a:pt x="0" y="973552"/>
                </a:lnTo>
                <a:lnTo>
                  <a:pt x="0" y="646333"/>
                </a:lnTo>
                <a:lnTo>
                  <a:pt x="194268" y="609114"/>
                </a:lnTo>
                <a:lnTo>
                  <a:pt x="225184" y="530613"/>
                </a:lnTo>
                <a:lnTo>
                  <a:pt x="232265" y="518787"/>
                </a:lnTo>
                <a:lnTo>
                  <a:pt x="120313" y="353823"/>
                </a:lnTo>
                <a:lnTo>
                  <a:pt x="351601" y="122535"/>
                </a:lnTo>
                <a:lnTo>
                  <a:pt x="517947" y="235425"/>
                </a:lnTo>
                <a:lnTo>
                  <a:pt x="556699" y="214685"/>
                </a:lnTo>
                <a:lnTo>
                  <a:pt x="607021" y="199059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7" name="フリーフォーム: 図形 266">
            <a:extLst>
              <a:ext uri="{FF2B5EF4-FFF2-40B4-BE49-F238E27FC236}">
                <a16:creationId xmlns:a16="http://schemas.microsoft.com/office/drawing/2014/main" id="{17092A66-D8AB-4216-8235-4D204907D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192" y="765175"/>
            <a:ext cx="1587663" cy="1619250"/>
          </a:xfrm>
          <a:custGeom>
            <a:avLst/>
            <a:gdLst>
              <a:gd name="connsiteX0" fmla="*/ 792641 w 1587663"/>
              <a:gd name="connsiteY0" fmla="*/ 411030 h 1619250"/>
              <a:gd name="connsiteX1" fmla="*/ 394284 w 1587663"/>
              <a:gd name="connsiteY1" fmla="*/ 809625 h 1619250"/>
              <a:gd name="connsiteX2" fmla="*/ 792641 w 1587663"/>
              <a:gd name="connsiteY2" fmla="*/ 1208220 h 1619250"/>
              <a:gd name="connsiteX3" fmla="*/ 1190999 w 1587663"/>
              <a:gd name="connsiteY3" fmla="*/ 809625 h 1619250"/>
              <a:gd name="connsiteX4" fmla="*/ 792641 w 1587663"/>
              <a:gd name="connsiteY4" fmla="*/ 411030 h 1619250"/>
              <a:gd name="connsiteX5" fmla="*/ 609376 w 1587663"/>
              <a:gd name="connsiteY5" fmla="*/ 0 h 1619250"/>
              <a:gd name="connsiteX6" fmla="*/ 977097 w 1587663"/>
              <a:gd name="connsiteY6" fmla="*/ 0 h 1619250"/>
              <a:gd name="connsiteX7" fmla="*/ 1013270 w 1587663"/>
              <a:gd name="connsiteY7" fmla="*/ 139723 h 1619250"/>
              <a:gd name="connsiteX8" fmla="*/ 1068265 w 1587663"/>
              <a:gd name="connsiteY8" fmla="*/ 156803 h 1619250"/>
              <a:gd name="connsiteX9" fmla="*/ 1243052 w 1587663"/>
              <a:gd name="connsiteY9" fmla="*/ 262908 h 1619250"/>
              <a:gd name="connsiteX10" fmla="*/ 1265133 w 1587663"/>
              <a:gd name="connsiteY10" fmla="*/ 283972 h 1619250"/>
              <a:gd name="connsiteX11" fmla="*/ 1403847 w 1587663"/>
              <a:gd name="connsiteY11" fmla="*/ 245524 h 1619250"/>
              <a:gd name="connsiteX12" fmla="*/ 1587663 w 1587663"/>
              <a:gd name="connsiteY12" fmla="*/ 563902 h 1619250"/>
              <a:gd name="connsiteX13" fmla="*/ 1484233 w 1587663"/>
              <a:gd name="connsiteY13" fmla="*/ 665571 h 1619250"/>
              <a:gd name="connsiteX14" fmla="*/ 1492559 w 1587663"/>
              <a:gd name="connsiteY14" fmla="*/ 701723 h 1619250"/>
              <a:gd name="connsiteX15" fmla="*/ 1500717 w 1587663"/>
              <a:gd name="connsiteY15" fmla="*/ 809625 h 1619250"/>
              <a:gd name="connsiteX16" fmla="*/ 1492559 w 1587663"/>
              <a:gd name="connsiteY16" fmla="*/ 917527 h 1619250"/>
              <a:gd name="connsiteX17" fmla="*/ 1484013 w 1587663"/>
              <a:gd name="connsiteY17" fmla="*/ 954633 h 1619250"/>
              <a:gd name="connsiteX18" fmla="*/ 1586473 w 1587663"/>
              <a:gd name="connsiteY18" fmla="*/ 1055348 h 1619250"/>
              <a:gd name="connsiteX19" fmla="*/ 1402657 w 1587663"/>
              <a:gd name="connsiteY19" fmla="*/ 1373726 h 1619250"/>
              <a:gd name="connsiteX20" fmla="*/ 1264865 w 1587663"/>
              <a:gd name="connsiteY20" fmla="*/ 1335534 h 1619250"/>
              <a:gd name="connsiteX21" fmla="*/ 1243052 w 1587663"/>
              <a:gd name="connsiteY21" fmla="*/ 1356342 h 1619250"/>
              <a:gd name="connsiteX22" fmla="*/ 1068265 w 1587663"/>
              <a:gd name="connsiteY22" fmla="*/ 1462447 h 1619250"/>
              <a:gd name="connsiteX23" fmla="*/ 1013270 w 1587663"/>
              <a:gd name="connsiteY23" fmla="*/ 1479527 h 1619250"/>
              <a:gd name="connsiteX24" fmla="*/ 977097 w 1587663"/>
              <a:gd name="connsiteY24" fmla="*/ 1619250 h 1619250"/>
              <a:gd name="connsiteX25" fmla="*/ 609376 w 1587663"/>
              <a:gd name="connsiteY25" fmla="*/ 1619250 h 1619250"/>
              <a:gd name="connsiteX26" fmla="*/ 573307 w 1587663"/>
              <a:gd name="connsiteY26" fmla="*/ 1479929 h 1619250"/>
              <a:gd name="connsiteX27" fmla="*/ 517018 w 1587663"/>
              <a:gd name="connsiteY27" fmla="*/ 1462447 h 1619250"/>
              <a:gd name="connsiteX28" fmla="*/ 342231 w 1587663"/>
              <a:gd name="connsiteY28" fmla="*/ 1356342 h 1619250"/>
              <a:gd name="connsiteX29" fmla="*/ 320954 w 1587663"/>
              <a:gd name="connsiteY29" fmla="*/ 1336045 h 1619250"/>
              <a:gd name="connsiteX30" fmla="*/ 185006 w 1587663"/>
              <a:gd name="connsiteY30" fmla="*/ 1373726 h 1619250"/>
              <a:gd name="connsiteX31" fmla="*/ 1190 w 1587663"/>
              <a:gd name="connsiteY31" fmla="*/ 1055348 h 1619250"/>
              <a:gd name="connsiteX32" fmla="*/ 101710 w 1587663"/>
              <a:gd name="connsiteY32" fmla="*/ 956541 h 1619250"/>
              <a:gd name="connsiteX33" fmla="*/ 92724 w 1587663"/>
              <a:gd name="connsiteY33" fmla="*/ 917527 h 1619250"/>
              <a:gd name="connsiteX34" fmla="*/ 84566 w 1587663"/>
              <a:gd name="connsiteY34" fmla="*/ 809625 h 1619250"/>
              <a:gd name="connsiteX35" fmla="*/ 92724 w 1587663"/>
              <a:gd name="connsiteY35" fmla="*/ 701723 h 1619250"/>
              <a:gd name="connsiteX36" fmla="*/ 101490 w 1587663"/>
              <a:gd name="connsiteY36" fmla="*/ 663663 h 1619250"/>
              <a:gd name="connsiteX37" fmla="*/ 0 w 1587663"/>
              <a:gd name="connsiteY37" fmla="*/ 563902 h 1619250"/>
              <a:gd name="connsiteX38" fmla="*/ 183816 w 1587663"/>
              <a:gd name="connsiteY38" fmla="*/ 245524 h 1619250"/>
              <a:gd name="connsiteX39" fmla="*/ 320686 w 1587663"/>
              <a:gd name="connsiteY39" fmla="*/ 283461 h 1619250"/>
              <a:gd name="connsiteX40" fmla="*/ 342231 w 1587663"/>
              <a:gd name="connsiteY40" fmla="*/ 262908 h 1619250"/>
              <a:gd name="connsiteX41" fmla="*/ 517018 w 1587663"/>
              <a:gd name="connsiteY41" fmla="*/ 156803 h 1619250"/>
              <a:gd name="connsiteX42" fmla="*/ 573307 w 1587663"/>
              <a:gd name="connsiteY42" fmla="*/ 139321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87663" h="1619250">
                <a:moveTo>
                  <a:pt x="792641" y="411030"/>
                </a:moveTo>
                <a:cubicBezTo>
                  <a:pt x="572614" y="411030"/>
                  <a:pt x="394284" y="589467"/>
                  <a:pt x="394284" y="809625"/>
                </a:cubicBezTo>
                <a:cubicBezTo>
                  <a:pt x="394284" y="1029784"/>
                  <a:pt x="572614" y="1208220"/>
                  <a:pt x="792641" y="1208220"/>
                </a:cubicBezTo>
                <a:cubicBezTo>
                  <a:pt x="1012669" y="1208220"/>
                  <a:pt x="1190999" y="1029784"/>
                  <a:pt x="1190999" y="809625"/>
                </a:cubicBezTo>
                <a:cubicBezTo>
                  <a:pt x="1190999" y="589467"/>
                  <a:pt x="1012669" y="411030"/>
                  <a:pt x="792641" y="411030"/>
                </a:cubicBezTo>
                <a:close/>
                <a:moveTo>
                  <a:pt x="609376" y="0"/>
                </a:moveTo>
                <a:lnTo>
                  <a:pt x="977097" y="0"/>
                </a:lnTo>
                <a:lnTo>
                  <a:pt x="1013270" y="139723"/>
                </a:lnTo>
                <a:lnTo>
                  <a:pt x="1068265" y="156803"/>
                </a:lnTo>
                <a:cubicBezTo>
                  <a:pt x="1131801" y="183691"/>
                  <a:pt x="1190597" y="219593"/>
                  <a:pt x="1243052" y="262908"/>
                </a:cubicBezTo>
                <a:lnTo>
                  <a:pt x="1265133" y="283972"/>
                </a:lnTo>
                <a:lnTo>
                  <a:pt x="1403847" y="245524"/>
                </a:lnTo>
                <a:lnTo>
                  <a:pt x="1587663" y="563902"/>
                </a:lnTo>
                <a:lnTo>
                  <a:pt x="1484233" y="665571"/>
                </a:lnTo>
                <a:lnTo>
                  <a:pt x="1492559" y="701723"/>
                </a:lnTo>
                <a:cubicBezTo>
                  <a:pt x="1497931" y="736905"/>
                  <a:pt x="1500717" y="772939"/>
                  <a:pt x="1500717" y="809625"/>
                </a:cubicBezTo>
                <a:cubicBezTo>
                  <a:pt x="1500717" y="846311"/>
                  <a:pt x="1497931" y="882345"/>
                  <a:pt x="1492559" y="917527"/>
                </a:cubicBezTo>
                <a:lnTo>
                  <a:pt x="1484013" y="954633"/>
                </a:lnTo>
                <a:lnTo>
                  <a:pt x="1586473" y="1055348"/>
                </a:lnTo>
                <a:lnTo>
                  <a:pt x="1402657" y="1373726"/>
                </a:lnTo>
                <a:lnTo>
                  <a:pt x="1264865" y="1335534"/>
                </a:lnTo>
                <a:lnTo>
                  <a:pt x="1243052" y="1356342"/>
                </a:lnTo>
                <a:cubicBezTo>
                  <a:pt x="1190596" y="1399657"/>
                  <a:pt x="1131800" y="1435559"/>
                  <a:pt x="1068265" y="1462447"/>
                </a:cubicBezTo>
                <a:lnTo>
                  <a:pt x="1013270" y="1479527"/>
                </a:lnTo>
                <a:lnTo>
                  <a:pt x="977097" y="1619250"/>
                </a:lnTo>
                <a:lnTo>
                  <a:pt x="609376" y="1619250"/>
                </a:lnTo>
                <a:lnTo>
                  <a:pt x="573307" y="1479929"/>
                </a:lnTo>
                <a:lnTo>
                  <a:pt x="517018" y="1462447"/>
                </a:lnTo>
                <a:cubicBezTo>
                  <a:pt x="453482" y="1435559"/>
                  <a:pt x="394686" y="1399657"/>
                  <a:pt x="342231" y="1356342"/>
                </a:cubicBezTo>
                <a:lnTo>
                  <a:pt x="320954" y="1336045"/>
                </a:lnTo>
                <a:lnTo>
                  <a:pt x="185006" y="1373726"/>
                </a:lnTo>
                <a:lnTo>
                  <a:pt x="1190" y="1055348"/>
                </a:lnTo>
                <a:lnTo>
                  <a:pt x="101710" y="956541"/>
                </a:lnTo>
                <a:lnTo>
                  <a:pt x="92724" y="917527"/>
                </a:lnTo>
                <a:cubicBezTo>
                  <a:pt x="87352" y="882345"/>
                  <a:pt x="84566" y="846311"/>
                  <a:pt x="84566" y="809625"/>
                </a:cubicBezTo>
                <a:cubicBezTo>
                  <a:pt x="84566" y="772939"/>
                  <a:pt x="87352" y="736905"/>
                  <a:pt x="92724" y="701723"/>
                </a:cubicBezTo>
                <a:lnTo>
                  <a:pt x="101490" y="663663"/>
                </a:lnTo>
                <a:lnTo>
                  <a:pt x="0" y="563902"/>
                </a:lnTo>
                <a:lnTo>
                  <a:pt x="183816" y="245524"/>
                </a:lnTo>
                <a:lnTo>
                  <a:pt x="320686" y="283461"/>
                </a:lnTo>
                <a:lnTo>
                  <a:pt x="342231" y="262908"/>
                </a:lnTo>
                <a:cubicBezTo>
                  <a:pt x="394686" y="219593"/>
                  <a:pt x="453482" y="183691"/>
                  <a:pt x="517018" y="156803"/>
                </a:cubicBezTo>
                <a:lnTo>
                  <a:pt x="573307" y="13932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8BB0525A-36A5-4431-8ADF-77C42F0D8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2" y="2781300"/>
            <a:ext cx="1619249" cy="1619886"/>
          </a:xfrm>
          <a:custGeom>
            <a:avLst/>
            <a:gdLst>
              <a:gd name="connsiteX0" fmla="*/ 645127 w 1619249"/>
              <a:gd name="connsiteY0" fmla="*/ 0 h 1619886"/>
              <a:gd name="connsiteX1" fmla="*/ 972218 w 1619249"/>
              <a:gd name="connsiteY1" fmla="*/ 0 h 1619886"/>
              <a:gd name="connsiteX2" fmla="*/ 1010824 w 1619249"/>
              <a:gd name="connsiteY2" fmla="*/ 201665 h 1619886"/>
              <a:gd name="connsiteX3" fmla="*/ 1047043 w 1619249"/>
              <a:gd name="connsiteY3" fmla="*/ 212912 h 1619886"/>
              <a:gd name="connsiteX4" fmla="*/ 1094574 w 1619249"/>
              <a:gd name="connsiteY4" fmla="*/ 238352 h 1619886"/>
              <a:gd name="connsiteX5" fmla="*/ 1266426 w 1619249"/>
              <a:gd name="connsiteY5" fmla="*/ 121762 h 1619886"/>
              <a:gd name="connsiteX6" fmla="*/ 1497804 w 1619249"/>
              <a:gd name="connsiteY6" fmla="*/ 353141 h 1619886"/>
              <a:gd name="connsiteX7" fmla="*/ 1376458 w 1619249"/>
              <a:gd name="connsiteY7" fmla="*/ 532004 h 1619886"/>
              <a:gd name="connsiteX8" fmla="*/ 1405346 w 1619249"/>
              <a:gd name="connsiteY8" fmla="*/ 605352 h 1619886"/>
              <a:gd name="connsiteX9" fmla="*/ 1619249 w 1619249"/>
              <a:gd name="connsiteY9" fmla="*/ 646333 h 1619886"/>
              <a:gd name="connsiteX10" fmla="*/ 1619249 w 1619249"/>
              <a:gd name="connsiteY10" fmla="*/ 973552 h 1619886"/>
              <a:gd name="connsiteX11" fmla="*/ 1396827 w 1619249"/>
              <a:gd name="connsiteY11" fmla="*/ 1016165 h 1619886"/>
              <a:gd name="connsiteX12" fmla="*/ 1373201 w 1619249"/>
              <a:gd name="connsiteY12" fmla="*/ 1076153 h 1619886"/>
              <a:gd name="connsiteX13" fmla="*/ 1370228 w 1619249"/>
              <a:gd name="connsiteY13" fmla="*/ 1081117 h 1619886"/>
              <a:gd name="connsiteX14" fmla="*/ 1497033 w 1619249"/>
              <a:gd name="connsiteY14" fmla="*/ 1267967 h 1619886"/>
              <a:gd name="connsiteX15" fmla="*/ 1265745 w 1619249"/>
              <a:gd name="connsiteY15" fmla="*/ 1499255 h 1619886"/>
              <a:gd name="connsiteX16" fmla="*/ 1076817 w 1619249"/>
              <a:gd name="connsiteY16" fmla="*/ 1371040 h 1619886"/>
              <a:gd name="connsiteX17" fmla="*/ 1047043 w 1619249"/>
              <a:gd name="connsiteY17" fmla="*/ 1386976 h 1619886"/>
              <a:gd name="connsiteX18" fmla="*/ 1014894 w 1619249"/>
              <a:gd name="connsiteY18" fmla="*/ 1396959 h 1619886"/>
              <a:gd name="connsiteX19" fmla="*/ 972218 w 1619249"/>
              <a:gd name="connsiteY19" fmla="*/ 1619886 h 1619886"/>
              <a:gd name="connsiteX20" fmla="*/ 645127 w 1619249"/>
              <a:gd name="connsiteY20" fmla="*/ 1619886 h 1619886"/>
              <a:gd name="connsiteX21" fmla="*/ 603654 w 1619249"/>
              <a:gd name="connsiteY21" fmla="*/ 1403245 h 1619886"/>
              <a:gd name="connsiteX22" fmla="*/ 551263 w 1619249"/>
              <a:gd name="connsiteY22" fmla="*/ 1386976 h 1619886"/>
              <a:gd name="connsiteX23" fmla="*/ 531916 w 1619249"/>
              <a:gd name="connsiteY23" fmla="*/ 1376621 h 1619886"/>
              <a:gd name="connsiteX24" fmla="*/ 352822 w 1619249"/>
              <a:gd name="connsiteY24" fmla="*/ 1498124 h 1619886"/>
              <a:gd name="connsiteX25" fmla="*/ 121444 w 1619249"/>
              <a:gd name="connsiteY25" fmla="*/ 1266745 h 1619886"/>
              <a:gd name="connsiteX26" fmla="*/ 237127 w 1619249"/>
              <a:gd name="connsiteY26" fmla="*/ 1096230 h 1619886"/>
              <a:gd name="connsiteX27" fmla="*/ 225105 w 1619249"/>
              <a:gd name="connsiteY27" fmla="*/ 1076153 h 1619886"/>
              <a:gd name="connsiteX28" fmla="*/ 199770 w 1619249"/>
              <a:gd name="connsiteY28" fmla="*/ 1011826 h 1619886"/>
              <a:gd name="connsiteX29" fmla="*/ 0 w 1619249"/>
              <a:gd name="connsiteY29" fmla="*/ 973552 h 1619886"/>
              <a:gd name="connsiteX30" fmla="*/ 0 w 1619249"/>
              <a:gd name="connsiteY30" fmla="*/ 646333 h 1619886"/>
              <a:gd name="connsiteX31" fmla="*/ 191251 w 1619249"/>
              <a:gd name="connsiteY31" fmla="*/ 609692 h 1619886"/>
              <a:gd name="connsiteX32" fmla="*/ 225105 w 1619249"/>
              <a:gd name="connsiteY32" fmla="*/ 523736 h 1619886"/>
              <a:gd name="connsiteX33" fmla="*/ 230035 w 1619249"/>
              <a:gd name="connsiteY33" fmla="*/ 515503 h 1619886"/>
              <a:gd name="connsiteX34" fmla="*/ 120312 w 1619249"/>
              <a:gd name="connsiteY34" fmla="*/ 353823 h 1619886"/>
              <a:gd name="connsiteX35" fmla="*/ 351600 w 1619249"/>
              <a:gd name="connsiteY35" fmla="*/ 122535 h 1619886"/>
              <a:gd name="connsiteX36" fmla="*/ 514090 w 1619249"/>
              <a:gd name="connsiteY36" fmla="*/ 232808 h 1619886"/>
              <a:gd name="connsiteX37" fmla="*/ 551263 w 1619249"/>
              <a:gd name="connsiteY37" fmla="*/ 212912 h 1619886"/>
              <a:gd name="connsiteX38" fmla="*/ 607725 w 1619249"/>
              <a:gd name="connsiteY38" fmla="*/ 19537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19249" h="1619886">
                <a:moveTo>
                  <a:pt x="645127" y="0"/>
                </a:moveTo>
                <a:lnTo>
                  <a:pt x="972218" y="0"/>
                </a:lnTo>
                <a:lnTo>
                  <a:pt x="1010824" y="201665"/>
                </a:lnTo>
                <a:lnTo>
                  <a:pt x="1047043" y="212912"/>
                </a:lnTo>
                <a:lnTo>
                  <a:pt x="1094574" y="238352"/>
                </a:lnTo>
                <a:lnTo>
                  <a:pt x="1266426" y="121762"/>
                </a:lnTo>
                <a:lnTo>
                  <a:pt x="1497804" y="353141"/>
                </a:lnTo>
                <a:lnTo>
                  <a:pt x="1376458" y="532004"/>
                </a:lnTo>
                <a:lnTo>
                  <a:pt x="1405346" y="605352"/>
                </a:lnTo>
                <a:lnTo>
                  <a:pt x="1619249" y="646333"/>
                </a:lnTo>
                <a:lnTo>
                  <a:pt x="1619249" y="973552"/>
                </a:lnTo>
                <a:lnTo>
                  <a:pt x="1396827" y="1016165"/>
                </a:lnTo>
                <a:lnTo>
                  <a:pt x="1373201" y="1076153"/>
                </a:lnTo>
                <a:lnTo>
                  <a:pt x="1370228" y="1081117"/>
                </a:lnTo>
                <a:lnTo>
                  <a:pt x="1497033" y="1267967"/>
                </a:lnTo>
                <a:lnTo>
                  <a:pt x="1265745" y="1499255"/>
                </a:lnTo>
                <a:lnTo>
                  <a:pt x="1076817" y="1371040"/>
                </a:lnTo>
                <a:lnTo>
                  <a:pt x="1047043" y="1386976"/>
                </a:lnTo>
                <a:lnTo>
                  <a:pt x="1014894" y="1396959"/>
                </a:lnTo>
                <a:lnTo>
                  <a:pt x="972218" y="1619886"/>
                </a:lnTo>
                <a:lnTo>
                  <a:pt x="645127" y="1619886"/>
                </a:lnTo>
                <a:lnTo>
                  <a:pt x="603654" y="1403245"/>
                </a:lnTo>
                <a:lnTo>
                  <a:pt x="551263" y="1386976"/>
                </a:lnTo>
                <a:lnTo>
                  <a:pt x="531916" y="1376621"/>
                </a:lnTo>
                <a:lnTo>
                  <a:pt x="352822" y="1498124"/>
                </a:lnTo>
                <a:lnTo>
                  <a:pt x="121444" y="1266745"/>
                </a:lnTo>
                <a:lnTo>
                  <a:pt x="237127" y="1096230"/>
                </a:lnTo>
                <a:lnTo>
                  <a:pt x="225105" y="1076153"/>
                </a:lnTo>
                <a:lnTo>
                  <a:pt x="199770" y="1011826"/>
                </a:lnTo>
                <a:lnTo>
                  <a:pt x="0" y="973552"/>
                </a:lnTo>
                <a:lnTo>
                  <a:pt x="0" y="646333"/>
                </a:lnTo>
                <a:lnTo>
                  <a:pt x="191251" y="609692"/>
                </a:lnTo>
                <a:lnTo>
                  <a:pt x="225105" y="523736"/>
                </a:lnTo>
                <a:lnTo>
                  <a:pt x="230035" y="515503"/>
                </a:lnTo>
                <a:lnTo>
                  <a:pt x="120312" y="353823"/>
                </a:lnTo>
                <a:lnTo>
                  <a:pt x="351600" y="122535"/>
                </a:lnTo>
                <a:lnTo>
                  <a:pt x="514090" y="232808"/>
                </a:lnTo>
                <a:lnTo>
                  <a:pt x="551263" y="212912"/>
                </a:lnTo>
                <a:lnTo>
                  <a:pt x="607725" y="195379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9" name="フリーフォーム: 図形 268">
            <a:extLst>
              <a:ext uri="{FF2B5EF4-FFF2-40B4-BE49-F238E27FC236}">
                <a16:creationId xmlns:a16="http://schemas.microsoft.com/office/drawing/2014/main" id="{A7A7387D-A900-442B-80B6-3D2D4AC506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651" y="2781299"/>
            <a:ext cx="1619250" cy="1619886"/>
          </a:xfrm>
          <a:custGeom>
            <a:avLst/>
            <a:gdLst>
              <a:gd name="connsiteX0" fmla="*/ 808673 w 1619250"/>
              <a:gd name="connsiteY0" fmla="*/ 298050 h 1619886"/>
              <a:gd name="connsiteX1" fmla="*/ 295553 w 1619250"/>
              <a:gd name="connsiteY1" fmla="*/ 811372 h 1619886"/>
              <a:gd name="connsiteX2" fmla="*/ 808673 w 1619250"/>
              <a:gd name="connsiteY2" fmla="*/ 1324694 h 1619886"/>
              <a:gd name="connsiteX3" fmla="*/ 1321793 w 1619250"/>
              <a:gd name="connsiteY3" fmla="*/ 811372 h 1619886"/>
              <a:gd name="connsiteX4" fmla="*/ 808673 w 1619250"/>
              <a:gd name="connsiteY4" fmla="*/ 298050 h 1619886"/>
              <a:gd name="connsiteX5" fmla="*/ 645129 w 1619250"/>
              <a:gd name="connsiteY5" fmla="*/ 0 h 1619886"/>
              <a:gd name="connsiteX6" fmla="*/ 972219 w 1619250"/>
              <a:gd name="connsiteY6" fmla="*/ 0 h 1619886"/>
              <a:gd name="connsiteX7" fmla="*/ 1010326 w 1619250"/>
              <a:gd name="connsiteY7" fmla="*/ 199059 h 1619886"/>
              <a:gd name="connsiteX8" fmla="*/ 1060647 w 1619250"/>
              <a:gd name="connsiteY8" fmla="*/ 214685 h 1619886"/>
              <a:gd name="connsiteX9" fmla="*/ 1099115 w 1619250"/>
              <a:gd name="connsiteY9" fmla="*/ 235272 h 1619886"/>
              <a:gd name="connsiteX10" fmla="*/ 1266427 w 1619250"/>
              <a:gd name="connsiteY10" fmla="*/ 121762 h 1619886"/>
              <a:gd name="connsiteX11" fmla="*/ 1497805 w 1619250"/>
              <a:gd name="connsiteY11" fmla="*/ 353141 h 1619886"/>
              <a:gd name="connsiteX12" fmla="*/ 1385243 w 1619250"/>
              <a:gd name="connsiteY12" fmla="*/ 519056 h 1619886"/>
              <a:gd name="connsiteX13" fmla="*/ 1392163 w 1619250"/>
              <a:gd name="connsiteY13" fmla="*/ 530613 h 1619886"/>
              <a:gd name="connsiteX14" fmla="*/ 1422923 w 1619250"/>
              <a:gd name="connsiteY14" fmla="*/ 608720 h 1619886"/>
              <a:gd name="connsiteX15" fmla="*/ 1619250 w 1619250"/>
              <a:gd name="connsiteY15" fmla="*/ 646333 h 1619886"/>
              <a:gd name="connsiteX16" fmla="*/ 1619250 w 1619250"/>
              <a:gd name="connsiteY16" fmla="*/ 973552 h 1619886"/>
              <a:gd name="connsiteX17" fmla="*/ 1424141 w 1619250"/>
              <a:gd name="connsiteY17" fmla="*/ 1010933 h 1619886"/>
              <a:gd name="connsiteX18" fmla="*/ 1392163 w 1619250"/>
              <a:gd name="connsiteY18" fmla="*/ 1092130 h 1619886"/>
              <a:gd name="connsiteX19" fmla="*/ 1385385 w 1619250"/>
              <a:gd name="connsiteY19" fmla="*/ 1103450 h 1619886"/>
              <a:gd name="connsiteX20" fmla="*/ 1497034 w 1619250"/>
              <a:gd name="connsiteY20" fmla="*/ 1267967 h 1619886"/>
              <a:gd name="connsiteX21" fmla="*/ 1265746 w 1619250"/>
              <a:gd name="connsiteY21" fmla="*/ 1499255 h 1619886"/>
              <a:gd name="connsiteX22" fmla="*/ 1100185 w 1619250"/>
              <a:gd name="connsiteY22" fmla="*/ 1386898 h 1619886"/>
              <a:gd name="connsiteX23" fmla="*/ 1060647 w 1619250"/>
              <a:gd name="connsiteY23" fmla="*/ 1408058 h 1619886"/>
              <a:gd name="connsiteX24" fmla="*/ 1009745 w 1619250"/>
              <a:gd name="connsiteY24" fmla="*/ 1423865 h 1619886"/>
              <a:gd name="connsiteX25" fmla="*/ 972219 w 1619250"/>
              <a:gd name="connsiteY25" fmla="*/ 1619886 h 1619886"/>
              <a:gd name="connsiteX26" fmla="*/ 645129 w 1619250"/>
              <a:gd name="connsiteY26" fmla="*/ 1619886 h 1619886"/>
              <a:gd name="connsiteX27" fmla="*/ 607603 w 1619250"/>
              <a:gd name="connsiteY27" fmla="*/ 1423865 h 1619886"/>
              <a:gd name="connsiteX28" fmla="*/ 556699 w 1619250"/>
              <a:gd name="connsiteY28" fmla="*/ 1408058 h 1619886"/>
              <a:gd name="connsiteX29" fmla="*/ 516942 w 1619250"/>
              <a:gd name="connsiteY29" fmla="*/ 1386781 h 1619886"/>
              <a:gd name="connsiteX30" fmla="*/ 352823 w 1619250"/>
              <a:gd name="connsiteY30" fmla="*/ 1498124 h 1619886"/>
              <a:gd name="connsiteX31" fmla="*/ 121445 w 1619250"/>
              <a:gd name="connsiteY31" fmla="*/ 1266745 h 1619886"/>
              <a:gd name="connsiteX32" fmla="*/ 232087 w 1619250"/>
              <a:gd name="connsiteY32" fmla="*/ 1103660 h 1619886"/>
              <a:gd name="connsiteX33" fmla="*/ 225183 w 1619250"/>
              <a:gd name="connsiteY33" fmla="*/ 1092130 h 1619886"/>
              <a:gd name="connsiteX34" fmla="*/ 193050 w 1619250"/>
              <a:gd name="connsiteY34" fmla="*/ 1010538 h 1619886"/>
              <a:gd name="connsiteX35" fmla="*/ 0 w 1619250"/>
              <a:gd name="connsiteY35" fmla="*/ 973552 h 1619886"/>
              <a:gd name="connsiteX36" fmla="*/ 0 w 1619250"/>
              <a:gd name="connsiteY36" fmla="*/ 646333 h 1619886"/>
              <a:gd name="connsiteX37" fmla="*/ 194268 w 1619250"/>
              <a:gd name="connsiteY37" fmla="*/ 609114 h 1619886"/>
              <a:gd name="connsiteX38" fmla="*/ 225183 w 1619250"/>
              <a:gd name="connsiteY38" fmla="*/ 530613 h 1619886"/>
              <a:gd name="connsiteX39" fmla="*/ 232265 w 1619250"/>
              <a:gd name="connsiteY39" fmla="*/ 518787 h 1619886"/>
              <a:gd name="connsiteX40" fmla="*/ 120313 w 1619250"/>
              <a:gd name="connsiteY40" fmla="*/ 353823 h 1619886"/>
              <a:gd name="connsiteX41" fmla="*/ 351601 w 1619250"/>
              <a:gd name="connsiteY41" fmla="*/ 122535 h 1619886"/>
              <a:gd name="connsiteX42" fmla="*/ 517947 w 1619250"/>
              <a:gd name="connsiteY42" fmla="*/ 235425 h 1619886"/>
              <a:gd name="connsiteX43" fmla="*/ 556699 w 1619250"/>
              <a:gd name="connsiteY43" fmla="*/ 214685 h 1619886"/>
              <a:gd name="connsiteX44" fmla="*/ 607021 w 1619250"/>
              <a:gd name="connsiteY44" fmla="*/ 19905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9250" h="1619886">
                <a:moveTo>
                  <a:pt x="808673" y="298050"/>
                </a:moveTo>
                <a:cubicBezTo>
                  <a:pt x="525291" y="298050"/>
                  <a:pt x="295553" y="527878"/>
                  <a:pt x="295553" y="811372"/>
                </a:cubicBezTo>
                <a:cubicBezTo>
                  <a:pt x="295553" y="1094865"/>
                  <a:pt x="525291" y="1324694"/>
                  <a:pt x="808673" y="1324694"/>
                </a:cubicBezTo>
                <a:cubicBezTo>
                  <a:pt x="1092055" y="1324694"/>
                  <a:pt x="1321793" y="1094865"/>
                  <a:pt x="1321793" y="811372"/>
                </a:cubicBezTo>
                <a:cubicBezTo>
                  <a:pt x="1321793" y="527878"/>
                  <a:pt x="1092055" y="298050"/>
                  <a:pt x="808673" y="298050"/>
                </a:cubicBezTo>
                <a:close/>
                <a:moveTo>
                  <a:pt x="645129" y="0"/>
                </a:moveTo>
                <a:lnTo>
                  <a:pt x="972219" y="0"/>
                </a:lnTo>
                <a:lnTo>
                  <a:pt x="1010326" y="199059"/>
                </a:lnTo>
                <a:lnTo>
                  <a:pt x="1060647" y="214685"/>
                </a:lnTo>
                <a:lnTo>
                  <a:pt x="1099115" y="235272"/>
                </a:lnTo>
                <a:lnTo>
                  <a:pt x="1266427" y="121762"/>
                </a:lnTo>
                <a:lnTo>
                  <a:pt x="1497805" y="353141"/>
                </a:lnTo>
                <a:lnTo>
                  <a:pt x="1385243" y="519056"/>
                </a:lnTo>
                <a:lnTo>
                  <a:pt x="1392163" y="530613"/>
                </a:lnTo>
                <a:lnTo>
                  <a:pt x="1422923" y="608720"/>
                </a:lnTo>
                <a:lnTo>
                  <a:pt x="1619250" y="646333"/>
                </a:lnTo>
                <a:lnTo>
                  <a:pt x="1619250" y="973552"/>
                </a:lnTo>
                <a:lnTo>
                  <a:pt x="1424141" y="1010933"/>
                </a:lnTo>
                <a:lnTo>
                  <a:pt x="1392163" y="1092130"/>
                </a:lnTo>
                <a:lnTo>
                  <a:pt x="1385385" y="1103450"/>
                </a:lnTo>
                <a:lnTo>
                  <a:pt x="1497034" y="1267967"/>
                </a:lnTo>
                <a:lnTo>
                  <a:pt x="1265746" y="1499255"/>
                </a:lnTo>
                <a:lnTo>
                  <a:pt x="1100185" y="1386898"/>
                </a:lnTo>
                <a:lnTo>
                  <a:pt x="1060647" y="1408058"/>
                </a:lnTo>
                <a:lnTo>
                  <a:pt x="1009745" y="1423865"/>
                </a:lnTo>
                <a:lnTo>
                  <a:pt x="972219" y="1619886"/>
                </a:lnTo>
                <a:lnTo>
                  <a:pt x="645129" y="1619886"/>
                </a:lnTo>
                <a:lnTo>
                  <a:pt x="607603" y="1423865"/>
                </a:lnTo>
                <a:lnTo>
                  <a:pt x="556699" y="1408058"/>
                </a:lnTo>
                <a:lnTo>
                  <a:pt x="516942" y="1386781"/>
                </a:lnTo>
                <a:lnTo>
                  <a:pt x="352823" y="1498124"/>
                </a:lnTo>
                <a:lnTo>
                  <a:pt x="121445" y="1266745"/>
                </a:lnTo>
                <a:lnTo>
                  <a:pt x="232087" y="1103660"/>
                </a:lnTo>
                <a:lnTo>
                  <a:pt x="225183" y="1092130"/>
                </a:lnTo>
                <a:lnTo>
                  <a:pt x="193050" y="1010538"/>
                </a:lnTo>
                <a:lnTo>
                  <a:pt x="0" y="973552"/>
                </a:lnTo>
                <a:lnTo>
                  <a:pt x="0" y="646333"/>
                </a:lnTo>
                <a:lnTo>
                  <a:pt x="194268" y="609114"/>
                </a:lnTo>
                <a:lnTo>
                  <a:pt x="225183" y="530613"/>
                </a:lnTo>
                <a:lnTo>
                  <a:pt x="232265" y="518787"/>
                </a:lnTo>
                <a:lnTo>
                  <a:pt x="120313" y="353823"/>
                </a:lnTo>
                <a:lnTo>
                  <a:pt x="351601" y="122535"/>
                </a:lnTo>
                <a:lnTo>
                  <a:pt x="517947" y="235425"/>
                </a:lnTo>
                <a:lnTo>
                  <a:pt x="556699" y="214685"/>
                </a:lnTo>
                <a:lnTo>
                  <a:pt x="607021" y="199059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0" name="フリーフォーム: 図形 269">
            <a:extLst>
              <a:ext uri="{FF2B5EF4-FFF2-40B4-BE49-F238E27FC236}">
                <a16:creationId xmlns:a16="http://schemas.microsoft.com/office/drawing/2014/main" id="{1613398C-7354-4BD8-B8B3-F73AF3229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988" y="2708275"/>
            <a:ext cx="1587663" cy="1619250"/>
          </a:xfrm>
          <a:custGeom>
            <a:avLst/>
            <a:gdLst>
              <a:gd name="connsiteX0" fmla="*/ 609376 w 1587663"/>
              <a:gd name="connsiteY0" fmla="*/ 0 h 1619250"/>
              <a:gd name="connsiteX1" fmla="*/ 977097 w 1587663"/>
              <a:gd name="connsiteY1" fmla="*/ 0 h 1619250"/>
              <a:gd name="connsiteX2" fmla="*/ 1013203 w 1587663"/>
              <a:gd name="connsiteY2" fmla="*/ 139464 h 1619250"/>
              <a:gd name="connsiteX3" fmla="*/ 1069084 w 1587663"/>
              <a:gd name="connsiteY3" fmla="*/ 156806 h 1619250"/>
              <a:gd name="connsiteX4" fmla="*/ 1244018 w 1587663"/>
              <a:gd name="connsiteY4" fmla="*/ 262915 h 1619250"/>
              <a:gd name="connsiteX5" fmla="*/ 1265890 w 1587663"/>
              <a:gd name="connsiteY5" fmla="*/ 283763 h 1619250"/>
              <a:gd name="connsiteX6" fmla="*/ 1403848 w 1587663"/>
              <a:gd name="connsiteY6" fmla="*/ 245524 h 1619250"/>
              <a:gd name="connsiteX7" fmla="*/ 1587663 w 1587663"/>
              <a:gd name="connsiteY7" fmla="*/ 563902 h 1619250"/>
              <a:gd name="connsiteX8" fmla="*/ 1485191 w 1587663"/>
              <a:gd name="connsiteY8" fmla="*/ 664629 h 1619250"/>
              <a:gd name="connsiteX9" fmla="*/ 1493743 w 1587663"/>
              <a:gd name="connsiteY9" fmla="*/ 701728 h 1619250"/>
              <a:gd name="connsiteX10" fmla="*/ 1501908 w 1587663"/>
              <a:gd name="connsiteY10" fmla="*/ 809625 h 1619250"/>
              <a:gd name="connsiteX11" fmla="*/ 1493743 w 1587663"/>
              <a:gd name="connsiteY11" fmla="*/ 917522 h 1619250"/>
              <a:gd name="connsiteX12" fmla="*/ 1484971 w 1587663"/>
              <a:gd name="connsiteY12" fmla="*/ 955575 h 1619250"/>
              <a:gd name="connsiteX13" fmla="*/ 1586473 w 1587663"/>
              <a:gd name="connsiteY13" fmla="*/ 1055349 h 1619250"/>
              <a:gd name="connsiteX14" fmla="*/ 1402658 w 1587663"/>
              <a:gd name="connsiteY14" fmla="*/ 1373726 h 1619250"/>
              <a:gd name="connsiteX15" fmla="*/ 1265622 w 1587663"/>
              <a:gd name="connsiteY15" fmla="*/ 1335743 h 1619250"/>
              <a:gd name="connsiteX16" fmla="*/ 1244018 w 1587663"/>
              <a:gd name="connsiteY16" fmla="*/ 1356335 h 1619250"/>
              <a:gd name="connsiteX17" fmla="*/ 1069084 w 1587663"/>
              <a:gd name="connsiteY17" fmla="*/ 1462444 h 1619250"/>
              <a:gd name="connsiteX18" fmla="*/ 1013203 w 1587663"/>
              <a:gd name="connsiteY18" fmla="*/ 1479786 h 1619250"/>
              <a:gd name="connsiteX19" fmla="*/ 977097 w 1587663"/>
              <a:gd name="connsiteY19" fmla="*/ 1619250 h 1619250"/>
              <a:gd name="connsiteX20" fmla="*/ 609376 w 1587663"/>
              <a:gd name="connsiteY20" fmla="*/ 1619250 h 1619250"/>
              <a:gd name="connsiteX21" fmla="*/ 573270 w 1587663"/>
              <a:gd name="connsiteY21" fmla="*/ 1479786 h 1619250"/>
              <a:gd name="connsiteX22" fmla="*/ 517391 w 1587663"/>
              <a:gd name="connsiteY22" fmla="*/ 1462444 h 1619250"/>
              <a:gd name="connsiteX23" fmla="*/ 342457 w 1587663"/>
              <a:gd name="connsiteY23" fmla="*/ 1356335 h 1619250"/>
              <a:gd name="connsiteX24" fmla="*/ 321120 w 1587663"/>
              <a:gd name="connsiteY24" fmla="*/ 1335999 h 1619250"/>
              <a:gd name="connsiteX25" fmla="*/ 185006 w 1587663"/>
              <a:gd name="connsiteY25" fmla="*/ 1373726 h 1619250"/>
              <a:gd name="connsiteX26" fmla="*/ 1190 w 1587663"/>
              <a:gd name="connsiteY26" fmla="*/ 1055348 h 1619250"/>
              <a:gd name="connsiteX27" fmla="*/ 101723 w 1587663"/>
              <a:gd name="connsiteY27" fmla="*/ 956528 h 1619250"/>
              <a:gd name="connsiteX28" fmla="*/ 92732 w 1587663"/>
              <a:gd name="connsiteY28" fmla="*/ 917522 h 1619250"/>
              <a:gd name="connsiteX29" fmla="*/ 84566 w 1587663"/>
              <a:gd name="connsiteY29" fmla="*/ 809625 h 1619250"/>
              <a:gd name="connsiteX30" fmla="*/ 92732 w 1587663"/>
              <a:gd name="connsiteY30" fmla="*/ 701728 h 1619250"/>
              <a:gd name="connsiteX31" fmla="*/ 101504 w 1587663"/>
              <a:gd name="connsiteY31" fmla="*/ 663676 h 1619250"/>
              <a:gd name="connsiteX32" fmla="*/ 0 w 1587663"/>
              <a:gd name="connsiteY32" fmla="*/ 563902 h 1619250"/>
              <a:gd name="connsiteX33" fmla="*/ 183816 w 1587663"/>
              <a:gd name="connsiteY33" fmla="*/ 245524 h 1619250"/>
              <a:gd name="connsiteX34" fmla="*/ 320852 w 1587663"/>
              <a:gd name="connsiteY34" fmla="*/ 283507 h 1619250"/>
              <a:gd name="connsiteX35" fmla="*/ 342457 w 1587663"/>
              <a:gd name="connsiteY35" fmla="*/ 262915 h 1619250"/>
              <a:gd name="connsiteX36" fmla="*/ 517391 w 1587663"/>
              <a:gd name="connsiteY36" fmla="*/ 156806 h 1619250"/>
              <a:gd name="connsiteX37" fmla="*/ 573270 w 1587663"/>
              <a:gd name="connsiteY37" fmla="*/ 139465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7663" h="1619250">
                <a:moveTo>
                  <a:pt x="609376" y="0"/>
                </a:moveTo>
                <a:lnTo>
                  <a:pt x="977097" y="0"/>
                </a:lnTo>
                <a:lnTo>
                  <a:pt x="1013203" y="139464"/>
                </a:lnTo>
                <a:lnTo>
                  <a:pt x="1069084" y="156806"/>
                </a:lnTo>
                <a:cubicBezTo>
                  <a:pt x="1132672" y="183695"/>
                  <a:pt x="1191518" y="219599"/>
                  <a:pt x="1244018" y="262915"/>
                </a:cubicBezTo>
                <a:lnTo>
                  <a:pt x="1265890" y="283763"/>
                </a:lnTo>
                <a:lnTo>
                  <a:pt x="1403848" y="245524"/>
                </a:lnTo>
                <a:lnTo>
                  <a:pt x="1587663" y="563902"/>
                </a:lnTo>
                <a:lnTo>
                  <a:pt x="1485191" y="664629"/>
                </a:lnTo>
                <a:lnTo>
                  <a:pt x="1493743" y="701728"/>
                </a:lnTo>
                <a:cubicBezTo>
                  <a:pt x="1499120" y="736909"/>
                  <a:pt x="1501908" y="772942"/>
                  <a:pt x="1501908" y="809625"/>
                </a:cubicBezTo>
                <a:cubicBezTo>
                  <a:pt x="1501908" y="846309"/>
                  <a:pt x="1499120" y="882341"/>
                  <a:pt x="1493743" y="917522"/>
                </a:cubicBezTo>
                <a:lnTo>
                  <a:pt x="1484971" y="955575"/>
                </a:lnTo>
                <a:lnTo>
                  <a:pt x="1586473" y="1055349"/>
                </a:lnTo>
                <a:lnTo>
                  <a:pt x="1402658" y="1373726"/>
                </a:lnTo>
                <a:lnTo>
                  <a:pt x="1265622" y="1335743"/>
                </a:lnTo>
                <a:lnTo>
                  <a:pt x="1244018" y="1356335"/>
                </a:lnTo>
                <a:cubicBezTo>
                  <a:pt x="1191518" y="1399651"/>
                  <a:pt x="1132672" y="1435555"/>
                  <a:pt x="1069084" y="1462444"/>
                </a:cubicBezTo>
                <a:lnTo>
                  <a:pt x="1013203" y="1479786"/>
                </a:lnTo>
                <a:lnTo>
                  <a:pt x="977097" y="1619250"/>
                </a:lnTo>
                <a:lnTo>
                  <a:pt x="609376" y="1619250"/>
                </a:lnTo>
                <a:lnTo>
                  <a:pt x="573270" y="1479786"/>
                </a:lnTo>
                <a:lnTo>
                  <a:pt x="517391" y="1462444"/>
                </a:lnTo>
                <a:cubicBezTo>
                  <a:pt x="453803" y="1435555"/>
                  <a:pt x="394957" y="1399651"/>
                  <a:pt x="342457" y="1356335"/>
                </a:cubicBezTo>
                <a:lnTo>
                  <a:pt x="321120" y="1335999"/>
                </a:lnTo>
                <a:lnTo>
                  <a:pt x="185006" y="1373726"/>
                </a:lnTo>
                <a:lnTo>
                  <a:pt x="1190" y="1055348"/>
                </a:lnTo>
                <a:lnTo>
                  <a:pt x="101723" y="956528"/>
                </a:lnTo>
                <a:lnTo>
                  <a:pt x="92732" y="917522"/>
                </a:lnTo>
                <a:cubicBezTo>
                  <a:pt x="87355" y="882341"/>
                  <a:pt x="84566" y="846309"/>
                  <a:pt x="84566" y="809625"/>
                </a:cubicBezTo>
                <a:cubicBezTo>
                  <a:pt x="84566" y="772942"/>
                  <a:pt x="87355" y="736909"/>
                  <a:pt x="92732" y="701728"/>
                </a:cubicBezTo>
                <a:lnTo>
                  <a:pt x="101504" y="663676"/>
                </a:lnTo>
                <a:lnTo>
                  <a:pt x="0" y="563902"/>
                </a:lnTo>
                <a:lnTo>
                  <a:pt x="183816" y="245524"/>
                </a:lnTo>
                <a:lnTo>
                  <a:pt x="320852" y="283507"/>
                </a:lnTo>
                <a:lnTo>
                  <a:pt x="342457" y="262915"/>
                </a:lnTo>
                <a:cubicBezTo>
                  <a:pt x="394957" y="219599"/>
                  <a:pt x="453803" y="183695"/>
                  <a:pt x="517391" y="156806"/>
                </a:cubicBezTo>
                <a:lnTo>
                  <a:pt x="573270" y="139465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1" name="フリーフォーム: 図形 270">
            <a:extLst>
              <a:ext uri="{FF2B5EF4-FFF2-40B4-BE49-F238E27FC236}">
                <a16:creationId xmlns:a16="http://schemas.microsoft.com/office/drawing/2014/main" id="{7EC5C8BE-1E65-4DFA-8182-DCFB25E10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539" y="2781299"/>
            <a:ext cx="1619250" cy="1619886"/>
          </a:xfrm>
          <a:custGeom>
            <a:avLst/>
            <a:gdLst>
              <a:gd name="connsiteX0" fmla="*/ 808673 w 1619250"/>
              <a:gd name="connsiteY0" fmla="*/ 678979 h 1619886"/>
              <a:gd name="connsiteX1" fmla="*/ 676332 w 1619250"/>
              <a:gd name="connsiteY1" fmla="*/ 811372 h 1619886"/>
              <a:gd name="connsiteX2" fmla="*/ 808673 w 1619250"/>
              <a:gd name="connsiteY2" fmla="*/ 943764 h 1619886"/>
              <a:gd name="connsiteX3" fmla="*/ 941014 w 1619250"/>
              <a:gd name="connsiteY3" fmla="*/ 811372 h 1619886"/>
              <a:gd name="connsiteX4" fmla="*/ 808673 w 1619250"/>
              <a:gd name="connsiteY4" fmla="*/ 678979 h 1619886"/>
              <a:gd name="connsiteX5" fmla="*/ 645129 w 1619250"/>
              <a:gd name="connsiteY5" fmla="*/ 0 h 1619886"/>
              <a:gd name="connsiteX6" fmla="*/ 972219 w 1619250"/>
              <a:gd name="connsiteY6" fmla="*/ 0 h 1619886"/>
              <a:gd name="connsiteX7" fmla="*/ 1010326 w 1619250"/>
              <a:gd name="connsiteY7" fmla="*/ 199059 h 1619886"/>
              <a:gd name="connsiteX8" fmla="*/ 1060647 w 1619250"/>
              <a:gd name="connsiteY8" fmla="*/ 214685 h 1619886"/>
              <a:gd name="connsiteX9" fmla="*/ 1099115 w 1619250"/>
              <a:gd name="connsiteY9" fmla="*/ 235272 h 1619886"/>
              <a:gd name="connsiteX10" fmla="*/ 1266427 w 1619250"/>
              <a:gd name="connsiteY10" fmla="*/ 121762 h 1619886"/>
              <a:gd name="connsiteX11" fmla="*/ 1497805 w 1619250"/>
              <a:gd name="connsiteY11" fmla="*/ 353141 h 1619886"/>
              <a:gd name="connsiteX12" fmla="*/ 1385243 w 1619250"/>
              <a:gd name="connsiteY12" fmla="*/ 519056 h 1619886"/>
              <a:gd name="connsiteX13" fmla="*/ 1392163 w 1619250"/>
              <a:gd name="connsiteY13" fmla="*/ 530613 h 1619886"/>
              <a:gd name="connsiteX14" fmla="*/ 1422923 w 1619250"/>
              <a:gd name="connsiteY14" fmla="*/ 608720 h 1619886"/>
              <a:gd name="connsiteX15" fmla="*/ 1619250 w 1619250"/>
              <a:gd name="connsiteY15" fmla="*/ 646333 h 1619886"/>
              <a:gd name="connsiteX16" fmla="*/ 1619250 w 1619250"/>
              <a:gd name="connsiteY16" fmla="*/ 973552 h 1619886"/>
              <a:gd name="connsiteX17" fmla="*/ 1424141 w 1619250"/>
              <a:gd name="connsiteY17" fmla="*/ 1010932 h 1619886"/>
              <a:gd name="connsiteX18" fmla="*/ 1392163 w 1619250"/>
              <a:gd name="connsiteY18" fmla="*/ 1092130 h 1619886"/>
              <a:gd name="connsiteX19" fmla="*/ 1385385 w 1619250"/>
              <a:gd name="connsiteY19" fmla="*/ 1103449 h 1619886"/>
              <a:gd name="connsiteX20" fmla="*/ 1497034 w 1619250"/>
              <a:gd name="connsiteY20" fmla="*/ 1267967 h 1619886"/>
              <a:gd name="connsiteX21" fmla="*/ 1265746 w 1619250"/>
              <a:gd name="connsiteY21" fmla="*/ 1499255 h 1619886"/>
              <a:gd name="connsiteX22" fmla="*/ 1100185 w 1619250"/>
              <a:gd name="connsiteY22" fmla="*/ 1386898 h 1619886"/>
              <a:gd name="connsiteX23" fmla="*/ 1060647 w 1619250"/>
              <a:gd name="connsiteY23" fmla="*/ 1408058 h 1619886"/>
              <a:gd name="connsiteX24" fmla="*/ 1009745 w 1619250"/>
              <a:gd name="connsiteY24" fmla="*/ 1423865 h 1619886"/>
              <a:gd name="connsiteX25" fmla="*/ 972219 w 1619250"/>
              <a:gd name="connsiteY25" fmla="*/ 1619886 h 1619886"/>
              <a:gd name="connsiteX26" fmla="*/ 645129 w 1619250"/>
              <a:gd name="connsiteY26" fmla="*/ 1619886 h 1619886"/>
              <a:gd name="connsiteX27" fmla="*/ 607603 w 1619250"/>
              <a:gd name="connsiteY27" fmla="*/ 1423865 h 1619886"/>
              <a:gd name="connsiteX28" fmla="*/ 556699 w 1619250"/>
              <a:gd name="connsiteY28" fmla="*/ 1408058 h 1619886"/>
              <a:gd name="connsiteX29" fmla="*/ 516942 w 1619250"/>
              <a:gd name="connsiteY29" fmla="*/ 1386781 h 1619886"/>
              <a:gd name="connsiteX30" fmla="*/ 352824 w 1619250"/>
              <a:gd name="connsiteY30" fmla="*/ 1498124 h 1619886"/>
              <a:gd name="connsiteX31" fmla="*/ 121445 w 1619250"/>
              <a:gd name="connsiteY31" fmla="*/ 1266745 h 1619886"/>
              <a:gd name="connsiteX32" fmla="*/ 232088 w 1619250"/>
              <a:gd name="connsiteY32" fmla="*/ 1103660 h 1619886"/>
              <a:gd name="connsiteX33" fmla="*/ 225184 w 1619250"/>
              <a:gd name="connsiteY33" fmla="*/ 1092130 h 1619886"/>
              <a:gd name="connsiteX34" fmla="*/ 193050 w 1619250"/>
              <a:gd name="connsiteY34" fmla="*/ 1010538 h 1619886"/>
              <a:gd name="connsiteX35" fmla="*/ 0 w 1619250"/>
              <a:gd name="connsiteY35" fmla="*/ 973552 h 1619886"/>
              <a:gd name="connsiteX36" fmla="*/ 0 w 1619250"/>
              <a:gd name="connsiteY36" fmla="*/ 646333 h 1619886"/>
              <a:gd name="connsiteX37" fmla="*/ 194268 w 1619250"/>
              <a:gd name="connsiteY37" fmla="*/ 609114 h 1619886"/>
              <a:gd name="connsiteX38" fmla="*/ 225184 w 1619250"/>
              <a:gd name="connsiteY38" fmla="*/ 530613 h 1619886"/>
              <a:gd name="connsiteX39" fmla="*/ 232265 w 1619250"/>
              <a:gd name="connsiteY39" fmla="*/ 518787 h 1619886"/>
              <a:gd name="connsiteX40" fmla="*/ 120313 w 1619250"/>
              <a:gd name="connsiteY40" fmla="*/ 353823 h 1619886"/>
              <a:gd name="connsiteX41" fmla="*/ 351601 w 1619250"/>
              <a:gd name="connsiteY41" fmla="*/ 122535 h 1619886"/>
              <a:gd name="connsiteX42" fmla="*/ 517947 w 1619250"/>
              <a:gd name="connsiteY42" fmla="*/ 235425 h 1619886"/>
              <a:gd name="connsiteX43" fmla="*/ 556699 w 1619250"/>
              <a:gd name="connsiteY43" fmla="*/ 214685 h 1619886"/>
              <a:gd name="connsiteX44" fmla="*/ 607021 w 1619250"/>
              <a:gd name="connsiteY44" fmla="*/ 19905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9250" h="1619886">
                <a:moveTo>
                  <a:pt x="808673" y="678979"/>
                </a:moveTo>
                <a:cubicBezTo>
                  <a:pt x="735610" y="678979"/>
                  <a:pt x="676332" y="738280"/>
                  <a:pt x="676332" y="811372"/>
                </a:cubicBezTo>
                <a:cubicBezTo>
                  <a:pt x="676332" y="884464"/>
                  <a:pt x="735610" y="943764"/>
                  <a:pt x="808673" y="943764"/>
                </a:cubicBezTo>
                <a:cubicBezTo>
                  <a:pt x="881736" y="943764"/>
                  <a:pt x="941014" y="884464"/>
                  <a:pt x="941014" y="811372"/>
                </a:cubicBezTo>
                <a:cubicBezTo>
                  <a:pt x="941014" y="738280"/>
                  <a:pt x="881736" y="678979"/>
                  <a:pt x="808673" y="678979"/>
                </a:cubicBezTo>
                <a:close/>
                <a:moveTo>
                  <a:pt x="645129" y="0"/>
                </a:moveTo>
                <a:lnTo>
                  <a:pt x="972219" y="0"/>
                </a:lnTo>
                <a:lnTo>
                  <a:pt x="1010326" y="199059"/>
                </a:lnTo>
                <a:lnTo>
                  <a:pt x="1060647" y="214685"/>
                </a:lnTo>
                <a:lnTo>
                  <a:pt x="1099115" y="235272"/>
                </a:lnTo>
                <a:lnTo>
                  <a:pt x="1266427" y="121762"/>
                </a:lnTo>
                <a:lnTo>
                  <a:pt x="1497805" y="353141"/>
                </a:lnTo>
                <a:lnTo>
                  <a:pt x="1385243" y="519056"/>
                </a:lnTo>
                <a:lnTo>
                  <a:pt x="1392163" y="530613"/>
                </a:lnTo>
                <a:lnTo>
                  <a:pt x="1422923" y="608720"/>
                </a:lnTo>
                <a:lnTo>
                  <a:pt x="1619250" y="646333"/>
                </a:lnTo>
                <a:lnTo>
                  <a:pt x="1619250" y="973552"/>
                </a:lnTo>
                <a:lnTo>
                  <a:pt x="1424141" y="1010932"/>
                </a:lnTo>
                <a:lnTo>
                  <a:pt x="1392163" y="1092130"/>
                </a:lnTo>
                <a:lnTo>
                  <a:pt x="1385385" y="1103449"/>
                </a:lnTo>
                <a:lnTo>
                  <a:pt x="1497034" y="1267967"/>
                </a:lnTo>
                <a:lnTo>
                  <a:pt x="1265746" y="1499255"/>
                </a:lnTo>
                <a:lnTo>
                  <a:pt x="1100185" y="1386898"/>
                </a:lnTo>
                <a:lnTo>
                  <a:pt x="1060647" y="1408058"/>
                </a:lnTo>
                <a:lnTo>
                  <a:pt x="1009745" y="1423865"/>
                </a:lnTo>
                <a:lnTo>
                  <a:pt x="972219" y="1619886"/>
                </a:lnTo>
                <a:lnTo>
                  <a:pt x="645129" y="1619886"/>
                </a:lnTo>
                <a:lnTo>
                  <a:pt x="607603" y="1423865"/>
                </a:lnTo>
                <a:lnTo>
                  <a:pt x="556699" y="1408058"/>
                </a:lnTo>
                <a:lnTo>
                  <a:pt x="516942" y="1386781"/>
                </a:lnTo>
                <a:lnTo>
                  <a:pt x="352824" y="1498124"/>
                </a:lnTo>
                <a:lnTo>
                  <a:pt x="121445" y="1266745"/>
                </a:lnTo>
                <a:lnTo>
                  <a:pt x="232088" y="1103660"/>
                </a:lnTo>
                <a:lnTo>
                  <a:pt x="225184" y="1092130"/>
                </a:lnTo>
                <a:lnTo>
                  <a:pt x="193050" y="1010538"/>
                </a:lnTo>
                <a:lnTo>
                  <a:pt x="0" y="973552"/>
                </a:lnTo>
                <a:lnTo>
                  <a:pt x="0" y="646333"/>
                </a:lnTo>
                <a:lnTo>
                  <a:pt x="194268" y="609114"/>
                </a:lnTo>
                <a:lnTo>
                  <a:pt x="225184" y="530613"/>
                </a:lnTo>
                <a:lnTo>
                  <a:pt x="232265" y="518787"/>
                </a:lnTo>
                <a:lnTo>
                  <a:pt x="120313" y="353823"/>
                </a:lnTo>
                <a:lnTo>
                  <a:pt x="351601" y="122535"/>
                </a:lnTo>
                <a:lnTo>
                  <a:pt x="517947" y="235425"/>
                </a:lnTo>
                <a:lnTo>
                  <a:pt x="556699" y="214685"/>
                </a:lnTo>
                <a:lnTo>
                  <a:pt x="607021" y="199059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2" name="フリーフォーム: 図形 271">
            <a:extLst>
              <a:ext uri="{FF2B5EF4-FFF2-40B4-BE49-F238E27FC236}">
                <a16:creationId xmlns:a16="http://schemas.microsoft.com/office/drawing/2014/main" id="{C0345268-F09B-4F08-9C14-4EE687D1B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163" y="2781300"/>
            <a:ext cx="1587663" cy="1619250"/>
          </a:xfrm>
          <a:custGeom>
            <a:avLst/>
            <a:gdLst>
              <a:gd name="connsiteX0" fmla="*/ 792641 w 1587663"/>
              <a:gd name="connsiteY0" fmla="*/ 411031 h 1619250"/>
              <a:gd name="connsiteX1" fmla="*/ 394284 w 1587663"/>
              <a:gd name="connsiteY1" fmla="*/ 809625 h 1619250"/>
              <a:gd name="connsiteX2" fmla="*/ 792641 w 1587663"/>
              <a:gd name="connsiteY2" fmla="*/ 1208220 h 1619250"/>
              <a:gd name="connsiteX3" fmla="*/ 1190999 w 1587663"/>
              <a:gd name="connsiteY3" fmla="*/ 809625 h 1619250"/>
              <a:gd name="connsiteX4" fmla="*/ 792641 w 1587663"/>
              <a:gd name="connsiteY4" fmla="*/ 411031 h 1619250"/>
              <a:gd name="connsiteX5" fmla="*/ 609376 w 1587663"/>
              <a:gd name="connsiteY5" fmla="*/ 0 h 1619250"/>
              <a:gd name="connsiteX6" fmla="*/ 977097 w 1587663"/>
              <a:gd name="connsiteY6" fmla="*/ 0 h 1619250"/>
              <a:gd name="connsiteX7" fmla="*/ 1013270 w 1587663"/>
              <a:gd name="connsiteY7" fmla="*/ 139723 h 1619250"/>
              <a:gd name="connsiteX8" fmla="*/ 1068265 w 1587663"/>
              <a:gd name="connsiteY8" fmla="*/ 156803 h 1619250"/>
              <a:gd name="connsiteX9" fmla="*/ 1243052 w 1587663"/>
              <a:gd name="connsiteY9" fmla="*/ 262908 h 1619250"/>
              <a:gd name="connsiteX10" fmla="*/ 1265133 w 1587663"/>
              <a:gd name="connsiteY10" fmla="*/ 283972 h 1619250"/>
              <a:gd name="connsiteX11" fmla="*/ 1403847 w 1587663"/>
              <a:gd name="connsiteY11" fmla="*/ 245524 h 1619250"/>
              <a:gd name="connsiteX12" fmla="*/ 1587663 w 1587663"/>
              <a:gd name="connsiteY12" fmla="*/ 563902 h 1619250"/>
              <a:gd name="connsiteX13" fmla="*/ 1484233 w 1587663"/>
              <a:gd name="connsiteY13" fmla="*/ 665571 h 1619250"/>
              <a:gd name="connsiteX14" fmla="*/ 1492559 w 1587663"/>
              <a:gd name="connsiteY14" fmla="*/ 701723 h 1619250"/>
              <a:gd name="connsiteX15" fmla="*/ 1500717 w 1587663"/>
              <a:gd name="connsiteY15" fmla="*/ 809625 h 1619250"/>
              <a:gd name="connsiteX16" fmla="*/ 1492559 w 1587663"/>
              <a:gd name="connsiteY16" fmla="*/ 917527 h 1619250"/>
              <a:gd name="connsiteX17" fmla="*/ 1484013 w 1587663"/>
              <a:gd name="connsiteY17" fmla="*/ 954633 h 1619250"/>
              <a:gd name="connsiteX18" fmla="*/ 1586473 w 1587663"/>
              <a:gd name="connsiteY18" fmla="*/ 1055349 h 1619250"/>
              <a:gd name="connsiteX19" fmla="*/ 1402657 w 1587663"/>
              <a:gd name="connsiteY19" fmla="*/ 1373726 h 1619250"/>
              <a:gd name="connsiteX20" fmla="*/ 1264865 w 1587663"/>
              <a:gd name="connsiteY20" fmla="*/ 1335534 h 1619250"/>
              <a:gd name="connsiteX21" fmla="*/ 1243052 w 1587663"/>
              <a:gd name="connsiteY21" fmla="*/ 1356342 h 1619250"/>
              <a:gd name="connsiteX22" fmla="*/ 1068265 w 1587663"/>
              <a:gd name="connsiteY22" fmla="*/ 1462447 h 1619250"/>
              <a:gd name="connsiteX23" fmla="*/ 1013270 w 1587663"/>
              <a:gd name="connsiteY23" fmla="*/ 1479527 h 1619250"/>
              <a:gd name="connsiteX24" fmla="*/ 977097 w 1587663"/>
              <a:gd name="connsiteY24" fmla="*/ 1619250 h 1619250"/>
              <a:gd name="connsiteX25" fmla="*/ 609376 w 1587663"/>
              <a:gd name="connsiteY25" fmla="*/ 1619250 h 1619250"/>
              <a:gd name="connsiteX26" fmla="*/ 573307 w 1587663"/>
              <a:gd name="connsiteY26" fmla="*/ 1479930 h 1619250"/>
              <a:gd name="connsiteX27" fmla="*/ 517018 w 1587663"/>
              <a:gd name="connsiteY27" fmla="*/ 1462447 h 1619250"/>
              <a:gd name="connsiteX28" fmla="*/ 342231 w 1587663"/>
              <a:gd name="connsiteY28" fmla="*/ 1356342 h 1619250"/>
              <a:gd name="connsiteX29" fmla="*/ 320954 w 1587663"/>
              <a:gd name="connsiteY29" fmla="*/ 1336045 h 1619250"/>
              <a:gd name="connsiteX30" fmla="*/ 185006 w 1587663"/>
              <a:gd name="connsiteY30" fmla="*/ 1373726 h 1619250"/>
              <a:gd name="connsiteX31" fmla="*/ 1190 w 1587663"/>
              <a:gd name="connsiteY31" fmla="*/ 1055348 h 1619250"/>
              <a:gd name="connsiteX32" fmla="*/ 101710 w 1587663"/>
              <a:gd name="connsiteY32" fmla="*/ 956541 h 1619250"/>
              <a:gd name="connsiteX33" fmla="*/ 92724 w 1587663"/>
              <a:gd name="connsiteY33" fmla="*/ 917527 h 1619250"/>
              <a:gd name="connsiteX34" fmla="*/ 84566 w 1587663"/>
              <a:gd name="connsiteY34" fmla="*/ 809625 h 1619250"/>
              <a:gd name="connsiteX35" fmla="*/ 92724 w 1587663"/>
              <a:gd name="connsiteY35" fmla="*/ 701723 h 1619250"/>
              <a:gd name="connsiteX36" fmla="*/ 101490 w 1587663"/>
              <a:gd name="connsiteY36" fmla="*/ 663663 h 1619250"/>
              <a:gd name="connsiteX37" fmla="*/ 0 w 1587663"/>
              <a:gd name="connsiteY37" fmla="*/ 563902 h 1619250"/>
              <a:gd name="connsiteX38" fmla="*/ 183816 w 1587663"/>
              <a:gd name="connsiteY38" fmla="*/ 245524 h 1619250"/>
              <a:gd name="connsiteX39" fmla="*/ 320686 w 1587663"/>
              <a:gd name="connsiteY39" fmla="*/ 283461 h 1619250"/>
              <a:gd name="connsiteX40" fmla="*/ 342231 w 1587663"/>
              <a:gd name="connsiteY40" fmla="*/ 262908 h 1619250"/>
              <a:gd name="connsiteX41" fmla="*/ 517018 w 1587663"/>
              <a:gd name="connsiteY41" fmla="*/ 156803 h 1619250"/>
              <a:gd name="connsiteX42" fmla="*/ 573307 w 1587663"/>
              <a:gd name="connsiteY42" fmla="*/ 139321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87663" h="1619250">
                <a:moveTo>
                  <a:pt x="792641" y="411031"/>
                </a:moveTo>
                <a:cubicBezTo>
                  <a:pt x="572614" y="411031"/>
                  <a:pt x="394284" y="589467"/>
                  <a:pt x="394284" y="809625"/>
                </a:cubicBezTo>
                <a:cubicBezTo>
                  <a:pt x="394284" y="1029784"/>
                  <a:pt x="572614" y="1208220"/>
                  <a:pt x="792641" y="1208220"/>
                </a:cubicBezTo>
                <a:cubicBezTo>
                  <a:pt x="1012669" y="1208220"/>
                  <a:pt x="1190999" y="1029784"/>
                  <a:pt x="1190999" y="809625"/>
                </a:cubicBezTo>
                <a:cubicBezTo>
                  <a:pt x="1190999" y="589467"/>
                  <a:pt x="1012669" y="411031"/>
                  <a:pt x="792641" y="411031"/>
                </a:cubicBezTo>
                <a:close/>
                <a:moveTo>
                  <a:pt x="609376" y="0"/>
                </a:moveTo>
                <a:lnTo>
                  <a:pt x="977097" y="0"/>
                </a:lnTo>
                <a:lnTo>
                  <a:pt x="1013270" y="139723"/>
                </a:lnTo>
                <a:lnTo>
                  <a:pt x="1068265" y="156803"/>
                </a:lnTo>
                <a:cubicBezTo>
                  <a:pt x="1131801" y="183691"/>
                  <a:pt x="1190597" y="219593"/>
                  <a:pt x="1243052" y="262908"/>
                </a:cubicBezTo>
                <a:lnTo>
                  <a:pt x="1265133" y="283972"/>
                </a:lnTo>
                <a:lnTo>
                  <a:pt x="1403847" y="245524"/>
                </a:lnTo>
                <a:lnTo>
                  <a:pt x="1587663" y="563902"/>
                </a:lnTo>
                <a:lnTo>
                  <a:pt x="1484233" y="665571"/>
                </a:lnTo>
                <a:lnTo>
                  <a:pt x="1492559" y="701723"/>
                </a:lnTo>
                <a:cubicBezTo>
                  <a:pt x="1497931" y="736906"/>
                  <a:pt x="1500717" y="772940"/>
                  <a:pt x="1500717" y="809625"/>
                </a:cubicBezTo>
                <a:cubicBezTo>
                  <a:pt x="1500717" y="846311"/>
                  <a:pt x="1497931" y="882345"/>
                  <a:pt x="1492559" y="917527"/>
                </a:cubicBezTo>
                <a:lnTo>
                  <a:pt x="1484013" y="954633"/>
                </a:lnTo>
                <a:lnTo>
                  <a:pt x="1586473" y="1055349"/>
                </a:lnTo>
                <a:lnTo>
                  <a:pt x="1402657" y="1373726"/>
                </a:lnTo>
                <a:lnTo>
                  <a:pt x="1264865" y="1335534"/>
                </a:lnTo>
                <a:lnTo>
                  <a:pt x="1243052" y="1356342"/>
                </a:lnTo>
                <a:cubicBezTo>
                  <a:pt x="1190596" y="1399657"/>
                  <a:pt x="1131800" y="1435560"/>
                  <a:pt x="1068265" y="1462447"/>
                </a:cubicBezTo>
                <a:lnTo>
                  <a:pt x="1013270" y="1479527"/>
                </a:lnTo>
                <a:lnTo>
                  <a:pt x="977097" y="1619250"/>
                </a:lnTo>
                <a:lnTo>
                  <a:pt x="609376" y="1619250"/>
                </a:lnTo>
                <a:lnTo>
                  <a:pt x="573307" y="1479930"/>
                </a:lnTo>
                <a:lnTo>
                  <a:pt x="517018" y="1462447"/>
                </a:lnTo>
                <a:cubicBezTo>
                  <a:pt x="453482" y="1435560"/>
                  <a:pt x="394686" y="1399657"/>
                  <a:pt x="342231" y="1356342"/>
                </a:cubicBezTo>
                <a:lnTo>
                  <a:pt x="320954" y="1336045"/>
                </a:lnTo>
                <a:lnTo>
                  <a:pt x="185006" y="1373726"/>
                </a:lnTo>
                <a:lnTo>
                  <a:pt x="1190" y="1055348"/>
                </a:lnTo>
                <a:lnTo>
                  <a:pt x="101710" y="956541"/>
                </a:lnTo>
                <a:lnTo>
                  <a:pt x="92724" y="917527"/>
                </a:lnTo>
                <a:cubicBezTo>
                  <a:pt x="87352" y="882345"/>
                  <a:pt x="84566" y="846311"/>
                  <a:pt x="84566" y="809625"/>
                </a:cubicBezTo>
                <a:cubicBezTo>
                  <a:pt x="84566" y="772940"/>
                  <a:pt x="87352" y="736906"/>
                  <a:pt x="92724" y="701723"/>
                </a:cubicBezTo>
                <a:lnTo>
                  <a:pt x="101490" y="663663"/>
                </a:lnTo>
                <a:lnTo>
                  <a:pt x="0" y="563902"/>
                </a:lnTo>
                <a:lnTo>
                  <a:pt x="183816" y="245524"/>
                </a:lnTo>
                <a:lnTo>
                  <a:pt x="320686" y="283461"/>
                </a:lnTo>
                <a:lnTo>
                  <a:pt x="342231" y="262908"/>
                </a:lnTo>
                <a:cubicBezTo>
                  <a:pt x="394686" y="219593"/>
                  <a:pt x="453482" y="183691"/>
                  <a:pt x="517018" y="156803"/>
                </a:cubicBezTo>
                <a:lnTo>
                  <a:pt x="573307" y="139321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3" name="フリーフォーム: 図形 272">
            <a:extLst>
              <a:ext uri="{FF2B5EF4-FFF2-40B4-BE49-F238E27FC236}">
                <a16:creationId xmlns:a16="http://schemas.microsoft.com/office/drawing/2014/main" id="{950F87C4-4B6D-41CC-9300-D3AE6F70A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2" y="4724700"/>
            <a:ext cx="1619249" cy="1619886"/>
          </a:xfrm>
          <a:custGeom>
            <a:avLst/>
            <a:gdLst>
              <a:gd name="connsiteX0" fmla="*/ 645127 w 1619249"/>
              <a:gd name="connsiteY0" fmla="*/ 0 h 1619886"/>
              <a:gd name="connsiteX1" fmla="*/ 972218 w 1619249"/>
              <a:gd name="connsiteY1" fmla="*/ 0 h 1619886"/>
              <a:gd name="connsiteX2" fmla="*/ 1010824 w 1619249"/>
              <a:gd name="connsiteY2" fmla="*/ 201665 h 1619886"/>
              <a:gd name="connsiteX3" fmla="*/ 1047043 w 1619249"/>
              <a:gd name="connsiteY3" fmla="*/ 212912 h 1619886"/>
              <a:gd name="connsiteX4" fmla="*/ 1094574 w 1619249"/>
              <a:gd name="connsiteY4" fmla="*/ 238352 h 1619886"/>
              <a:gd name="connsiteX5" fmla="*/ 1266426 w 1619249"/>
              <a:gd name="connsiteY5" fmla="*/ 121762 h 1619886"/>
              <a:gd name="connsiteX6" fmla="*/ 1497804 w 1619249"/>
              <a:gd name="connsiteY6" fmla="*/ 353141 h 1619886"/>
              <a:gd name="connsiteX7" fmla="*/ 1376458 w 1619249"/>
              <a:gd name="connsiteY7" fmla="*/ 532004 h 1619886"/>
              <a:gd name="connsiteX8" fmla="*/ 1405346 w 1619249"/>
              <a:gd name="connsiteY8" fmla="*/ 605352 h 1619886"/>
              <a:gd name="connsiteX9" fmla="*/ 1619249 w 1619249"/>
              <a:gd name="connsiteY9" fmla="*/ 646333 h 1619886"/>
              <a:gd name="connsiteX10" fmla="*/ 1619249 w 1619249"/>
              <a:gd name="connsiteY10" fmla="*/ 973552 h 1619886"/>
              <a:gd name="connsiteX11" fmla="*/ 1396827 w 1619249"/>
              <a:gd name="connsiteY11" fmla="*/ 1016165 h 1619886"/>
              <a:gd name="connsiteX12" fmla="*/ 1373201 w 1619249"/>
              <a:gd name="connsiteY12" fmla="*/ 1076153 h 1619886"/>
              <a:gd name="connsiteX13" fmla="*/ 1370228 w 1619249"/>
              <a:gd name="connsiteY13" fmla="*/ 1081117 h 1619886"/>
              <a:gd name="connsiteX14" fmla="*/ 1497033 w 1619249"/>
              <a:gd name="connsiteY14" fmla="*/ 1267967 h 1619886"/>
              <a:gd name="connsiteX15" fmla="*/ 1265745 w 1619249"/>
              <a:gd name="connsiteY15" fmla="*/ 1499255 h 1619886"/>
              <a:gd name="connsiteX16" fmla="*/ 1076817 w 1619249"/>
              <a:gd name="connsiteY16" fmla="*/ 1371040 h 1619886"/>
              <a:gd name="connsiteX17" fmla="*/ 1047043 w 1619249"/>
              <a:gd name="connsiteY17" fmla="*/ 1386976 h 1619886"/>
              <a:gd name="connsiteX18" fmla="*/ 1014894 w 1619249"/>
              <a:gd name="connsiteY18" fmla="*/ 1396959 h 1619886"/>
              <a:gd name="connsiteX19" fmla="*/ 972218 w 1619249"/>
              <a:gd name="connsiteY19" fmla="*/ 1619886 h 1619886"/>
              <a:gd name="connsiteX20" fmla="*/ 645127 w 1619249"/>
              <a:gd name="connsiteY20" fmla="*/ 1619886 h 1619886"/>
              <a:gd name="connsiteX21" fmla="*/ 603654 w 1619249"/>
              <a:gd name="connsiteY21" fmla="*/ 1403245 h 1619886"/>
              <a:gd name="connsiteX22" fmla="*/ 551263 w 1619249"/>
              <a:gd name="connsiteY22" fmla="*/ 1386976 h 1619886"/>
              <a:gd name="connsiteX23" fmla="*/ 531916 w 1619249"/>
              <a:gd name="connsiteY23" fmla="*/ 1376621 h 1619886"/>
              <a:gd name="connsiteX24" fmla="*/ 352822 w 1619249"/>
              <a:gd name="connsiteY24" fmla="*/ 1498124 h 1619886"/>
              <a:gd name="connsiteX25" fmla="*/ 121444 w 1619249"/>
              <a:gd name="connsiteY25" fmla="*/ 1266745 h 1619886"/>
              <a:gd name="connsiteX26" fmla="*/ 237127 w 1619249"/>
              <a:gd name="connsiteY26" fmla="*/ 1096229 h 1619886"/>
              <a:gd name="connsiteX27" fmla="*/ 225105 w 1619249"/>
              <a:gd name="connsiteY27" fmla="*/ 1076153 h 1619886"/>
              <a:gd name="connsiteX28" fmla="*/ 199770 w 1619249"/>
              <a:gd name="connsiteY28" fmla="*/ 1011826 h 1619886"/>
              <a:gd name="connsiteX29" fmla="*/ 0 w 1619249"/>
              <a:gd name="connsiteY29" fmla="*/ 973552 h 1619886"/>
              <a:gd name="connsiteX30" fmla="*/ 0 w 1619249"/>
              <a:gd name="connsiteY30" fmla="*/ 646333 h 1619886"/>
              <a:gd name="connsiteX31" fmla="*/ 191251 w 1619249"/>
              <a:gd name="connsiteY31" fmla="*/ 609692 h 1619886"/>
              <a:gd name="connsiteX32" fmla="*/ 225105 w 1619249"/>
              <a:gd name="connsiteY32" fmla="*/ 523736 h 1619886"/>
              <a:gd name="connsiteX33" fmla="*/ 230035 w 1619249"/>
              <a:gd name="connsiteY33" fmla="*/ 515503 h 1619886"/>
              <a:gd name="connsiteX34" fmla="*/ 120312 w 1619249"/>
              <a:gd name="connsiteY34" fmla="*/ 353823 h 1619886"/>
              <a:gd name="connsiteX35" fmla="*/ 351600 w 1619249"/>
              <a:gd name="connsiteY35" fmla="*/ 122535 h 1619886"/>
              <a:gd name="connsiteX36" fmla="*/ 514090 w 1619249"/>
              <a:gd name="connsiteY36" fmla="*/ 232808 h 1619886"/>
              <a:gd name="connsiteX37" fmla="*/ 551263 w 1619249"/>
              <a:gd name="connsiteY37" fmla="*/ 212912 h 1619886"/>
              <a:gd name="connsiteX38" fmla="*/ 607725 w 1619249"/>
              <a:gd name="connsiteY38" fmla="*/ 19537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19249" h="1619886">
                <a:moveTo>
                  <a:pt x="645127" y="0"/>
                </a:moveTo>
                <a:lnTo>
                  <a:pt x="972218" y="0"/>
                </a:lnTo>
                <a:lnTo>
                  <a:pt x="1010824" y="201665"/>
                </a:lnTo>
                <a:lnTo>
                  <a:pt x="1047043" y="212912"/>
                </a:lnTo>
                <a:lnTo>
                  <a:pt x="1094574" y="238352"/>
                </a:lnTo>
                <a:lnTo>
                  <a:pt x="1266426" y="121762"/>
                </a:lnTo>
                <a:lnTo>
                  <a:pt x="1497804" y="353141"/>
                </a:lnTo>
                <a:lnTo>
                  <a:pt x="1376458" y="532004"/>
                </a:lnTo>
                <a:lnTo>
                  <a:pt x="1405346" y="605352"/>
                </a:lnTo>
                <a:lnTo>
                  <a:pt x="1619249" y="646333"/>
                </a:lnTo>
                <a:lnTo>
                  <a:pt x="1619249" y="973552"/>
                </a:lnTo>
                <a:lnTo>
                  <a:pt x="1396827" y="1016165"/>
                </a:lnTo>
                <a:lnTo>
                  <a:pt x="1373201" y="1076153"/>
                </a:lnTo>
                <a:lnTo>
                  <a:pt x="1370228" y="1081117"/>
                </a:lnTo>
                <a:lnTo>
                  <a:pt x="1497033" y="1267967"/>
                </a:lnTo>
                <a:lnTo>
                  <a:pt x="1265745" y="1499255"/>
                </a:lnTo>
                <a:lnTo>
                  <a:pt x="1076817" y="1371040"/>
                </a:lnTo>
                <a:lnTo>
                  <a:pt x="1047043" y="1386976"/>
                </a:lnTo>
                <a:lnTo>
                  <a:pt x="1014894" y="1396959"/>
                </a:lnTo>
                <a:lnTo>
                  <a:pt x="972218" y="1619886"/>
                </a:lnTo>
                <a:lnTo>
                  <a:pt x="645127" y="1619886"/>
                </a:lnTo>
                <a:lnTo>
                  <a:pt x="603654" y="1403245"/>
                </a:lnTo>
                <a:lnTo>
                  <a:pt x="551263" y="1386976"/>
                </a:lnTo>
                <a:lnTo>
                  <a:pt x="531916" y="1376621"/>
                </a:lnTo>
                <a:lnTo>
                  <a:pt x="352822" y="1498124"/>
                </a:lnTo>
                <a:lnTo>
                  <a:pt x="121444" y="1266745"/>
                </a:lnTo>
                <a:lnTo>
                  <a:pt x="237127" y="1096229"/>
                </a:lnTo>
                <a:lnTo>
                  <a:pt x="225105" y="1076153"/>
                </a:lnTo>
                <a:lnTo>
                  <a:pt x="199770" y="1011826"/>
                </a:lnTo>
                <a:lnTo>
                  <a:pt x="0" y="973552"/>
                </a:lnTo>
                <a:lnTo>
                  <a:pt x="0" y="646333"/>
                </a:lnTo>
                <a:lnTo>
                  <a:pt x="191251" y="609692"/>
                </a:lnTo>
                <a:lnTo>
                  <a:pt x="225105" y="523736"/>
                </a:lnTo>
                <a:lnTo>
                  <a:pt x="230035" y="515503"/>
                </a:lnTo>
                <a:lnTo>
                  <a:pt x="120312" y="353823"/>
                </a:lnTo>
                <a:lnTo>
                  <a:pt x="351600" y="122535"/>
                </a:lnTo>
                <a:lnTo>
                  <a:pt x="514090" y="232808"/>
                </a:lnTo>
                <a:lnTo>
                  <a:pt x="551263" y="212912"/>
                </a:lnTo>
                <a:lnTo>
                  <a:pt x="607725" y="19537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4" name="フリーフォーム: 図形 273">
            <a:extLst>
              <a:ext uri="{FF2B5EF4-FFF2-40B4-BE49-F238E27FC236}">
                <a16:creationId xmlns:a16="http://schemas.microsoft.com/office/drawing/2014/main" id="{A3A1661E-67DA-466A-9072-3EAB4D1BF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651" y="4724699"/>
            <a:ext cx="1619250" cy="1619886"/>
          </a:xfrm>
          <a:custGeom>
            <a:avLst/>
            <a:gdLst>
              <a:gd name="connsiteX0" fmla="*/ 808673 w 1619250"/>
              <a:gd name="connsiteY0" fmla="*/ 298050 h 1619886"/>
              <a:gd name="connsiteX1" fmla="*/ 295553 w 1619250"/>
              <a:gd name="connsiteY1" fmla="*/ 811372 h 1619886"/>
              <a:gd name="connsiteX2" fmla="*/ 808673 w 1619250"/>
              <a:gd name="connsiteY2" fmla="*/ 1324693 h 1619886"/>
              <a:gd name="connsiteX3" fmla="*/ 1321793 w 1619250"/>
              <a:gd name="connsiteY3" fmla="*/ 811372 h 1619886"/>
              <a:gd name="connsiteX4" fmla="*/ 808673 w 1619250"/>
              <a:gd name="connsiteY4" fmla="*/ 298050 h 1619886"/>
              <a:gd name="connsiteX5" fmla="*/ 645129 w 1619250"/>
              <a:gd name="connsiteY5" fmla="*/ 0 h 1619886"/>
              <a:gd name="connsiteX6" fmla="*/ 972219 w 1619250"/>
              <a:gd name="connsiteY6" fmla="*/ 0 h 1619886"/>
              <a:gd name="connsiteX7" fmla="*/ 1010326 w 1619250"/>
              <a:gd name="connsiteY7" fmla="*/ 199059 h 1619886"/>
              <a:gd name="connsiteX8" fmla="*/ 1060647 w 1619250"/>
              <a:gd name="connsiteY8" fmla="*/ 214685 h 1619886"/>
              <a:gd name="connsiteX9" fmla="*/ 1099115 w 1619250"/>
              <a:gd name="connsiteY9" fmla="*/ 235272 h 1619886"/>
              <a:gd name="connsiteX10" fmla="*/ 1266427 w 1619250"/>
              <a:gd name="connsiteY10" fmla="*/ 121762 h 1619886"/>
              <a:gd name="connsiteX11" fmla="*/ 1497805 w 1619250"/>
              <a:gd name="connsiteY11" fmla="*/ 353141 h 1619886"/>
              <a:gd name="connsiteX12" fmla="*/ 1385243 w 1619250"/>
              <a:gd name="connsiteY12" fmla="*/ 519056 h 1619886"/>
              <a:gd name="connsiteX13" fmla="*/ 1392163 w 1619250"/>
              <a:gd name="connsiteY13" fmla="*/ 530613 h 1619886"/>
              <a:gd name="connsiteX14" fmla="*/ 1422923 w 1619250"/>
              <a:gd name="connsiteY14" fmla="*/ 608719 h 1619886"/>
              <a:gd name="connsiteX15" fmla="*/ 1619250 w 1619250"/>
              <a:gd name="connsiteY15" fmla="*/ 646333 h 1619886"/>
              <a:gd name="connsiteX16" fmla="*/ 1619250 w 1619250"/>
              <a:gd name="connsiteY16" fmla="*/ 973552 h 1619886"/>
              <a:gd name="connsiteX17" fmla="*/ 1424141 w 1619250"/>
              <a:gd name="connsiteY17" fmla="*/ 1010932 h 1619886"/>
              <a:gd name="connsiteX18" fmla="*/ 1392163 w 1619250"/>
              <a:gd name="connsiteY18" fmla="*/ 1092130 h 1619886"/>
              <a:gd name="connsiteX19" fmla="*/ 1385385 w 1619250"/>
              <a:gd name="connsiteY19" fmla="*/ 1103450 h 1619886"/>
              <a:gd name="connsiteX20" fmla="*/ 1497034 w 1619250"/>
              <a:gd name="connsiteY20" fmla="*/ 1267967 h 1619886"/>
              <a:gd name="connsiteX21" fmla="*/ 1265746 w 1619250"/>
              <a:gd name="connsiteY21" fmla="*/ 1499255 h 1619886"/>
              <a:gd name="connsiteX22" fmla="*/ 1100185 w 1619250"/>
              <a:gd name="connsiteY22" fmla="*/ 1386898 h 1619886"/>
              <a:gd name="connsiteX23" fmla="*/ 1060647 w 1619250"/>
              <a:gd name="connsiteY23" fmla="*/ 1408058 h 1619886"/>
              <a:gd name="connsiteX24" fmla="*/ 1009745 w 1619250"/>
              <a:gd name="connsiteY24" fmla="*/ 1423864 h 1619886"/>
              <a:gd name="connsiteX25" fmla="*/ 972219 w 1619250"/>
              <a:gd name="connsiteY25" fmla="*/ 1619886 h 1619886"/>
              <a:gd name="connsiteX26" fmla="*/ 645129 w 1619250"/>
              <a:gd name="connsiteY26" fmla="*/ 1619886 h 1619886"/>
              <a:gd name="connsiteX27" fmla="*/ 607603 w 1619250"/>
              <a:gd name="connsiteY27" fmla="*/ 1423865 h 1619886"/>
              <a:gd name="connsiteX28" fmla="*/ 556699 w 1619250"/>
              <a:gd name="connsiteY28" fmla="*/ 1408058 h 1619886"/>
              <a:gd name="connsiteX29" fmla="*/ 516942 w 1619250"/>
              <a:gd name="connsiteY29" fmla="*/ 1386781 h 1619886"/>
              <a:gd name="connsiteX30" fmla="*/ 352823 w 1619250"/>
              <a:gd name="connsiteY30" fmla="*/ 1498124 h 1619886"/>
              <a:gd name="connsiteX31" fmla="*/ 121445 w 1619250"/>
              <a:gd name="connsiteY31" fmla="*/ 1266745 h 1619886"/>
              <a:gd name="connsiteX32" fmla="*/ 232087 w 1619250"/>
              <a:gd name="connsiteY32" fmla="*/ 1103660 h 1619886"/>
              <a:gd name="connsiteX33" fmla="*/ 225183 w 1619250"/>
              <a:gd name="connsiteY33" fmla="*/ 1092130 h 1619886"/>
              <a:gd name="connsiteX34" fmla="*/ 193050 w 1619250"/>
              <a:gd name="connsiteY34" fmla="*/ 1010538 h 1619886"/>
              <a:gd name="connsiteX35" fmla="*/ 0 w 1619250"/>
              <a:gd name="connsiteY35" fmla="*/ 973552 h 1619886"/>
              <a:gd name="connsiteX36" fmla="*/ 0 w 1619250"/>
              <a:gd name="connsiteY36" fmla="*/ 646333 h 1619886"/>
              <a:gd name="connsiteX37" fmla="*/ 194268 w 1619250"/>
              <a:gd name="connsiteY37" fmla="*/ 609114 h 1619886"/>
              <a:gd name="connsiteX38" fmla="*/ 225183 w 1619250"/>
              <a:gd name="connsiteY38" fmla="*/ 530613 h 1619886"/>
              <a:gd name="connsiteX39" fmla="*/ 232265 w 1619250"/>
              <a:gd name="connsiteY39" fmla="*/ 518786 h 1619886"/>
              <a:gd name="connsiteX40" fmla="*/ 120313 w 1619250"/>
              <a:gd name="connsiteY40" fmla="*/ 353823 h 1619886"/>
              <a:gd name="connsiteX41" fmla="*/ 351601 w 1619250"/>
              <a:gd name="connsiteY41" fmla="*/ 122535 h 1619886"/>
              <a:gd name="connsiteX42" fmla="*/ 517947 w 1619250"/>
              <a:gd name="connsiteY42" fmla="*/ 235425 h 1619886"/>
              <a:gd name="connsiteX43" fmla="*/ 556699 w 1619250"/>
              <a:gd name="connsiteY43" fmla="*/ 214685 h 1619886"/>
              <a:gd name="connsiteX44" fmla="*/ 607021 w 1619250"/>
              <a:gd name="connsiteY44" fmla="*/ 19905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9250" h="1619886">
                <a:moveTo>
                  <a:pt x="808673" y="298050"/>
                </a:moveTo>
                <a:cubicBezTo>
                  <a:pt x="525291" y="298050"/>
                  <a:pt x="295553" y="527878"/>
                  <a:pt x="295553" y="811372"/>
                </a:cubicBezTo>
                <a:cubicBezTo>
                  <a:pt x="295553" y="1094865"/>
                  <a:pt x="525291" y="1324693"/>
                  <a:pt x="808673" y="1324693"/>
                </a:cubicBezTo>
                <a:cubicBezTo>
                  <a:pt x="1092055" y="1324693"/>
                  <a:pt x="1321793" y="1094865"/>
                  <a:pt x="1321793" y="811372"/>
                </a:cubicBezTo>
                <a:cubicBezTo>
                  <a:pt x="1321793" y="527878"/>
                  <a:pt x="1092055" y="298050"/>
                  <a:pt x="808673" y="298050"/>
                </a:cubicBezTo>
                <a:close/>
                <a:moveTo>
                  <a:pt x="645129" y="0"/>
                </a:moveTo>
                <a:lnTo>
                  <a:pt x="972219" y="0"/>
                </a:lnTo>
                <a:lnTo>
                  <a:pt x="1010326" y="199059"/>
                </a:lnTo>
                <a:lnTo>
                  <a:pt x="1060647" y="214685"/>
                </a:lnTo>
                <a:lnTo>
                  <a:pt x="1099115" y="235272"/>
                </a:lnTo>
                <a:lnTo>
                  <a:pt x="1266427" y="121762"/>
                </a:lnTo>
                <a:lnTo>
                  <a:pt x="1497805" y="353141"/>
                </a:lnTo>
                <a:lnTo>
                  <a:pt x="1385243" y="519056"/>
                </a:lnTo>
                <a:lnTo>
                  <a:pt x="1392163" y="530613"/>
                </a:lnTo>
                <a:lnTo>
                  <a:pt x="1422923" y="608719"/>
                </a:lnTo>
                <a:lnTo>
                  <a:pt x="1619250" y="646333"/>
                </a:lnTo>
                <a:lnTo>
                  <a:pt x="1619250" y="973552"/>
                </a:lnTo>
                <a:lnTo>
                  <a:pt x="1424141" y="1010932"/>
                </a:lnTo>
                <a:lnTo>
                  <a:pt x="1392163" y="1092130"/>
                </a:lnTo>
                <a:lnTo>
                  <a:pt x="1385385" y="1103450"/>
                </a:lnTo>
                <a:lnTo>
                  <a:pt x="1497034" y="1267967"/>
                </a:lnTo>
                <a:lnTo>
                  <a:pt x="1265746" y="1499255"/>
                </a:lnTo>
                <a:lnTo>
                  <a:pt x="1100185" y="1386898"/>
                </a:lnTo>
                <a:lnTo>
                  <a:pt x="1060647" y="1408058"/>
                </a:lnTo>
                <a:lnTo>
                  <a:pt x="1009745" y="1423864"/>
                </a:lnTo>
                <a:lnTo>
                  <a:pt x="972219" y="1619886"/>
                </a:lnTo>
                <a:lnTo>
                  <a:pt x="645129" y="1619886"/>
                </a:lnTo>
                <a:lnTo>
                  <a:pt x="607603" y="1423865"/>
                </a:lnTo>
                <a:lnTo>
                  <a:pt x="556699" y="1408058"/>
                </a:lnTo>
                <a:lnTo>
                  <a:pt x="516942" y="1386781"/>
                </a:lnTo>
                <a:lnTo>
                  <a:pt x="352823" y="1498124"/>
                </a:lnTo>
                <a:lnTo>
                  <a:pt x="121445" y="1266745"/>
                </a:lnTo>
                <a:lnTo>
                  <a:pt x="232087" y="1103660"/>
                </a:lnTo>
                <a:lnTo>
                  <a:pt x="225183" y="1092130"/>
                </a:lnTo>
                <a:lnTo>
                  <a:pt x="193050" y="1010538"/>
                </a:lnTo>
                <a:lnTo>
                  <a:pt x="0" y="973552"/>
                </a:lnTo>
                <a:lnTo>
                  <a:pt x="0" y="646333"/>
                </a:lnTo>
                <a:lnTo>
                  <a:pt x="194268" y="609114"/>
                </a:lnTo>
                <a:lnTo>
                  <a:pt x="225183" y="530613"/>
                </a:lnTo>
                <a:lnTo>
                  <a:pt x="232265" y="518786"/>
                </a:lnTo>
                <a:lnTo>
                  <a:pt x="120313" y="353823"/>
                </a:lnTo>
                <a:lnTo>
                  <a:pt x="351601" y="122535"/>
                </a:lnTo>
                <a:lnTo>
                  <a:pt x="517947" y="235425"/>
                </a:lnTo>
                <a:lnTo>
                  <a:pt x="556699" y="214685"/>
                </a:lnTo>
                <a:lnTo>
                  <a:pt x="607021" y="19905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5" name="フリーフォーム: 図形 274">
            <a:extLst>
              <a:ext uri="{FF2B5EF4-FFF2-40B4-BE49-F238E27FC236}">
                <a16:creationId xmlns:a16="http://schemas.microsoft.com/office/drawing/2014/main" id="{1606535E-E5D7-44D4-BFEE-D5D2C4234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288" y="4724700"/>
            <a:ext cx="1587663" cy="1619250"/>
          </a:xfrm>
          <a:custGeom>
            <a:avLst/>
            <a:gdLst>
              <a:gd name="connsiteX0" fmla="*/ 609376 w 1587663"/>
              <a:gd name="connsiteY0" fmla="*/ 0 h 1619250"/>
              <a:gd name="connsiteX1" fmla="*/ 977097 w 1587663"/>
              <a:gd name="connsiteY1" fmla="*/ 0 h 1619250"/>
              <a:gd name="connsiteX2" fmla="*/ 1013203 w 1587663"/>
              <a:gd name="connsiteY2" fmla="*/ 139464 h 1619250"/>
              <a:gd name="connsiteX3" fmla="*/ 1069084 w 1587663"/>
              <a:gd name="connsiteY3" fmla="*/ 156806 h 1619250"/>
              <a:gd name="connsiteX4" fmla="*/ 1244018 w 1587663"/>
              <a:gd name="connsiteY4" fmla="*/ 262915 h 1619250"/>
              <a:gd name="connsiteX5" fmla="*/ 1265890 w 1587663"/>
              <a:gd name="connsiteY5" fmla="*/ 283762 h 1619250"/>
              <a:gd name="connsiteX6" fmla="*/ 1403848 w 1587663"/>
              <a:gd name="connsiteY6" fmla="*/ 245524 h 1619250"/>
              <a:gd name="connsiteX7" fmla="*/ 1587663 w 1587663"/>
              <a:gd name="connsiteY7" fmla="*/ 563902 h 1619250"/>
              <a:gd name="connsiteX8" fmla="*/ 1485191 w 1587663"/>
              <a:gd name="connsiteY8" fmla="*/ 664629 h 1619250"/>
              <a:gd name="connsiteX9" fmla="*/ 1493743 w 1587663"/>
              <a:gd name="connsiteY9" fmla="*/ 701728 h 1619250"/>
              <a:gd name="connsiteX10" fmla="*/ 1501908 w 1587663"/>
              <a:gd name="connsiteY10" fmla="*/ 809625 h 1619250"/>
              <a:gd name="connsiteX11" fmla="*/ 1493743 w 1587663"/>
              <a:gd name="connsiteY11" fmla="*/ 917522 h 1619250"/>
              <a:gd name="connsiteX12" fmla="*/ 1484971 w 1587663"/>
              <a:gd name="connsiteY12" fmla="*/ 955575 h 1619250"/>
              <a:gd name="connsiteX13" fmla="*/ 1586473 w 1587663"/>
              <a:gd name="connsiteY13" fmla="*/ 1055348 h 1619250"/>
              <a:gd name="connsiteX14" fmla="*/ 1402658 w 1587663"/>
              <a:gd name="connsiteY14" fmla="*/ 1373726 h 1619250"/>
              <a:gd name="connsiteX15" fmla="*/ 1265622 w 1587663"/>
              <a:gd name="connsiteY15" fmla="*/ 1335743 h 1619250"/>
              <a:gd name="connsiteX16" fmla="*/ 1244018 w 1587663"/>
              <a:gd name="connsiteY16" fmla="*/ 1356335 h 1619250"/>
              <a:gd name="connsiteX17" fmla="*/ 1069084 w 1587663"/>
              <a:gd name="connsiteY17" fmla="*/ 1462444 h 1619250"/>
              <a:gd name="connsiteX18" fmla="*/ 1013203 w 1587663"/>
              <a:gd name="connsiteY18" fmla="*/ 1479786 h 1619250"/>
              <a:gd name="connsiteX19" fmla="*/ 977097 w 1587663"/>
              <a:gd name="connsiteY19" fmla="*/ 1619250 h 1619250"/>
              <a:gd name="connsiteX20" fmla="*/ 609376 w 1587663"/>
              <a:gd name="connsiteY20" fmla="*/ 1619250 h 1619250"/>
              <a:gd name="connsiteX21" fmla="*/ 573270 w 1587663"/>
              <a:gd name="connsiteY21" fmla="*/ 1479786 h 1619250"/>
              <a:gd name="connsiteX22" fmla="*/ 517391 w 1587663"/>
              <a:gd name="connsiteY22" fmla="*/ 1462444 h 1619250"/>
              <a:gd name="connsiteX23" fmla="*/ 342457 w 1587663"/>
              <a:gd name="connsiteY23" fmla="*/ 1356335 h 1619250"/>
              <a:gd name="connsiteX24" fmla="*/ 321120 w 1587663"/>
              <a:gd name="connsiteY24" fmla="*/ 1335999 h 1619250"/>
              <a:gd name="connsiteX25" fmla="*/ 185006 w 1587663"/>
              <a:gd name="connsiteY25" fmla="*/ 1373726 h 1619250"/>
              <a:gd name="connsiteX26" fmla="*/ 1190 w 1587663"/>
              <a:gd name="connsiteY26" fmla="*/ 1055348 h 1619250"/>
              <a:gd name="connsiteX27" fmla="*/ 101723 w 1587663"/>
              <a:gd name="connsiteY27" fmla="*/ 956528 h 1619250"/>
              <a:gd name="connsiteX28" fmla="*/ 92732 w 1587663"/>
              <a:gd name="connsiteY28" fmla="*/ 917522 h 1619250"/>
              <a:gd name="connsiteX29" fmla="*/ 84566 w 1587663"/>
              <a:gd name="connsiteY29" fmla="*/ 809625 h 1619250"/>
              <a:gd name="connsiteX30" fmla="*/ 92732 w 1587663"/>
              <a:gd name="connsiteY30" fmla="*/ 701728 h 1619250"/>
              <a:gd name="connsiteX31" fmla="*/ 101504 w 1587663"/>
              <a:gd name="connsiteY31" fmla="*/ 663676 h 1619250"/>
              <a:gd name="connsiteX32" fmla="*/ 0 w 1587663"/>
              <a:gd name="connsiteY32" fmla="*/ 563902 h 1619250"/>
              <a:gd name="connsiteX33" fmla="*/ 183816 w 1587663"/>
              <a:gd name="connsiteY33" fmla="*/ 245524 h 1619250"/>
              <a:gd name="connsiteX34" fmla="*/ 320852 w 1587663"/>
              <a:gd name="connsiteY34" fmla="*/ 283507 h 1619250"/>
              <a:gd name="connsiteX35" fmla="*/ 342457 w 1587663"/>
              <a:gd name="connsiteY35" fmla="*/ 262915 h 1619250"/>
              <a:gd name="connsiteX36" fmla="*/ 517391 w 1587663"/>
              <a:gd name="connsiteY36" fmla="*/ 156806 h 1619250"/>
              <a:gd name="connsiteX37" fmla="*/ 573270 w 1587663"/>
              <a:gd name="connsiteY37" fmla="*/ 139464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7663" h="1619250">
                <a:moveTo>
                  <a:pt x="609376" y="0"/>
                </a:moveTo>
                <a:lnTo>
                  <a:pt x="977097" y="0"/>
                </a:lnTo>
                <a:lnTo>
                  <a:pt x="1013203" y="139464"/>
                </a:lnTo>
                <a:lnTo>
                  <a:pt x="1069084" y="156806"/>
                </a:lnTo>
                <a:cubicBezTo>
                  <a:pt x="1132672" y="183695"/>
                  <a:pt x="1191518" y="219599"/>
                  <a:pt x="1244018" y="262915"/>
                </a:cubicBezTo>
                <a:lnTo>
                  <a:pt x="1265890" y="283762"/>
                </a:lnTo>
                <a:lnTo>
                  <a:pt x="1403848" y="245524"/>
                </a:lnTo>
                <a:lnTo>
                  <a:pt x="1587663" y="563902"/>
                </a:lnTo>
                <a:lnTo>
                  <a:pt x="1485191" y="664629"/>
                </a:lnTo>
                <a:lnTo>
                  <a:pt x="1493743" y="701728"/>
                </a:lnTo>
                <a:cubicBezTo>
                  <a:pt x="1499120" y="736909"/>
                  <a:pt x="1501908" y="772941"/>
                  <a:pt x="1501908" y="809625"/>
                </a:cubicBezTo>
                <a:cubicBezTo>
                  <a:pt x="1501908" y="846309"/>
                  <a:pt x="1499120" y="882341"/>
                  <a:pt x="1493743" y="917522"/>
                </a:cubicBezTo>
                <a:lnTo>
                  <a:pt x="1484971" y="955575"/>
                </a:lnTo>
                <a:lnTo>
                  <a:pt x="1586473" y="1055348"/>
                </a:lnTo>
                <a:lnTo>
                  <a:pt x="1402658" y="1373726"/>
                </a:lnTo>
                <a:lnTo>
                  <a:pt x="1265622" y="1335743"/>
                </a:lnTo>
                <a:lnTo>
                  <a:pt x="1244018" y="1356335"/>
                </a:lnTo>
                <a:cubicBezTo>
                  <a:pt x="1191518" y="1399651"/>
                  <a:pt x="1132672" y="1435555"/>
                  <a:pt x="1069084" y="1462444"/>
                </a:cubicBezTo>
                <a:lnTo>
                  <a:pt x="1013203" y="1479786"/>
                </a:lnTo>
                <a:lnTo>
                  <a:pt x="977097" y="1619250"/>
                </a:lnTo>
                <a:lnTo>
                  <a:pt x="609376" y="1619250"/>
                </a:lnTo>
                <a:lnTo>
                  <a:pt x="573270" y="1479786"/>
                </a:lnTo>
                <a:lnTo>
                  <a:pt x="517391" y="1462444"/>
                </a:lnTo>
                <a:cubicBezTo>
                  <a:pt x="453803" y="1435555"/>
                  <a:pt x="394957" y="1399651"/>
                  <a:pt x="342457" y="1356335"/>
                </a:cubicBezTo>
                <a:lnTo>
                  <a:pt x="321120" y="1335999"/>
                </a:lnTo>
                <a:lnTo>
                  <a:pt x="185006" y="1373726"/>
                </a:lnTo>
                <a:lnTo>
                  <a:pt x="1190" y="1055348"/>
                </a:lnTo>
                <a:lnTo>
                  <a:pt x="101723" y="956528"/>
                </a:lnTo>
                <a:lnTo>
                  <a:pt x="92732" y="917522"/>
                </a:lnTo>
                <a:cubicBezTo>
                  <a:pt x="87355" y="882341"/>
                  <a:pt x="84566" y="846309"/>
                  <a:pt x="84566" y="809625"/>
                </a:cubicBezTo>
                <a:cubicBezTo>
                  <a:pt x="84566" y="772941"/>
                  <a:pt x="87355" y="736909"/>
                  <a:pt x="92732" y="701728"/>
                </a:cubicBezTo>
                <a:lnTo>
                  <a:pt x="101504" y="663676"/>
                </a:lnTo>
                <a:lnTo>
                  <a:pt x="0" y="563902"/>
                </a:lnTo>
                <a:lnTo>
                  <a:pt x="183816" y="245524"/>
                </a:lnTo>
                <a:lnTo>
                  <a:pt x="320852" y="283507"/>
                </a:lnTo>
                <a:lnTo>
                  <a:pt x="342457" y="262915"/>
                </a:lnTo>
                <a:cubicBezTo>
                  <a:pt x="394957" y="219599"/>
                  <a:pt x="453803" y="183695"/>
                  <a:pt x="517391" y="156806"/>
                </a:cubicBezTo>
                <a:lnTo>
                  <a:pt x="573270" y="13946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6" name="フリーフォーム: 図形 275">
            <a:extLst>
              <a:ext uri="{FF2B5EF4-FFF2-40B4-BE49-F238E27FC236}">
                <a16:creationId xmlns:a16="http://schemas.microsoft.com/office/drawing/2014/main" id="{6D35CBB5-D134-40D1-B870-FEBE9EACA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976" y="4724699"/>
            <a:ext cx="1619250" cy="1619886"/>
          </a:xfrm>
          <a:custGeom>
            <a:avLst/>
            <a:gdLst>
              <a:gd name="connsiteX0" fmla="*/ 808673 w 1619250"/>
              <a:gd name="connsiteY0" fmla="*/ 678979 h 1619886"/>
              <a:gd name="connsiteX1" fmla="*/ 676332 w 1619250"/>
              <a:gd name="connsiteY1" fmla="*/ 811372 h 1619886"/>
              <a:gd name="connsiteX2" fmla="*/ 808673 w 1619250"/>
              <a:gd name="connsiteY2" fmla="*/ 943764 h 1619886"/>
              <a:gd name="connsiteX3" fmla="*/ 941014 w 1619250"/>
              <a:gd name="connsiteY3" fmla="*/ 811372 h 1619886"/>
              <a:gd name="connsiteX4" fmla="*/ 808673 w 1619250"/>
              <a:gd name="connsiteY4" fmla="*/ 678979 h 1619886"/>
              <a:gd name="connsiteX5" fmla="*/ 645129 w 1619250"/>
              <a:gd name="connsiteY5" fmla="*/ 0 h 1619886"/>
              <a:gd name="connsiteX6" fmla="*/ 972219 w 1619250"/>
              <a:gd name="connsiteY6" fmla="*/ 0 h 1619886"/>
              <a:gd name="connsiteX7" fmla="*/ 1010326 w 1619250"/>
              <a:gd name="connsiteY7" fmla="*/ 199059 h 1619886"/>
              <a:gd name="connsiteX8" fmla="*/ 1060647 w 1619250"/>
              <a:gd name="connsiteY8" fmla="*/ 214685 h 1619886"/>
              <a:gd name="connsiteX9" fmla="*/ 1099115 w 1619250"/>
              <a:gd name="connsiteY9" fmla="*/ 235272 h 1619886"/>
              <a:gd name="connsiteX10" fmla="*/ 1266427 w 1619250"/>
              <a:gd name="connsiteY10" fmla="*/ 121762 h 1619886"/>
              <a:gd name="connsiteX11" fmla="*/ 1497805 w 1619250"/>
              <a:gd name="connsiteY11" fmla="*/ 353141 h 1619886"/>
              <a:gd name="connsiteX12" fmla="*/ 1385243 w 1619250"/>
              <a:gd name="connsiteY12" fmla="*/ 519056 h 1619886"/>
              <a:gd name="connsiteX13" fmla="*/ 1392163 w 1619250"/>
              <a:gd name="connsiteY13" fmla="*/ 530613 h 1619886"/>
              <a:gd name="connsiteX14" fmla="*/ 1422923 w 1619250"/>
              <a:gd name="connsiteY14" fmla="*/ 608719 h 1619886"/>
              <a:gd name="connsiteX15" fmla="*/ 1619250 w 1619250"/>
              <a:gd name="connsiteY15" fmla="*/ 646333 h 1619886"/>
              <a:gd name="connsiteX16" fmla="*/ 1619250 w 1619250"/>
              <a:gd name="connsiteY16" fmla="*/ 973552 h 1619886"/>
              <a:gd name="connsiteX17" fmla="*/ 1424141 w 1619250"/>
              <a:gd name="connsiteY17" fmla="*/ 1010932 h 1619886"/>
              <a:gd name="connsiteX18" fmla="*/ 1392163 w 1619250"/>
              <a:gd name="connsiteY18" fmla="*/ 1092130 h 1619886"/>
              <a:gd name="connsiteX19" fmla="*/ 1385385 w 1619250"/>
              <a:gd name="connsiteY19" fmla="*/ 1103449 h 1619886"/>
              <a:gd name="connsiteX20" fmla="*/ 1497034 w 1619250"/>
              <a:gd name="connsiteY20" fmla="*/ 1267967 h 1619886"/>
              <a:gd name="connsiteX21" fmla="*/ 1265746 w 1619250"/>
              <a:gd name="connsiteY21" fmla="*/ 1499255 h 1619886"/>
              <a:gd name="connsiteX22" fmla="*/ 1100185 w 1619250"/>
              <a:gd name="connsiteY22" fmla="*/ 1386898 h 1619886"/>
              <a:gd name="connsiteX23" fmla="*/ 1060647 w 1619250"/>
              <a:gd name="connsiteY23" fmla="*/ 1408058 h 1619886"/>
              <a:gd name="connsiteX24" fmla="*/ 1009745 w 1619250"/>
              <a:gd name="connsiteY24" fmla="*/ 1423864 h 1619886"/>
              <a:gd name="connsiteX25" fmla="*/ 972219 w 1619250"/>
              <a:gd name="connsiteY25" fmla="*/ 1619886 h 1619886"/>
              <a:gd name="connsiteX26" fmla="*/ 645129 w 1619250"/>
              <a:gd name="connsiteY26" fmla="*/ 1619886 h 1619886"/>
              <a:gd name="connsiteX27" fmla="*/ 607603 w 1619250"/>
              <a:gd name="connsiteY27" fmla="*/ 1423865 h 1619886"/>
              <a:gd name="connsiteX28" fmla="*/ 556699 w 1619250"/>
              <a:gd name="connsiteY28" fmla="*/ 1408058 h 1619886"/>
              <a:gd name="connsiteX29" fmla="*/ 516942 w 1619250"/>
              <a:gd name="connsiteY29" fmla="*/ 1386781 h 1619886"/>
              <a:gd name="connsiteX30" fmla="*/ 352824 w 1619250"/>
              <a:gd name="connsiteY30" fmla="*/ 1498124 h 1619886"/>
              <a:gd name="connsiteX31" fmla="*/ 121445 w 1619250"/>
              <a:gd name="connsiteY31" fmla="*/ 1266745 h 1619886"/>
              <a:gd name="connsiteX32" fmla="*/ 232088 w 1619250"/>
              <a:gd name="connsiteY32" fmla="*/ 1103660 h 1619886"/>
              <a:gd name="connsiteX33" fmla="*/ 225184 w 1619250"/>
              <a:gd name="connsiteY33" fmla="*/ 1092130 h 1619886"/>
              <a:gd name="connsiteX34" fmla="*/ 193050 w 1619250"/>
              <a:gd name="connsiteY34" fmla="*/ 1010538 h 1619886"/>
              <a:gd name="connsiteX35" fmla="*/ 0 w 1619250"/>
              <a:gd name="connsiteY35" fmla="*/ 973552 h 1619886"/>
              <a:gd name="connsiteX36" fmla="*/ 0 w 1619250"/>
              <a:gd name="connsiteY36" fmla="*/ 646333 h 1619886"/>
              <a:gd name="connsiteX37" fmla="*/ 194268 w 1619250"/>
              <a:gd name="connsiteY37" fmla="*/ 609114 h 1619886"/>
              <a:gd name="connsiteX38" fmla="*/ 225184 w 1619250"/>
              <a:gd name="connsiteY38" fmla="*/ 530613 h 1619886"/>
              <a:gd name="connsiteX39" fmla="*/ 232265 w 1619250"/>
              <a:gd name="connsiteY39" fmla="*/ 518787 h 1619886"/>
              <a:gd name="connsiteX40" fmla="*/ 120313 w 1619250"/>
              <a:gd name="connsiteY40" fmla="*/ 353823 h 1619886"/>
              <a:gd name="connsiteX41" fmla="*/ 351601 w 1619250"/>
              <a:gd name="connsiteY41" fmla="*/ 122535 h 1619886"/>
              <a:gd name="connsiteX42" fmla="*/ 517947 w 1619250"/>
              <a:gd name="connsiteY42" fmla="*/ 235425 h 1619886"/>
              <a:gd name="connsiteX43" fmla="*/ 556699 w 1619250"/>
              <a:gd name="connsiteY43" fmla="*/ 214685 h 1619886"/>
              <a:gd name="connsiteX44" fmla="*/ 607021 w 1619250"/>
              <a:gd name="connsiteY44" fmla="*/ 199059 h 161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9250" h="1619886">
                <a:moveTo>
                  <a:pt x="808673" y="678979"/>
                </a:moveTo>
                <a:cubicBezTo>
                  <a:pt x="735610" y="678979"/>
                  <a:pt x="676332" y="738280"/>
                  <a:pt x="676332" y="811372"/>
                </a:cubicBezTo>
                <a:cubicBezTo>
                  <a:pt x="676332" y="884463"/>
                  <a:pt x="735610" y="943764"/>
                  <a:pt x="808673" y="943764"/>
                </a:cubicBezTo>
                <a:cubicBezTo>
                  <a:pt x="881736" y="943764"/>
                  <a:pt x="941014" y="884463"/>
                  <a:pt x="941014" y="811372"/>
                </a:cubicBezTo>
                <a:cubicBezTo>
                  <a:pt x="941014" y="738280"/>
                  <a:pt x="881736" y="678979"/>
                  <a:pt x="808673" y="678979"/>
                </a:cubicBezTo>
                <a:close/>
                <a:moveTo>
                  <a:pt x="645129" y="0"/>
                </a:moveTo>
                <a:lnTo>
                  <a:pt x="972219" y="0"/>
                </a:lnTo>
                <a:lnTo>
                  <a:pt x="1010326" y="199059"/>
                </a:lnTo>
                <a:lnTo>
                  <a:pt x="1060647" y="214685"/>
                </a:lnTo>
                <a:lnTo>
                  <a:pt x="1099115" y="235272"/>
                </a:lnTo>
                <a:lnTo>
                  <a:pt x="1266427" y="121762"/>
                </a:lnTo>
                <a:lnTo>
                  <a:pt x="1497805" y="353141"/>
                </a:lnTo>
                <a:lnTo>
                  <a:pt x="1385243" y="519056"/>
                </a:lnTo>
                <a:lnTo>
                  <a:pt x="1392163" y="530613"/>
                </a:lnTo>
                <a:lnTo>
                  <a:pt x="1422923" y="608719"/>
                </a:lnTo>
                <a:lnTo>
                  <a:pt x="1619250" y="646333"/>
                </a:lnTo>
                <a:lnTo>
                  <a:pt x="1619250" y="973552"/>
                </a:lnTo>
                <a:lnTo>
                  <a:pt x="1424141" y="1010932"/>
                </a:lnTo>
                <a:lnTo>
                  <a:pt x="1392163" y="1092130"/>
                </a:lnTo>
                <a:lnTo>
                  <a:pt x="1385385" y="1103449"/>
                </a:lnTo>
                <a:lnTo>
                  <a:pt x="1497034" y="1267967"/>
                </a:lnTo>
                <a:lnTo>
                  <a:pt x="1265746" y="1499255"/>
                </a:lnTo>
                <a:lnTo>
                  <a:pt x="1100185" y="1386898"/>
                </a:lnTo>
                <a:lnTo>
                  <a:pt x="1060647" y="1408058"/>
                </a:lnTo>
                <a:lnTo>
                  <a:pt x="1009745" y="1423864"/>
                </a:lnTo>
                <a:lnTo>
                  <a:pt x="972219" y="1619886"/>
                </a:lnTo>
                <a:lnTo>
                  <a:pt x="645129" y="1619886"/>
                </a:lnTo>
                <a:lnTo>
                  <a:pt x="607603" y="1423865"/>
                </a:lnTo>
                <a:lnTo>
                  <a:pt x="556699" y="1408058"/>
                </a:lnTo>
                <a:lnTo>
                  <a:pt x="516942" y="1386781"/>
                </a:lnTo>
                <a:lnTo>
                  <a:pt x="352824" y="1498124"/>
                </a:lnTo>
                <a:lnTo>
                  <a:pt x="121445" y="1266745"/>
                </a:lnTo>
                <a:lnTo>
                  <a:pt x="232088" y="1103660"/>
                </a:lnTo>
                <a:lnTo>
                  <a:pt x="225184" y="1092130"/>
                </a:lnTo>
                <a:lnTo>
                  <a:pt x="193050" y="1010538"/>
                </a:lnTo>
                <a:lnTo>
                  <a:pt x="0" y="973552"/>
                </a:lnTo>
                <a:lnTo>
                  <a:pt x="0" y="646333"/>
                </a:lnTo>
                <a:lnTo>
                  <a:pt x="194268" y="609114"/>
                </a:lnTo>
                <a:lnTo>
                  <a:pt x="225184" y="530613"/>
                </a:lnTo>
                <a:lnTo>
                  <a:pt x="232265" y="518787"/>
                </a:lnTo>
                <a:lnTo>
                  <a:pt x="120313" y="353823"/>
                </a:lnTo>
                <a:lnTo>
                  <a:pt x="351601" y="122535"/>
                </a:lnTo>
                <a:lnTo>
                  <a:pt x="517947" y="235425"/>
                </a:lnTo>
                <a:lnTo>
                  <a:pt x="556699" y="214685"/>
                </a:lnTo>
                <a:lnTo>
                  <a:pt x="607021" y="19905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7" name="フリーフォーム: 図形 276">
            <a:extLst>
              <a:ext uri="{FF2B5EF4-FFF2-40B4-BE49-F238E27FC236}">
                <a16:creationId xmlns:a16="http://schemas.microsoft.com/office/drawing/2014/main" id="{D730375C-4A04-44AA-8BD6-4EF484186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192" y="4724700"/>
            <a:ext cx="1587663" cy="1619250"/>
          </a:xfrm>
          <a:custGeom>
            <a:avLst/>
            <a:gdLst>
              <a:gd name="connsiteX0" fmla="*/ 792641 w 1587663"/>
              <a:gd name="connsiteY0" fmla="*/ 411030 h 1619250"/>
              <a:gd name="connsiteX1" fmla="*/ 394284 w 1587663"/>
              <a:gd name="connsiteY1" fmla="*/ 809625 h 1619250"/>
              <a:gd name="connsiteX2" fmla="*/ 792641 w 1587663"/>
              <a:gd name="connsiteY2" fmla="*/ 1208220 h 1619250"/>
              <a:gd name="connsiteX3" fmla="*/ 1190999 w 1587663"/>
              <a:gd name="connsiteY3" fmla="*/ 809625 h 1619250"/>
              <a:gd name="connsiteX4" fmla="*/ 792641 w 1587663"/>
              <a:gd name="connsiteY4" fmla="*/ 411030 h 1619250"/>
              <a:gd name="connsiteX5" fmla="*/ 609376 w 1587663"/>
              <a:gd name="connsiteY5" fmla="*/ 0 h 1619250"/>
              <a:gd name="connsiteX6" fmla="*/ 977097 w 1587663"/>
              <a:gd name="connsiteY6" fmla="*/ 0 h 1619250"/>
              <a:gd name="connsiteX7" fmla="*/ 1013270 w 1587663"/>
              <a:gd name="connsiteY7" fmla="*/ 139723 h 1619250"/>
              <a:gd name="connsiteX8" fmla="*/ 1068265 w 1587663"/>
              <a:gd name="connsiteY8" fmla="*/ 156803 h 1619250"/>
              <a:gd name="connsiteX9" fmla="*/ 1243052 w 1587663"/>
              <a:gd name="connsiteY9" fmla="*/ 262908 h 1619250"/>
              <a:gd name="connsiteX10" fmla="*/ 1265133 w 1587663"/>
              <a:gd name="connsiteY10" fmla="*/ 283972 h 1619250"/>
              <a:gd name="connsiteX11" fmla="*/ 1403847 w 1587663"/>
              <a:gd name="connsiteY11" fmla="*/ 245524 h 1619250"/>
              <a:gd name="connsiteX12" fmla="*/ 1587663 w 1587663"/>
              <a:gd name="connsiteY12" fmla="*/ 563902 h 1619250"/>
              <a:gd name="connsiteX13" fmla="*/ 1484233 w 1587663"/>
              <a:gd name="connsiteY13" fmla="*/ 665571 h 1619250"/>
              <a:gd name="connsiteX14" fmla="*/ 1492559 w 1587663"/>
              <a:gd name="connsiteY14" fmla="*/ 701723 h 1619250"/>
              <a:gd name="connsiteX15" fmla="*/ 1500717 w 1587663"/>
              <a:gd name="connsiteY15" fmla="*/ 809625 h 1619250"/>
              <a:gd name="connsiteX16" fmla="*/ 1492559 w 1587663"/>
              <a:gd name="connsiteY16" fmla="*/ 917527 h 1619250"/>
              <a:gd name="connsiteX17" fmla="*/ 1484013 w 1587663"/>
              <a:gd name="connsiteY17" fmla="*/ 954633 h 1619250"/>
              <a:gd name="connsiteX18" fmla="*/ 1586473 w 1587663"/>
              <a:gd name="connsiteY18" fmla="*/ 1055348 h 1619250"/>
              <a:gd name="connsiteX19" fmla="*/ 1402657 w 1587663"/>
              <a:gd name="connsiteY19" fmla="*/ 1373726 h 1619250"/>
              <a:gd name="connsiteX20" fmla="*/ 1264865 w 1587663"/>
              <a:gd name="connsiteY20" fmla="*/ 1335534 h 1619250"/>
              <a:gd name="connsiteX21" fmla="*/ 1243052 w 1587663"/>
              <a:gd name="connsiteY21" fmla="*/ 1356342 h 1619250"/>
              <a:gd name="connsiteX22" fmla="*/ 1068265 w 1587663"/>
              <a:gd name="connsiteY22" fmla="*/ 1462447 h 1619250"/>
              <a:gd name="connsiteX23" fmla="*/ 1013270 w 1587663"/>
              <a:gd name="connsiteY23" fmla="*/ 1479527 h 1619250"/>
              <a:gd name="connsiteX24" fmla="*/ 977097 w 1587663"/>
              <a:gd name="connsiteY24" fmla="*/ 1619250 h 1619250"/>
              <a:gd name="connsiteX25" fmla="*/ 609376 w 1587663"/>
              <a:gd name="connsiteY25" fmla="*/ 1619250 h 1619250"/>
              <a:gd name="connsiteX26" fmla="*/ 573307 w 1587663"/>
              <a:gd name="connsiteY26" fmla="*/ 1479929 h 1619250"/>
              <a:gd name="connsiteX27" fmla="*/ 517018 w 1587663"/>
              <a:gd name="connsiteY27" fmla="*/ 1462447 h 1619250"/>
              <a:gd name="connsiteX28" fmla="*/ 342231 w 1587663"/>
              <a:gd name="connsiteY28" fmla="*/ 1356342 h 1619250"/>
              <a:gd name="connsiteX29" fmla="*/ 320954 w 1587663"/>
              <a:gd name="connsiteY29" fmla="*/ 1336045 h 1619250"/>
              <a:gd name="connsiteX30" fmla="*/ 185006 w 1587663"/>
              <a:gd name="connsiteY30" fmla="*/ 1373726 h 1619250"/>
              <a:gd name="connsiteX31" fmla="*/ 1190 w 1587663"/>
              <a:gd name="connsiteY31" fmla="*/ 1055348 h 1619250"/>
              <a:gd name="connsiteX32" fmla="*/ 101710 w 1587663"/>
              <a:gd name="connsiteY32" fmla="*/ 956541 h 1619250"/>
              <a:gd name="connsiteX33" fmla="*/ 92724 w 1587663"/>
              <a:gd name="connsiteY33" fmla="*/ 917527 h 1619250"/>
              <a:gd name="connsiteX34" fmla="*/ 84566 w 1587663"/>
              <a:gd name="connsiteY34" fmla="*/ 809625 h 1619250"/>
              <a:gd name="connsiteX35" fmla="*/ 92724 w 1587663"/>
              <a:gd name="connsiteY35" fmla="*/ 701723 h 1619250"/>
              <a:gd name="connsiteX36" fmla="*/ 101490 w 1587663"/>
              <a:gd name="connsiteY36" fmla="*/ 663663 h 1619250"/>
              <a:gd name="connsiteX37" fmla="*/ 0 w 1587663"/>
              <a:gd name="connsiteY37" fmla="*/ 563902 h 1619250"/>
              <a:gd name="connsiteX38" fmla="*/ 183816 w 1587663"/>
              <a:gd name="connsiteY38" fmla="*/ 245524 h 1619250"/>
              <a:gd name="connsiteX39" fmla="*/ 320686 w 1587663"/>
              <a:gd name="connsiteY39" fmla="*/ 283461 h 1619250"/>
              <a:gd name="connsiteX40" fmla="*/ 342231 w 1587663"/>
              <a:gd name="connsiteY40" fmla="*/ 262908 h 1619250"/>
              <a:gd name="connsiteX41" fmla="*/ 517018 w 1587663"/>
              <a:gd name="connsiteY41" fmla="*/ 156803 h 1619250"/>
              <a:gd name="connsiteX42" fmla="*/ 573307 w 1587663"/>
              <a:gd name="connsiteY42" fmla="*/ 139321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87663" h="1619250">
                <a:moveTo>
                  <a:pt x="792641" y="411030"/>
                </a:moveTo>
                <a:cubicBezTo>
                  <a:pt x="572614" y="411030"/>
                  <a:pt x="394284" y="589467"/>
                  <a:pt x="394284" y="809625"/>
                </a:cubicBezTo>
                <a:cubicBezTo>
                  <a:pt x="394284" y="1029784"/>
                  <a:pt x="572614" y="1208220"/>
                  <a:pt x="792641" y="1208220"/>
                </a:cubicBezTo>
                <a:cubicBezTo>
                  <a:pt x="1012669" y="1208220"/>
                  <a:pt x="1190999" y="1029784"/>
                  <a:pt x="1190999" y="809625"/>
                </a:cubicBezTo>
                <a:cubicBezTo>
                  <a:pt x="1190999" y="589467"/>
                  <a:pt x="1012669" y="411030"/>
                  <a:pt x="792641" y="411030"/>
                </a:cubicBezTo>
                <a:close/>
                <a:moveTo>
                  <a:pt x="609376" y="0"/>
                </a:moveTo>
                <a:lnTo>
                  <a:pt x="977097" y="0"/>
                </a:lnTo>
                <a:lnTo>
                  <a:pt x="1013270" y="139723"/>
                </a:lnTo>
                <a:lnTo>
                  <a:pt x="1068265" y="156803"/>
                </a:lnTo>
                <a:cubicBezTo>
                  <a:pt x="1131801" y="183691"/>
                  <a:pt x="1190597" y="219593"/>
                  <a:pt x="1243052" y="262908"/>
                </a:cubicBezTo>
                <a:lnTo>
                  <a:pt x="1265133" y="283972"/>
                </a:lnTo>
                <a:lnTo>
                  <a:pt x="1403847" y="245524"/>
                </a:lnTo>
                <a:lnTo>
                  <a:pt x="1587663" y="563902"/>
                </a:lnTo>
                <a:lnTo>
                  <a:pt x="1484233" y="665571"/>
                </a:lnTo>
                <a:lnTo>
                  <a:pt x="1492559" y="701723"/>
                </a:lnTo>
                <a:cubicBezTo>
                  <a:pt x="1497931" y="736905"/>
                  <a:pt x="1500717" y="772939"/>
                  <a:pt x="1500717" y="809625"/>
                </a:cubicBezTo>
                <a:cubicBezTo>
                  <a:pt x="1500717" y="846311"/>
                  <a:pt x="1497931" y="882345"/>
                  <a:pt x="1492559" y="917527"/>
                </a:cubicBezTo>
                <a:lnTo>
                  <a:pt x="1484013" y="954633"/>
                </a:lnTo>
                <a:lnTo>
                  <a:pt x="1586473" y="1055348"/>
                </a:lnTo>
                <a:lnTo>
                  <a:pt x="1402657" y="1373726"/>
                </a:lnTo>
                <a:lnTo>
                  <a:pt x="1264865" y="1335534"/>
                </a:lnTo>
                <a:lnTo>
                  <a:pt x="1243052" y="1356342"/>
                </a:lnTo>
                <a:cubicBezTo>
                  <a:pt x="1190596" y="1399657"/>
                  <a:pt x="1131800" y="1435559"/>
                  <a:pt x="1068265" y="1462447"/>
                </a:cubicBezTo>
                <a:lnTo>
                  <a:pt x="1013270" y="1479527"/>
                </a:lnTo>
                <a:lnTo>
                  <a:pt x="977097" y="1619250"/>
                </a:lnTo>
                <a:lnTo>
                  <a:pt x="609376" y="1619250"/>
                </a:lnTo>
                <a:lnTo>
                  <a:pt x="573307" y="1479929"/>
                </a:lnTo>
                <a:lnTo>
                  <a:pt x="517018" y="1462447"/>
                </a:lnTo>
                <a:cubicBezTo>
                  <a:pt x="453482" y="1435559"/>
                  <a:pt x="394686" y="1399657"/>
                  <a:pt x="342231" y="1356342"/>
                </a:cubicBezTo>
                <a:lnTo>
                  <a:pt x="320954" y="1336045"/>
                </a:lnTo>
                <a:lnTo>
                  <a:pt x="185006" y="1373726"/>
                </a:lnTo>
                <a:lnTo>
                  <a:pt x="1190" y="1055348"/>
                </a:lnTo>
                <a:lnTo>
                  <a:pt x="101710" y="956541"/>
                </a:lnTo>
                <a:lnTo>
                  <a:pt x="92724" y="917527"/>
                </a:lnTo>
                <a:cubicBezTo>
                  <a:pt x="87352" y="882345"/>
                  <a:pt x="84566" y="846311"/>
                  <a:pt x="84566" y="809625"/>
                </a:cubicBezTo>
                <a:cubicBezTo>
                  <a:pt x="84566" y="772939"/>
                  <a:pt x="87352" y="736905"/>
                  <a:pt x="92724" y="701723"/>
                </a:cubicBezTo>
                <a:lnTo>
                  <a:pt x="101490" y="663663"/>
                </a:lnTo>
                <a:lnTo>
                  <a:pt x="0" y="563902"/>
                </a:lnTo>
                <a:lnTo>
                  <a:pt x="183816" y="245524"/>
                </a:lnTo>
                <a:lnTo>
                  <a:pt x="320686" y="283461"/>
                </a:lnTo>
                <a:lnTo>
                  <a:pt x="342231" y="262908"/>
                </a:lnTo>
                <a:cubicBezTo>
                  <a:pt x="394686" y="219593"/>
                  <a:pt x="453482" y="183691"/>
                  <a:pt x="517018" y="156803"/>
                </a:cubicBezTo>
                <a:lnTo>
                  <a:pt x="573307" y="13932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フリーフォーム: 図形 409">
            <a:extLst>
              <a:ext uri="{FF2B5EF4-FFF2-40B4-BE49-F238E27FC236}">
                <a16:creationId xmlns:a16="http://schemas.microsoft.com/office/drawing/2014/main" id="{DBBD67DE-DFBB-4BE3-9B35-9DD90B348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8604" y="836613"/>
            <a:ext cx="1619696" cy="1619695"/>
          </a:xfrm>
          <a:custGeom>
            <a:avLst/>
            <a:gdLst>
              <a:gd name="connsiteX0" fmla="*/ 746168 w 1619696"/>
              <a:gd name="connsiteY0" fmla="*/ 0 h 1619695"/>
              <a:gd name="connsiteX1" fmla="*/ 875812 w 1619696"/>
              <a:gd name="connsiteY1" fmla="*/ 0 h 1619695"/>
              <a:gd name="connsiteX2" fmla="*/ 919101 w 1619696"/>
              <a:gd name="connsiteY2" fmla="*/ 173154 h 1619695"/>
              <a:gd name="connsiteX3" fmla="*/ 940943 w 1619696"/>
              <a:gd name="connsiteY3" fmla="*/ 175356 h 1619695"/>
              <a:gd name="connsiteX4" fmla="*/ 1034961 w 1619696"/>
              <a:gd name="connsiteY4" fmla="*/ 202181 h 1619695"/>
              <a:gd name="connsiteX5" fmla="*/ 1037734 w 1619696"/>
              <a:gd name="connsiteY5" fmla="*/ 203449 h 1619695"/>
              <a:gd name="connsiteX6" fmla="*/ 1159777 w 1619696"/>
              <a:gd name="connsiteY6" fmla="*/ 77230 h 1619695"/>
              <a:gd name="connsiteX7" fmla="*/ 1272052 w 1619696"/>
              <a:gd name="connsiteY7" fmla="*/ 142052 h 1619695"/>
              <a:gd name="connsiteX8" fmla="*/ 1223246 w 1619696"/>
              <a:gd name="connsiteY8" fmla="*/ 312664 h 1619695"/>
              <a:gd name="connsiteX9" fmla="*/ 1273838 w 1619696"/>
              <a:gd name="connsiteY9" fmla="*/ 357417 h 1619695"/>
              <a:gd name="connsiteX10" fmla="*/ 1308568 w 1619696"/>
              <a:gd name="connsiteY10" fmla="*/ 398621 h 1619695"/>
              <a:gd name="connsiteX11" fmla="*/ 1478786 w 1619696"/>
              <a:gd name="connsiteY11" fmla="*/ 349929 h 1619695"/>
              <a:gd name="connsiteX12" fmla="*/ 1543608 w 1619696"/>
              <a:gd name="connsiteY12" fmla="*/ 462204 h 1619695"/>
              <a:gd name="connsiteX13" fmla="*/ 1416796 w 1619696"/>
              <a:gd name="connsiteY13" fmla="*/ 584819 h 1619695"/>
              <a:gd name="connsiteX14" fmla="*/ 1423401 w 1619696"/>
              <a:gd name="connsiteY14" fmla="*/ 600248 h 1619695"/>
              <a:gd name="connsiteX15" fmla="*/ 1447954 w 1619696"/>
              <a:gd name="connsiteY15" fmla="*/ 695203 h 1619695"/>
              <a:gd name="connsiteX16" fmla="*/ 1448678 w 1619696"/>
              <a:gd name="connsiteY16" fmla="*/ 703414 h 1619695"/>
              <a:gd name="connsiteX17" fmla="*/ 1619696 w 1619696"/>
              <a:gd name="connsiteY17" fmla="*/ 746168 h 1619695"/>
              <a:gd name="connsiteX18" fmla="*/ 1619696 w 1619696"/>
              <a:gd name="connsiteY18" fmla="*/ 875812 h 1619695"/>
              <a:gd name="connsiteX19" fmla="*/ 1448472 w 1619696"/>
              <a:gd name="connsiteY19" fmla="*/ 918618 h 1619695"/>
              <a:gd name="connsiteX20" fmla="*/ 1447954 w 1619696"/>
              <a:gd name="connsiteY20" fmla="*/ 924493 h 1619695"/>
              <a:gd name="connsiteX21" fmla="*/ 1423401 w 1619696"/>
              <a:gd name="connsiteY21" fmla="*/ 1019448 h 1619695"/>
              <a:gd name="connsiteX22" fmla="*/ 1416439 w 1619696"/>
              <a:gd name="connsiteY22" fmla="*/ 1035711 h 1619695"/>
              <a:gd name="connsiteX23" fmla="*/ 1544750 w 1619696"/>
              <a:gd name="connsiteY23" fmla="*/ 1159777 h 1619695"/>
              <a:gd name="connsiteX24" fmla="*/ 1479928 w 1619696"/>
              <a:gd name="connsiteY24" fmla="*/ 1272052 h 1619695"/>
              <a:gd name="connsiteX25" fmla="*/ 1307239 w 1619696"/>
              <a:gd name="connsiteY25" fmla="*/ 1222652 h 1619695"/>
              <a:gd name="connsiteX26" fmla="*/ 1273838 w 1619696"/>
              <a:gd name="connsiteY26" fmla="*/ 1262279 h 1619695"/>
              <a:gd name="connsiteX27" fmla="*/ 1222725 w 1619696"/>
              <a:gd name="connsiteY27" fmla="*/ 1307493 h 1619695"/>
              <a:gd name="connsiteX28" fmla="*/ 1272052 w 1619696"/>
              <a:gd name="connsiteY28" fmla="*/ 1479927 h 1619695"/>
              <a:gd name="connsiteX29" fmla="*/ 1159777 w 1619696"/>
              <a:gd name="connsiteY29" fmla="*/ 1544749 h 1619695"/>
              <a:gd name="connsiteX30" fmla="*/ 1036203 w 1619696"/>
              <a:gd name="connsiteY30" fmla="*/ 1416947 h 1619695"/>
              <a:gd name="connsiteX31" fmla="*/ 1034961 w 1619696"/>
              <a:gd name="connsiteY31" fmla="*/ 1417515 h 1619695"/>
              <a:gd name="connsiteX32" fmla="*/ 940943 w 1619696"/>
              <a:gd name="connsiteY32" fmla="*/ 1444340 h 1619695"/>
              <a:gd name="connsiteX33" fmla="*/ 919100 w 1619696"/>
              <a:gd name="connsiteY33" fmla="*/ 1446542 h 1619695"/>
              <a:gd name="connsiteX34" fmla="*/ 875812 w 1619696"/>
              <a:gd name="connsiteY34" fmla="*/ 1619695 h 1619695"/>
              <a:gd name="connsiteX35" fmla="*/ 746168 w 1619696"/>
              <a:gd name="connsiteY35" fmla="*/ 1619695 h 1619695"/>
              <a:gd name="connsiteX36" fmla="*/ 702909 w 1619696"/>
              <a:gd name="connsiteY36" fmla="*/ 1446660 h 1619695"/>
              <a:gd name="connsiteX37" fmla="*/ 679895 w 1619696"/>
              <a:gd name="connsiteY37" fmla="*/ 1444340 h 1619695"/>
              <a:gd name="connsiteX38" fmla="*/ 585877 w 1619696"/>
              <a:gd name="connsiteY38" fmla="*/ 1417515 h 1619695"/>
              <a:gd name="connsiteX39" fmla="*/ 585427 w 1619696"/>
              <a:gd name="connsiteY39" fmla="*/ 1417309 h 1619695"/>
              <a:gd name="connsiteX40" fmla="*/ 462204 w 1619696"/>
              <a:gd name="connsiteY40" fmla="*/ 1544749 h 1619695"/>
              <a:gd name="connsiteX41" fmla="*/ 349929 w 1619696"/>
              <a:gd name="connsiteY41" fmla="*/ 1479927 h 1619695"/>
              <a:gd name="connsiteX42" fmla="*/ 399025 w 1619696"/>
              <a:gd name="connsiteY42" fmla="*/ 1308300 h 1619695"/>
              <a:gd name="connsiteX43" fmla="*/ 347001 w 1619696"/>
              <a:gd name="connsiteY43" fmla="*/ 1262279 h 1619695"/>
              <a:gd name="connsiteX44" fmla="*/ 313599 w 1619696"/>
              <a:gd name="connsiteY44" fmla="*/ 1222652 h 1619695"/>
              <a:gd name="connsiteX45" fmla="*/ 140910 w 1619696"/>
              <a:gd name="connsiteY45" fmla="*/ 1272052 h 1619695"/>
              <a:gd name="connsiteX46" fmla="*/ 76088 w 1619696"/>
              <a:gd name="connsiteY46" fmla="*/ 1159777 h 1619695"/>
              <a:gd name="connsiteX47" fmla="*/ 204399 w 1619696"/>
              <a:gd name="connsiteY47" fmla="*/ 1035711 h 1619695"/>
              <a:gd name="connsiteX48" fmla="*/ 197437 w 1619696"/>
              <a:gd name="connsiteY48" fmla="*/ 1019448 h 1619695"/>
              <a:gd name="connsiteX49" fmla="*/ 172885 w 1619696"/>
              <a:gd name="connsiteY49" fmla="*/ 924493 h 1619695"/>
              <a:gd name="connsiteX50" fmla="*/ 172392 w 1619696"/>
              <a:gd name="connsiteY50" fmla="*/ 918910 h 1619695"/>
              <a:gd name="connsiteX51" fmla="*/ 0 w 1619696"/>
              <a:gd name="connsiteY51" fmla="*/ 875812 h 1619695"/>
              <a:gd name="connsiteX52" fmla="*/ 0 w 1619696"/>
              <a:gd name="connsiteY52" fmla="*/ 746168 h 1619695"/>
              <a:gd name="connsiteX53" fmla="*/ 172186 w 1619696"/>
              <a:gd name="connsiteY53" fmla="*/ 703122 h 1619695"/>
              <a:gd name="connsiteX54" fmla="*/ 172885 w 1619696"/>
              <a:gd name="connsiteY54" fmla="*/ 695203 h 1619695"/>
              <a:gd name="connsiteX55" fmla="*/ 197437 w 1619696"/>
              <a:gd name="connsiteY55" fmla="*/ 600248 h 1619695"/>
              <a:gd name="connsiteX56" fmla="*/ 204042 w 1619696"/>
              <a:gd name="connsiteY56" fmla="*/ 584820 h 1619695"/>
              <a:gd name="connsiteX57" fmla="*/ 77230 w 1619696"/>
              <a:gd name="connsiteY57" fmla="*/ 462204 h 1619695"/>
              <a:gd name="connsiteX58" fmla="*/ 142052 w 1619696"/>
              <a:gd name="connsiteY58" fmla="*/ 349929 h 1619695"/>
              <a:gd name="connsiteX59" fmla="*/ 312270 w 1619696"/>
              <a:gd name="connsiteY59" fmla="*/ 398621 h 1619695"/>
              <a:gd name="connsiteX60" fmla="*/ 347001 w 1619696"/>
              <a:gd name="connsiteY60" fmla="*/ 357417 h 1619695"/>
              <a:gd name="connsiteX61" fmla="*/ 398503 w 1619696"/>
              <a:gd name="connsiteY61" fmla="*/ 311858 h 1619695"/>
              <a:gd name="connsiteX62" fmla="*/ 349929 w 1619696"/>
              <a:gd name="connsiteY62" fmla="*/ 142052 h 1619695"/>
              <a:gd name="connsiteX63" fmla="*/ 462204 w 1619696"/>
              <a:gd name="connsiteY63" fmla="*/ 77230 h 1619695"/>
              <a:gd name="connsiteX64" fmla="*/ 583896 w 1619696"/>
              <a:gd name="connsiteY64" fmla="*/ 203087 h 1619695"/>
              <a:gd name="connsiteX65" fmla="*/ 585877 w 1619696"/>
              <a:gd name="connsiteY65" fmla="*/ 202181 h 1619695"/>
              <a:gd name="connsiteX66" fmla="*/ 679895 w 1619696"/>
              <a:gd name="connsiteY66" fmla="*/ 175356 h 1619695"/>
              <a:gd name="connsiteX67" fmla="*/ 702909 w 1619696"/>
              <a:gd name="connsiteY67" fmla="*/ 173036 h 161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lnTo>
                  <a:pt x="940943" y="175356"/>
                </a:lnTo>
                <a:cubicBezTo>
                  <a:pt x="973222" y="181961"/>
                  <a:pt x="1004627" y="190968"/>
                  <a:pt x="1034961" y="202181"/>
                </a:cubicBezTo>
                <a:lnTo>
                  <a:pt x="1037734" y="203449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246" y="312664"/>
                </a:lnTo>
                <a:lnTo>
                  <a:pt x="1273838" y="357417"/>
                </a:lnTo>
                <a:lnTo>
                  <a:pt x="1308568" y="398621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6796" y="584819"/>
                </a:lnTo>
                <a:lnTo>
                  <a:pt x="1423401" y="600248"/>
                </a:lnTo>
                <a:cubicBezTo>
                  <a:pt x="1433889" y="630927"/>
                  <a:pt x="1442138" y="662644"/>
                  <a:pt x="1447954" y="695203"/>
                </a:cubicBezTo>
                <a:lnTo>
                  <a:pt x="1448678" y="703414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472" y="918618"/>
                </a:lnTo>
                <a:lnTo>
                  <a:pt x="1447954" y="924493"/>
                </a:lnTo>
                <a:cubicBezTo>
                  <a:pt x="1442138" y="957052"/>
                  <a:pt x="1433889" y="988769"/>
                  <a:pt x="1423401" y="1019448"/>
                </a:cubicBezTo>
                <a:lnTo>
                  <a:pt x="1416439" y="1035711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7239" y="1222652"/>
                </a:lnTo>
                <a:lnTo>
                  <a:pt x="1273838" y="1262279"/>
                </a:lnTo>
                <a:lnTo>
                  <a:pt x="1222725" y="1307493"/>
                </a:lnTo>
                <a:lnTo>
                  <a:pt x="1272052" y="1479927"/>
                </a:lnTo>
                <a:lnTo>
                  <a:pt x="1159777" y="1544749"/>
                </a:lnTo>
                <a:lnTo>
                  <a:pt x="1036203" y="1416947"/>
                </a:lnTo>
                <a:lnTo>
                  <a:pt x="1034961" y="1417515"/>
                </a:lnTo>
                <a:cubicBezTo>
                  <a:pt x="1004627" y="1428728"/>
                  <a:pt x="973222" y="1437735"/>
                  <a:pt x="940943" y="1444340"/>
                </a:cubicBezTo>
                <a:lnTo>
                  <a:pt x="919100" y="1446542"/>
                </a:ln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lnTo>
                  <a:pt x="679895" y="1444340"/>
                </a:lnTo>
                <a:cubicBezTo>
                  <a:pt x="647616" y="1437735"/>
                  <a:pt x="616212" y="1428728"/>
                  <a:pt x="585877" y="1417515"/>
                </a:cubicBezTo>
                <a:lnTo>
                  <a:pt x="585427" y="1417309"/>
                </a:lnTo>
                <a:lnTo>
                  <a:pt x="462204" y="1544749"/>
                </a:lnTo>
                <a:lnTo>
                  <a:pt x="349929" y="1479927"/>
                </a:lnTo>
                <a:lnTo>
                  <a:pt x="399025" y="1308300"/>
                </a:lnTo>
                <a:lnTo>
                  <a:pt x="347001" y="1262279"/>
                </a:lnTo>
                <a:lnTo>
                  <a:pt x="313599" y="1222652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399" y="1035711"/>
                </a:lnTo>
                <a:lnTo>
                  <a:pt x="197437" y="1019448"/>
                </a:lnTo>
                <a:cubicBezTo>
                  <a:pt x="186950" y="988769"/>
                  <a:pt x="178701" y="957052"/>
                  <a:pt x="172885" y="924493"/>
                </a:cubicBezTo>
                <a:lnTo>
                  <a:pt x="172392" y="918910"/>
                </a:lnTo>
                <a:lnTo>
                  <a:pt x="0" y="875812"/>
                </a:lnTo>
                <a:lnTo>
                  <a:pt x="0" y="746168"/>
                </a:lnTo>
                <a:lnTo>
                  <a:pt x="172186" y="703122"/>
                </a:lnTo>
                <a:lnTo>
                  <a:pt x="172885" y="695203"/>
                </a:lnTo>
                <a:cubicBezTo>
                  <a:pt x="178701" y="662644"/>
                  <a:pt x="186950" y="630927"/>
                  <a:pt x="197437" y="600248"/>
                </a:cubicBezTo>
                <a:lnTo>
                  <a:pt x="204042" y="584820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2270" y="398621"/>
                </a:lnTo>
                <a:lnTo>
                  <a:pt x="347001" y="357417"/>
                </a:lnTo>
                <a:lnTo>
                  <a:pt x="398503" y="311858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896" y="203087"/>
                </a:lnTo>
                <a:lnTo>
                  <a:pt x="585877" y="202181"/>
                </a:lnTo>
                <a:cubicBezTo>
                  <a:pt x="616212" y="190968"/>
                  <a:pt x="647616" y="181961"/>
                  <a:pt x="679895" y="175356"/>
                </a:cubicBezTo>
                <a:lnTo>
                  <a:pt x="702909" y="173036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2" name="フリーフォーム: 図形 411">
            <a:extLst>
              <a:ext uri="{FF2B5EF4-FFF2-40B4-BE49-F238E27FC236}">
                <a16:creationId xmlns:a16="http://schemas.microsoft.com/office/drawing/2014/main" id="{504F03CB-80A8-4672-AB12-F3949E551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416" y="800100"/>
            <a:ext cx="1619694" cy="1619696"/>
          </a:xfrm>
          <a:custGeom>
            <a:avLst/>
            <a:gdLst>
              <a:gd name="connsiteX0" fmla="*/ 810419 w 1619694"/>
              <a:gd name="connsiteY0" fmla="*/ 328965 h 1619696"/>
              <a:gd name="connsiteX1" fmla="*/ 330678 w 1619694"/>
              <a:gd name="connsiteY1" fmla="*/ 808706 h 1619696"/>
              <a:gd name="connsiteX2" fmla="*/ 810419 w 1619694"/>
              <a:gd name="connsiteY2" fmla="*/ 1288447 h 1619696"/>
              <a:gd name="connsiteX3" fmla="*/ 1290159 w 1619694"/>
              <a:gd name="connsiteY3" fmla="*/ 808706 h 1619696"/>
              <a:gd name="connsiteX4" fmla="*/ 810419 w 1619694"/>
              <a:gd name="connsiteY4" fmla="*/ 328965 h 1619696"/>
              <a:gd name="connsiteX5" fmla="*/ 746167 w 1619694"/>
              <a:gd name="connsiteY5" fmla="*/ 0 h 1619696"/>
              <a:gd name="connsiteX6" fmla="*/ 875811 w 1619694"/>
              <a:gd name="connsiteY6" fmla="*/ 0 h 1619696"/>
              <a:gd name="connsiteX7" fmla="*/ 918807 w 1619694"/>
              <a:gd name="connsiteY7" fmla="*/ 171981 h 1619696"/>
              <a:gd name="connsiteX8" fmla="*/ 940948 w 1619694"/>
              <a:gd name="connsiteY8" fmla="*/ 174213 h 1619696"/>
              <a:gd name="connsiteX9" fmla="*/ 1034969 w 1619694"/>
              <a:gd name="connsiteY9" fmla="*/ 201037 h 1619696"/>
              <a:gd name="connsiteX10" fmla="*/ 1038503 w 1619694"/>
              <a:gd name="connsiteY10" fmla="*/ 202653 h 1619696"/>
              <a:gd name="connsiteX11" fmla="*/ 1159776 w 1619694"/>
              <a:gd name="connsiteY11" fmla="*/ 77230 h 1619696"/>
              <a:gd name="connsiteX12" fmla="*/ 1272051 w 1619694"/>
              <a:gd name="connsiteY12" fmla="*/ 142052 h 1619696"/>
              <a:gd name="connsiteX13" fmla="*/ 1223509 w 1619694"/>
              <a:gd name="connsiteY13" fmla="*/ 311742 h 1619696"/>
              <a:gd name="connsiteX14" fmla="*/ 1273844 w 1619694"/>
              <a:gd name="connsiteY14" fmla="*/ 356267 h 1619696"/>
              <a:gd name="connsiteX15" fmla="*/ 1309354 w 1619694"/>
              <a:gd name="connsiteY15" fmla="*/ 398397 h 1619696"/>
              <a:gd name="connsiteX16" fmla="*/ 1478784 w 1619694"/>
              <a:gd name="connsiteY16" fmla="*/ 349930 h 1619696"/>
              <a:gd name="connsiteX17" fmla="*/ 1543606 w 1619694"/>
              <a:gd name="connsiteY17" fmla="*/ 462205 h 1619696"/>
              <a:gd name="connsiteX18" fmla="*/ 1417145 w 1619694"/>
              <a:gd name="connsiteY18" fmla="*/ 584481 h 1619696"/>
              <a:gd name="connsiteX19" fmla="*/ 1423402 w 1619694"/>
              <a:gd name="connsiteY19" fmla="*/ 599099 h 1619696"/>
              <a:gd name="connsiteX20" fmla="*/ 1447953 w 1619694"/>
              <a:gd name="connsiteY20" fmla="*/ 694056 h 1619696"/>
              <a:gd name="connsiteX21" fmla="*/ 1448781 w 1619694"/>
              <a:gd name="connsiteY21" fmla="*/ 703440 h 1619696"/>
              <a:gd name="connsiteX22" fmla="*/ 1619694 w 1619694"/>
              <a:gd name="connsiteY22" fmla="*/ 746168 h 1619696"/>
              <a:gd name="connsiteX23" fmla="*/ 1619694 w 1619694"/>
              <a:gd name="connsiteY23" fmla="*/ 875812 h 1619696"/>
              <a:gd name="connsiteX24" fmla="*/ 1448369 w 1619694"/>
              <a:gd name="connsiteY24" fmla="*/ 918643 h 1619696"/>
              <a:gd name="connsiteX25" fmla="*/ 1447953 w 1619694"/>
              <a:gd name="connsiteY25" fmla="*/ 923356 h 1619696"/>
              <a:gd name="connsiteX26" fmla="*/ 1423402 w 1619694"/>
              <a:gd name="connsiteY26" fmla="*/ 1018313 h 1619696"/>
              <a:gd name="connsiteX27" fmla="*/ 1416096 w 1619694"/>
              <a:gd name="connsiteY27" fmla="*/ 1035381 h 1619696"/>
              <a:gd name="connsiteX28" fmla="*/ 1544748 w 1619694"/>
              <a:gd name="connsiteY28" fmla="*/ 1159777 h 1619696"/>
              <a:gd name="connsiteX29" fmla="*/ 1479926 w 1619694"/>
              <a:gd name="connsiteY29" fmla="*/ 1272052 h 1619696"/>
              <a:gd name="connsiteX30" fmla="*/ 1306473 w 1619694"/>
              <a:gd name="connsiteY30" fmla="*/ 1222433 h 1619696"/>
              <a:gd name="connsiteX31" fmla="*/ 1273844 w 1619694"/>
              <a:gd name="connsiteY31" fmla="*/ 1261145 h 1619696"/>
              <a:gd name="connsiteX32" fmla="*/ 1222466 w 1619694"/>
              <a:gd name="connsiteY32" fmla="*/ 1306593 h 1619696"/>
              <a:gd name="connsiteX33" fmla="*/ 1272051 w 1619694"/>
              <a:gd name="connsiteY33" fmla="*/ 1479928 h 1619696"/>
              <a:gd name="connsiteX34" fmla="*/ 1159776 w 1619694"/>
              <a:gd name="connsiteY34" fmla="*/ 1544750 h 1619696"/>
              <a:gd name="connsiteX35" fmla="*/ 1035440 w 1619694"/>
              <a:gd name="connsiteY35" fmla="*/ 1416160 h 1619696"/>
              <a:gd name="connsiteX36" fmla="*/ 1034969 w 1619694"/>
              <a:gd name="connsiteY36" fmla="*/ 1416375 h 1619696"/>
              <a:gd name="connsiteX37" fmla="*/ 940948 w 1619694"/>
              <a:gd name="connsiteY37" fmla="*/ 1443199 h 1619696"/>
              <a:gd name="connsiteX38" fmla="*/ 919392 w 1619694"/>
              <a:gd name="connsiteY38" fmla="*/ 1445372 h 1619696"/>
              <a:gd name="connsiteX39" fmla="*/ 875811 w 1619694"/>
              <a:gd name="connsiteY39" fmla="*/ 1619696 h 1619696"/>
              <a:gd name="connsiteX40" fmla="*/ 746167 w 1619694"/>
              <a:gd name="connsiteY40" fmla="*/ 1619696 h 1619696"/>
              <a:gd name="connsiteX41" fmla="*/ 702616 w 1619694"/>
              <a:gd name="connsiteY41" fmla="*/ 1445490 h 1619696"/>
              <a:gd name="connsiteX42" fmla="*/ 679889 w 1619694"/>
              <a:gd name="connsiteY42" fmla="*/ 1443199 h 1619696"/>
              <a:gd name="connsiteX43" fmla="*/ 586230 w 1619694"/>
              <a:gd name="connsiteY43" fmla="*/ 1416478 h 1619696"/>
              <a:gd name="connsiteX44" fmla="*/ 462203 w 1619694"/>
              <a:gd name="connsiteY44" fmla="*/ 1544750 h 1619696"/>
              <a:gd name="connsiteX45" fmla="*/ 349928 w 1619694"/>
              <a:gd name="connsiteY45" fmla="*/ 1479928 h 1619696"/>
              <a:gd name="connsiteX46" fmla="*/ 399282 w 1619694"/>
              <a:gd name="connsiteY46" fmla="*/ 1307399 h 1619696"/>
              <a:gd name="connsiteX47" fmla="*/ 346993 w 1619694"/>
              <a:gd name="connsiteY47" fmla="*/ 1261145 h 1619696"/>
              <a:gd name="connsiteX48" fmla="*/ 314364 w 1619694"/>
              <a:gd name="connsiteY48" fmla="*/ 1222433 h 1619696"/>
              <a:gd name="connsiteX49" fmla="*/ 140910 w 1619694"/>
              <a:gd name="connsiteY49" fmla="*/ 1272052 h 1619696"/>
              <a:gd name="connsiteX50" fmla="*/ 76088 w 1619694"/>
              <a:gd name="connsiteY50" fmla="*/ 1159777 h 1619696"/>
              <a:gd name="connsiteX51" fmla="*/ 204741 w 1619694"/>
              <a:gd name="connsiteY51" fmla="*/ 1035381 h 1619696"/>
              <a:gd name="connsiteX52" fmla="*/ 197436 w 1619694"/>
              <a:gd name="connsiteY52" fmla="*/ 1018313 h 1619696"/>
              <a:gd name="connsiteX53" fmla="*/ 172884 w 1619694"/>
              <a:gd name="connsiteY53" fmla="*/ 923356 h 1619696"/>
              <a:gd name="connsiteX54" fmla="*/ 172494 w 1619694"/>
              <a:gd name="connsiteY54" fmla="*/ 918936 h 1619696"/>
              <a:gd name="connsiteX55" fmla="*/ 0 w 1619694"/>
              <a:gd name="connsiteY55" fmla="*/ 875812 h 1619696"/>
              <a:gd name="connsiteX56" fmla="*/ 0 w 1619694"/>
              <a:gd name="connsiteY56" fmla="*/ 746168 h 1619696"/>
              <a:gd name="connsiteX57" fmla="*/ 172082 w 1619694"/>
              <a:gd name="connsiteY57" fmla="*/ 703148 h 1619696"/>
              <a:gd name="connsiteX58" fmla="*/ 172884 w 1619694"/>
              <a:gd name="connsiteY58" fmla="*/ 694056 h 1619696"/>
              <a:gd name="connsiteX59" fmla="*/ 197436 w 1619694"/>
              <a:gd name="connsiteY59" fmla="*/ 599099 h 1619696"/>
              <a:gd name="connsiteX60" fmla="*/ 203692 w 1619694"/>
              <a:gd name="connsiteY60" fmla="*/ 584482 h 1619696"/>
              <a:gd name="connsiteX61" fmla="*/ 77230 w 1619694"/>
              <a:gd name="connsiteY61" fmla="*/ 462205 h 1619696"/>
              <a:gd name="connsiteX62" fmla="*/ 142052 w 1619694"/>
              <a:gd name="connsiteY62" fmla="*/ 349930 h 1619696"/>
              <a:gd name="connsiteX63" fmla="*/ 311483 w 1619694"/>
              <a:gd name="connsiteY63" fmla="*/ 398397 h 1619696"/>
              <a:gd name="connsiteX64" fmla="*/ 346993 w 1619694"/>
              <a:gd name="connsiteY64" fmla="*/ 356267 h 1619696"/>
              <a:gd name="connsiteX65" fmla="*/ 398239 w 1619694"/>
              <a:gd name="connsiteY65" fmla="*/ 310936 h 1619696"/>
              <a:gd name="connsiteX66" fmla="*/ 349928 w 1619694"/>
              <a:gd name="connsiteY66" fmla="*/ 142052 h 1619696"/>
              <a:gd name="connsiteX67" fmla="*/ 462203 w 1619694"/>
              <a:gd name="connsiteY67" fmla="*/ 77230 h 1619696"/>
              <a:gd name="connsiteX68" fmla="*/ 583126 w 1619694"/>
              <a:gd name="connsiteY68" fmla="*/ 202291 h 1619696"/>
              <a:gd name="connsiteX69" fmla="*/ 585869 w 1619694"/>
              <a:gd name="connsiteY69" fmla="*/ 201037 h 1619696"/>
              <a:gd name="connsiteX70" fmla="*/ 679889 w 1619694"/>
              <a:gd name="connsiteY70" fmla="*/ 174213 h 1619696"/>
              <a:gd name="connsiteX71" fmla="*/ 703201 w 1619694"/>
              <a:gd name="connsiteY71" fmla="*/ 171863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lnTo>
                  <a:pt x="940948" y="174213"/>
                </a:lnTo>
                <a:cubicBezTo>
                  <a:pt x="973228" y="180818"/>
                  <a:pt x="1004633" y="189824"/>
                  <a:pt x="1034969" y="201037"/>
                </a:cubicBezTo>
                <a:lnTo>
                  <a:pt x="1038503" y="202653"/>
                </a:lnTo>
                <a:lnTo>
                  <a:pt x="1159776" y="77230"/>
                </a:lnTo>
                <a:lnTo>
                  <a:pt x="1272051" y="142052"/>
                </a:lnTo>
                <a:lnTo>
                  <a:pt x="1223509" y="311742"/>
                </a:lnTo>
                <a:lnTo>
                  <a:pt x="1273844" y="356267"/>
                </a:lnTo>
                <a:lnTo>
                  <a:pt x="1309354" y="398397"/>
                </a:lnTo>
                <a:lnTo>
                  <a:pt x="1478784" y="349930"/>
                </a:lnTo>
                <a:lnTo>
                  <a:pt x="1543606" y="462205"/>
                </a:lnTo>
                <a:lnTo>
                  <a:pt x="1417145" y="584481"/>
                </a:lnTo>
                <a:lnTo>
                  <a:pt x="1423402" y="599099"/>
                </a:lnTo>
                <a:cubicBezTo>
                  <a:pt x="1433889" y="629778"/>
                  <a:pt x="1442138" y="661496"/>
                  <a:pt x="1447953" y="694056"/>
                </a:cubicBezTo>
                <a:lnTo>
                  <a:pt x="1448781" y="703440"/>
                </a:lnTo>
                <a:lnTo>
                  <a:pt x="1619694" y="746168"/>
                </a:lnTo>
                <a:lnTo>
                  <a:pt x="1619694" y="875812"/>
                </a:lnTo>
                <a:lnTo>
                  <a:pt x="1448369" y="918643"/>
                </a:lnTo>
                <a:lnTo>
                  <a:pt x="1447953" y="923356"/>
                </a:lnTo>
                <a:cubicBezTo>
                  <a:pt x="1442138" y="955917"/>
                  <a:pt x="1433889" y="987634"/>
                  <a:pt x="1423402" y="1018313"/>
                </a:cubicBezTo>
                <a:lnTo>
                  <a:pt x="1416096" y="1035381"/>
                </a:lnTo>
                <a:lnTo>
                  <a:pt x="1544748" y="1159777"/>
                </a:lnTo>
                <a:lnTo>
                  <a:pt x="1479926" y="1272052"/>
                </a:lnTo>
                <a:lnTo>
                  <a:pt x="1306473" y="1222433"/>
                </a:lnTo>
                <a:lnTo>
                  <a:pt x="1273844" y="1261145"/>
                </a:lnTo>
                <a:lnTo>
                  <a:pt x="1222466" y="1306593"/>
                </a:lnTo>
                <a:lnTo>
                  <a:pt x="1272051" y="1479928"/>
                </a:lnTo>
                <a:lnTo>
                  <a:pt x="1159776" y="1544750"/>
                </a:lnTo>
                <a:lnTo>
                  <a:pt x="1035440" y="1416160"/>
                </a:lnTo>
                <a:lnTo>
                  <a:pt x="1034969" y="1416375"/>
                </a:lnTo>
                <a:cubicBezTo>
                  <a:pt x="1004633" y="1427588"/>
                  <a:pt x="973228" y="1436594"/>
                  <a:pt x="940948" y="1443199"/>
                </a:cubicBezTo>
                <a:lnTo>
                  <a:pt x="919392" y="1445372"/>
                </a:ln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lnTo>
                  <a:pt x="679889" y="1443199"/>
                </a:lnTo>
                <a:lnTo>
                  <a:pt x="586230" y="1416478"/>
                </a:lnTo>
                <a:lnTo>
                  <a:pt x="462203" y="1544750"/>
                </a:lnTo>
                <a:lnTo>
                  <a:pt x="349928" y="1479928"/>
                </a:lnTo>
                <a:lnTo>
                  <a:pt x="399282" y="1307399"/>
                </a:lnTo>
                <a:lnTo>
                  <a:pt x="346993" y="1261145"/>
                </a:lnTo>
                <a:lnTo>
                  <a:pt x="314364" y="1222433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741" y="1035381"/>
                </a:lnTo>
                <a:lnTo>
                  <a:pt x="197436" y="1018313"/>
                </a:lnTo>
                <a:cubicBezTo>
                  <a:pt x="186949" y="987634"/>
                  <a:pt x="178700" y="955917"/>
                  <a:pt x="172884" y="923356"/>
                </a:cubicBezTo>
                <a:lnTo>
                  <a:pt x="172494" y="918936"/>
                </a:lnTo>
                <a:lnTo>
                  <a:pt x="0" y="875812"/>
                </a:lnTo>
                <a:lnTo>
                  <a:pt x="0" y="746168"/>
                </a:lnTo>
                <a:lnTo>
                  <a:pt x="172082" y="703148"/>
                </a:lnTo>
                <a:lnTo>
                  <a:pt x="172884" y="694056"/>
                </a:lnTo>
                <a:cubicBezTo>
                  <a:pt x="178700" y="661496"/>
                  <a:pt x="186949" y="629778"/>
                  <a:pt x="197436" y="599099"/>
                </a:cubicBezTo>
                <a:lnTo>
                  <a:pt x="203692" y="584482"/>
                </a:lnTo>
                <a:lnTo>
                  <a:pt x="77230" y="462205"/>
                </a:lnTo>
                <a:lnTo>
                  <a:pt x="142052" y="349930"/>
                </a:lnTo>
                <a:lnTo>
                  <a:pt x="311483" y="398397"/>
                </a:lnTo>
                <a:lnTo>
                  <a:pt x="346993" y="356267"/>
                </a:lnTo>
                <a:lnTo>
                  <a:pt x="398239" y="310936"/>
                </a:lnTo>
                <a:lnTo>
                  <a:pt x="349928" y="142052"/>
                </a:lnTo>
                <a:lnTo>
                  <a:pt x="462203" y="77230"/>
                </a:lnTo>
                <a:lnTo>
                  <a:pt x="583126" y="202291"/>
                </a:lnTo>
                <a:lnTo>
                  <a:pt x="585869" y="201037"/>
                </a:lnTo>
                <a:cubicBezTo>
                  <a:pt x="616204" y="189824"/>
                  <a:pt x="647609" y="180818"/>
                  <a:pt x="679889" y="174213"/>
                </a:cubicBezTo>
                <a:lnTo>
                  <a:pt x="703201" y="171863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09" name="フリーフォーム: 図形 408">
            <a:extLst>
              <a:ext uri="{FF2B5EF4-FFF2-40B4-BE49-F238E27FC236}">
                <a16:creationId xmlns:a16="http://schemas.microsoft.com/office/drawing/2014/main" id="{B9FC6B4F-4E73-4C9F-B8AF-7314FDA89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54" y="800100"/>
            <a:ext cx="1619696" cy="1619696"/>
          </a:xfrm>
          <a:custGeom>
            <a:avLst/>
            <a:gdLst>
              <a:gd name="connsiteX0" fmla="*/ 810419 w 1619696"/>
              <a:gd name="connsiteY0" fmla="*/ 645354 h 1619696"/>
              <a:gd name="connsiteX1" fmla="*/ 647067 w 1619696"/>
              <a:gd name="connsiteY1" fmla="*/ 808706 h 1619696"/>
              <a:gd name="connsiteX2" fmla="*/ 810419 w 1619696"/>
              <a:gd name="connsiteY2" fmla="*/ 972058 h 1619696"/>
              <a:gd name="connsiteX3" fmla="*/ 973771 w 1619696"/>
              <a:gd name="connsiteY3" fmla="*/ 808706 h 1619696"/>
              <a:gd name="connsiteX4" fmla="*/ 810419 w 1619696"/>
              <a:gd name="connsiteY4" fmla="*/ 645354 h 1619696"/>
              <a:gd name="connsiteX5" fmla="*/ 746168 w 1619696"/>
              <a:gd name="connsiteY5" fmla="*/ 0 h 1619696"/>
              <a:gd name="connsiteX6" fmla="*/ 875812 w 1619696"/>
              <a:gd name="connsiteY6" fmla="*/ 0 h 1619696"/>
              <a:gd name="connsiteX7" fmla="*/ 918807 w 1619696"/>
              <a:gd name="connsiteY7" fmla="*/ 171981 h 1619696"/>
              <a:gd name="connsiteX8" fmla="*/ 940949 w 1619696"/>
              <a:gd name="connsiteY8" fmla="*/ 174213 h 1619696"/>
              <a:gd name="connsiteX9" fmla="*/ 1034969 w 1619696"/>
              <a:gd name="connsiteY9" fmla="*/ 201037 h 1619696"/>
              <a:gd name="connsiteX10" fmla="*/ 1038503 w 1619696"/>
              <a:gd name="connsiteY10" fmla="*/ 202653 h 1619696"/>
              <a:gd name="connsiteX11" fmla="*/ 1159777 w 1619696"/>
              <a:gd name="connsiteY11" fmla="*/ 77230 h 1619696"/>
              <a:gd name="connsiteX12" fmla="*/ 1272052 w 1619696"/>
              <a:gd name="connsiteY12" fmla="*/ 142052 h 1619696"/>
              <a:gd name="connsiteX13" fmla="*/ 1223510 w 1619696"/>
              <a:gd name="connsiteY13" fmla="*/ 311742 h 1619696"/>
              <a:gd name="connsiteX14" fmla="*/ 1273845 w 1619696"/>
              <a:gd name="connsiteY14" fmla="*/ 356267 h 1619696"/>
              <a:gd name="connsiteX15" fmla="*/ 1309354 w 1619696"/>
              <a:gd name="connsiteY15" fmla="*/ 398396 h 1619696"/>
              <a:gd name="connsiteX16" fmla="*/ 1478786 w 1619696"/>
              <a:gd name="connsiteY16" fmla="*/ 349929 h 1619696"/>
              <a:gd name="connsiteX17" fmla="*/ 1543608 w 1619696"/>
              <a:gd name="connsiteY17" fmla="*/ 462204 h 1619696"/>
              <a:gd name="connsiteX18" fmla="*/ 1417146 w 1619696"/>
              <a:gd name="connsiteY18" fmla="*/ 584481 h 1619696"/>
              <a:gd name="connsiteX19" fmla="*/ 1423403 w 1619696"/>
              <a:gd name="connsiteY19" fmla="*/ 599099 h 1619696"/>
              <a:gd name="connsiteX20" fmla="*/ 1447954 w 1619696"/>
              <a:gd name="connsiteY20" fmla="*/ 694056 h 1619696"/>
              <a:gd name="connsiteX21" fmla="*/ 1448782 w 1619696"/>
              <a:gd name="connsiteY21" fmla="*/ 703440 h 1619696"/>
              <a:gd name="connsiteX22" fmla="*/ 1619696 w 1619696"/>
              <a:gd name="connsiteY22" fmla="*/ 746168 h 1619696"/>
              <a:gd name="connsiteX23" fmla="*/ 1619696 w 1619696"/>
              <a:gd name="connsiteY23" fmla="*/ 875812 h 1619696"/>
              <a:gd name="connsiteX24" fmla="*/ 1448370 w 1619696"/>
              <a:gd name="connsiteY24" fmla="*/ 918644 h 1619696"/>
              <a:gd name="connsiteX25" fmla="*/ 1447954 w 1619696"/>
              <a:gd name="connsiteY25" fmla="*/ 923356 h 1619696"/>
              <a:gd name="connsiteX26" fmla="*/ 1423403 w 1619696"/>
              <a:gd name="connsiteY26" fmla="*/ 1018313 h 1619696"/>
              <a:gd name="connsiteX27" fmla="*/ 1416097 w 1619696"/>
              <a:gd name="connsiteY27" fmla="*/ 1035381 h 1619696"/>
              <a:gd name="connsiteX28" fmla="*/ 1544750 w 1619696"/>
              <a:gd name="connsiteY28" fmla="*/ 1159777 h 1619696"/>
              <a:gd name="connsiteX29" fmla="*/ 1479928 w 1619696"/>
              <a:gd name="connsiteY29" fmla="*/ 1272052 h 1619696"/>
              <a:gd name="connsiteX30" fmla="*/ 1306474 w 1619696"/>
              <a:gd name="connsiteY30" fmla="*/ 1222433 h 1619696"/>
              <a:gd name="connsiteX31" fmla="*/ 1273845 w 1619696"/>
              <a:gd name="connsiteY31" fmla="*/ 1261145 h 1619696"/>
              <a:gd name="connsiteX32" fmla="*/ 1222467 w 1619696"/>
              <a:gd name="connsiteY32" fmla="*/ 1306593 h 1619696"/>
              <a:gd name="connsiteX33" fmla="*/ 1272052 w 1619696"/>
              <a:gd name="connsiteY33" fmla="*/ 1479928 h 1619696"/>
              <a:gd name="connsiteX34" fmla="*/ 1159777 w 1619696"/>
              <a:gd name="connsiteY34" fmla="*/ 1544750 h 1619696"/>
              <a:gd name="connsiteX35" fmla="*/ 1035441 w 1619696"/>
              <a:gd name="connsiteY35" fmla="*/ 1416160 h 1619696"/>
              <a:gd name="connsiteX36" fmla="*/ 1034969 w 1619696"/>
              <a:gd name="connsiteY36" fmla="*/ 1416375 h 1619696"/>
              <a:gd name="connsiteX37" fmla="*/ 940949 w 1619696"/>
              <a:gd name="connsiteY37" fmla="*/ 1443199 h 1619696"/>
              <a:gd name="connsiteX38" fmla="*/ 919393 w 1619696"/>
              <a:gd name="connsiteY38" fmla="*/ 1445372 h 1619696"/>
              <a:gd name="connsiteX39" fmla="*/ 875812 w 1619696"/>
              <a:gd name="connsiteY39" fmla="*/ 1619696 h 1619696"/>
              <a:gd name="connsiteX40" fmla="*/ 746168 w 1619696"/>
              <a:gd name="connsiteY40" fmla="*/ 1619696 h 1619696"/>
              <a:gd name="connsiteX41" fmla="*/ 702616 w 1619696"/>
              <a:gd name="connsiteY41" fmla="*/ 1445490 h 1619696"/>
              <a:gd name="connsiteX42" fmla="*/ 679889 w 1619696"/>
              <a:gd name="connsiteY42" fmla="*/ 1443199 h 1619696"/>
              <a:gd name="connsiteX43" fmla="*/ 586231 w 1619696"/>
              <a:gd name="connsiteY43" fmla="*/ 1416479 h 1619696"/>
              <a:gd name="connsiteX44" fmla="*/ 462204 w 1619696"/>
              <a:gd name="connsiteY44" fmla="*/ 1544750 h 1619696"/>
              <a:gd name="connsiteX45" fmla="*/ 349929 w 1619696"/>
              <a:gd name="connsiteY45" fmla="*/ 1479928 h 1619696"/>
              <a:gd name="connsiteX46" fmla="*/ 399282 w 1619696"/>
              <a:gd name="connsiteY46" fmla="*/ 1307399 h 1619696"/>
              <a:gd name="connsiteX47" fmla="*/ 346993 w 1619696"/>
              <a:gd name="connsiteY47" fmla="*/ 1261145 h 1619696"/>
              <a:gd name="connsiteX48" fmla="*/ 314364 w 1619696"/>
              <a:gd name="connsiteY48" fmla="*/ 1222433 h 1619696"/>
              <a:gd name="connsiteX49" fmla="*/ 140910 w 1619696"/>
              <a:gd name="connsiteY49" fmla="*/ 1272052 h 1619696"/>
              <a:gd name="connsiteX50" fmla="*/ 76088 w 1619696"/>
              <a:gd name="connsiteY50" fmla="*/ 1159777 h 1619696"/>
              <a:gd name="connsiteX51" fmla="*/ 204741 w 1619696"/>
              <a:gd name="connsiteY51" fmla="*/ 1035381 h 1619696"/>
              <a:gd name="connsiteX52" fmla="*/ 197435 w 1619696"/>
              <a:gd name="connsiteY52" fmla="*/ 1018313 h 1619696"/>
              <a:gd name="connsiteX53" fmla="*/ 172884 w 1619696"/>
              <a:gd name="connsiteY53" fmla="*/ 923356 h 1619696"/>
              <a:gd name="connsiteX54" fmla="*/ 172494 w 1619696"/>
              <a:gd name="connsiteY54" fmla="*/ 918936 h 1619696"/>
              <a:gd name="connsiteX55" fmla="*/ 0 w 1619696"/>
              <a:gd name="connsiteY55" fmla="*/ 875812 h 1619696"/>
              <a:gd name="connsiteX56" fmla="*/ 0 w 1619696"/>
              <a:gd name="connsiteY56" fmla="*/ 746168 h 1619696"/>
              <a:gd name="connsiteX57" fmla="*/ 172082 w 1619696"/>
              <a:gd name="connsiteY57" fmla="*/ 703148 h 1619696"/>
              <a:gd name="connsiteX58" fmla="*/ 172884 w 1619696"/>
              <a:gd name="connsiteY58" fmla="*/ 694056 h 1619696"/>
              <a:gd name="connsiteX59" fmla="*/ 197435 w 1619696"/>
              <a:gd name="connsiteY59" fmla="*/ 599099 h 1619696"/>
              <a:gd name="connsiteX60" fmla="*/ 203692 w 1619696"/>
              <a:gd name="connsiteY60" fmla="*/ 584481 h 1619696"/>
              <a:gd name="connsiteX61" fmla="*/ 77230 w 1619696"/>
              <a:gd name="connsiteY61" fmla="*/ 462204 h 1619696"/>
              <a:gd name="connsiteX62" fmla="*/ 142052 w 1619696"/>
              <a:gd name="connsiteY62" fmla="*/ 349929 h 1619696"/>
              <a:gd name="connsiteX63" fmla="*/ 311484 w 1619696"/>
              <a:gd name="connsiteY63" fmla="*/ 398396 h 1619696"/>
              <a:gd name="connsiteX64" fmla="*/ 346993 w 1619696"/>
              <a:gd name="connsiteY64" fmla="*/ 356267 h 1619696"/>
              <a:gd name="connsiteX65" fmla="*/ 398240 w 1619696"/>
              <a:gd name="connsiteY65" fmla="*/ 310936 h 1619696"/>
              <a:gd name="connsiteX66" fmla="*/ 349929 w 1619696"/>
              <a:gd name="connsiteY66" fmla="*/ 142052 h 1619696"/>
              <a:gd name="connsiteX67" fmla="*/ 462204 w 1619696"/>
              <a:gd name="connsiteY67" fmla="*/ 77230 h 1619696"/>
              <a:gd name="connsiteX68" fmla="*/ 583127 w 1619696"/>
              <a:gd name="connsiteY68" fmla="*/ 202291 h 1619696"/>
              <a:gd name="connsiteX69" fmla="*/ 585869 w 1619696"/>
              <a:gd name="connsiteY69" fmla="*/ 201037 h 1619696"/>
              <a:gd name="connsiteX70" fmla="*/ 679889 w 1619696"/>
              <a:gd name="connsiteY70" fmla="*/ 174213 h 1619696"/>
              <a:gd name="connsiteX71" fmla="*/ 703202 w 1619696"/>
              <a:gd name="connsiteY71" fmla="*/ 171863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lnTo>
                  <a:pt x="940949" y="174213"/>
                </a:lnTo>
                <a:cubicBezTo>
                  <a:pt x="973229" y="180818"/>
                  <a:pt x="1004634" y="189824"/>
                  <a:pt x="1034969" y="201037"/>
                </a:cubicBezTo>
                <a:lnTo>
                  <a:pt x="1038503" y="202653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510" y="311742"/>
                </a:lnTo>
                <a:lnTo>
                  <a:pt x="1273845" y="356267"/>
                </a:lnTo>
                <a:lnTo>
                  <a:pt x="1309354" y="398396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7146" y="584481"/>
                </a:lnTo>
                <a:lnTo>
                  <a:pt x="1423403" y="599099"/>
                </a:lnTo>
                <a:cubicBezTo>
                  <a:pt x="1433890" y="629778"/>
                  <a:pt x="1442138" y="661496"/>
                  <a:pt x="1447954" y="694056"/>
                </a:cubicBezTo>
                <a:lnTo>
                  <a:pt x="1448782" y="703440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370" y="918644"/>
                </a:lnTo>
                <a:lnTo>
                  <a:pt x="1447954" y="923356"/>
                </a:lnTo>
                <a:cubicBezTo>
                  <a:pt x="1442138" y="955917"/>
                  <a:pt x="1433890" y="987634"/>
                  <a:pt x="1423403" y="1018313"/>
                </a:cubicBezTo>
                <a:lnTo>
                  <a:pt x="1416097" y="1035381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6474" y="1222433"/>
                </a:lnTo>
                <a:lnTo>
                  <a:pt x="1273845" y="1261145"/>
                </a:lnTo>
                <a:lnTo>
                  <a:pt x="1222467" y="1306593"/>
                </a:lnTo>
                <a:lnTo>
                  <a:pt x="1272052" y="1479928"/>
                </a:lnTo>
                <a:lnTo>
                  <a:pt x="1159777" y="1544750"/>
                </a:lnTo>
                <a:lnTo>
                  <a:pt x="1035441" y="1416160"/>
                </a:lnTo>
                <a:lnTo>
                  <a:pt x="1034969" y="1416375"/>
                </a:lnTo>
                <a:cubicBezTo>
                  <a:pt x="1004634" y="1427588"/>
                  <a:pt x="973229" y="1436594"/>
                  <a:pt x="940949" y="1443199"/>
                </a:cubicBezTo>
                <a:lnTo>
                  <a:pt x="919393" y="1445372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lnTo>
                  <a:pt x="679889" y="1443199"/>
                </a:lnTo>
                <a:lnTo>
                  <a:pt x="586231" y="1416479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99282" y="1307399"/>
                </a:lnTo>
                <a:lnTo>
                  <a:pt x="346993" y="1261145"/>
                </a:lnTo>
                <a:lnTo>
                  <a:pt x="314364" y="1222433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741" y="1035381"/>
                </a:lnTo>
                <a:lnTo>
                  <a:pt x="197435" y="1018313"/>
                </a:lnTo>
                <a:cubicBezTo>
                  <a:pt x="186948" y="987634"/>
                  <a:pt x="178700" y="955917"/>
                  <a:pt x="172884" y="923356"/>
                </a:cubicBezTo>
                <a:lnTo>
                  <a:pt x="172494" y="918936"/>
                </a:lnTo>
                <a:lnTo>
                  <a:pt x="0" y="875812"/>
                </a:lnTo>
                <a:lnTo>
                  <a:pt x="0" y="746168"/>
                </a:lnTo>
                <a:lnTo>
                  <a:pt x="172082" y="703148"/>
                </a:lnTo>
                <a:lnTo>
                  <a:pt x="172884" y="694056"/>
                </a:lnTo>
                <a:cubicBezTo>
                  <a:pt x="178700" y="661496"/>
                  <a:pt x="186948" y="629778"/>
                  <a:pt x="197435" y="599099"/>
                </a:cubicBezTo>
                <a:lnTo>
                  <a:pt x="203692" y="584481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1484" y="398396"/>
                </a:lnTo>
                <a:lnTo>
                  <a:pt x="346993" y="356267"/>
                </a:lnTo>
                <a:lnTo>
                  <a:pt x="398240" y="310936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127" y="202291"/>
                </a:lnTo>
                <a:lnTo>
                  <a:pt x="585869" y="201037"/>
                </a:lnTo>
                <a:cubicBezTo>
                  <a:pt x="616204" y="189824"/>
                  <a:pt x="647609" y="180818"/>
                  <a:pt x="679889" y="174213"/>
                </a:cubicBezTo>
                <a:lnTo>
                  <a:pt x="703202" y="171863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1" name="フリーフォーム: 図形 410">
            <a:extLst>
              <a:ext uri="{FF2B5EF4-FFF2-40B4-BE49-F238E27FC236}">
                <a16:creationId xmlns:a16="http://schemas.microsoft.com/office/drawing/2014/main" id="{365478DC-D986-49B7-8E36-0E7679300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829" y="836613"/>
            <a:ext cx="1619696" cy="1619695"/>
          </a:xfrm>
          <a:custGeom>
            <a:avLst/>
            <a:gdLst>
              <a:gd name="connsiteX0" fmla="*/ 810419 w 1619696"/>
              <a:gd name="connsiteY0" fmla="*/ 310718 h 1619695"/>
              <a:gd name="connsiteX1" fmla="*/ 312432 w 1619696"/>
              <a:gd name="connsiteY1" fmla="*/ 808705 h 1619695"/>
              <a:gd name="connsiteX2" fmla="*/ 810419 w 1619696"/>
              <a:gd name="connsiteY2" fmla="*/ 1306692 h 1619695"/>
              <a:gd name="connsiteX3" fmla="*/ 1308406 w 1619696"/>
              <a:gd name="connsiteY3" fmla="*/ 808705 h 1619695"/>
              <a:gd name="connsiteX4" fmla="*/ 810419 w 1619696"/>
              <a:gd name="connsiteY4" fmla="*/ 310718 h 1619695"/>
              <a:gd name="connsiteX5" fmla="*/ 746168 w 1619696"/>
              <a:gd name="connsiteY5" fmla="*/ 0 h 1619695"/>
              <a:gd name="connsiteX6" fmla="*/ 875812 w 1619696"/>
              <a:gd name="connsiteY6" fmla="*/ 0 h 1619695"/>
              <a:gd name="connsiteX7" fmla="*/ 898887 w 1619696"/>
              <a:gd name="connsiteY7" fmla="*/ 92301 h 1619695"/>
              <a:gd name="connsiteX8" fmla="*/ 956603 w 1619696"/>
              <a:gd name="connsiteY8" fmla="*/ 98118 h 1619695"/>
              <a:gd name="connsiteX9" fmla="*/ 1061900 w 1619696"/>
              <a:gd name="connsiteY9" fmla="*/ 128159 h 1619695"/>
              <a:gd name="connsiteX10" fmla="*/ 1095622 w 1619696"/>
              <a:gd name="connsiteY10" fmla="*/ 143581 h 1619695"/>
              <a:gd name="connsiteX11" fmla="*/ 1159777 w 1619696"/>
              <a:gd name="connsiteY11" fmla="*/ 77230 h 1619695"/>
              <a:gd name="connsiteX12" fmla="*/ 1272052 w 1619696"/>
              <a:gd name="connsiteY12" fmla="*/ 142052 h 1619695"/>
              <a:gd name="connsiteX13" fmla="*/ 1246981 w 1619696"/>
              <a:gd name="connsiteY13" fmla="*/ 229693 h 1619695"/>
              <a:gd name="connsiteX14" fmla="*/ 1249618 w 1619696"/>
              <a:gd name="connsiteY14" fmla="*/ 231411 h 1619695"/>
              <a:gd name="connsiteX15" fmla="*/ 1329423 w 1619696"/>
              <a:gd name="connsiteY15" fmla="*/ 302006 h 1619695"/>
              <a:gd name="connsiteX16" fmla="*/ 1390986 w 1619696"/>
              <a:gd name="connsiteY16" fmla="*/ 375045 h 1619695"/>
              <a:gd name="connsiteX17" fmla="*/ 1478786 w 1619696"/>
              <a:gd name="connsiteY17" fmla="*/ 349929 h 1619695"/>
              <a:gd name="connsiteX18" fmla="*/ 1543608 w 1619696"/>
              <a:gd name="connsiteY18" fmla="*/ 462204 h 1619695"/>
              <a:gd name="connsiteX19" fmla="*/ 1476752 w 1619696"/>
              <a:gd name="connsiteY19" fmla="*/ 526848 h 1619695"/>
              <a:gd name="connsiteX20" fmla="*/ 1496918 w 1619696"/>
              <a:gd name="connsiteY20" fmla="*/ 573959 h 1619695"/>
              <a:gd name="connsiteX21" fmla="*/ 1524413 w 1619696"/>
              <a:gd name="connsiteY21" fmla="*/ 680305 h 1619695"/>
              <a:gd name="connsiteX22" fmla="*/ 1528206 w 1619696"/>
              <a:gd name="connsiteY22" fmla="*/ 723296 h 1619695"/>
              <a:gd name="connsiteX23" fmla="*/ 1619696 w 1619696"/>
              <a:gd name="connsiteY23" fmla="*/ 746168 h 1619695"/>
              <a:gd name="connsiteX24" fmla="*/ 1619696 w 1619696"/>
              <a:gd name="connsiteY24" fmla="*/ 875812 h 1619695"/>
              <a:gd name="connsiteX25" fmla="*/ 1527794 w 1619696"/>
              <a:gd name="connsiteY25" fmla="*/ 898788 h 1619695"/>
              <a:gd name="connsiteX26" fmla="*/ 1524413 w 1619696"/>
              <a:gd name="connsiteY26" fmla="*/ 937104 h 1619695"/>
              <a:gd name="connsiteX27" fmla="*/ 1487643 w 1619696"/>
              <a:gd name="connsiteY27" fmla="*/ 1068997 h 1619695"/>
              <a:gd name="connsiteX28" fmla="*/ 1475721 w 1619696"/>
              <a:gd name="connsiteY28" fmla="*/ 1093032 h 1619695"/>
              <a:gd name="connsiteX29" fmla="*/ 1544750 w 1619696"/>
              <a:gd name="connsiteY29" fmla="*/ 1159777 h 1619695"/>
              <a:gd name="connsiteX30" fmla="*/ 1479928 w 1619696"/>
              <a:gd name="connsiteY30" fmla="*/ 1272052 h 1619695"/>
              <a:gd name="connsiteX31" fmla="*/ 1385957 w 1619696"/>
              <a:gd name="connsiteY31" fmla="*/ 1245170 h 1619695"/>
              <a:gd name="connsiteX32" fmla="*/ 1347689 w 1619696"/>
              <a:gd name="connsiteY32" fmla="*/ 1296000 h 1619695"/>
              <a:gd name="connsiteX33" fmla="*/ 1249618 w 1619696"/>
              <a:gd name="connsiteY33" fmla="*/ 1385998 h 1619695"/>
              <a:gd name="connsiteX34" fmla="*/ 1245879 w 1619696"/>
              <a:gd name="connsiteY34" fmla="*/ 1388434 h 1619695"/>
              <a:gd name="connsiteX35" fmla="*/ 1272052 w 1619696"/>
              <a:gd name="connsiteY35" fmla="*/ 1479927 h 1619695"/>
              <a:gd name="connsiteX36" fmla="*/ 1159777 w 1619696"/>
              <a:gd name="connsiteY36" fmla="*/ 1544749 h 1619695"/>
              <a:gd name="connsiteX37" fmla="*/ 1092558 w 1619696"/>
              <a:gd name="connsiteY37" fmla="*/ 1475230 h 1619695"/>
              <a:gd name="connsiteX38" fmla="*/ 1061900 w 1619696"/>
              <a:gd name="connsiteY38" fmla="*/ 1489251 h 1619695"/>
              <a:gd name="connsiteX39" fmla="*/ 956603 w 1619696"/>
              <a:gd name="connsiteY39" fmla="*/ 1519291 h 1619695"/>
              <a:gd name="connsiteX40" fmla="*/ 899474 w 1619696"/>
              <a:gd name="connsiteY40" fmla="*/ 1525050 h 1619695"/>
              <a:gd name="connsiteX41" fmla="*/ 875812 w 1619696"/>
              <a:gd name="connsiteY41" fmla="*/ 1619695 h 1619695"/>
              <a:gd name="connsiteX42" fmla="*/ 746168 w 1619696"/>
              <a:gd name="connsiteY42" fmla="*/ 1619695 h 1619695"/>
              <a:gd name="connsiteX43" fmla="*/ 722536 w 1619696"/>
              <a:gd name="connsiteY43" fmla="*/ 1525168 h 1619695"/>
              <a:gd name="connsiteX44" fmla="*/ 664235 w 1619696"/>
              <a:gd name="connsiteY44" fmla="*/ 1519291 h 1619695"/>
              <a:gd name="connsiteX45" fmla="*/ 558939 w 1619696"/>
              <a:gd name="connsiteY45" fmla="*/ 1489251 h 1619695"/>
              <a:gd name="connsiteX46" fmla="*/ 529073 w 1619696"/>
              <a:gd name="connsiteY46" fmla="*/ 1475592 h 1619695"/>
              <a:gd name="connsiteX47" fmla="*/ 462204 w 1619696"/>
              <a:gd name="connsiteY47" fmla="*/ 1544749 h 1619695"/>
              <a:gd name="connsiteX48" fmla="*/ 349929 w 1619696"/>
              <a:gd name="connsiteY48" fmla="*/ 1479927 h 1619695"/>
              <a:gd name="connsiteX49" fmla="*/ 375922 w 1619696"/>
              <a:gd name="connsiteY49" fmla="*/ 1389061 h 1619695"/>
              <a:gd name="connsiteX50" fmla="*/ 371220 w 1619696"/>
              <a:gd name="connsiteY50" fmla="*/ 1385998 h 1619695"/>
              <a:gd name="connsiteX51" fmla="*/ 291415 w 1619696"/>
              <a:gd name="connsiteY51" fmla="*/ 1315403 h 1619695"/>
              <a:gd name="connsiteX52" fmla="*/ 232735 w 1619696"/>
              <a:gd name="connsiteY52" fmla="*/ 1245784 h 1619695"/>
              <a:gd name="connsiteX53" fmla="*/ 140910 w 1619696"/>
              <a:gd name="connsiteY53" fmla="*/ 1272052 h 1619695"/>
              <a:gd name="connsiteX54" fmla="*/ 76088 w 1619696"/>
              <a:gd name="connsiteY54" fmla="*/ 1159777 h 1619695"/>
              <a:gd name="connsiteX55" fmla="*/ 145137 w 1619696"/>
              <a:gd name="connsiteY55" fmla="*/ 1093013 h 1619695"/>
              <a:gd name="connsiteX56" fmla="*/ 123921 w 1619696"/>
              <a:gd name="connsiteY56" fmla="*/ 1043450 h 1619695"/>
              <a:gd name="connsiteX57" fmla="*/ 96425 w 1619696"/>
              <a:gd name="connsiteY57" fmla="*/ 937104 h 1619695"/>
              <a:gd name="connsiteX58" fmla="*/ 93070 w 1619696"/>
              <a:gd name="connsiteY58" fmla="*/ 899080 h 1619695"/>
              <a:gd name="connsiteX59" fmla="*/ 0 w 1619696"/>
              <a:gd name="connsiteY59" fmla="*/ 875812 h 1619695"/>
              <a:gd name="connsiteX60" fmla="*/ 0 w 1619696"/>
              <a:gd name="connsiteY60" fmla="*/ 746168 h 1619695"/>
              <a:gd name="connsiteX61" fmla="*/ 92658 w 1619696"/>
              <a:gd name="connsiteY61" fmla="*/ 723004 h 1619695"/>
              <a:gd name="connsiteX62" fmla="*/ 96425 w 1619696"/>
              <a:gd name="connsiteY62" fmla="*/ 680305 h 1619695"/>
              <a:gd name="connsiteX63" fmla="*/ 133196 w 1619696"/>
              <a:gd name="connsiteY63" fmla="*/ 548412 h 1619695"/>
              <a:gd name="connsiteX64" fmla="*/ 143955 w 1619696"/>
              <a:gd name="connsiteY64" fmla="*/ 526720 h 1619695"/>
              <a:gd name="connsiteX65" fmla="*/ 77230 w 1619696"/>
              <a:gd name="connsiteY65" fmla="*/ 462204 h 1619695"/>
              <a:gd name="connsiteX66" fmla="*/ 142052 w 1619696"/>
              <a:gd name="connsiteY66" fmla="*/ 349929 h 1619695"/>
              <a:gd name="connsiteX67" fmla="*/ 232252 w 1619696"/>
              <a:gd name="connsiteY67" fmla="*/ 375731 h 1619695"/>
              <a:gd name="connsiteX68" fmla="*/ 273149 w 1619696"/>
              <a:gd name="connsiteY68" fmla="*/ 321409 h 1619695"/>
              <a:gd name="connsiteX69" fmla="*/ 371220 w 1619696"/>
              <a:gd name="connsiteY69" fmla="*/ 231411 h 1619695"/>
              <a:gd name="connsiteX70" fmla="*/ 374820 w 1619696"/>
              <a:gd name="connsiteY70" fmla="*/ 229066 h 1619695"/>
              <a:gd name="connsiteX71" fmla="*/ 349929 w 1619696"/>
              <a:gd name="connsiteY71" fmla="*/ 142052 h 1619695"/>
              <a:gd name="connsiteX72" fmla="*/ 462204 w 1619696"/>
              <a:gd name="connsiteY72" fmla="*/ 77230 h 1619695"/>
              <a:gd name="connsiteX73" fmla="*/ 526009 w 1619696"/>
              <a:gd name="connsiteY73" fmla="*/ 143219 h 1619695"/>
              <a:gd name="connsiteX74" fmla="*/ 558939 w 1619696"/>
              <a:gd name="connsiteY74" fmla="*/ 128159 h 1619695"/>
              <a:gd name="connsiteX75" fmla="*/ 664235 w 1619696"/>
              <a:gd name="connsiteY75" fmla="*/ 98118 h 1619695"/>
              <a:gd name="connsiteX76" fmla="*/ 723123 w 1619696"/>
              <a:gd name="connsiteY76" fmla="*/ 92182 h 161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2" y="533687"/>
                  <a:pt x="312432" y="808705"/>
                </a:cubicBezTo>
                <a:cubicBezTo>
                  <a:pt x="312432" y="1083722"/>
                  <a:pt x="535401" y="1306692"/>
                  <a:pt x="810419" y="1306692"/>
                </a:cubicBezTo>
                <a:cubicBezTo>
                  <a:pt x="1085437" y="1306692"/>
                  <a:pt x="1308406" y="1083722"/>
                  <a:pt x="1308406" y="808705"/>
                </a:cubicBezTo>
                <a:cubicBezTo>
                  <a:pt x="1308406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887" y="92301"/>
                </a:lnTo>
                <a:lnTo>
                  <a:pt x="956603" y="98118"/>
                </a:lnTo>
                <a:cubicBezTo>
                  <a:pt x="992755" y="105515"/>
                  <a:pt x="1027926" y="115601"/>
                  <a:pt x="1061900" y="128159"/>
                </a:cubicBezTo>
                <a:lnTo>
                  <a:pt x="1095622" y="143581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46981" y="229693"/>
                </a:lnTo>
                <a:lnTo>
                  <a:pt x="1249618" y="231411"/>
                </a:lnTo>
                <a:cubicBezTo>
                  <a:pt x="1277927" y="252981"/>
                  <a:pt x="1304601" y="276585"/>
                  <a:pt x="1329423" y="302006"/>
                </a:cubicBezTo>
                <a:lnTo>
                  <a:pt x="1390986" y="375045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76752" y="526848"/>
                </a:lnTo>
                <a:lnTo>
                  <a:pt x="1496918" y="573959"/>
                </a:lnTo>
                <a:cubicBezTo>
                  <a:pt x="1508662" y="608318"/>
                  <a:pt x="1517900" y="643839"/>
                  <a:pt x="1524413" y="680305"/>
                </a:cubicBezTo>
                <a:lnTo>
                  <a:pt x="1528206" y="723296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527794" y="898788"/>
                </a:lnTo>
                <a:lnTo>
                  <a:pt x="1524413" y="937104"/>
                </a:lnTo>
                <a:cubicBezTo>
                  <a:pt x="1516272" y="982686"/>
                  <a:pt x="1503873" y="1026793"/>
                  <a:pt x="1487643" y="1068997"/>
                </a:cubicBezTo>
                <a:lnTo>
                  <a:pt x="1475721" y="1093032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85957" y="1245170"/>
                </a:lnTo>
                <a:lnTo>
                  <a:pt x="1347689" y="1296000"/>
                </a:lnTo>
                <a:cubicBezTo>
                  <a:pt x="1317836" y="1328895"/>
                  <a:pt x="1285004" y="1359036"/>
                  <a:pt x="1249618" y="1385998"/>
                </a:cubicBezTo>
                <a:lnTo>
                  <a:pt x="1245879" y="1388434"/>
                </a:lnTo>
                <a:lnTo>
                  <a:pt x="1272052" y="1479927"/>
                </a:lnTo>
                <a:lnTo>
                  <a:pt x="1159777" y="1544749"/>
                </a:lnTo>
                <a:lnTo>
                  <a:pt x="1092558" y="1475230"/>
                </a:lnTo>
                <a:lnTo>
                  <a:pt x="1061900" y="1489251"/>
                </a:lnTo>
                <a:cubicBezTo>
                  <a:pt x="1027926" y="1501808"/>
                  <a:pt x="992755" y="1511894"/>
                  <a:pt x="956603" y="1519291"/>
                </a:cubicBezTo>
                <a:lnTo>
                  <a:pt x="899474" y="1525050"/>
                </a:lnTo>
                <a:lnTo>
                  <a:pt x="875812" y="1619695"/>
                </a:lnTo>
                <a:lnTo>
                  <a:pt x="746168" y="1619695"/>
                </a:lnTo>
                <a:lnTo>
                  <a:pt x="722536" y="1525168"/>
                </a:lnTo>
                <a:lnTo>
                  <a:pt x="664235" y="1519291"/>
                </a:lnTo>
                <a:cubicBezTo>
                  <a:pt x="628084" y="1511894"/>
                  <a:pt x="592912" y="1501808"/>
                  <a:pt x="558939" y="1489251"/>
                </a:cubicBezTo>
                <a:lnTo>
                  <a:pt x="529073" y="1475592"/>
                </a:lnTo>
                <a:lnTo>
                  <a:pt x="462204" y="1544749"/>
                </a:lnTo>
                <a:lnTo>
                  <a:pt x="349929" y="1479927"/>
                </a:lnTo>
                <a:lnTo>
                  <a:pt x="375922" y="1389061"/>
                </a:lnTo>
                <a:lnTo>
                  <a:pt x="371220" y="1385998"/>
                </a:lnTo>
                <a:cubicBezTo>
                  <a:pt x="342912" y="1364429"/>
                  <a:pt x="316237" y="1340824"/>
                  <a:pt x="291415" y="1315403"/>
                </a:cubicBezTo>
                <a:lnTo>
                  <a:pt x="232735" y="1245784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145137" y="1093013"/>
                </a:lnTo>
                <a:lnTo>
                  <a:pt x="123921" y="1043450"/>
                </a:lnTo>
                <a:cubicBezTo>
                  <a:pt x="112176" y="1009091"/>
                  <a:pt x="102938" y="973570"/>
                  <a:pt x="96425" y="937104"/>
                </a:cubicBezTo>
                <a:lnTo>
                  <a:pt x="93070" y="899080"/>
                </a:lnTo>
                <a:lnTo>
                  <a:pt x="0" y="875812"/>
                </a:lnTo>
                <a:lnTo>
                  <a:pt x="0" y="746168"/>
                </a:lnTo>
                <a:lnTo>
                  <a:pt x="92658" y="723004"/>
                </a:lnTo>
                <a:lnTo>
                  <a:pt x="96425" y="680305"/>
                </a:lnTo>
                <a:cubicBezTo>
                  <a:pt x="104567" y="634723"/>
                  <a:pt x="116966" y="590617"/>
                  <a:pt x="133196" y="548412"/>
                </a:cubicBezTo>
                <a:lnTo>
                  <a:pt x="143955" y="526720"/>
                </a:lnTo>
                <a:lnTo>
                  <a:pt x="77230" y="462204"/>
                </a:lnTo>
                <a:lnTo>
                  <a:pt x="142052" y="349929"/>
                </a:lnTo>
                <a:lnTo>
                  <a:pt x="232252" y="375731"/>
                </a:lnTo>
                <a:lnTo>
                  <a:pt x="273149" y="321409"/>
                </a:lnTo>
                <a:cubicBezTo>
                  <a:pt x="303002" y="288514"/>
                  <a:pt x="335834" y="258373"/>
                  <a:pt x="371220" y="231411"/>
                </a:cubicBezTo>
                <a:lnTo>
                  <a:pt x="374820" y="229066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26009" y="143219"/>
                </a:lnTo>
                <a:lnTo>
                  <a:pt x="558939" y="128159"/>
                </a:lnTo>
                <a:cubicBezTo>
                  <a:pt x="592912" y="115601"/>
                  <a:pt x="628084" y="105515"/>
                  <a:pt x="664235" y="98118"/>
                </a:cubicBezTo>
                <a:lnTo>
                  <a:pt x="723123" y="92182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3" name="フリーフォーム: 図形 412">
            <a:extLst>
              <a:ext uri="{FF2B5EF4-FFF2-40B4-BE49-F238E27FC236}">
                <a16:creationId xmlns:a16="http://schemas.microsoft.com/office/drawing/2014/main" id="{C1B21CF0-288C-4A51-B703-04234BEF6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178" y="800099"/>
            <a:ext cx="1619696" cy="1619696"/>
          </a:xfrm>
          <a:custGeom>
            <a:avLst/>
            <a:gdLst>
              <a:gd name="connsiteX0" fmla="*/ 746168 w 1619696"/>
              <a:gd name="connsiteY0" fmla="*/ 0 h 1619696"/>
              <a:gd name="connsiteX1" fmla="*/ 875812 w 1619696"/>
              <a:gd name="connsiteY1" fmla="*/ 0 h 1619696"/>
              <a:gd name="connsiteX2" fmla="*/ 901231 w 1619696"/>
              <a:gd name="connsiteY2" fmla="*/ 101676 h 1619696"/>
              <a:gd name="connsiteX3" fmla="*/ 954985 w 1619696"/>
              <a:gd name="connsiteY3" fmla="*/ 107095 h 1619696"/>
              <a:gd name="connsiteX4" fmla="*/ 1059118 w 1619696"/>
              <a:gd name="connsiteY4" fmla="*/ 136806 h 1619696"/>
              <a:gd name="connsiteX5" fmla="*/ 1088971 w 1619696"/>
              <a:gd name="connsiteY5" fmla="*/ 150459 h 1619696"/>
              <a:gd name="connsiteX6" fmla="*/ 1159777 w 1619696"/>
              <a:gd name="connsiteY6" fmla="*/ 77230 h 1619696"/>
              <a:gd name="connsiteX7" fmla="*/ 1272051 w 1619696"/>
              <a:gd name="connsiteY7" fmla="*/ 142052 h 1619696"/>
              <a:gd name="connsiteX8" fmla="*/ 1244407 w 1619696"/>
              <a:gd name="connsiteY8" fmla="*/ 238689 h 1619696"/>
              <a:gd name="connsiteX9" fmla="*/ 1244767 w 1619696"/>
              <a:gd name="connsiteY9" fmla="*/ 238924 h 1619696"/>
              <a:gd name="connsiteX10" fmla="*/ 1323694 w 1619696"/>
              <a:gd name="connsiteY10" fmla="*/ 308742 h 1619696"/>
              <a:gd name="connsiteX11" fmla="*/ 1381796 w 1619696"/>
              <a:gd name="connsiteY11" fmla="*/ 377674 h 1619696"/>
              <a:gd name="connsiteX12" fmla="*/ 1478786 w 1619696"/>
              <a:gd name="connsiteY12" fmla="*/ 349929 h 1619696"/>
              <a:gd name="connsiteX13" fmla="*/ 1543608 w 1619696"/>
              <a:gd name="connsiteY13" fmla="*/ 462204 h 1619696"/>
              <a:gd name="connsiteX14" fmla="*/ 1470265 w 1619696"/>
              <a:gd name="connsiteY14" fmla="*/ 533120 h 1619696"/>
              <a:gd name="connsiteX15" fmla="*/ 1489348 w 1619696"/>
              <a:gd name="connsiteY15" fmla="*/ 577699 h 1619696"/>
              <a:gd name="connsiteX16" fmla="*/ 1516542 w 1619696"/>
              <a:gd name="connsiteY16" fmla="*/ 682869 h 1619696"/>
              <a:gd name="connsiteX17" fmla="*/ 1519926 w 1619696"/>
              <a:gd name="connsiteY17" fmla="*/ 721226 h 1619696"/>
              <a:gd name="connsiteX18" fmla="*/ 1619696 w 1619696"/>
              <a:gd name="connsiteY18" fmla="*/ 746168 h 1619696"/>
              <a:gd name="connsiteX19" fmla="*/ 1619696 w 1619696"/>
              <a:gd name="connsiteY19" fmla="*/ 875812 h 1619696"/>
              <a:gd name="connsiteX20" fmla="*/ 1519720 w 1619696"/>
              <a:gd name="connsiteY20" fmla="*/ 900806 h 1619696"/>
              <a:gd name="connsiteX21" fmla="*/ 1516542 w 1619696"/>
              <a:gd name="connsiteY21" fmla="*/ 936827 h 1619696"/>
              <a:gd name="connsiteX22" fmla="*/ 1480175 w 1619696"/>
              <a:gd name="connsiteY22" fmla="*/ 1067263 h 1619696"/>
              <a:gd name="connsiteX23" fmla="*/ 1470093 w 1619696"/>
              <a:gd name="connsiteY23" fmla="*/ 1087589 h 1619696"/>
              <a:gd name="connsiteX24" fmla="*/ 1544750 w 1619696"/>
              <a:gd name="connsiteY24" fmla="*/ 1159777 h 1619696"/>
              <a:gd name="connsiteX25" fmla="*/ 1479928 w 1619696"/>
              <a:gd name="connsiteY25" fmla="*/ 1272052 h 1619696"/>
              <a:gd name="connsiteX26" fmla="*/ 1378455 w 1619696"/>
              <a:gd name="connsiteY26" fmla="*/ 1243024 h 1619696"/>
              <a:gd name="connsiteX27" fmla="*/ 1341759 w 1619696"/>
              <a:gd name="connsiteY27" fmla="*/ 1291764 h 1619696"/>
              <a:gd name="connsiteX28" fmla="*/ 1244768 w 1619696"/>
              <a:gd name="connsiteY28" fmla="*/ 1380772 h 1619696"/>
              <a:gd name="connsiteX29" fmla="*/ 1243856 w 1619696"/>
              <a:gd name="connsiteY29" fmla="*/ 1381366 h 1619696"/>
              <a:gd name="connsiteX30" fmla="*/ 1272051 w 1619696"/>
              <a:gd name="connsiteY30" fmla="*/ 1479928 h 1619696"/>
              <a:gd name="connsiteX31" fmla="*/ 1159777 w 1619696"/>
              <a:gd name="connsiteY31" fmla="*/ 1544750 h 1619696"/>
              <a:gd name="connsiteX32" fmla="*/ 1087440 w 1619696"/>
              <a:gd name="connsiteY32" fmla="*/ 1469938 h 1619696"/>
              <a:gd name="connsiteX33" fmla="*/ 1059118 w 1619696"/>
              <a:gd name="connsiteY33" fmla="*/ 1482891 h 1619696"/>
              <a:gd name="connsiteX34" fmla="*/ 954985 w 1619696"/>
              <a:gd name="connsiteY34" fmla="*/ 1512602 h 1619696"/>
              <a:gd name="connsiteX35" fmla="*/ 901231 w 1619696"/>
              <a:gd name="connsiteY35" fmla="*/ 1518021 h 1619696"/>
              <a:gd name="connsiteX36" fmla="*/ 875812 w 1619696"/>
              <a:gd name="connsiteY36" fmla="*/ 1619696 h 1619696"/>
              <a:gd name="connsiteX37" fmla="*/ 746168 w 1619696"/>
              <a:gd name="connsiteY37" fmla="*/ 1619696 h 1619696"/>
              <a:gd name="connsiteX38" fmla="*/ 720779 w 1619696"/>
              <a:gd name="connsiteY38" fmla="*/ 1518139 h 1619696"/>
              <a:gd name="connsiteX39" fmla="*/ 665853 w 1619696"/>
              <a:gd name="connsiteY39" fmla="*/ 1512602 h 1619696"/>
              <a:gd name="connsiteX40" fmla="*/ 561720 w 1619696"/>
              <a:gd name="connsiteY40" fmla="*/ 1482891 h 1619696"/>
              <a:gd name="connsiteX41" fmla="*/ 534190 w 1619696"/>
              <a:gd name="connsiteY41" fmla="*/ 1470300 h 1619696"/>
              <a:gd name="connsiteX42" fmla="*/ 462204 w 1619696"/>
              <a:gd name="connsiteY42" fmla="*/ 1544750 h 1619696"/>
              <a:gd name="connsiteX43" fmla="*/ 349929 w 1619696"/>
              <a:gd name="connsiteY43" fmla="*/ 1479928 h 1619696"/>
              <a:gd name="connsiteX44" fmla="*/ 377944 w 1619696"/>
              <a:gd name="connsiteY44" fmla="*/ 1381993 h 1619696"/>
              <a:gd name="connsiteX45" fmla="*/ 376071 w 1619696"/>
              <a:gd name="connsiteY45" fmla="*/ 1380772 h 1619696"/>
              <a:gd name="connsiteX46" fmla="*/ 297144 w 1619696"/>
              <a:gd name="connsiteY46" fmla="*/ 1310954 h 1619696"/>
              <a:gd name="connsiteX47" fmla="*/ 240372 w 1619696"/>
              <a:gd name="connsiteY47" fmla="*/ 1243600 h 1619696"/>
              <a:gd name="connsiteX48" fmla="*/ 140910 w 1619696"/>
              <a:gd name="connsiteY48" fmla="*/ 1272052 h 1619696"/>
              <a:gd name="connsiteX49" fmla="*/ 76088 w 1619696"/>
              <a:gd name="connsiteY49" fmla="*/ 1159777 h 1619696"/>
              <a:gd name="connsiteX50" fmla="*/ 150930 w 1619696"/>
              <a:gd name="connsiteY50" fmla="*/ 1087411 h 1619696"/>
              <a:gd name="connsiteX51" fmla="*/ 131490 w 1619696"/>
              <a:gd name="connsiteY51" fmla="*/ 1041998 h 1619696"/>
              <a:gd name="connsiteX52" fmla="*/ 104296 w 1619696"/>
              <a:gd name="connsiteY52" fmla="*/ 936827 h 1619696"/>
              <a:gd name="connsiteX53" fmla="*/ 101144 w 1619696"/>
              <a:gd name="connsiteY53" fmla="*/ 901098 h 1619696"/>
              <a:gd name="connsiteX54" fmla="*/ 0 w 1619696"/>
              <a:gd name="connsiteY54" fmla="*/ 875812 h 1619696"/>
              <a:gd name="connsiteX55" fmla="*/ 0 w 1619696"/>
              <a:gd name="connsiteY55" fmla="*/ 746168 h 1619696"/>
              <a:gd name="connsiteX56" fmla="*/ 100938 w 1619696"/>
              <a:gd name="connsiteY56" fmla="*/ 720934 h 1619696"/>
              <a:gd name="connsiteX57" fmla="*/ 104296 w 1619696"/>
              <a:gd name="connsiteY57" fmla="*/ 682869 h 1619696"/>
              <a:gd name="connsiteX58" fmla="*/ 140663 w 1619696"/>
              <a:gd name="connsiteY58" fmla="*/ 552433 h 1619696"/>
              <a:gd name="connsiteX59" fmla="*/ 150350 w 1619696"/>
              <a:gd name="connsiteY59" fmla="*/ 532904 h 1619696"/>
              <a:gd name="connsiteX60" fmla="*/ 77230 w 1619696"/>
              <a:gd name="connsiteY60" fmla="*/ 462204 h 1619696"/>
              <a:gd name="connsiteX61" fmla="*/ 142052 w 1619696"/>
              <a:gd name="connsiteY61" fmla="*/ 349929 h 1619696"/>
              <a:gd name="connsiteX62" fmla="*/ 241171 w 1619696"/>
              <a:gd name="connsiteY62" fmla="*/ 378283 h 1619696"/>
              <a:gd name="connsiteX63" fmla="*/ 279079 w 1619696"/>
              <a:gd name="connsiteY63" fmla="*/ 327932 h 1619696"/>
              <a:gd name="connsiteX64" fmla="*/ 376071 w 1619696"/>
              <a:gd name="connsiteY64" fmla="*/ 238924 h 1619696"/>
              <a:gd name="connsiteX65" fmla="*/ 377393 w 1619696"/>
              <a:gd name="connsiteY65" fmla="*/ 238062 h 1619696"/>
              <a:gd name="connsiteX66" fmla="*/ 349929 w 1619696"/>
              <a:gd name="connsiteY66" fmla="*/ 142052 h 1619696"/>
              <a:gd name="connsiteX67" fmla="*/ 462204 w 1619696"/>
              <a:gd name="connsiteY67" fmla="*/ 77230 h 1619696"/>
              <a:gd name="connsiteX68" fmla="*/ 532659 w 1619696"/>
              <a:gd name="connsiteY68" fmla="*/ 150097 h 1619696"/>
              <a:gd name="connsiteX69" fmla="*/ 561720 w 1619696"/>
              <a:gd name="connsiteY69" fmla="*/ 136806 h 1619696"/>
              <a:gd name="connsiteX70" fmla="*/ 665853 w 1619696"/>
              <a:gd name="connsiteY70" fmla="*/ 107095 h 1619696"/>
              <a:gd name="connsiteX71" fmla="*/ 720779 w 1619696"/>
              <a:gd name="connsiteY71" fmla="*/ 101558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1231" y="101676"/>
                </a:lnTo>
                <a:lnTo>
                  <a:pt x="954985" y="107095"/>
                </a:lnTo>
                <a:cubicBezTo>
                  <a:pt x="990737" y="114411"/>
                  <a:pt x="1025520" y="124386"/>
                  <a:pt x="1059118" y="136806"/>
                </a:cubicBezTo>
                <a:lnTo>
                  <a:pt x="1088971" y="150459"/>
                </a:lnTo>
                <a:lnTo>
                  <a:pt x="1159777" y="77230"/>
                </a:lnTo>
                <a:lnTo>
                  <a:pt x="1272051" y="142052"/>
                </a:lnTo>
                <a:lnTo>
                  <a:pt x="1244407" y="238689"/>
                </a:lnTo>
                <a:lnTo>
                  <a:pt x="1244767" y="238924"/>
                </a:lnTo>
                <a:cubicBezTo>
                  <a:pt x="1272764" y="260256"/>
                  <a:pt x="1299145" y="283601"/>
                  <a:pt x="1323694" y="308742"/>
                </a:cubicBezTo>
                <a:lnTo>
                  <a:pt x="1381796" y="377674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70265" y="533120"/>
                </a:lnTo>
                <a:lnTo>
                  <a:pt x="1489348" y="577699"/>
                </a:lnTo>
                <a:cubicBezTo>
                  <a:pt x="1500964" y="611678"/>
                  <a:pt x="1510100" y="646807"/>
                  <a:pt x="1516542" y="682869"/>
                </a:cubicBezTo>
                <a:lnTo>
                  <a:pt x="1519926" y="721226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519720" y="900806"/>
                </a:lnTo>
                <a:lnTo>
                  <a:pt x="1516542" y="936827"/>
                </a:lnTo>
                <a:cubicBezTo>
                  <a:pt x="1508490" y="981905"/>
                  <a:pt x="1496227" y="1025524"/>
                  <a:pt x="1480175" y="1067263"/>
                </a:cubicBezTo>
                <a:lnTo>
                  <a:pt x="1470093" y="1087589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78455" y="1243024"/>
                </a:lnTo>
                <a:lnTo>
                  <a:pt x="1341759" y="1291764"/>
                </a:lnTo>
                <a:cubicBezTo>
                  <a:pt x="1312235" y="1324297"/>
                  <a:pt x="1279764" y="1354107"/>
                  <a:pt x="1244768" y="1380772"/>
                </a:cubicBezTo>
                <a:lnTo>
                  <a:pt x="1243856" y="1381366"/>
                </a:lnTo>
                <a:lnTo>
                  <a:pt x="1272051" y="1479928"/>
                </a:lnTo>
                <a:lnTo>
                  <a:pt x="1159777" y="1544750"/>
                </a:lnTo>
                <a:lnTo>
                  <a:pt x="1087440" y="1469938"/>
                </a:lnTo>
                <a:lnTo>
                  <a:pt x="1059118" y="1482891"/>
                </a:lnTo>
                <a:cubicBezTo>
                  <a:pt x="1025520" y="1495310"/>
                  <a:pt x="990737" y="1505286"/>
                  <a:pt x="954985" y="1512602"/>
                </a:cubicBezTo>
                <a:lnTo>
                  <a:pt x="901231" y="1518021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20779" y="1518139"/>
                </a:lnTo>
                <a:lnTo>
                  <a:pt x="665853" y="1512602"/>
                </a:lnTo>
                <a:cubicBezTo>
                  <a:pt x="630101" y="1505286"/>
                  <a:pt x="595318" y="1495310"/>
                  <a:pt x="561720" y="1482891"/>
                </a:cubicBezTo>
                <a:lnTo>
                  <a:pt x="534190" y="1470300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77944" y="1381993"/>
                </a:lnTo>
                <a:lnTo>
                  <a:pt x="376071" y="1380772"/>
                </a:lnTo>
                <a:cubicBezTo>
                  <a:pt x="348074" y="1359440"/>
                  <a:pt x="321693" y="1336095"/>
                  <a:pt x="297144" y="1310954"/>
                </a:cubicBezTo>
                <a:lnTo>
                  <a:pt x="240372" y="1243600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150930" y="1087411"/>
                </a:lnTo>
                <a:lnTo>
                  <a:pt x="131490" y="1041998"/>
                </a:lnTo>
                <a:cubicBezTo>
                  <a:pt x="119874" y="1008018"/>
                  <a:pt x="110738" y="972889"/>
                  <a:pt x="104296" y="936827"/>
                </a:cubicBezTo>
                <a:lnTo>
                  <a:pt x="101144" y="901098"/>
                </a:lnTo>
                <a:lnTo>
                  <a:pt x="0" y="875812"/>
                </a:lnTo>
                <a:lnTo>
                  <a:pt x="0" y="746168"/>
                </a:lnTo>
                <a:lnTo>
                  <a:pt x="100938" y="720934"/>
                </a:lnTo>
                <a:lnTo>
                  <a:pt x="104296" y="682869"/>
                </a:lnTo>
                <a:cubicBezTo>
                  <a:pt x="112348" y="637791"/>
                  <a:pt x="124611" y="594172"/>
                  <a:pt x="140663" y="552433"/>
                </a:cubicBezTo>
                <a:lnTo>
                  <a:pt x="150350" y="532904"/>
                </a:lnTo>
                <a:lnTo>
                  <a:pt x="77230" y="462204"/>
                </a:lnTo>
                <a:lnTo>
                  <a:pt x="142052" y="349929"/>
                </a:lnTo>
                <a:lnTo>
                  <a:pt x="241171" y="378283"/>
                </a:lnTo>
                <a:lnTo>
                  <a:pt x="279079" y="327932"/>
                </a:lnTo>
                <a:cubicBezTo>
                  <a:pt x="308603" y="295399"/>
                  <a:pt x="341075" y="265589"/>
                  <a:pt x="376071" y="238924"/>
                </a:cubicBezTo>
                <a:lnTo>
                  <a:pt x="377393" y="238062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32659" y="150097"/>
                </a:lnTo>
                <a:lnTo>
                  <a:pt x="561720" y="136806"/>
                </a:lnTo>
                <a:cubicBezTo>
                  <a:pt x="595318" y="124386"/>
                  <a:pt x="630101" y="114410"/>
                  <a:pt x="665853" y="107095"/>
                </a:cubicBezTo>
                <a:lnTo>
                  <a:pt x="720779" y="101558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4" name="フリーフォーム: 図形 413">
            <a:extLst>
              <a:ext uri="{FF2B5EF4-FFF2-40B4-BE49-F238E27FC236}">
                <a16:creationId xmlns:a16="http://schemas.microsoft.com/office/drawing/2014/main" id="{53BB8B6B-9396-48EB-96AA-D8E84BA9F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54" y="2671763"/>
            <a:ext cx="1619696" cy="1619695"/>
          </a:xfrm>
          <a:custGeom>
            <a:avLst/>
            <a:gdLst>
              <a:gd name="connsiteX0" fmla="*/ 810419 w 1619696"/>
              <a:gd name="connsiteY0" fmla="*/ 645354 h 1619695"/>
              <a:gd name="connsiteX1" fmla="*/ 647067 w 1619696"/>
              <a:gd name="connsiteY1" fmla="*/ 808706 h 1619695"/>
              <a:gd name="connsiteX2" fmla="*/ 810419 w 1619696"/>
              <a:gd name="connsiteY2" fmla="*/ 972057 h 1619695"/>
              <a:gd name="connsiteX3" fmla="*/ 973771 w 1619696"/>
              <a:gd name="connsiteY3" fmla="*/ 808706 h 1619695"/>
              <a:gd name="connsiteX4" fmla="*/ 810419 w 1619696"/>
              <a:gd name="connsiteY4" fmla="*/ 645354 h 1619695"/>
              <a:gd name="connsiteX5" fmla="*/ 746168 w 1619696"/>
              <a:gd name="connsiteY5" fmla="*/ 0 h 1619695"/>
              <a:gd name="connsiteX6" fmla="*/ 875812 w 1619696"/>
              <a:gd name="connsiteY6" fmla="*/ 0 h 1619695"/>
              <a:gd name="connsiteX7" fmla="*/ 918807 w 1619696"/>
              <a:gd name="connsiteY7" fmla="*/ 171981 h 1619695"/>
              <a:gd name="connsiteX8" fmla="*/ 940949 w 1619696"/>
              <a:gd name="connsiteY8" fmla="*/ 174213 h 1619695"/>
              <a:gd name="connsiteX9" fmla="*/ 1034969 w 1619696"/>
              <a:gd name="connsiteY9" fmla="*/ 201037 h 1619695"/>
              <a:gd name="connsiteX10" fmla="*/ 1038503 w 1619696"/>
              <a:gd name="connsiteY10" fmla="*/ 202653 h 1619695"/>
              <a:gd name="connsiteX11" fmla="*/ 1159777 w 1619696"/>
              <a:gd name="connsiteY11" fmla="*/ 77230 h 1619695"/>
              <a:gd name="connsiteX12" fmla="*/ 1272052 w 1619696"/>
              <a:gd name="connsiteY12" fmla="*/ 142052 h 1619695"/>
              <a:gd name="connsiteX13" fmla="*/ 1223510 w 1619696"/>
              <a:gd name="connsiteY13" fmla="*/ 311742 h 1619695"/>
              <a:gd name="connsiteX14" fmla="*/ 1273845 w 1619696"/>
              <a:gd name="connsiteY14" fmla="*/ 356267 h 1619695"/>
              <a:gd name="connsiteX15" fmla="*/ 1309355 w 1619696"/>
              <a:gd name="connsiteY15" fmla="*/ 398396 h 1619695"/>
              <a:gd name="connsiteX16" fmla="*/ 1478786 w 1619696"/>
              <a:gd name="connsiteY16" fmla="*/ 349929 h 1619695"/>
              <a:gd name="connsiteX17" fmla="*/ 1543608 w 1619696"/>
              <a:gd name="connsiteY17" fmla="*/ 462204 h 1619695"/>
              <a:gd name="connsiteX18" fmla="*/ 1417146 w 1619696"/>
              <a:gd name="connsiteY18" fmla="*/ 584481 h 1619695"/>
              <a:gd name="connsiteX19" fmla="*/ 1423403 w 1619696"/>
              <a:gd name="connsiteY19" fmla="*/ 599098 h 1619695"/>
              <a:gd name="connsiteX20" fmla="*/ 1447954 w 1619696"/>
              <a:gd name="connsiteY20" fmla="*/ 694056 h 1619695"/>
              <a:gd name="connsiteX21" fmla="*/ 1448782 w 1619696"/>
              <a:gd name="connsiteY21" fmla="*/ 703440 h 1619695"/>
              <a:gd name="connsiteX22" fmla="*/ 1619696 w 1619696"/>
              <a:gd name="connsiteY22" fmla="*/ 746168 h 1619695"/>
              <a:gd name="connsiteX23" fmla="*/ 1619696 w 1619696"/>
              <a:gd name="connsiteY23" fmla="*/ 875812 h 1619695"/>
              <a:gd name="connsiteX24" fmla="*/ 1448370 w 1619696"/>
              <a:gd name="connsiteY24" fmla="*/ 918644 h 1619695"/>
              <a:gd name="connsiteX25" fmla="*/ 1447954 w 1619696"/>
              <a:gd name="connsiteY25" fmla="*/ 923355 h 1619695"/>
              <a:gd name="connsiteX26" fmla="*/ 1423403 w 1619696"/>
              <a:gd name="connsiteY26" fmla="*/ 1018313 h 1619695"/>
              <a:gd name="connsiteX27" fmla="*/ 1416097 w 1619696"/>
              <a:gd name="connsiteY27" fmla="*/ 1035380 h 1619695"/>
              <a:gd name="connsiteX28" fmla="*/ 1544750 w 1619696"/>
              <a:gd name="connsiteY28" fmla="*/ 1159777 h 1619695"/>
              <a:gd name="connsiteX29" fmla="*/ 1479928 w 1619696"/>
              <a:gd name="connsiteY29" fmla="*/ 1272052 h 1619695"/>
              <a:gd name="connsiteX30" fmla="*/ 1306474 w 1619696"/>
              <a:gd name="connsiteY30" fmla="*/ 1222433 h 1619695"/>
              <a:gd name="connsiteX31" fmla="*/ 1273845 w 1619696"/>
              <a:gd name="connsiteY31" fmla="*/ 1261144 h 1619695"/>
              <a:gd name="connsiteX32" fmla="*/ 1222467 w 1619696"/>
              <a:gd name="connsiteY32" fmla="*/ 1306592 h 1619695"/>
              <a:gd name="connsiteX33" fmla="*/ 1272052 w 1619696"/>
              <a:gd name="connsiteY33" fmla="*/ 1479927 h 1619695"/>
              <a:gd name="connsiteX34" fmla="*/ 1159777 w 1619696"/>
              <a:gd name="connsiteY34" fmla="*/ 1544749 h 1619695"/>
              <a:gd name="connsiteX35" fmla="*/ 1035441 w 1619696"/>
              <a:gd name="connsiteY35" fmla="*/ 1416159 h 1619695"/>
              <a:gd name="connsiteX36" fmla="*/ 1034969 w 1619696"/>
              <a:gd name="connsiteY36" fmla="*/ 1416374 h 1619695"/>
              <a:gd name="connsiteX37" fmla="*/ 940949 w 1619696"/>
              <a:gd name="connsiteY37" fmla="*/ 1443198 h 1619695"/>
              <a:gd name="connsiteX38" fmla="*/ 919393 w 1619696"/>
              <a:gd name="connsiteY38" fmla="*/ 1445371 h 1619695"/>
              <a:gd name="connsiteX39" fmla="*/ 875812 w 1619696"/>
              <a:gd name="connsiteY39" fmla="*/ 1619695 h 1619695"/>
              <a:gd name="connsiteX40" fmla="*/ 746168 w 1619696"/>
              <a:gd name="connsiteY40" fmla="*/ 1619695 h 1619695"/>
              <a:gd name="connsiteX41" fmla="*/ 702617 w 1619696"/>
              <a:gd name="connsiteY41" fmla="*/ 1445489 h 1619695"/>
              <a:gd name="connsiteX42" fmla="*/ 679889 w 1619696"/>
              <a:gd name="connsiteY42" fmla="*/ 1443198 h 1619695"/>
              <a:gd name="connsiteX43" fmla="*/ 586231 w 1619696"/>
              <a:gd name="connsiteY43" fmla="*/ 1416478 h 1619695"/>
              <a:gd name="connsiteX44" fmla="*/ 462204 w 1619696"/>
              <a:gd name="connsiteY44" fmla="*/ 1544749 h 1619695"/>
              <a:gd name="connsiteX45" fmla="*/ 349929 w 1619696"/>
              <a:gd name="connsiteY45" fmla="*/ 1479927 h 1619695"/>
              <a:gd name="connsiteX46" fmla="*/ 399282 w 1619696"/>
              <a:gd name="connsiteY46" fmla="*/ 1307398 h 1619695"/>
              <a:gd name="connsiteX47" fmla="*/ 346993 w 1619696"/>
              <a:gd name="connsiteY47" fmla="*/ 1261144 h 1619695"/>
              <a:gd name="connsiteX48" fmla="*/ 314365 w 1619696"/>
              <a:gd name="connsiteY48" fmla="*/ 1222433 h 1619695"/>
              <a:gd name="connsiteX49" fmla="*/ 140910 w 1619696"/>
              <a:gd name="connsiteY49" fmla="*/ 1272052 h 1619695"/>
              <a:gd name="connsiteX50" fmla="*/ 76088 w 1619696"/>
              <a:gd name="connsiteY50" fmla="*/ 1159777 h 1619695"/>
              <a:gd name="connsiteX51" fmla="*/ 204741 w 1619696"/>
              <a:gd name="connsiteY51" fmla="*/ 1035380 h 1619695"/>
              <a:gd name="connsiteX52" fmla="*/ 197435 w 1619696"/>
              <a:gd name="connsiteY52" fmla="*/ 1018313 h 1619695"/>
              <a:gd name="connsiteX53" fmla="*/ 172884 w 1619696"/>
              <a:gd name="connsiteY53" fmla="*/ 923355 h 1619695"/>
              <a:gd name="connsiteX54" fmla="*/ 172494 w 1619696"/>
              <a:gd name="connsiteY54" fmla="*/ 918936 h 1619695"/>
              <a:gd name="connsiteX55" fmla="*/ 0 w 1619696"/>
              <a:gd name="connsiteY55" fmla="*/ 875812 h 1619695"/>
              <a:gd name="connsiteX56" fmla="*/ 0 w 1619696"/>
              <a:gd name="connsiteY56" fmla="*/ 746168 h 1619695"/>
              <a:gd name="connsiteX57" fmla="*/ 172082 w 1619696"/>
              <a:gd name="connsiteY57" fmla="*/ 703148 h 1619695"/>
              <a:gd name="connsiteX58" fmla="*/ 172884 w 1619696"/>
              <a:gd name="connsiteY58" fmla="*/ 694056 h 1619695"/>
              <a:gd name="connsiteX59" fmla="*/ 197435 w 1619696"/>
              <a:gd name="connsiteY59" fmla="*/ 599098 h 1619695"/>
              <a:gd name="connsiteX60" fmla="*/ 203692 w 1619696"/>
              <a:gd name="connsiteY60" fmla="*/ 584481 h 1619695"/>
              <a:gd name="connsiteX61" fmla="*/ 77230 w 1619696"/>
              <a:gd name="connsiteY61" fmla="*/ 462204 h 1619695"/>
              <a:gd name="connsiteX62" fmla="*/ 142052 w 1619696"/>
              <a:gd name="connsiteY62" fmla="*/ 349929 h 1619695"/>
              <a:gd name="connsiteX63" fmla="*/ 311484 w 1619696"/>
              <a:gd name="connsiteY63" fmla="*/ 398396 h 1619695"/>
              <a:gd name="connsiteX64" fmla="*/ 346993 w 1619696"/>
              <a:gd name="connsiteY64" fmla="*/ 356267 h 1619695"/>
              <a:gd name="connsiteX65" fmla="*/ 398240 w 1619696"/>
              <a:gd name="connsiteY65" fmla="*/ 310936 h 1619695"/>
              <a:gd name="connsiteX66" fmla="*/ 349929 w 1619696"/>
              <a:gd name="connsiteY66" fmla="*/ 142052 h 1619695"/>
              <a:gd name="connsiteX67" fmla="*/ 462204 w 1619696"/>
              <a:gd name="connsiteY67" fmla="*/ 77230 h 1619695"/>
              <a:gd name="connsiteX68" fmla="*/ 583127 w 1619696"/>
              <a:gd name="connsiteY68" fmla="*/ 202291 h 1619695"/>
              <a:gd name="connsiteX69" fmla="*/ 585869 w 1619696"/>
              <a:gd name="connsiteY69" fmla="*/ 201037 h 1619695"/>
              <a:gd name="connsiteX70" fmla="*/ 679889 w 1619696"/>
              <a:gd name="connsiteY70" fmla="*/ 174213 h 1619695"/>
              <a:gd name="connsiteX71" fmla="*/ 703202 w 1619696"/>
              <a:gd name="connsiteY71" fmla="*/ 171863 h 161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5">
                <a:moveTo>
                  <a:pt x="810419" y="645354"/>
                </a:moveTo>
                <a:cubicBezTo>
                  <a:pt x="720228" y="645354"/>
                  <a:pt x="647067" y="718514"/>
                  <a:pt x="647067" y="808706"/>
                </a:cubicBezTo>
                <a:cubicBezTo>
                  <a:pt x="647067" y="898897"/>
                  <a:pt x="720228" y="972057"/>
                  <a:pt x="810419" y="972057"/>
                </a:cubicBezTo>
                <a:cubicBezTo>
                  <a:pt x="900610" y="972057"/>
                  <a:pt x="973771" y="898897"/>
                  <a:pt x="973771" y="808706"/>
                </a:cubicBezTo>
                <a:cubicBezTo>
                  <a:pt x="973771" y="718514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lnTo>
                  <a:pt x="940949" y="174213"/>
                </a:lnTo>
                <a:cubicBezTo>
                  <a:pt x="973229" y="180818"/>
                  <a:pt x="1004634" y="189824"/>
                  <a:pt x="1034969" y="201037"/>
                </a:cubicBezTo>
                <a:lnTo>
                  <a:pt x="1038503" y="202653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510" y="311742"/>
                </a:lnTo>
                <a:lnTo>
                  <a:pt x="1273845" y="356267"/>
                </a:lnTo>
                <a:lnTo>
                  <a:pt x="1309355" y="398396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7146" y="584481"/>
                </a:lnTo>
                <a:lnTo>
                  <a:pt x="1423403" y="599098"/>
                </a:lnTo>
                <a:cubicBezTo>
                  <a:pt x="1433890" y="629778"/>
                  <a:pt x="1442138" y="661495"/>
                  <a:pt x="1447954" y="694056"/>
                </a:cubicBezTo>
                <a:lnTo>
                  <a:pt x="1448782" y="703440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370" y="918644"/>
                </a:lnTo>
                <a:lnTo>
                  <a:pt x="1447954" y="923355"/>
                </a:lnTo>
                <a:cubicBezTo>
                  <a:pt x="1442138" y="955916"/>
                  <a:pt x="1433890" y="987633"/>
                  <a:pt x="1423403" y="1018313"/>
                </a:cubicBezTo>
                <a:lnTo>
                  <a:pt x="1416097" y="1035380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6474" y="1222433"/>
                </a:lnTo>
                <a:lnTo>
                  <a:pt x="1273845" y="1261144"/>
                </a:lnTo>
                <a:lnTo>
                  <a:pt x="1222467" y="1306592"/>
                </a:lnTo>
                <a:lnTo>
                  <a:pt x="1272052" y="1479927"/>
                </a:lnTo>
                <a:lnTo>
                  <a:pt x="1159777" y="1544749"/>
                </a:lnTo>
                <a:lnTo>
                  <a:pt x="1035441" y="1416159"/>
                </a:lnTo>
                <a:lnTo>
                  <a:pt x="1034969" y="1416374"/>
                </a:lnTo>
                <a:cubicBezTo>
                  <a:pt x="1004634" y="1427587"/>
                  <a:pt x="973229" y="1436593"/>
                  <a:pt x="940949" y="1443198"/>
                </a:cubicBezTo>
                <a:lnTo>
                  <a:pt x="919393" y="1445371"/>
                </a:lnTo>
                <a:lnTo>
                  <a:pt x="875812" y="1619695"/>
                </a:lnTo>
                <a:lnTo>
                  <a:pt x="746168" y="1619695"/>
                </a:lnTo>
                <a:lnTo>
                  <a:pt x="702617" y="1445489"/>
                </a:lnTo>
                <a:lnTo>
                  <a:pt x="679889" y="1443198"/>
                </a:lnTo>
                <a:lnTo>
                  <a:pt x="586231" y="1416478"/>
                </a:lnTo>
                <a:lnTo>
                  <a:pt x="462204" y="1544749"/>
                </a:lnTo>
                <a:lnTo>
                  <a:pt x="349929" y="1479927"/>
                </a:lnTo>
                <a:lnTo>
                  <a:pt x="399282" y="1307398"/>
                </a:lnTo>
                <a:lnTo>
                  <a:pt x="346993" y="1261144"/>
                </a:lnTo>
                <a:lnTo>
                  <a:pt x="314365" y="1222433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741" y="1035380"/>
                </a:lnTo>
                <a:lnTo>
                  <a:pt x="197435" y="1018313"/>
                </a:lnTo>
                <a:cubicBezTo>
                  <a:pt x="186948" y="987633"/>
                  <a:pt x="178700" y="955916"/>
                  <a:pt x="172884" y="923355"/>
                </a:cubicBezTo>
                <a:lnTo>
                  <a:pt x="172494" y="918936"/>
                </a:lnTo>
                <a:lnTo>
                  <a:pt x="0" y="875812"/>
                </a:lnTo>
                <a:lnTo>
                  <a:pt x="0" y="746168"/>
                </a:lnTo>
                <a:lnTo>
                  <a:pt x="172082" y="703148"/>
                </a:lnTo>
                <a:lnTo>
                  <a:pt x="172884" y="694056"/>
                </a:lnTo>
                <a:cubicBezTo>
                  <a:pt x="178700" y="661495"/>
                  <a:pt x="186948" y="629778"/>
                  <a:pt x="197435" y="599098"/>
                </a:cubicBezTo>
                <a:lnTo>
                  <a:pt x="203692" y="584481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1484" y="398396"/>
                </a:lnTo>
                <a:lnTo>
                  <a:pt x="346993" y="356267"/>
                </a:lnTo>
                <a:lnTo>
                  <a:pt x="398240" y="310936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127" y="202291"/>
                </a:lnTo>
                <a:lnTo>
                  <a:pt x="585869" y="201037"/>
                </a:lnTo>
                <a:cubicBezTo>
                  <a:pt x="616204" y="189824"/>
                  <a:pt x="647609" y="180818"/>
                  <a:pt x="679889" y="174213"/>
                </a:cubicBezTo>
                <a:lnTo>
                  <a:pt x="703202" y="171863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5" name="フリーフォーム: 図形 414">
            <a:extLst>
              <a:ext uri="{FF2B5EF4-FFF2-40B4-BE49-F238E27FC236}">
                <a16:creationId xmlns:a16="http://schemas.microsoft.com/office/drawing/2014/main" id="{79891E81-83E8-4D12-97F6-493BF6222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8604" y="2708275"/>
            <a:ext cx="1619696" cy="1619696"/>
          </a:xfrm>
          <a:custGeom>
            <a:avLst/>
            <a:gdLst>
              <a:gd name="connsiteX0" fmla="*/ 746168 w 1619696"/>
              <a:gd name="connsiteY0" fmla="*/ 0 h 1619696"/>
              <a:gd name="connsiteX1" fmla="*/ 875812 w 1619696"/>
              <a:gd name="connsiteY1" fmla="*/ 0 h 1619696"/>
              <a:gd name="connsiteX2" fmla="*/ 919101 w 1619696"/>
              <a:gd name="connsiteY2" fmla="*/ 173154 h 1619696"/>
              <a:gd name="connsiteX3" fmla="*/ 940943 w 1619696"/>
              <a:gd name="connsiteY3" fmla="*/ 175356 h 1619696"/>
              <a:gd name="connsiteX4" fmla="*/ 1034961 w 1619696"/>
              <a:gd name="connsiteY4" fmla="*/ 202181 h 1619696"/>
              <a:gd name="connsiteX5" fmla="*/ 1037734 w 1619696"/>
              <a:gd name="connsiteY5" fmla="*/ 203449 h 1619696"/>
              <a:gd name="connsiteX6" fmla="*/ 1159777 w 1619696"/>
              <a:gd name="connsiteY6" fmla="*/ 77230 h 1619696"/>
              <a:gd name="connsiteX7" fmla="*/ 1272052 w 1619696"/>
              <a:gd name="connsiteY7" fmla="*/ 142052 h 1619696"/>
              <a:gd name="connsiteX8" fmla="*/ 1223246 w 1619696"/>
              <a:gd name="connsiteY8" fmla="*/ 312664 h 1619696"/>
              <a:gd name="connsiteX9" fmla="*/ 1273838 w 1619696"/>
              <a:gd name="connsiteY9" fmla="*/ 357417 h 1619696"/>
              <a:gd name="connsiteX10" fmla="*/ 1308568 w 1619696"/>
              <a:gd name="connsiteY10" fmla="*/ 398621 h 1619696"/>
              <a:gd name="connsiteX11" fmla="*/ 1478786 w 1619696"/>
              <a:gd name="connsiteY11" fmla="*/ 349929 h 1619696"/>
              <a:gd name="connsiteX12" fmla="*/ 1543608 w 1619696"/>
              <a:gd name="connsiteY12" fmla="*/ 462204 h 1619696"/>
              <a:gd name="connsiteX13" fmla="*/ 1416796 w 1619696"/>
              <a:gd name="connsiteY13" fmla="*/ 584820 h 1619696"/>
              <a:gd name="connsiteX14" fmla="*/ 1423401 w 1619696"/>
              <a:gd name="connsiteY14" fmla="*/ 600248 h 1619696"/>
              <a:gd name="connsiteX15" fmla="*/ 1447954 w 1619696"/>
              <a:gd name="connsiteY15" fmla="*/ 695203 h 1619696"/>
              <a:gd name="connsiteX16" fmla="*/ 1448678 w 1619696"/>
              <a:gd name="connsiteY16" fmla="*/ 703414 h 1619696"/>
              <a:gd name="connsiteX17" fmla="*/ 1619696 w 1619696"/>
              <a:gd name="connsiteY17" fmla="*/ 746168 h 1619696"/>
              <a:gd name="connsiteX18" fmla="*/ 1619696 w 1619696"/>
              <a:gd name="connsiteY18" fmla="*/ 875812 h 1619696"/>
              <a:gd name="connsiteX19" fmla="*/ 1448472 w 1619696"/>
              <a:gd name="connsiteY19" fmla="*/ 918618 h 1619696"/>
              <a:gd name="connsiteX20" fmla="*/ 1447954 w 1619696"/>
              <a:gd name="connsiteY20" fmla="*/ 924493 h 1619696"/>
              <a:gd name="connsiteX21" fmla="*/ 1423401 w 1619696"/>
              <a:gd name="connsiteY21" fmla="*/ 1019448 h 1619696"/>
              <a:gd name="connsiteX22" fmla="*/ 1416439 w 1619696"/>
              <a:gd name="connsiteY22" fmla="*/ 1035711 h 1619696"/>
              <a:gd name="connsiteX23" fmla="*/ 1544750 w 1619696"/>
              <a:gd name="connsiteY23" fmla="*/ 1159777 h 1619696"/>
              <a:gd name="connsiteX24" fmla="*/ 1479928 w 1619696"/>
              <a:gd name="connsiteY24" fmla="*/ 1272052 h 1619696"/>
              <a:gd name="connsiteX25" fmla="*/ 1307239 w 1619696"/>
              <a:gd name="connsiteY25" fmla="*/ 1222652 h 1619696"/>
              <a:gd name="connsiteX26" fmla="*/ 1273838 w 1619696"/>
              <a:gd name="connsiteY26" fmla="*/ 1262279 h 1619696"/>
              <a:gd name="connsiteX27" fmla="*/ 1222725 w 1619696"/>
              <a:gd name="connsiteY27" fmla="*/ 1307494 h 1619696"/>
              <a:gd name="connsiteX28" fmla="*/ 1272052 w 1619696"/>
              <a:gd name="connsiteY28" fmla="*/ 1479928 h 1619696"/>
              <a:gd name="connsiteX29" fmla="*/ 1159777 w 1619696"/>
              <a:gd name="connsiteY29" fmla="*/ 1544750 h 1619696"/>
              <a:gd name="connsiteX30" fmla="*/ 1036203 w 1619696"/>
              <a:gd name="connsiteY30" fmla="*/ 1416947 h 1619696"/>
              <a:gd name="connsiteX31" fmla="*/ 1034961 w 1619696"/>
              <a:gd name="connsiteY31" fmla="*/ 1417515 h 1619696"/>
              <a:gd name="connsiteX32" fmla="*/ 940943 w 1619696"/>
              <a:gd name="connsiteY32" fmla="*/ 1444340 h 1619696"/>
              <a:gd name="connsiteX33" fmla="*/ 919101 w 1619696"/>
              <a:gd name="connsiteY33" fmla="*/ 1446542 h 1619696"/>
              <a:gd name="connsiteX34" fmla="*/ 875812 w 1619696"/>
              <a:gd name="connsiteY34" fmla="*/ 1619696 h 1619696"/>
              <a:gd name="connsiteX35" fmla="*/ 746168 w 1619696"/>
              <a:gd name="connsiteY35" fmla="*/ 1619696 h 1619696"/>
              <a:gd name="connsiteX36" fmla="*/ 702909 w 1619696"/>
              <a:gd name="connsiteY36" fmla="*/ 1446660 h 1619696"/>
              <a:gd name="connsiteX37" fmla="*/ 679895 w 1619696"/>
              <a:gd name="connsiteY37" fmla="*/ 1444340 h 1619696"/>
              <a:gd name="connsiteX38" fmla="*/ 585877 w 1619696"/>
              <a:gd name="connsiteY38" fmla="*/ 1417515 h 1619696"/>
              <a:gd name="connsiteX39" fmla="*/ 585428 w 1619696"/>
              <a:gd name="connsiteY39" fmla="*/ 1417309 h 1619696"/>
              <a:gd name="connsiteX40" fmla="*/ 462204 w 1619696"/>
              <a:gd name="connsiteY40" fmla="*/ 1544750 h 1619696"/>
              <a:gd name="connsiteX41" fmla="*/ 349929 w 1619696"/>
              <a:gd name="connsiteY41" fmla="*/ 1479928 h 1619696"/>
              <a:gd name="connsiteX42" fmla="*/ 399025 w 1619696"/>
              <a:gd name="connsiteY42" fmla="*/ 1308300 h 1619696"/>
              <a:gd name="connsiteX43" fmla="*/ 347001 w 1619696"/>
              <a:gd name="connsiteY43" fmla="*/ 1262279 h 1619696"/>
              <a:gd name="connsiteX44" fmla="*/ 313599 w 1619696"/>
              <a:gd name="connsiteY44" fmla="*/ 1222652 h 1619696"/>
              <a:gd name="connsiteX45" fmla="*/ 140910 w 1619696"/>
              <a:gd name="connsiteY45" fmla="*/ 1272052 h 1619696"/>
              <a:gd name="connsiteX46" fmla="*/ 76088 w 1619696"/>
              <a:gd name="connsiteY46" fmla="*/ 1159777 h 1619696"/>
              <a:gd name="connsiteX47" fmla="*/ 204399 w 1619696"/>
              <a:gd name="connsiteY47" fmla="*/ 1035711 h 1619696"/>
              <a:gd name="connsiteX48" fmla="*/ 197437 w 1619696"/>
              <a:gd name="connsiteY48" fmla="*/ 1019448 h 1619696"/>
              <a:gd name="connsiteX49" fmla="*/ 172885 w 1619696"/>
              <a:gd name="connsiteY49" fmla="*/ 924493 h 1619696"/>
              <a:gd name="connsiteX50" fmla="*/ 172392 w 1619696"/>
              <a:gd name="connsiteY50" fmla="*/ 918910 h 1619696"/>
              <a:gd name="connsiteX51" fmla="*/ 0 w 1619696"/>
              <a:gd name="connsiteY51" fmla="*/ 875812 h 1619696"/>
              <a:gd name="connsiteX52" fmla="*/ 0 w 1619696"/>
              <a:gd name="connsiteY52" fmla="*/ 746168 h 1619696"/>
              <a:gd name="connsiteX53" fmla="*/ 172186 w 1619696"/>
              <a:gd name="connsiteY53" fmla="*/ 703122 h 1619696"/>
              <a:gd name="connsiteX54" fmla="*/ 172885 w 1619696"/>
              <a:gd name="connsiteY54" fmla="*/ 695203 h 1619696"/>
              <a:gd name="connsiteX55" fmla="*/ 197437 w 1619696"/>
              <a:gd name="connsiteY55" fmla="*/ 600248 h 1619696"/>
              <a:gd name="connsiteX56" fmla="*/ 204042 w 1619696"/>
              <a:gd name="connsiteY56" fmla="*/ 584820 h 1619696"/>
              <a:gd name="connsiteX57" fmla="*/ 77230 w 1619696"/>
              <a:gd name="connsiteY57" fmla="*/ 462204 h 1619696"/>
              <a:gd name="connsiteX58" fmla="*/ 142052 w 1619696"/>
              <a:gd name="connsiteY58" fmla="*/ 349929 h 1619696"/>
              <a:gd name="connsiteX59" fmla="*/ 312270 w 1619696"/>
              <a:gd name="connsiteY59" fmla="*/ 398621 h 1619696"/>
              <a:gd name="connsiteX60" fmla="*/ 347001 w 1619696"/>
              <a:gd name="connsiteY60" fmla="*/ 357417 h 1619696"/>
              <a:gd name="connsiteX61" fmla="*/ 398503 w 1619696"/>
              <a:gd name="connsiteY61" fmla="*/ 311858 h 1619696"/>
              <a:gd name="connsiteX62" fmla="*/ 349929 w 1619696"/>
              <a:gd name="connsiteY62" fmla="*/ 142052 h 1619696"/>
              <a:gd name="connsiteX63" fmla="*/ 462204 w 1619696"/>
              <a:gd name="connsiteY63" fmla="*/ 77230 h 1619696"/>
              <a:gd name="connsiteX64" fmla="*/ 583896 w 1619696"/>
              <a:gd name="connsiteY64" fmla="*/ 203087 h 1619696"/>
              <a:gd name="connsiteX65" fmla="*/ 585877 w 1619696"/>
              <a:gd name="connsiteY65" fmla="*/ 202181 h 1619696"/>
              <a:gd name="connsiteX66" fmla="*/ 679895 w 1619696"/>
              <a:gd name="connsiteY66" fmla="*/ 175356 h 1619696"/>
              <a:gd name="connsiteX67" fmla="*/ 702909 w 1619696"/>
              <a:gd name="connsiteY67" fmla="*/ 173036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lnTo>
                  <a:pt x="940943" y="175356"/>
                </a:lnTo>
                <a:cubicBezTo>
                  <a:pt x="973222" y="181961"/>
                  <a:pt x="1004627" y="190968"/>
                  <a:pt x="1034961" y="202181"/>
                </a:cubicBezTo>
                <a:lnTo>
                  <a:pt x="1037734" y="203449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246" y="312664"/>
                </a:lnTo>
                <a:lnTo>
                  <a:pt x="1273838" y="357417"/>
                </a:lnTo>
                <a:lnTo>
                  <a:pt x="1308568" y="398621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6796" y="584820"/>
                </a:lnTo>
                <a:lnTo>
                  <a:pt x="1423401" y="600248"/>
                </a:lnTo>
                <a:cubicBezTo>
                  <a:pt x="1433889" y="630927"/>
                  <a:pt x="1442138" y="662644"/>
                  <a:pt x="1447954" y="695203"/>
                </a:cubicBezTo>
                <a:lnTo>
                  <a:pt x="1448678" y="703414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472" y="918618"/>
                </a:lnTo>
                <a:lnTo>
                  <a:pt x="1447954" y="924493"/>
                </a:lnTo>
                <a:cubicBezTo>
                  <a:pt x="1442138" y="957052"/>
                  <a:pt x="1433889" y="988769"/>
                  <a:pt x="1423401" y="1019448"/>
                </a:cubicBezTo>
                <a:lnTo>
                  <a:pt x="1416439" y="1035711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7239" y="1222652"/>
                </a:lnTo>
                <a:lnTo>
                  <a:pt x="1273838" y="1262279"/>
                </a:lnTo>
                <a:lnTo>
                  <a:pt x="1222725" y="1307494"/>
                </a:lnTo>
                <a:lnTo>
                  <a:pt x="1272052" y="1479928"/>
                </a:lnTo>
                <a:lnTo>
                  <a:pt x="1159777" y="1544750"/>
                </a:lnTo>
                <a:lnTo>
                  <a:pt x="1036203" y="1416947"/>
                </a:lnTo>
                <a:lnTo>
                  <a:pt x="1034961" y="1417515"/>
                </a:lnTo>
                <a:cubicBezTo>
                  <a:pt x="1004627" y="1428728"/>
                  <a:pt x="973222" y="1437735"/>
                  <a:pt x="940943" y="1444340"/>
                </a:cubicBezTo>
                <a:lnTo>
                  <a:pt x="919101" y="1446542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02909" y="1446660"/>
                </a:lnTo>
                <a:lnTo>
                  <a:pt x="679895" y="1444340"/>
                </a:lnTo>
                <a:cubicBezTo>
                  <a:pt x="647616" y="1437735"/>
                  <a:pt x="616212" y="1428728"/>
                  <a:pt x="585877" y="1417515"/>
                </a:cubicBezTo>
                <a:lnTo>
                  <a:pt x="585428" y="1417309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99025" y="1308300"/>
                </a:lnTo>
                <a:lnTo>
                  <a:pt x="347001" y="1262279"/>
                </a:lnTo>
                <a:lnTo>
                  <a:pt x="313599" y="1222652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399" y="1035711"/>
                </a:lnTo>
                <a:lnTo>
                  <a:pt x="197437" y="1019448"/>
                </a:lnTo>
                <a:cubicBezTo>
                  <a:pt x="186950" y="988769"/>
                  <a:pt x="178701" y="957052"/>
                  <a:pt x="172885" y="924493"/>
                </a:cubicBezTo>
                <a:lnTo>
                  <a:pt x="172392" y="918910"/>
                </a:lnTo>
                <a:lnTo>
                  <a:pt x="0" y="875812"/>
                </a:lnTo>
                <a:lnTo>
                  <a:pt x="0" y="746168"/>
                </a:lnTo>
                <a:lnTo>
                  <a:pt x="172186" y="703122"/>
                </a:lnTo>
                <a:lnTo>
                  <a:pt x="172885" y="695203"/>
                </a:lnTo>
                <a:cubicBezTo>
                  <a:pt x="178701" y="662644"/>
                  <a:pt x="186950" y="630927"/>
                  <a:pt x="197437" y="600248"/>
                </a:cubicBezTo>
                <a:lnTo>
                  <a:pt x="204042" y="584820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2270" y="398621"/>
                </a:lnTo>
                <a:lnTo>
                  <a:pt x="347001" y="357417"/>
                </a:lnTo>
                <a:lnTo>
                  <a:pt x="398503" y="311858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896" y="203087"/>
                </a:lnTo>
                <a:lnTo>
                  <a:pt x="585877" y="202181"/>
                </a:lnTo>
                <a:cubicBezTo>
                  <a:pt x="616212" y="190968"/>
                  <a:pt x="647616" y="181961"/>
                  <a:pt x="679895" y="175356"/>
                </a:cubicBezTo>
                <a:lnTo>
                  <a:pt x="702909" y="173036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7" name="フリーフォーム: 図形 416">
            <a:extLst>
              <a:ext uri="{FF2B5EF4-FFF2-40B4-BE49-F238E27FC236}">
                <a16:creationId xmlns:a16="http://schemas.microsoft.com/office/drawing/2014/main" id="{DD75C97B-139A-4C5B-AEC5-308CE491E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1929" y="2781300"/>
            <a:ext cx="1619696" cy="1619696"/>
          </a:xfrm>
          <a:custGeom>
            <a:avLst/>
            <a:gdLst>
              <a:gd name="connsiteX0" fmla="*/ 810419 w 1619696"/>
              <a:gd name="connsiteY0" fmla="*/ 328965 h 1619696"/>
              <a:gd name="connsiteX1" fmla="*/ 330679 w 1619696"/>
              <a:gd name="connsiteY1" fmla="*/ 808706 h 1619696"/>
              <a:gd name="connsiteX2" fmla="*/ 810419 w 1619696"/>
              <a:gd name="connsiteY2" fmla="*/ 1288447 h 1619696"/>
              <a:gd name="connsiteX3" fmla="*/ 1290160 w 1619696"/>
              <a:gd name="connsiteY3" fmla="*/ 808706 h 1619696"/>
              <a:gd name="connsiteX4" fmla="*/ 810419 w 1619696"/>
              <a:gd name="connsiteY4" fmla="*/ 328965 h 1619696"/>
              <a:gd name="connsiteX5" fmla="*/ 746168 w 1619696"/>
              <a:gd name="connsiteY5" fmla="*/ 0 h 1619696"/>
              <a:gd name="connsiteX6" fmla="*/ 875812 w 1619696"/>
              <a:gd name="connsiteY6" fmla="*/ 0 h 1619696"/>
              <a:gd name="connsiteX7" fmla="*/ 918808 w 1619696"/>
              <a:gd name="connsiteY7" fmla="*/ 171981 h 1619696"/>
              <a:gd name="connsiteX8" fmla="*/ 940949 w 1619696"/>
              <a:gd name="connsiteY8" fmla="*/ 174213 h 1619696"/>
              <a:gd name="connsiteX9" fmla="*/ 1034969 w 1619696"/>
              <a:gd name="connsiteY9" fmla="*/ 201037 h 1619696"/>
              <a:gd name="connsiteX10" fmla="*/ 1038504 w 1619696"/>
              <a:gd name="connsiteY10" fmla="*/ 202653 h 1619696"/>
              <a:gd name="connsiteX11" fmla="*/ 1159777 w 1619696"/>
              <a:gd name="connsiteY11" fmla="*/ 77230 h 1619696"/>
              <a:gd name="connsiteX12" fmla="*/ 1272052 w 1619696"/>
              <a:gd name="connsiteY12" fmla="*/ 142052 h 1619696"/>
              <a:gd name="connsiteX13" fmla="*/ 1223510 w 1619696"/>
              <a:gd name="connsiteY13" fmla="*/ 311742 h 1619696"/>
              <a:gd name="connsiteX14" fmla="*/ 1273845 w 1619696"/>
              <a:gd name="connsiteY14" fmla="*/ 356268 h 1619696"/>
              <a:gd name="connsiteX15" fmla="*/ 1309355 w 1619696"/>
              <a:gd name="connsiteY15" fmla="*/ 398396 h 1619696"/>
              <a:gd name="connsiteX16" fmla="*/ 1478786 w 1619696"/>
              <a:gd name="connsiteY16" fmla="*/ 349929 h 1619696"/>
              <a:gd name="connsiteX17" fmla="*/ 1543608 w 1619696"/>
              <a:gd name="connsiteY17" fmla="*/ 462204 h 1619696"/>
              <a:gd name="connsiteX18" fmla="*/ 1417146 w 1619696"/>
              <a:gd name="connsiteY18" fmla="*/ 584482 h 1619696"/>
              <a:gd name="connsiteX19" fmla="*/ 1423403 w 1619696"/>
              <a:gd name="connsiteY19" fmla="*/ 599099 h 1619696"/>
              <a:gd name="connsiteX20" fmla="*/ 1447954 w 1619696"/>
              <a:gd name="connsiteY20" fmla="*/ 694056 h 1619696"/>
              <a:gd name="connsiteX21" fmla="*/ 1448782 w 1619696"/>
              <a:gd name="connsiteY21" fmla="*/ 703440 h 1619696"/>
              <a:gd name="connsiteX22" fmla="*/ 1619696 w 1619696"/>
              <a:gd name="connsiteY22" fmla="*/ 746168 h 1619696"/>
              <a:gd name="connsiteX23" fmla="*/ 1619696 w 1619696"/>
              <a:gd name="connsiteY23" fmla="*/ 875812 h 1619696"/>
              <a:gd name="connsiteX24" fmla="*/ 1448370 w 1619696"/>
              <a:gd name="connsiteY24" fmla="*/ 918644 h 1619696"/>
              <a:gd name="connsiteX25" fmla="*/ 1447954 w 1619696"/>
              <a:gd name="connsiteY25" fmla="*/ 923356 h 1619696"/>
              <a:gd name="connsiteX26" fmla="*/ 1423403 w 1619696"/>
              <a:gd name="connsiteY26" fmla="*/ 1018314 h 1619696"/>
              <a:gd name="connsiteX27" fmla="*/ 1416097 w 1619696"/>
              <a:gd name="connsiteY27" fmla="*/ 1035381 h 1619696"/>
              <a:gd name="connsiteX28" fmla="*/ 1544750 w 1619696"/>
              <a:gd name="connsiteY28" fmla="*/ 1159777 h 1619696"/>
              <a:gd name="connsiteX29" fmla="*/ 1479928 w 1619696"/>
              <a:gd name="connsiteY29" fmla="*/ 1272052 h 1619696"/>
              <a:gd name="connsiteX30" fmla="*/ 1306474 w 1619696"/>
              <a:gd name="connsiteY30" fmla="*/ 1222433 h 1619696"/>
              <a:gd name="connsiteX31" fmla="*/ 1273845 w 1619696"/>
              <a:gd name="connsiteY31" fmla="*/ 1261145 h 1619696"/>
              <a:gd name="connsiteX32" fmla="*/ 1222467 w 1619696"/>
              <a:gd name="connsiteY32" fmla="*/ 1306593 h 1619696"/>
              <a:gd name="connsiteX33" fmla="*/ 1272052 w 1619696"/>
              <a:gd name="connsiteY33" fmla="*/ 1479928 h 1619696"/>
              <a:gd name="connsiteX34" fmla="*/ 1159777 w 1619696"/>
              <a:gd name="connsiteY34" fmla="*/ 1544750 h 1619696"/>
              <a:gd name="connsiteX35" fmla="*/ 1035441 w 1619696"/>
              <a:gd name="connsiteY35" fmla="*/ 1416160 h 1619696"/>
              <a:gd name="connsiteX36" fmla="*/ 1034969 w 1619696"/>
              <a:gd name="connsiteY36" fmla="*/ 1416376 h 1619696"/>
              <a:gd name="connsiteX37" fmla="*/ 940949 w 1619696"/>
              <a:gd name="connsiteY37" fmla="*/ 1443199 h 1619696"/>
              <a:gd name="connsiteX38" fmla="*/ 919393 w 1619696"/>
              <a:gd name="connsiteY38" fmla="*/ 1445372 h 1619696"/>
              <a:gd name="connsiteX39" fmla="*/ 875812 w 1619696"/>
              <a:gd name="connsiteY39" fmla="*/ 1619696 h 1619696"/>
              <a:gd name="connsiteX40" fmla="*/ 746168 w 1619696"/>
              <a:gd name="connsiteY40" fmla="*/ 1619696 h 1619696"/>
              <a:gd name="connsiteX41" fmla="*/ 702617 w 1619696"/>
              <a:gd name="connsiteY41" fmla="*/ 1445490 h 1619696"/>
              <a:gd name="connsiteX42" fmla="*/ 679890 w 1619696"/>
              <a:gd name="connsiteY42" fmla="*/ 1443199 h 1619696"/>
              <a:gd name="connsiteX43" fmla="*/ 586231 w 1619696"/>
              <a:gd name="connsiteY43" fmla="*/ 1416479 h 1619696"/>
              <a:gd name="connsiteX44" fmla="*/ 462204 w 1619696"/>
              <a:gd name="connsiteY44" fmla="*/ 1544750 h 1619696"/>
              <a:gd name="connsiteX45" fmla="*/ 349929 w 1619696"/>
              <a:gd name="connsiteY45" fmla="*/ 1479928 h 1619696"/>
              <a:gd name="connsiteX46" fmla="*/ 399283 w 1619696"/>
              <a:gd name="connsiteY46" fmla="*/ 1307399 h 1619696"/>
              <a:gd name="connsiteX47" fmla="*/ 346994 w 1619696"/>
              <a:gd name="connsiteY47" fmla="*/ 1261145 h 1619696"/>
              <a:gd name="connsiteX48" fmla="*/ 314364 w 1619696"/>
              <a:gd name="connsiteY48" fmla="*/ 1222433 h 1619696"/>
              <a:gd name="connsiteX49" fmla="*/ 140910 w 1619696"/>
              <a:gd name="connsiteY49" fmla="*/ 1272052 h 1619696"/>
              <a:gd name="connsiteX50" fmla="*/ 76088 w 1619696"/>
              <a:gd name="connsiteY50" fmla="*/ 1159777 h 1619696"/>
              <a:gd name="connsiteX51" fmla="*/ 204741 w 1619696"/>
              <a:gd name="connsiteY51" fmla="*/ 1035381 h 1619696"/>
              <a:gd name="connsiteX52" fmla="*/ 197436 w 1619696"/>
              <a:gd name="connsiteY52" fmla="*/ 1018314 h 1619696"/>
              <a:gd name="connsiteX53" fmla="*/ 172884 w 1619696"/>
              <a:gd name="connsiteY53" fmla="*/ 923356 h 1619696"/>
              <a:gd name="connsiteX54" fmla="*/ 172494 w 1619696"/>
              <a:gd name="connsiteY54" fmla="*/ 918936 h 1619696"/>
              <a:gd name="connsiteX55" fmla="*/ 0 w 1619696"/>
              <a:gd name="connsiteY55" fmla="*/ 875812 h 1619696"/>
              <a:gd name="connsiteX56" fmla="*/ 0 w 1619696"/>
              <a:gd name="connsiteY56" fmla="*/ 746168 h 1619696"/>
              <a:gd name="connsiteX57" fmla="*/ 172082 w 1619696"/>
              <a:gd name="connsiteY57" fmla="*/ 703148 h 1619696"/>
              <a:gd name="connsiteX58" fmla="*/ 172884 w 1619696"/>
              <a:gd name="connsiteY58" fmla="*/ 694056 h 1619696"/>
              <a:gd name="connsiteX59" fmla="*/ 197436 w 1619696"/>
              <a:gd name="connsiteY59" fmla="*/ 599099 h 1619696"/>
              <a:gd name="connsiteX60" fmla="*/ 203693 w 1619696"/>
              <a:gd name="connsiteY60" fmla="*/ 584482 h 1619696"/>
              <a:gd name="connsiteX61" fmla="*/ 77230 w 1619696"/>
              <a:gd name="connsiteY61" fmla="*/ 462204 h 1619696"/>
              <a:gd name="connsiteX62" fmla="*/ 142052 w 1619696"/>
              <a:gd name="connsiteY62" fmla="*/ 349929 h 1619696"/>
              <a:gd name="connsiteX63" fmla="*/ 311484 w 1619696"/>
              <a:gd name="connsiteY63" fmla="*/ 398397 h 1619696"/>
              <a:gd name="connsiteX64" fmla="*/ 346994 w 1619696"/>
              <a:gd name="connsiteY64" fmla="*/ 356268 h 1619696"/>
              <a:gd name="connsiteX65" fmla="*/ 398240 w 1619696"/>
              <a:gd name="connsiteY65" fmla="*/ 310936 h 1619696"/>
              <a:gd name="connsiteX66" fmla="*/ 349929 w 1619696"/>
              <a:gd name="connsiteY66" fmla="*/ 142052 h 1619696"/>
              <a:gd name="connsiteX67" fmla="*/ 462204 w 1619696"/>
              <a:gd name="connsiteY67" fmla="*/ 77230 h 1619696"/>
              <a:gd name="connsiteX68" fmla="*/ 583127 w 1619696"/>
              <a:gd name="connsiteY68" fmla="*/ 202291 h 1619696"/>
              <a:gd name="connsiteX69" fmla="*/ 585869 w 1619696"/>
              <a:gd name="connsiteY69" fmla="*/ 201037 h 1619696"/>
              <a:gd name="connsiteX70" fmla="*/ 679890 w 1619696"/>
              <a:gd name="connsiteY70" fmla="*/ 174213 h 1619696"/>
              <a:gd name="connsiteX71" fmla="*/ 703202 w 1619696"/>
              <a:gd name="connsiteY71" fmla="*/ 171863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6">
                <a:moveTo>
                  <a:pt x="810419" y="328965"/>
                </a:moveTo>
                <a:cubicBezTo>
                  <a:pt x="545482" y="328965"/>
                  <a:pt x="330679" y="543769"/>
                  <a:pt x="330679" y="808706"/>
                </a:cubicBezTo>
                <a:cubicBezTo>
                  <a:pt x="330679" y="1073643"/>
                  <a:pt x="545482" y="1288447"/>
                  <a:pt x="810419" y="1288447"/>
                </a:cubicBezTo>
                <a:cubicBezTo>
                  <a:pt x="1075356" y="1288447"/>
                  <a:pt x="1290160" y="1073643"/>
                  <a:pt x="1290160" y="808706"/>
                </a:cubicBezTo>
                <a:cubicBezTo>
                  <a:pt x="1290160" y="543769"/>
                  <a:pt x="1075356" y="328965"/>
                  <a:pt x="810419" y="328965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8" y="171981"/>
                </a:lnTo>
                <a:lnTo>
                  <a:pt x="940949" y="174213"/>
                </a:lnTo>
                <a:cubicBezTo>
                  <a:pt x="973229" y="180818"/>
                  <a:pt x="1004634" y="189824"/>
                  <a:pt x="1034969" y="201037"/>
                </a:cubicBezTo>
                <a:lnTo>
                  <a:pt x="1038504" y="202653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510" y="311742"/>
                </a:lnTo>
                <a:lnTo>
                  <a:pt x="1273845" y="356268"/>
                </a:lnTo>
                <a:lnTo>
                  <a:pt x="1309355" y="398396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7146" y="584482"/>
                </a:lnTo>
                <a:lnTo>
                  <a:pt x="1423403" y="599099"/>
                </a:lnTo>
                <a:cubicBezTo>
                  <a:pt x="1433890" y="629778"/>
                  <a:pt x="1442139" y="661496"/>
                  <a:pt x="1447954" y="694056"/>
                </a:cubicBezTo>
                <a:lnTo>
                  <a:pt x="1448782" y="703440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370" y="918644"/>
                </a:lnTo>
                <a:lnTo>
                  <a:pt x="1447954" y="923356"/>
                </a:lnTo>
                <a:cubicBezTo>
                  <a:pt x="1442139" y="955917"/>
                  <a:pt x="1433890" y="987634"/>
                  <a:pt x="1423403" y="1018314"/>
                </a:cubicBezTo>
                <a:lnTo>
                  <a:pt x="1416097" y="1035381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6474" y="1222433"/>
                </a:lnTo>
                <a:lnTo>
                  <a:pt x="1273845" y="1261145"/>
                </a:lnTo>
                <a:lnTo>
                  <a:pt x="1222467" y="1306593"/>
                </a:lnTo>
                <a:lnTo>
                  <a:pt x="1272052" y="1479928"/>
                </a:lnTo>
                <a:lnTo>
                  <a:pt x="1159777" y="1544750"/>
                </a:lnTo>
                <a:lnTo>
                  <a:pt x="1035441" y="1416160"/>
                </a:lnTo>
                <a:lnTo>
                  <a:pt x="1034969" y="1416376"/>
                </a:lnTo>
                <a:cubicBezTo>
                  <a:pt x="1004634" y="1427588"/>
                  <a:pt x="973229" y="1436594"/>
                  <a:pt x="940949" y="1443199"/>
                </a:cubicBezTo>
                <a:lnTo>
                  <a:pt x="919393" y="1445372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02617" y="1445490"/>
                </a:lnTo>
                <a:lnTo>
                  <a:pt x="679890" y="1443199"/>
                </a:lnTo>
                <a:lnTo>
                  <a:pt x="586231" y="1416479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99283" y="1307399"/>
                </a:lnTo>
                <a:lnTo>
                  <a:pt x="346994" y="1261145"/>
                </a:lnTo>
                <a:lnTo>
                  <a:pt x="314364" y="1222433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741" y="1035381"/>
                </a:lnTo>
                <a:lnTo>
                  <a:pt x="197436" y="1018314"/>
                </a:lnTo>
                <a:cubicBezTo>
                  <a:pt x="186949" y="987634"/>
                  <a:pt x="178700" y="955917"/>
                  <a:pt x="172884" y="923356"/>
                </a:cubicBezTo>
                <a:lnTo>
                  <a:pt x="172494" y="918936"/>
                </a:lnTo>
                <a:lnTo>
                  <a:pt x="0" y="875812"/>
                </a:lnTo>
                <a:lnTo>
                  <a:pt x="0" y="746168"/>
                </a:lnTo>
                <a:lnTo>
                  <a:pt x="172082" y="703148"/>
                </a:lnTo>
                <a:lnTo>
                  <a:pt x="172884" y="694056"/>
                </a:lnTo>
                <a:cubicBezTo>
                  <a:pt x="178700" y="661496"/>
                  <a:pt x="186949" y="629778"/>
                  <a:pt x="197436" y="599099"/>
                </a:cubicBezTo>
                <a:lnTo>
                  <a:pt x="203693" y="584482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1484" y="398397"/>
                </a:lnTo>
                <a:lnTo>
                  <a:pt x="346994" y="356268"/>
                </a:lnTo>
                <a:lnTo>
                  <a:pt x="398240" y="310936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127" y="202291"/>
                </a:lnTo>
                <a:lnTo>
                  <a:pt x="585869" y="201037"/>
                </a:lnTo>
                <a:cubicBezTo>
                  <a:pt x="616205" y="189824"/>
                  <a:pt x="647610" y="180818"/>
                  <a:pt x="679890" y="174213"/>
                </a:cubicBezTo>
                <a:lnTo>
                  <a:pt x="703202" y="171863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6" name="フリーフォーム: 図形 415">
            <a:extLst>
              <a:ext uri="{FF2B5EF4-FFF2-40B4-BE49-F238E27FC236}">
                <a16:creationId xmlns:a16="http://schemas.microsoft.com/office/drawing/2014/main" id="{2CC0C7DE-48C4-4605-B77C-59D4F96B2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266" y="2708275"/>
            <a:ext cx="1619694" cy="1619696"/>
          </a:xfrm>
          <a:custGeom>
            <a:avLst/>
            <a:gdLst>
              <a:gd name="connsiteX0" fmla="*/ 810419 w 1619694"/>
              <a:gd name="connsiteY0" fmla="*/ 310718 h 1619696"/>
              <a:gd name="connsiteX1" fmla="*/ 312432 w 1619694"/>
              <a:gd name="connsiteY1" fmla="*/ 808705 h 1619696"/>
              <a:gd name="connsiteX2" fmla="*/ 810419 w 1619694"/>
              <a:gd name="connsiteY2" fmla="*/ 1306692 h 1619696"/>
              <a:gd name="connsiteX3" fmla="*/ 1308406 w 1619694"/>
              <a:gd name="connsiteY3" fmla="*/ 808705 h 1619696"/>
              <a:gd name="connsiteX4" fmla="*/ 810419 w 1619694"/>
              <a:gd name="connsiteY4" fmla="*/ 310718 h 1619696"/>
              <a:gd name="connsiteX5" fmla="*/ 746167 w 1619694"/>
              <a:gd name="connsiteY5" fmla="*/ 0 h 1619696"/>
              <a:gd name="connsiteX6" fmla="*/ 875811 w 1619694"/>
              <a:gd name="connsiteY6" fmla="*/ 0 h 1619696"/>
              <a:gd name="connsiteX7" fmla="*/ 898886 w 1619694"/>
              <a:gd name="connsiteY7" fmla="*/ 92301 h 1619696"/>
              <a:gd name="connsiteX8" fmla="*/ 956602 w 1619694"/>
              <a:gd name="connsiteY8" fmla="*/ 98118 h 1619696"/>
              <a:gd name="connsiteX9" fmla="*/ 1061899 w 1619694"/>
              <a:gd name="connsiteY9" fmla="*/ 128159 h 1619696"/>
              <a:gd name="connsiteX10" fmla="*/ 1095621 w 1619694"/>
              <a:gd name="connsiteY10" fmla="*/ 143581 h 1619696"/>
              <a:gd name="connsiteX11" fmla="*/ 1159776 w 1619694"/>
              <a:gd name="connsiteY11" fmla="*/ 77230 h 1619696"/>
              <a:gd name="connsiteX12" fmla="*/ 1272051 w 1619694"/>
              <a:gd name="connsiteY12" fmla="*/ 142052 h 1619696"/>
              <a:gd name="connsiteX13" fmla="*/ 1246980 w 1619694"/>
              <a:gd name="connsiteY13" fmla="*/ 229693 h 1619696"/>
              <a:gd name="connsiteX14" fmla="*/ 1249617 w 1619694"/>
              <a:gd name="connsiteY14" fmla="*/ 231411 h 1619696"/>
              <a:gd name="connsiteX15" fmla="*/ 1329422 w 1619694"/>
              <a:gd name="connsiteY15" fmla="*/ 302006 h 1619696"/>
              <a:gd name="connsiteX16" fmla="*/ 1390986 w 1619694"/>
              <a:gd name="connsiteY16" fmla="*/ 375045 h 1619696"/>
              <a:gd name="connsiteX17" fmla="*/ 1478784 w 1619694"/>
              <a:gd name="connsiteY17" fmla="*/ 349930 h 1619696"/>
              <a:gd name="connsiteX18" fmla="*/ 1543606 w 1619694"/>
              <a:gd name="connsiteY18" fmla="*/ 462205 h 1619696"/>
              <a:gd name="connsiteX19" fmla="*/ 1476750 w 1619694"/>
              <a:gd name="connsiteY19" fmla="*/ 526848 h 1619696"/>
              <a:gd name="connsiteX20" fmla="*/ 1496917 w 1619694"/>
              <a:gd name="connsiteY20" fmla="*/ 573960 h 1619696"/>
              <a:gd name="connsiteX21" fmla="*/ 1524412 w 1619694"/>
              <a:gd name="connsiteY21" fmla="*/ 680305 h 1619696"/>
              <a:gd name="connsiteX22" fmla="*/ 1528205 w 1619694"/>
              <a:gd name="connsiteY22" fmla="*/ 723296 h 1619696"/>
              <a:gd name="connsiteX23" fmla="*/ 1619694 w 1619694"/>
              <a:gd name="connsiteY23" fmla="*/ 746168 h 1619696"/>
              <a:gd name="connsiteX24" fmla="*/ 1619694 w 1619694"/>
              <a:gd name="connsiteY24" fmla="*/ 875812 h 1619696"/>
              <a:gd name="connsiteX25" fmla="*/ 1527793 w 1619694"/>
              <a:gd name="connsiteY25" fmla="*/ 898788 h 1619696"/>
              <a:gd name="connsiteX26" fmla="*/ 1524412 w 1619694"/>
              <a:gd name="connsiteY26" fmla="*/ 937105 h 1619696"/>
              <a:gd name="connsiteX27" fmla="*/ 1487642 w 1619694"/>
              <a:gd name="connsiteY27" fmla="*/ 1068998 h 1619696"/>
              <a:gd name="connsiteX28" fmla="*/ 1475720 w 1619694"/>
              <a:gd name="connsiteY28" fmla="*/ 1093033 h 1619696"/>
              <a:gd name="connsiteX29" fmla="*/ 1544748 w 1619694"/>
              <a:gd name="connsiteY29" fmla="*/ 1159777 h 1619696"/>
              <a:gd name="connsiteX30" fmla="*/ 1479926 w 1619694"/>
              <a:gd name="connsiteY30" fmla="*/ 1272052 h 1619696"/>
              <a:gd name="connsiteX31" fmla="*/ 1385956 w 1619694"/>
              <a:gd name="connsiteY31" fmla="*/ 1245170 h 1619696"/>
              <a:gd name="connsiteX32" fmla="*/ 1347688 w 1619694"/>
              <a:gd name="connsiteY32" fmla="*/ 1296001 h 1619696"/>
              <a:gd name="connsiteX33" fmla="*/ 1249617 w 1619694"/>
              <a:gd name="connsiteY33" fmla="*/ 1385999 h 1619696"/>
              <a:gd name="connsiteX34" fmla="*/ 1245878 w 1619694"/>
              <a:gd name="connsiteY34" fmla="*/ 1388435 h 1619696"/>
              <a:gd name="connsiteX35" fmla="*/ 1272051 w 1619694"/>
              <a:gd name="connsiteY35" fmla="*/ 1479928 h 1619696"/>
              <a:gd name="connsiteX36" fmla="*/ 1159776 w 1619694"/>
              <a:gd name="connsiteY36" fmla="*/ 1544750 h 1619696"/>
              <a:gd name="connsiteX37" fmla="*/ 1092557 w 1619694"/>
              <a:gd name="connsiteY37" fmla="*/ 1475231 h 1619696"/>
              <a:gd name="connsiteX38" fmla="*/ 1061899 w 1619694"/>
              <a:gd name="connsiteY38" fmla="*/ 1489252 h 1619696"/>
              <a:gd name="connsiteX39" fmla="*/ 956602 w 1619694"/>
              <a:gd name="connsiteY39" fmla="*/ 1519292 h 1619696"/>
              <a:gd name="connsiteX40" fmla="*/ 899473 w 1619694"/>
              <a:gd name="connsiteY40" fmla="*/ 1525051 h 1619696"/>
              <a:gd name="connsiteX41" fmla="*/ 875811 w 1619694"/>
              <a:gd name="connsiteY41" fmla="*/ 1619696 h 1619696"/>
              <a:gd name="connsiteX42" fmla="*/ 746167 w 1619694"/>
              <a:gd name="connsiteY42" fmla="*/ 1619696 h 1619696"/>
              <a:gd name="connsiteX43" fmla="*/ 722535 w 1619694"/>
              <a:gd name="connsiteY43" fmla="*/ 1525169 h 1619696"/>
              <a:gd name="connsiteX44" fmla="*/ 664235 w 1619694"/>
              <a:gd name="connsiteY44" fmla="*/ 1519292 h 1619696"/>
              <a:gd name="connsiteX45" fmla="*/ 558939 w 1619694"/>
              <a:gd name="connsiteY45" fmla="*/ 1489252 h 1619696"/>
              <a:gd name="connsiteX46" fmla="*/ 529072 w 1619694"/>
              <a:gd name="connsiteY46" fmla="*/ 1475593 h 1619696"/>
              <a:gd name="connsiteX47" fmla="*/ 462203 w 1619694"/>
              <a:gd name="connsiteY47" fmla="*/ 1544750 h 1619696"/>
              <a:gd name="connsiteX48" fmla="*/ 349928 w 1619694"/>
              <a:gd name="connsiteY48" fmla="*/ 1479928 h 1619696"/>
              <a:gd name="connsiteX49" fmla="*/ 375921 w 1619694"/>
              <a:gd name="connsiteY49" fmla="*/ 1389062 h 1619696"/>
              <a:gd name="connsiteX50" fmla="*/ 371220 w 1619694"/>
              <a:gd name="connsiteY50" fmla="*/ 1385999 h 1619696"/>
              <a:gd name="connsiteX51" fmla="*/ 291415 w 1619694"/>
              <a:gd name="connsiteY51" fmla="*/ 1315404 h 1619696"/>
              <a:gd name="connsiteX52" fmla="*/ 232734 w 1619694"/>
              <a:gd name="connsiteY52" fmla="*/ 1245784 h 1619696"/>
              <a:gd name="connsiteX53" fmla="*/ 140910 w 1619694"/>
              <a:gd name="connsiteY53" fmla="*/ 1272052 h 1619696"/>
              <a:gd name="connsiteX54" fmla="*/ 76088 w 1619694"/>
              <a:gd name="connsiteY54" fmla="*/ 1159777 h 1619696"/>
              <a:gd name="connsiteX55" fmla="*/ 145136 w 1619694"/>
              <a:gd name="connsiteY55" fmla="*/ 1093013 h 1619696"/>
              <a:gd name="connsiteX56" fmla="*/ 123921 w 1619694"/>
              <a:gd name="connsiteY56" fmla="*/ 1043451 h 1619696"/>
              <a:gd name="connsiteX57" fmla="*/ 96425 w 1619694"/>
              <a:gd name="connsiteY57" fmla="*/ 937105 h 1619696"/>
              <a:gd name="connsiteX58" fmla="*/ 93071 w 1619694"/>
              <a:gd name="connsiteY58" fmla="*/ 899080 h 1619696"/>
              <a:gd name="connsiteX59" fmla="*/ 0 w 1619694"/>
              <a:gd name="connsiteY59" fmla="*/ 875812 h 1619696"/>
              <a:gd name="connsiteX60" fmla="*/ 0 w 1619694"/>
              <a:gd name="connsiteY60" fmla="*/ 746168 h 1619696"/>
              <a:gd name="connsiteX61" fmla="*/ 92658 w 1619694"/>
              <a:gd name="connsiteY61" fmla="*/ 723004 h 1619696"/>
              <a:gd name="connsiteX62" fmla="*/ 96425 w 1619694"/>
              <a:gd name="connsiteY62" fmla="*/ 680305 h 1619696"/>
              <a:gd name="connsiteX63" fmla="*/ 133196 w 1619694"/>
              <a:gd name="connsiteY63" fmla="*/ 548412 h 1619696"/>
              <a:gd name="connsiteX64" fmla="*/ 143955 w 1619694"/>
              <a:gd name="connsiteY64" fmla="*/ 526721 h 1619696"/>
              <a:gd name="connsiteX65" fmla="*/ 77230 w 1619694"/>
              <a:gd name="connsiteY65" fmla="*/ 462205 h 1619696"/>
              <a:gd name="connsiteX66" fmla="*/ 142052 w 1619694"/>
              <a:gd name="connsiteY66" fmla="*/ 349930 h 1619696"/>
              <a:gd name="connsiteX67" fmla="*/ 232252 w 1619694"/>
              <a:gd name="connsiteY67" fmla="*/ 375732 h 1619696"/>
              <a:gd name="connsiteX68" fmla="*/ 273149 w 1619694"/>
              <a:gd name="connsiteY68" fmla="*/ 321409 h 1619696"/>
              <a:gd name="connsiteX69" fmla="*/ 371220 w 1619694"/>
              <a:gd name="connsiteY69" fmla="*/ 231411 h 1619696"/>
              <a:gd name="connsiteX70" fmla="*/ 374819 w 1619694"/>
              <a:gd name="connsiteY70" fmla="*/ 229066 h 1619696"/>
              <a:gd name="connsiteX71" fmla="*/ 349928 w 1619694"/>
              <a:gd name="connsiteY71" fmla="*/ 142052 h 1619696"/>
              <a:gd name="connsiteX72" fmla="*/ 462203 w 1619694"/>
              <a:gd name="connsiteY72" fmla="*/ 77230 h 1619696"/>
              <a:gd name="connsiteX73" fmla="*/ 526008 w 1619694"/>
              <a:gd name="connsiteY73" fmla="*/ 143219 h 1619696"/>
              <a:gd name="connsiteX74" fmla="*/ 558939 w 1619694"/>
              <a:gd name="connsiteY74" fmla="*/ 128159 h 1619696"/>
              <a:gd name="connsiteX75" fmla="*/ 664235 w 1619694"/>
              <a:gd name="connsiteY75" fmla="*/ 98118 h 1619696"/>
              <a:gd name="connsiteX76" fmla="*/ 723122 w 1619694"/>
              <a:gd name="connsiteY76" fmla="*/ 92183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619694" h="1619696">
                <a:moveTo>
                  <a:pt x="810419" y="310718"/>
                </a:moveTo>
                <a:cubicBezTo>
                  <a:pt x="535401" y="310718"/>
                  <a:pt x="312432" y="533687"/>
                  <a:pt x="312432" y="808705"/>
                </a:cubicBezTo>
                <a:cubicBezTo>
                  <a:pt x="312432" y="1083723"/>
                  <a:pt x="535401" y="1306692"/>
                  <a:pt x="810419" y="1306692"/>
                </a:cubicBezTo>
                <a:cubicBezTo>
                  <a:pt x="1085436" y="1306692"/>
                  <a:pt x="1308406" y="1083723"/>
                  <a:pt x="1308406" y="808705"/>
                </a:cubicBezTo>
                <a:cubicBezTo>
                  <a:pt x="1308406" y="533687"/>
                  <a:pt x="1085436" y="310718"/>
                  <a:pt x="810419" y="310718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898886" y="92301"/>
                </a:lnTo>
                <a:lnTo>
                  <a:pt x="956602" y="98118"/>
                </a:lnTo>
                <a:cubicBezTo>
                  <a:pt x="992754" y="105515"/>
                  <a:pt x="1027925" y="115601"/>
                  <a:pt x="1061899" y="128159"/>
                </a:cubicBezTo>
                <a:lnTo>
                  <a:pt x="1095621" y="143581"/>
                </a:lnTo>
                <a:lnTo>
                  <a:pt x="1159776" y="77230"/>
                </a:lnTo>
                <a:lnTo>
                  <a:pt x="1272051" y="142052"/>
                </a:lnTo>
                <a:lnTo>
                  <a:pt x="1246980" y="229693"/>
                </a:lnTo>
                <a:lnTo>
                  <a:pt x="1249617" y="231411"/>
                </a:lnTo>
                <a:cubicBezTo>
                  <a:pt x="1277926" y="252981"/>
                  <a:pt x="1304600" y="276585"/>
                  <a:pt x="1329422" y="302006"/>
                </a:cubicBezTo>
                <a:lnTo>
                  <a:pt x="1390986" y="375045"/>
                </a:lnTo>
                <a:lnTo>
                  <a:pt x="1478784" y="349930"/>
                </a:lnTo>
                <a:lnTo>
                  <a:pt x="1543606" y="462205"/>
                </a:lnTo>
                <a:lnTo>
                  <a:pt x="1476750" y="526848"/>
                </a:lnTo>
                <a:lnTo>
                  <a:pt x="1496917" y="573960"/>
                </a:lnTo>
                <a:cubicBezTo>
                  <a:pt x="1508661" y="608319"/>
                  <a:pt x="1517899" y="643840"/>
                  <a:pt x="1524412" y="680305"/>
                </a:cubicBezTo>
                <a:lnTo>
                  <a:pt x="1528205" y="723296"/>
                </a:lnTo>
                <a:lnTo>
                  <a:pt x="1619694" y="746168"/>
                </a:lnTo>
                <a:lnTo>
                  <a:pt x="1619694" y="875812"/>
                </a:lnTo>
                <a:lnTo>
                  <a:pt x="1527793" y="898788"/>
                </a:lnTo>
                <a:lnTo>
                  <a:pt x="1524412" y="937105"/>
                </a:lnTo>
                <a:cubicBezTo>
                  <a:pt x="1516271" y="982687"/>
                  <a:pt x="1503872" y="1026793"/>
                  <a:pt x="1487642" y="1068998"/>
                </a:cubicBezTo>
                <a:lnTo>
                  <a:pt x="1475720" y="1093033"/>
                </a:lnTo>
                <a:lnTo>
                  <a:pt x="1544748" y="1159777"/>
                </a:lnTo>
                <a:lnTo>
                  <a:pt x="1479926" y="1272052"/>
                </a:lnTo>
                <a:lnTo>
                  <a:pt x="1385956" y="1245170"/>
                </a:lnTo>
                <a:lnTo>
                  <a:pt x="1347688" y="1296001"/>
                </a:lnTo>
                <a:cubicBezTo>
                  <a:pt x="1317835" y="1328896"/>
                  <a:pt x="1285003" y="1359037"/>
                  <a:pt x="1249617" y="1385999"/>
                </a:cubicBezTo>
                <a:lnTo>
                  <a:pt x="1245878" y="1388435"/>
                </a:lnTo>
                <a:lnTo>
                  <a:pt x="1272051" y="1479928"/>
                </a:lnTo>
                <a:lnTo>
                  <a:pt x="1159776" y="1544750"/>
                </a:lnTo>
                <a:lnTo>
                  <a:pt x="1092557" y="1475231"/>
                </a:lnTo>
                <a:lnTo>
                  <a:pt x="1061899" y="1489252"/>
                </a:lnTo>
                <a:cubicBezTo>
                  <a:pt x="1027925" y="1501809"/>
                  <a:pt x="992754" y="1511895"/>
                  <a:pt x="956602" y="1519292"/>
                </a:cubicBezTo>
                <a:lnTo>
                  <a:pt x="899473" y="1525051"/>
                </a:lnTo>
                <a:lnTo>
                  <a:pt x="875811" y="1619696"/>
                </a:lnTo>
                <a:lnTo>
                  <a:pt x="746167" y="1619696"/>
                </a:lnTo>
                <a:lnTo>
                  <a:pt x="722535" y="1525169"/>
                </a:lnTo>
                <a:lnTo>
                  <a:pt x="664235" y="1519292"/>
                </a:lnTo>
                <a:cubicBezTo>
                  <a:pt x="628083" y="1511895"/>
                  <a:pt x="592912" y="1501809"/>
                  <a:pt x="558939" y="1489252"/>
                </a:cubicBezTo>
                <a:lnTo>
                  <a:pt x="529072" y="1475593"/>
                </a:lnTo>
                <a:lnTo>
                  <a:pt x="462203" y="1544750"/>
                </a:lnTo>
                <a:lnTo>
                  <a:pt x="349928" y="1479928"/>
                </a:lnTo>
                <a:lnTo>
                  <a:pt x="375921" y="1389062"/>
                </a:lnTo>
                <a:lnTo>
                  <a:pt x="371220" y="1385999"/>
                </a:lnTo>
                <a:cubicBezTo>
                  <a:pt x="342912" y="1364430"/>
                  <a:pt x="316237" y="1340825"/>
                  <a:pt x="291415" y="1315404"/>
                </a:cubicBezTo>
                <a:lnTo>
                  <a:pt x="232734" y="1245784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145136" y="1093013"/>
                </a:lnTo>
                <a:lnTo>
                  <a:pt x="123921" y="1043451"/>
                </a:lnTo>
                <a:cubicBezTo>
                  <a:pt x="112176" y="1009092"/>
                  <a:pt x="102938" y="973570"/>
                  <a:pt x="96425" y="937105"/>
                </a:cubicBezTo>
                <a:lnTo>
                  <a:pt x="93071" y="899080"/>
                </a:lnTo>
                <a:lnTo>
                  <a:pt x="0" y="875812"/>
                </a:lnTo>
                <a:lnTo>
                  <a:pt x="0" y="746168"/>
                </a:lnTo>
                <a:lnTo>
                  <a:pt x="92658" y="723004"/>
                </a:lnTo>
                <a:lnTo>
                  <a:pt x="96425" y="680305"/>
                </a:lnTo>
                <a:cubicBezTo>
                  <a:pt x="104567" y="634723"/>
                  <a:pt x="116966" y="590617"/>
                  <a:pt x="133196" y="548412"/>
                </a:cubicBezTo>
                <a:lnTo>
                  <a:pt x="143955" y="526721"/>
                </a:lnTo>
                <a:lnTo>
                  <a:pt x="77230" y="462205"/>
                </a:lnTo>
                <a:lnTo>
                  <a:pt x="142052" y="349930"/>
                </a:lnTo>
                <a:lnTo>
                  <a:pt x="232252" y="375732"/>
                </a:lnTo>
                <a:lnTo>
                  <a:pt x="273149" y="321409"/>
                </a:lnTo>
                <a:cubicBezTo>
                  <a:pt x="303002" y="288514"/>
                  <a:pt x="335834" y="258373"/>
                  <a:pt x="371220" y="231411"/>
                </a:cubicBezTo>
                <a:lnTo>
                  <a:pt x="374819" y="229066"/>
                </a:lnTo>
                <a:lnTo>
                  <a:pt x="349928" y="142052"/>
                </a:lnTo>
                <a:lnTo>
                  <a:pt x="462203" y="77230"/>
                </a:lnTo>
                <a:lnTo>
                  <a:pt x="526008" y="143219"/>
                </a:lnTo>
                <a:lnTo>
                  <a:pt x="558939" y="128159"/>
                </a:lnTo>
                <a:cubicBezTo>
                  <a:pt x="592912" y="115601"/>
                  <a:pt x="628083" y="105515"/>
                  <a:pt x="664235" y="98118"/>
                </a:cubicBezTo>
                <a:lnTo>
                  <a:pt x="723122" y="92183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18" name="フリーフォーム: 図形 417">
            <a:extLst>
              <a:ext uri="{FF2B5EF4-FFF2-40B4-BE49-F238E27FC236}">
                <a16:creationId xmlns:a16="http://schemas.microsoft.com/office/drawing/2014/main" id="{E2902B8A-AA0E-44B1-8310-D013F6C36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178" y="2708274"/>
            <a:ext cx="1619696" cy="1619696"/>
          </a:xfrm>
          <a:custGeom>
            <a:avLst/>
            <a:gdLst>
              <a:gd name="connsiteX0" fmla="*/ 746168 w 1619696"/>
              <a:gd name="connsiteY0" fmla="*/ 0 h 1619696"/>
              <a:gd name="connsiteX1" fmla="*/ 875812 w 1619696"/>
              <a:gd name="connsiteY1" fmla="*/ 0 h 1619696"/>
              <a:gd name="connsiteX2" fmla="*/ 901231 w 1619696"/>
              <a:gd name="connsiteY2" fmla="*/ 101676 h 1619696"/>
              <a:gd name="connsiteX3" fmla="*/ 954985 w 1619696"/>
              <a:gd name="connsiteY3" fmla="*/ 107095 h 1619696"/>
              <a:gd name="connsiteX4" fmla="*/ 1059118 w 1619696"/>
              <a:gd name="connsiteY4" fmla="*/ 136806 h 1619696"/>
              <a:gd name="connsiteX5" fmla="*/ 1088971 w 1619696"/>
              <a:gd name="connsiteY5" fmla="*/ 150459 h 1619696"/>
              <a:gd name="connsiteX6" fmla="*/ 1159777 w 1619696"/>
              <a:gd name="connsiteY6" fmla="*/ 77230 h 1619696"/>
              <a:gd name="connsiteX7" fmla="*/ 1272051 w 1619696"/>
              <a:gd name="connsiteY7" fmla="*/ 142052 h 1619696"/>
              <a:gd name="connsiteX8" fmla="*/ 1244407 w 1619696"/>
              <a:gd name="connsiteY8" fmla="*/ 238689 h 1619696"/>
              <a:gd name="connsiteX9" fmla="*/ 1244767 w 1619696"/>
              <a:gd name="connsiteY9" fmla="*/ 238924 h 1619696"/>
              <a:gd name="connsiteX10" fmla="*/ 1323694 w 1619696"/>
              <a:gd name="connsiteY10" fmla="*/ 308742 h 1619696"/>
              <a:gd name="connsiteX11" fmla="*/ 1381796 w 1619696"/>
              <a:gd name="connsiteY11" fmla="*/ 377674 h 1619696"/>
              <a:gd name="connsiteX12" fmla="*/ 1478786 w 1619696"/>
              <a:gd name="connsiteY12" fmla="*/ 349929 h 1619696"/>
              <a:gd name="connsiteX13" fmla="*/ 1543608 w 1619696"/>
              <a:gd name="connsiteY13" fmla="*/ 462204 h 1619696"/>
              <a:gd name="connsiteX14" fmla="*/ 1470265 w 1619696"/>
              <a:gd name="connsiteY14" fmla="*/ 533120 h 1619696"/>
              <a:gd name="connsiteX15" fmla="*/ 1489348 w 1619696"/>
              <a:gd name="connsiteY15" fmla="*/ 577699 h 1619696"/>
              <a:gd name="connsiteX16" fmla="*/ 1516542 w 1619696"/>
              <a:gd name="connsiteY16" fmla="*/ 682869 h 1619696"/>
              <a:gd name="connsiteX17" fmla="*/ 1519926 w 1619696"/>
              <a:gd name="connsiteY17" fmla="*/ 721226 h 1619696"/>
              <a:gd name="connsiteX18" fmla="*/ 1619696 w 1619696"/>
              <a:gd name="connsiteY18" fmla="*/ 746168 h 1619696"/>
              <a:gd name="connsiteX19" fmla="*/ 1619696 w 1619696"/>
              <a:gd name="connsiteY19" fmla="*/ 875812 h 1619696"/>
              <a:gd name="connsiteX20" fmla="*/ 1519720 w 1619696"/>
              <a:gd name="connsiteY20" fmla="*/ 900806 h 1619696"/>
              <a:gd name="connsiteX21" fmla="*/ 1516542 w 1619696"/>
              <a:gd name="connsiteY21" fmla="*/ 936827 h 1619696"/>
              <a:gd name="connsiteX22" fmla="*/ 1480175 w 1619696"/>
              <a:gd name="connsiteY22" fmla="*/ 1067263 h 1619696"/>
              <a:gd name="connsiteX23" fmla="*/ 1470093 w 1619696"/>
              <a:gd name="connsiteY23" fmla="*/ 1087589 h 1619696"/>
              <a:gd name="connsiteX24" fmla="*/ 1544750 w 1619696"/>
              <a:gd name="connsiteY24" fmla="*/ 1159777 h 1619696"/>
              <a:gd name="connsiteX25" fmla="*/ 1479928 w 1619696"/>
              <a:gd name="connsiteY25" fmla="*/ 1272052 h 1619696"/>
              <a:gd name="connsiteX26" fmla="*/ 1378454 w 1619696"/>
              <a:gd name="connsiteY26" fmla="*/ 1243024 h 1619696"/>
              <a:gd name="connsiteX27" fmla="*/ 1341759 w 1619696"/>
              <a:gd name="connsiteY27" fmla="*/ 1291764 h 1619696"/>
              <a:gd name="connsiteX28" fmla="*/ 1244768 w 1619696"/>
              <a:gd name="connsiteY28" fmla="*/ 1380772 h 1619696"/>
              <a:gd name="connsiteX29" fmla="*/ 1243856 w 1619696"/>
              <a:gd name="connsiteY29" fmla="*/ 1381366 h 1619696"/>
              <a:gd name="connsiteX30" fmla="*/ 1272051 w 1619696"/>
              <a:gd name="connsiteY30" fmla="*/ 1479928 h 1619696"/>
              <a:gd name="connsiteX31" fmla="*/ 1159777 w 1619696"/>
              <a:gd name="connsiteY31" fmla="*/ 1544750 h 1619696"/>
              <a:gd name="connsiteX32" fmla="*/ 1087440 w 1619696"/>
              <a:gd name="connsiteY32" fmla="*/ 1469938 h 1619696"/>
              <a:gd name="connsiteX33" fmla="*/ 1059118 w 1619696"/>
              <a:gd name="connsiteY33" fmla="*/ 1482891 h 1619696"/>
              <a:gd name="connsiteX34" fmla="*/ 954985 w 1619696"/>
              <a:gd name="connsiteY34" fmla="*/ 1512602 h 1619696"/>
              <a:gd name="connsiteX35" fmla="*/ 901231 w 1619696"/>
              <a:gd name="connsiteY35" fmla="*/ 1518021 h 1619696"/>
              <a:gd name="connsiteX36" fmla="*/ 875812 w 1619696"/>
              <a:gd name="connsiteY36" fmla="*/ 1619696 h 1619696"/>
              <a:gd name="connsiteX37" fmla="*/ 746168 w 1619696"/>
              <a:gd name="connsiteY37" fmla="*/ 1619696 h 1619696"/>
              <a:gd name="connsiteX38" fmla="*/ 720779 w 1619696"/>
              <a:gd name="connsiteY38" fmla="*/ 1518139 h 1619696"/>
              <a:gd name="connsiteX39" fmla="*/ 665853 w 1619696"/>
              <a:gd name="connsiteY39" fmla="*/ 1512602 h 1619696"/>
              <a:gd name="connsiteX40" fmla="*/ 561720 w 1619696"/>
              <a:gd name="connsiteY40" fmla="*/ 1482891 h 1619696"/>
              <a:gd name="connsiteX41" fmla="*/ 534190 w 1619696"/>
              <a:gd name="connsiteY41" fmla="*/ 1470300 h 1619696"/>
              <a:gd name="connsiteX42" fmla="*/ 462204 w 1619696"/>
              <a:gd name="connsiteY42" fmla="*/ 1544750 h 1619696"/>
              <a:gd name="connsiteX43" fmla="*/ 349929 w 1619696"/>
              <a:gd name="connsiteY43" fmla="*/ 1479928 h 1619696"/>
              <a:gd name="connsiteX44" fmla="*/ 377944 w 1619696"/>
              <a:gd name="connsiteY44" fmla="*/ 1381993 h 1619696"/>
              <a:gd name="connsiteX45" fmla="*/ 376071 w 1619696"/>
              <a:gd name="connsiteY45" fmla="*/ 1380772 h 1619696"/>
              <a:gd name="connsiteX46" fmla="*/ 297144 w 1619696"/>
              <a:gd name="connsiteY46" fmla="*/ 1310954 h 1619696"/>
              <a:gd name="connsiteX47" fmla="*/ 240372 w 1619696"/>
              <a:gd name="connsiteY47" fmla="*/ 1243600 h 1619696"/>
              <a:gd name="connsiteX48" fmla="*/ 140910 w 1619696"/>
              <a:gd name="connsiteY48" fmla="*/ 1272052 h 1619696"/>
              <a:gd name="connsiteX49" fmla="*/ 76088 w 1619696"/>
              <a:gd name="connsiteY49" fmla="*/ 1159777 h 1619696"/>
              <a:gd name="connsiteX50" fmla="*/ 150931 w 1619696"/>
              <a:gd name="connsiteY50" fmla="*/ 1087411 h 1619696"/>
              <a:gd name="connsiteX51" fmla="*/ 131490 w 1619696"/>
              <a:gd name="connsiteY51" fmla="*/ 1041998 h 1619696"/>
              <a:gd name="connsiteX52" fmla="*/ 104296 w 1619696"/>
              <a:gd name="connsiteY52" fmla="*/ 936827 h 1619696"/>
              <a:gd name="connsiteX53" fmla="*/ 101144 w 1619696"/>
              <a:gd name="connsiteY53" fmla="*/ 901098 h 1619696"/>
              <a:gd name="connsiteX54" fmla="*/ 0 w 1619696"/>
              <a:gd name="connsiteY54" fmla="*/ 875812 h 1619696"/>
              <a:gd name="connsiteX55" fmla="*/ 0 w 1619696"/>
              <a:gd name="connsiteY55" fmla="*/ 746168 h 1619696"/>
              <a:gd name="connsiteX56" fmla="*/ 100938 w 1619696"/>
              <a:gd name="connsiteY56" fmla="*/ 720934 h 1619696"/>
              <a:gd name="connsiteX57" fmla="*/ 104296 w 1619696"/>
              <a:gd name="connsiteY57" fmla="*/ 682869 h 1619696"/>
              <a:gd name="connsiteX58" fmla="*/ 140663 w 1619696"/>
              <a:gd name="connsiteY58" fmla="*/ 552433 h 1619696"/>
              <a:gd name="connsiteX59" fmla="*/ 150350 w 1619696"/>
              <a:gd name="connsiteY59" fmla="*/ 532904 h 1619696"/>
              <a:gd name="connsiteX60" fmla="*/ 77230 w 1619696"/>
              <a:gd name="connsiteY60" fmla="*/ 462204 h 1619696"/>
              <a:gd name="connsiteX61" fmla="*/ 142052 w 1619696"/>
              <a:gd name="connsiteY61" fmla="*/ 349929 h 1619696"/>
              <a:gd name="connsiteX62" fmla="*/ 241171 w 1619696"/>
              <a:gd name="connsiteY62" fmla="*/ 378283 h 1619696"/>
              <a:gd name="connsiteX63" fmla="*/ 279079 w 1619696"/>
              <a:gd name="connsiteY63" fmla="*/ 327932 h 1619696"/>
              <a:gd name="connsiteX64" fmla="*/ 376071 w 1619696"/>
              <a:gd name="connsiteY64" fmla="*/ 238924 h 1619696"/>
              <a:gd name="connsiteX65" fmla="*/ 377393 w 1619696"/>
              <a:gd name="connsiteY65" fmla="*/ 238062 h 1619696"/>
              <a:gd name="connsiteX66" fmla="*/ 349929 w 1619696"/>
              <a:gd name="connsiteY66" fmla="*/ 142052 h 1619696"/>
              <a:gd name="connsiteX67" fmla="*/ 462204 w 1619696"/>
              <a:gd name="connsiteY67" fmla="*/ 77230 h 1619696"/>
              <a:gd name="connsiteX68" fmla="*/ 532659 w 1619696"/>
              <a:gd name="connsiteY68" fmla="*/ 150097 h 1619696"/>
              <a:gd name="connsiteX69" fmla="*/ 561720 w 1619696"/>
              <a:gd name="connsiteY69" fmla="*/ 136806 h 1619696"/>
              <a:gd name="connsiteX70" fmla="*/ 665853 w 1619696"/>
              <a:gd name="connsiteY70" fmla="*/ 107095 h 1619696"/>
              <a:gd name="connsiteX71" fmla="*/ 720779 w 1619696"/>
              <a:gd name="connsiteY71" fmla="*/ 101558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1231" y="101676"/>
                </a:lnTo>
                <a:lnTo>
                  <a:pt x="954985" y="107095"/>
                </a:lnTo>
                <a:cubicBezTo>
                  <a:pt x="990737" y="114411"/>
                  <a:pt x="1025520" y="124386"/>
                  <a:pt x="1059118" y="136806"/>
                </a:cubicBezTo>
                <a:lnTo>
                  <a:pt x="1088971" y="150459"/>
                </a:lnTo>
                <a:lnTo>
                  <a:pt x="1159777" y="77230"/>
                </a:lnTo>
                <a:lnTo>
                  <a:pt x="1272051" y="142052"/>
                </a:lnTo>
                <a:lnTo>
                  <a:pt x="1244407" y="238689"/>
                </a:lnTo>
                <a:lnTo>
                  <a:pt x="1244767" y="238924"/>
                </a:lnTo>
                <a:cubicBezTo>
                  <a:pt x="1272764" y="260256"/>
                  <a:pt x="1299145" y="283601"/>
                  <a:pt x="1323694" y="308742"/>
                </a:cubicBezTo>
                <a:lnTo>
                  <a:pt x="1381796" y="377674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70265" y="533120"/>
                </a:lnTo>
                <a:lnTo>
                  <a:pt x="1489348" y="577699"/>
                </a:lnTo>
                <a:cubicBezTo>
                  <a:pt x="1500964" y="611678"/>
                  <a:pt x="1510100" y="646807"/>
                  <a:pt x="1516542" y="682869"/>
                </a:cubicBezTo>
                <a:lnTo>
                  <a:pt x="1519926" y="721226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519720" y="900806"/>
                </a:lnTo>
                <a:lnTo>
                  <a:pt x="1516542" y="936827"/>
                </a:lnTo>
                <a:cubicBezTo>
                  <a:pt x="1508490" y="981905"/>
                  <a:pt x="1496227" y="1025524"/>
                  <a:pt x="1480175" y="1067263"/>
                </a:cubicBezTo>
                <a:lnTo>
                  <a:pt x="1470093" y="1087589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78454" y="1243024"/>
                </a:lnTo>
                <a:lnTo>
                  <a:pt x="1341759" y="1291764"/>
                </a:lnTo>
                <a:cubicBezTo>
                  <a:pt x="1312235" y="1324297"/>
                  <a:pt x="1279764" y="1354107"/>
                  <a:pt x="1244768" y="1380772"/>
                </a:cubicBezTo>
                <a:lnTo>
                  <a:pt x="1243856" y="1381366"/>
                </a:lnTo>
                <a:lnTo>
                  <a:pt x="1272051" y="1479928"/>
                </a:lnTo>
                <a:lnTo>
                  <a:pt x="1159777" y="1544750"/>
                </a:lnTo>
                <a:lnTo>
                  <a:pt x="1087440" y="1469938"/>
                </a:lnTo>
                <a:lnTo>
                  <a:pt x="1059118" y="1482891"/>
                </a:lnTo>
                <a:cubicBezTo>
                  <a:pt x="1025520" y="1495310"/>
                  <a:pt x="990737" y="1505286"/>
                  <a:pt x="954985" y="1512602"/>
                </a:cubicBezTo>
                <a:lnTo>
                  <a:pt x="901231" y="1518021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20779" y="1518139"/>
                </a:lnTo>
                <a:lnTo>
                  <a:pt x="665853" y="1512602"/>
                </a:lnTo>
                <a:cubicBezTo>
                  <a:pt x="630101" y="1505286"/>
                  <a:pt x="595318" y="1495310"/>
                  <a:pt x="561720" y="1482891"/>
                </a:cubicBezTo>
                <a:lnTo>
                  <a:pt x="534190" y="1470300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77944" y="1381993"/>
                </a:lnTo>
                <a:lnTo>
                  <a:pt x="376071" y="1380772"/>
                </a:lnTo>
                <a:cubicBezTo>
                  <a:pt x="348074" y="1359440"/>
                  <a:pt x="321693" y="1336095"/>
                  <a:pt x="297144" y="1310954"/>
                </a:cubicBezTo>
                <a:lnTo>
                  <a:pt x="240372" y="1243600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150931" y="1087411"/>
                </a:lnTo>
                <a:lnTo>
                  <a:pt x="131490" y="1041998"/>
                </a:lnTo>
                <a:cubicBezTo>
                  <a:pt x="119874" y="1008018"/>
                  <a:pt x="110738" y="972889"/>
                  <a:pt x="104296" y="936827"/>
                </a:cubicBezTo>
                <a:lnTo>
                  <a:pt x="101144" y="901098"/>
                </a:lnTo>
                <a:lnTo>
                  <a:pt x="0" y="875812"/>
                </a:lnTo>
                <a:lnTo>
                  <a:pt x="0" y="746168"/>
                </a:lnTo>
                <a:lnTo>
                  <a:pt x="100938" y="720934"/>
                </a:lnTo>
                <a:lnTo>
                  <a:pt x="104296" y="682869"/>
                </a:lnTo>
                <a:cubicBezTo>
                  <a:pt x="112348" y="637791"/>
                  <a:pt x="124611" y="594172"/>
                  <a:pt x="140663" y="552433"/>
                </a:cubicBezTo>
                <a:lnTo>
                  <a:pt x="150350" y="532904"/>
                </a:lnTo>
                <a:lnTo>
                  <a:pt x="77230" y="462204"/>
                </a:lnTo>
                <a:lnTo>
                  <a:pt x="142052" y="349929"/>
                </a:lnTo>
                <a:lnTo>
                  <a:pt x="241171" y="378283"/>
                </a:lnTo>
                <a:lnTo>
                  <a:pt x="279079" y="327932"/>
                </a:lnTo>
                <a:cubicBezTo>
                  <a:pt x="308603" y="295399"/>
                  <a:pt x="341075" y="265589"/>
                  <a:pt x="376071" y="238924"/>
                </a:cubicBezTo>
                <a:lnTo>
                  <a:pt x="377393" y="238062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32659" y="150097"/>
                </a:lnTo>
                <a:lnTo>
                  <a:pt x="561720" y="136806"/>
                </a:lnTo>
                <a:cubicBezTo>
                  <a:pt x="595318" y="124386"/>
                  <a:pt x="630101" y="114411"/>
                  <a:pt x="665853" y="107095"/>
                </a:cubicBezTo>
                <a:lnTo>
                  <a:pt x="720779" y="101558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20" name="フリーフォーム: 図形 419">
            <a:extLst>
              <a:ext uri="{FF2B5EF4-FFF2-40B4-BE49-F238E27FC236}">
                <a16:creationId xmlns:a16="http://schemas.microsoft.com/office/drawing/2014/main" id="{73BCEC9C-9BDE-4600-B21D-F74717BA7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8604" y="4744379"/>
            <a:ext cx="1619696" cy="1619695"/>
          </a:xfrm>
          <a:custGeom>
            <a:avLst/>
            <a:gdLst>
              <a:gd name="connsiteX0" fmla="*/ 746168 w 1619696"/>
              <a:gd name="connsiteY0" fmla="*/ 0 h 1619695"/>
              <a:gd name="connsiteX1" fmla="*/ 875812 w 1619696"/>
              <a:gd name="connsiteY1" fmla="*/ 0 h 1619695"/>
              <a:gd name="connsiteX2" fmla="*/ 919101 w 1619696"/>
              <a:gd name="connsiteY2" fmla="*/ 173154 h 1619695"/>
              <a:gd name="connsiteX3" fmla="*/ 940943 w 1619696"/>
              <a:gd name="connsiteY3" fmla="*/ 175356 h 1619695"/>
              <a:gd name="connsiteX4" fmla="*/ 1034961 w 1619696"/>
              <a:gd name="connsiteY4" fmla="*/ 202181 h 1619695"/>
              <a:gd name="connsiteX5" fmla="*/ 1037734 w 1619696"/>
              <a:gd name="connsiteY5" fmla="*/ 203449 h 1619695"/>
              <a:gd name="connsiteX6" fmla="*/ 1159777 w 1619696"/>
              <a:gd name="connsiteY6" fmla="*/ 77230 h 1619695"/>
              <a:gd name="connsiteX7" fmla="*/ 1272052 w 1619696"/>
              <a:gd name="connsiteY7" fmla="*/ 142052 h 1619695"/>
              <a:gd name="connsiteX8" fmla="*/ 1223246 w 1619696"/>
              <a:gd name="connsiteY8" fmla="*/ 312664 h 1619695"/>
              <a:gd name="connsiteX9" fmla="*/ 1273838 w 1619696"/>
              <a:gd name="connsiteY9" fmla="*/ 357417 h 1619695"/>
              <a:gd name="connsiteX10" fmla="*/ 1308568 w 1619696"/>
              <a:gd name="connsiteY10" fmla="*/ 398621 h 1619695"/>
              <a:gd name="connsiteX11" fmla="*/ 1478786 w 1619696"/>
              <a:gd name="connsiteY11" fmla="*/ 349929 h 1619695"/>
              <a:gd name="connsiteX12" fmla="*/ 1543608 w 1619696"/>
              <a:gd name="connsiteY12" fmla="*/ 462204 h 1619695"/>
              <a:gd name="connsiteX13" fmla="*/ 1416796 w 1619696"/>
              <a:gd name="connsiteY13" fmla="*/ 584819 h 1619695"/>
              <a:gd name="connsiteX14" fmla="*/ 1423401 w 1619696"/>
              <a:gd name="connsiteY14" fmla="*/ 600248 h 1619695"/>
              <a:gd name="connsiteX15" fmla="*/ 1447954 w 1619696"/>
              <a:gd name="connsiteY15" fmla="*/ 695203 h 1619695"/>
              <a:gd name="connsiteX16" fmla="*/ 1448678 w 1619696"/>
              <a:gd name="connsiteY16" fmla="*/ 703414 h 1619695"/>
              <a:gd name="connsiteX17" fmla="*/ 1619696 w 1619696"/>
              <a:gd name="connsiteY17" fmla="*/ 746168 h 1619695"/>
              <a:gd name="connsiteX18" fmla="*/ 1619696 w 1619696"/>
              <a:gd name="connsiteY18" fmla="*/ 875812 h 1619695"/>
              <a:gd name="connsiteX19" fmla="*/ 1448472 w 1619696"/>
              <a:gd name="connsiteY19" fmla="*/ 918618 h 1619695"/>
              <a:gd name="connsiteX20" fmla="*/ 1447954 w 1619696"/>
              <a:gd name="connsiteY20" fmla="*/ 924493 h 1619695"/>
              <a:gd name="connsiteX21" fmla="*/ 1423401 w 1619696"/>
              <a:gd name="connsiteY21" fmla="*/ 1019448 h 1619695"/>
              <a:gd name="connsiteX22" fmla="*/ 1416439 w 1619696"/>
              <a:gd name="connsiteY22" fmla="*/ 1035711 h 1619695"/>
              <a:gd name="connsiteX23" fmla="*/ 1544750 w 1619696"/>
              <a:gd name="connsiteY23" fmla="*/ 1159777 h 1619695"/>
              <a:gd name="connsiteX24" fmla="*/ 1479928 w 1619696"/>
              <a:gd name="connsiteY24" fmla="*/ 1272052 h 1619695"/>
              <a:gd name="connsiteX25" fmla="*/ 1307239 w 1619696"/>
              <a:gd name="connsiteY25" fmla="*/ 1222652 h 1619695"/>
              <a:gd name="connsiteX26" fmla="*/ 1273838 w 1619696"/>
              <a:gd name="connsiteY26" fmla="*/ 1262279 h 1619695"/>
              <a:gd name="connsiteX27" fmla="*/ 1222725 w 1619696"/>
              <a:gd name="connsiteY27" fmla="*/ 1307493 h 1619695"/>
              <a:gd name="connsiteX28" fmla="*/ 1272052 w 1619696"/>
              <a:gd name="connsiteY28" fmla="*/ 1479927 h 1619695"/>
              <a:gd name="connsiteX29" fmla="*/ 1159777 w 1619696"/>
              <a:gd name="connsiteY29" fmla="*/ 1544749 h 1619695"/>
              <a:gd name="connsiteX30" fmla="*/ 1036203 w 1619696"/>
              <a:gd name="connsiteY30" fmla="*/ 1416947 h 1619695"/>
              <a:gd name="connsiteX31" fmla="*/ 1034961 w 1619696"/>
              <a:gd name="connsiteY31" fmla="*/ 1417515 h 1619695"/>
              <a:gd name="connsiteX32" fmla="*/ 940943 w 1619696"/>
              <a:gd name="connsiteY32" fmla="*/ 1444340 h 1619695"/>
              <a:gd name="connsiteX33" fmla="*/ 919100 w 1619696"/>
              <a:gd name="connsiteY33" fmla="*/ 1446542 h 1619695"/>
              <a:gd name="connsiteX34" fmla="*/ 875812 w 1619696"/>
              <a:gd name="connsiteY34" fmla="*/ 1619695 h 1619695"/>
              <a:gd name="connsiteX35" fmla="*/ 746168 w 1619696"/>
              <a:gd name="connsiteY35" fmla="*/ 1619695 h 1619695"/>
              <a:gd name="connsiteX36" fmla="*/ 702909 w 1619696"/>
              <a:gd name="connsiteY36" fmla="*/ 1446660 h 1619695"/>
              <a:gd name="connsiteX37" fmla="*/ 679895 w 1619696"/>
              <a:gd name="connsiteY37" fmla="*/ 1444340 h 1619695"/>
              <a:gd name="connsiteX38" fmla="*/ 585877 w 1619696"/>
              <a:gd name="connsiteY38" fmla="*/ 1417515 h 1619695"/>
              <a:gd name="connsiteX39" fmla="*/ 585427 w 1619696"/>
              <a:gd name="connsiteY39" fmla="*/ 1417309 h 1619695"/>
              <a:gd name="connsiteX40" fmla="*/ 462204 w 1619696"/>
              <a:gd name="connsiteY40" fmla="*/ 1544749 h 1619695"/>
              <a:gd name="connsiteX41" fmla="*/ 349929 w 1619696"/>
              <a:gd name="connsiteY41" fmla="*/ 1479927 h 1619695"/>
              <a:gd name="connsiteX42" fmla="*/ 399025 w 1619696"/>
              <a:gd name="connsiteY42" fmla="*/ 1308300 h 1619695"/>
              <a:gd name="connsiteX43" fmla="*/ 347001 w 1619696"/>
              <a:gd name="connsiteY43" fmla="*/ 1262279 h 1619695"/>
              <a:gd name="connsiteX44" fmla="*/ 313599 w 1619696"/>
              <a:gd name="connsiteY44" fmla="*/ 1222652 h 1619695"/>
              <a:gd name="connsiteX45" fmla="*/ 140910 w 1619696"/>
              <a:gd name="connsiteY45" fmla="*/ 1272052 h 1619695"/>
              <a:gd name="connsiteX46" fmla="*/ 76088 w 1619696"/>
              <a:gd name="connsiteY46" fmla="*/ 1159777 h 1619695"/>
              <a:gd name="connsiteX47" fmla="*/ 204399 w 1619696"/>
              <a:gd name="connsiteY47" fmla="*/ 1035711 h 1619695"/>
              <a:gd name="connsiteX48" fmla="*/ 197437 w 1619696"/>
              <a:gd name="connsiteY48" fmla="*/ 1019448 h 1619695"/>
              <a:gd name="connsiteX49" fmla="*/ 172885 w 1619696"/>
              <a:gd name="connsiteY49" fmla="*/ 924493 h 1619695"/>
              <a:gd name="connsiteX50" fmla="*/ 172392 w 1619696"/>
              <a:gd name="connsiteY50" fmla="*/ 918910 h 1619695"/>
              <a:gd name="connsiteX51" fmla="*/ 0 w 1619696"/>
              <a:gd name="connsiteY51" fmla="*/ 875812 h 1619695"/>
              <a:gd name="connsiteX52" fmla="*/ 0 w 1619696"/>
              <a:gd name="connsiteY52" fmla="*/ 746168 h 1619695"/>
              <a:gd name="connsiteX53" fmla="*/ 172186 w 1619696"/>
              <a:gd name="connsiteY53" fmla="*/ 703122 h 1619695"/>
              <a:gd name="connsiteX54" fmla="*/ 172885 w 1619696"/>
              <a:gd name="connsiteY54" fmla="*/ 695203 h 1619695"/>
              <a:gd name="connsiteX55" fmla="*/ 197437 w 1619696"/>
              <a:gd name="connsiteY55" fmla="*/ 600248 h 1619695"/>
              <a:gd name="connsiteX56" fmla="*/ 204042 w 1619696"/>
              <a:gd name="connsiteY56" fmla="*/ 584820 h 1619695"/>
              <a:gd name="connsiteX57" fmla="*/ 77230 w 1619696"/>
              <a:gd name="connsiteY57" fmla="*/ 462204 h 1619695"/>
              <a:gd name="connsiteX58" fmla="*/ 142052 w 1619696"/>
              <a:gd name="connsiteY58" fmla="*/ 349929 h 1619695"/>
              <a:gd name="connsiteX59" fmla="*/ 312270 w 1619696"/>
              <a:gd name="connsiteY59" fmla="*/ 398621 h 1619695"/>
              <a:gd name="connsiteX60" fmla="*/ 347001 w 1619696"/>
              <a:gd name="connsiteY60" fmla="*/ 357417 h 1619695"/>
              <a:gd name="connsiteX61" fmla="*/ 398503 w 1619696"/>
              <a:gd name="connsiteY61" fmla="*/ 311858 h 1619695"/>
              <a:gd name="connsiteX62" fmla="*/ 349929 w 1619696"/>
              <a:gd name="connsiteY62" fmla="*/ 142052 h 1619695"/>
              <a:gd name="connsiteX63" fmla="*/ 462204 w 1619696"/>
              <a:gd name="connsiteY63" fmla="*/ 77230 h 1619695"/>
              <a:gd name="connsiteX64" fmla="*/ 583896 w 1619696"/>
              <a:gd name="connsiteY64" fmla="*/ 203087 h 1619695"/>
              <a:gd name="connsiteX65" fmla="*/ 585877 w 1619696"/>
              <a:gd name="connsiteY65" fmla="*/ 202181 h 1619695"/>
              <a:gd name="connsiteX66" fmla="*/ 679895 w 1619696"/>
              <a:gd name="connsiteY66" fmla="*/ 175356 h 1619695"/>
              <a:gd name="connsiteX67" fmla="*/ 702909 w 1619696"/>
              <a:gd name="connsiteY67" fmla="*/ 173036 h 161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619696" h="1619695">
                <a:moveTo>
                  <a:pt x="746168" y="0"/>
                </a:moveTo>
                <a:lnTo>
                  <a:pt x="875812" y="0"/>
                </a:lnTo>
                <a:lnTo>
                  <a:pt x="919101" y="173154"/>
                </a:lnTo>
                <a:lnTo>
                  <a:pt x="940943" y="175356"/>
                </a:lnTo>
                <a:cubicBezTo>
                  <a:pt x="973222" y="181961"/>
                  <a:pt x="1004627" y="190968"/>
                  <a:pt x="1034961" y="202181"/>
                </a:cubicBezTo>
                <a:lnTo>
                  <a:pt x="1037734" y="203449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246" y="312664"/>
                </a:lnTo>
                <a:lnTo>
                  <a:pt x="1273838" y="357417"/>
                </a:lnTo>
                <a:lnTo>
                  <a:pt x="1308568" y="398621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6796" y="584819"/>
                </a:lnTo>
                <a:lnTo>
                  <a:pt x="1423401" y="600248"/>
                </a:lnTo>
                <a:cubicBezTo>
                  <a:pt x="1433889" y="630927"/>
                  <a:pt x="1442138" y="662644"/>
                  <a:pt x="1447954" y="695203"/>
                </a:cubicBezTo>
                <a:lnTo>
                  <a:pt x="1448678" y="703414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472" y="918618"/>
                </a:lnTo>
                <a:lnTo>
                  <a:pt x="1447954" y="924493"/>
                </a:lnTo>
                <a:cubicBezTo>
                  <a:pt x="1442138" y="957052"/>
                  <a:pt x="1433889" y="988769"/>
                  <a:pt x="1423401" y="1019448"/>
                </a:cubicBezTo>
                <a:lnTo>
                  <a:pt x="1416439" y="1035711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7239" y="1222652"/>
                </a:lnTo>
                <a:lnTo>
                  <a:pt x="1273838" y="1262279"/>
                </a:lnTo>
                <a:lnTo>
                  <a:pt x="1222725" y="1307493"/>
                </a:lnTo>
                <a:lnTo>
                  <a:pt x="1272052" y="1479927"/>
                </a:lnTo>
                <a:lnTo>
                  <a:pt x="1159777" y="1544749"/>
                </a:lnTo>
                <a:lnTo>
                  <a:pt x="1036203" y="1416947"/>
                </a:lnTo>
                <a:lnTo>
                  <a:pt x="1034961" y="1417515"/>
                </a:lnTo>
                <a:cubicBezTo>
                  <a:pt x="1004627" y="1428728"/>
                  <a:pt x="973222" y="1437735"/>
                  <a:pt x="940943" y="1444340"/>
                </a:cubicBezTo>
                <a:lnTo>
                  <a:pt x="919100" y="1446542"/>
                </a:lnTo>
                <a:lnTo>
                  <a:pt x="875812" y="1619695"/>
                </a:lnTo>
                <a:lnTo>
                  <a:pt x="746168" y="1619695"/>
                </a:lnTo>
                <a:lnTo>
                  <a:pt x="702909" y="1446660"/>
                </a:lnTo>
                <a:lnTo>
                  <a:pt x="679895" y="1444340"/>
                </a:lnTo>
                <a:cubicBezTo>
                  <a:pt x="647616" y="1437735"/>
                  <a:pt x="616212" y="1428728"/>
                  <a:pt x="585877" y="1417515"/>
                </a:cubicBezTo>
                <a:lnTo>
                  <a:pt x="585427" y="1417309"/>
                </a:lnTo>
                <a:lnTo>
                  <a:pt x="462204" y="1544749"/>
                </a:lnTo>
                <a:lnTo>
                  <a:pt x="349929" y="1479927"/>
                </a:lnTo>
                <a:lnTo>
                  <a:pt x="399025" y="1308300"/>
                </a:lnTo>
                <a:lnTo>
                  <a:pt x="347001" y="1262279"/>
                </a:lnTo>
                <a:lnTo>
                  <a:pt x="313599" y="1222652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399" y="1035711"/>
                </a:lnTo>
                <a:lnTo>
                  <a:pt x="197437" y="1019448"/>
                </a:lnTo>
                <a:cubicBezTo>
                  <a:pt x="186950" y="988769"/>
                  <a:pt x="178701" y="957052"/>
                  <a:pt x="172885" y="924493"/>
                </a:cubicBezTo>
                <a:lnTo>
                  <a:pt x="172392" y="918910"/>
                </a:lnTo>
                <a:lnTo>
                  <a:pt x="0" y="875812"/>
                </a:lnTo>
                <a:lnTo>
                  <a:pt x="0" y="746168"/>
                </a:lnTo>
                <a:lnTo>
                  <a:pt x="172186" y="703122"/>
                </a:lnTo>
                <a:lnTo>
                  <a:pt x="172885" y="695203"/>
                </a:lnTo>
                <a:cubicBezTo>
                  <a:pt x="178701" y="662644"/>
                  <a:pt x="186950" y="630927"/>
                  <a:pt x="197437" y="600248"/>
                </a:cubicBezTo>
                <a:lnTo>
                  <a:pt x="204042" y="584820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2270" y="398621"/>
                </a:lnTo>
                <a:lnTo>
                  <a:pt x="347001" y="357417"/>
                </a:lnTo>
                <a:lnTo>
                  <a:pt x="398503" y="311858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896" y="203087"/>
                </a:lnTo>
                <a:lnTo>
                  <a:pt x="585877" y="202181"/>
                </a:lnTo>
                <a:cubicBezTo>
                  <a:pt x="616212" y="190968"/>
                  <a:pt x="647616" y="181961"/>
                  <a:pt x="679895" y="175356"/>
                </a:cubicBezTo>
                <a:lnTo>
                  <a:pt x="702909" y="173036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21" name="フリーフォーム: 図形 420">
            <a:extLst>
              <a:ext uri="{FF2B5EF4-FFF2-40B4-BE49-F238E27FC236}">
                <a16:creationId xmlns:a16="http://schemas.microsoft.com/office/drawing/2014/main" id="{D305163E-60B5-4CEA-9863-162A15960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416" y="4707866"/>
            <a:ext cx="1619694" cy="1619696"/>
          </a:xfrm>
          <a:custGeom>
            <a:avLst/>
            <a:gdLst>
              <a:gd name="connsiteX0" fmla="*/ 810419 w 1619694"/>
              <a:gd name="connsiteY0" fmla="*/ 328965 h 1619696"/>
              <a:gd name="connsiteX1" fmla="*/ 330678 w 1619694"/>
              <a:gd name="connsiteY1" fmla="*/ 808706 h 1619696"/>
              <a:gd name="connsiteX2" fmla="*/ 810419 w 1619694"/>
              <a:gd name="connsiteY2" fmla="*/ 1288447 h 1619696"/>
              <a:gd name="connsiteX3" fmla="*/ 1290159 w 1619694"/>
              <a:gd name="connsiteY3" fmla="*/ 808706 h 1619696"/>
              <a:gd name="connsiteX4" fmla="*/ 810419 w 1619694"/>
              <a:gd name="connsiteY4" fmla="*/ 328965 h 1619696"/>
              <a:gd name="connsiteX5" fmla="*/ 746167 w 1619694"/>
              <a:gd name="connsiteY5" fmla="*/ 0 h 1619696"/>
              <a:gd name="connsiteX6" fmla="*/ 875811 w 1619694"/>
              <a:gd name="connsiteY6" fmla="*/ 0 h 1619696"/>
              <a:gd name="connsiteX7" fmla="*/ 918807 w 1619694"/>
              <a:gd name="connsiteY7" fmla="*/ 171981 h 1619696"/>
              <a:gd name="connsiteX8" fmla="*/ 940948 w 1619694"/>
              <a:gd name="connsiteY8" fmla="*/ 174213 h 1619696"/>
              <a:gd name="connsiteX9" fmla="*/ 1034969 w 1619694"/>
              <a:gd name="connsiteY9" fmla="*/ 201037 h 1619696"/>
              <a:gd name="connsiteX10" fmla="*/ 1038503 w 1619694"/>
              <a:gd name="connsiteY10" fmla="*/ 202653 h 1619696"/>
              <a:gd name="connsiteX11" fmla="*/ 1159776 w 1619694"/>
              <a:gd name="connsiteY11" fmla="*/ 77230 h 1619696"/>
              <a:gd name="connsiteX12" fmla="*/ 1272051 w 1619694"/>
              <a:gd name="connsiteY12" fmla="*/ 142052 h 1619696"/>
              <a:gd name="connsiteX13" fmla="*/ 1223509 w 1619694"/>
              <a:gd name="connsiteY13" fmla="*/ 311742 h 1619696"/>
              <a:gd name="connsiteX14" fmla="*/ 1273844 w 1619694"/>
              <a:gd name="connsiteY14" fmla="*/ 356267 h 1619696"/>
              <a:gd name="connsiteX15" fmla="*/ 1309354 w 1619694"/>
              <a:gd name="connsiteY15" fmla="*/ 398397 h 1619696"/>
              <a:gd name="connsiteX16" fmla="*/ 1478784 w 1619694"/>
              <a:gd name="connsiteY16" fmla="*/ 349930 h 1619696"/>
              <a:gd name="connsiteX17" fmla="*/ 1543606 w 1619694"/>
              <a:gd name="connsiteY17" fmla="*/ 462205 h 1619696"/>
              <a:gd name="connsiteX18" fmla="*/ 1417145 w 1619694"/>
              <a:gd name="connsiteY18" fmla="*/ 584481 h 1619696"/>
              <a:gd name="connsiteX19" fmla="*/ 1423402 w 1619694"/>
              <a:gd name="connsiteY19" fmla="*/ 599099 h 1619696"/>
              <a:gd name="connsiteX20" fmla="*/ 1447953 w 1619694"/>
              <a:gd name="connsiteY20" fmla="*/ 694056 h 1619696"/>
              <a:gd name="connsiteX21" fmla="*/ 1448781 w 1619694"/>
              <a:gd name="connsiteY21" fmla="*/ 703440 h 1619696"/>
              <a:gd name="connsiteX22" fmla="*/ 1619694 w 1619694"/>
              <a:gd name="connsiteY22" fmla="*/ 746168 h 1619696"/>
              <a:gd name="connsiteX23" fmla="*/ 1619694 w 1619694"/>
              <a:gd name="connsiteY23" fmla="*/ 875812 h 1619696"/>
              <a:gd name="connsiteX24" fmla="*/ 1448369 w 1619694"/>
              <a:gd name="connsiteY24" fmla="*/ 918643 h 1619696"/>
              <a:gd name="connsiteX25" fmla="*/ 1447953 w 1619694"/>
              <a:gd name="connsiteY25" fmla="*/ 923356 h 1619696"/>
              <a:gd name="connsiteX26" fmla="*/ 1423402 w 1619694"/>
              <a:gd name="connsiteY26" fmla="*/ 1018313 h 1619696"/>
              <a:gd name="connsiteX27" fmla="*/ 1416096 w 1619694"/>
              <a:gd name="connsiteY27" fmla="*/ 1035381 h 1619696"/>
              <a:gd name="connsiteX28" fmla="*/ 1544748 w 1619694"/>
              <a:gd name="connsiteY28" fmla="*/ 1159777 h 1619696"/>
              <a:gd name="connsiteX29" fmla="*/ 1479926 w 1619694"/>
              <a:gd name="connsiteY29" fmla="*/ 1272052 h 1619696"/>
              <a:gd name="connsiteX30" fmla="*/ 1306473 w 1619694"/>
              <a:gd name="connsiteY30" fmla="*/ 1222433 h 1619696"/>
              <a:gd name="connsiteX31" fmla="*/ 1273844 w 1619694"/>
              <a:gd name="connsiteY31" fmla="*/ 1261145 h 1619696"/>
              <a:gd name="connsiteX32" fmla="*/ 1222466 w 1619694"/>
              <a:gd name="connsiteY32" fmla="*/ 1306593 h 1619696"/>
              <a:gd name="connsiteX33" fmla="*/ 1272051 w 1619694"/>
              <a:gd name="connsiteY33" fmla="*/ 1479928 h 1619696"/>
              <a:gd name="connsiteX34" fmla="*/ 1159776 w 1619694"/>
              <a:gd name="connsiteY34" fmla="*/ 1544750 h 1619696"/>
              <a:gd name="connsiteX35" fmla="*/ 1035440 w 1619694"/>
              <a:gd name="connsiteY35" fmla="*/ 1416160 h 1619696"/>
              <a:gd name="connsiteX36" fmla="*/ 1034969 w 1619694"/>
              <a:gd name="connsiteY36" fmla="*/ 1416375 h 1619696"/>
              <a:gd name="connsiteX37" fmla="*/ 940948 w 1619694"/>
              <a:gd name="connsiteY37" fmla="*/ 1443199 h 1619696"/>
              <a:gd name="connsiteX38" fmla="*/ 919392 w 1619694"/>
              <a:gd name="connsiteY38" fmla="*/ 1445372 h 1619696"/>
              <a:gd name="connsiteX39" fmla="*/ 875811 w 1619694"/>
              <a:gd name="connsiteY39" fmla="*/ 1619696 h 1619696"/>
              <a:gd name="connsiteX40" fmla="*/ 746167 w 1619694"/>
              <a:gd name="connsiteY40" fmla="*/ 1619696 h 1619696"/>
              <a:gd name="connsiteX41" fmla="*/ 702616 w 1619694"/>
              <a:gd name="connsiteY41" fmla="*/ 1445490 h 1619696"/>
              <a:gd name="connsiteX42" fmla="*/ 679889 w 1619694"/>
              <a:gd name="connsiteY42" fmla="*/ 1443199 h 1619696"/>
              <a:gd name="connsiteX43" fmla="*/ 586230 w 1619694"/>
              <a:gd name="connsiteY43" fmla="*/ 1416478 h 1619696"/>
              <a:gd name="connsiteX44" fmla="*/ 462203 w 1619694"/>
              <a:gd name="connsiteY44" fmla="*/ 1544750 h 1619696"/>
              <a:gd name="connsiteX45" fmla="*/ 349928 w 1619694"/>
              <a:gd name="connsiteY45" fmla="*/ 1479928 h 1619696"/>
              <a:gd name="connsiteX46" fmla="*/ 399282 w 1619694"/>
              <a:gd name="connsiteY46" fmla="*/ 1307399 h 1619696"/>
              <a:gd name="connsiteX47" fmla="*/ 346993 w 1619694"/>
              <a:gd name="connsiteY47" fmla="*/ 1261145 h 1619696"/>
              <a:gd name="connsiteX48" fmla="*/ 314364 w 1619694"/>
              <a:gd name="connsiteY48" fmla="*/ 1222433 h 1619696"/>
              <a:gd name="connsiteX49" fmla="*/ 140910 w 1619694"/>
              <a:gd name="connsiteY49" fmla="*/ 1272052 h 1619696"/>
              <a:gd name="connsiteX50" fmla="*/ 76088 w 1619694"/>
              <a:gd name="connsiteY50" fmla="*/ 1159777 h 1619696"/>
              <a:gd name="connsiteX51" fmla="*/ 204741 w 1619694"/>
              <a:gd name="connsiteY51" fmla="*/ 1035381 h 1619696"/>
              <a:gd name="connsiteX52" fmla="*/ 197436 w 1619694"/>
              <a:gd name="connsiteY52" fmla="*/ 1018313 h 1619696"/>
              <a:gd name="connsiteX53" fmla="*/ 172884 w 1619694"/>
              <a:gd name="connsiteY53" fmla="*/ 923356 h 1619696"/>
              <a:gd name="connsiteX54" fmla="*/ 172494 w 1619694"/>
              <a:gd name="connsiteY54" fmla="*/ 918936 h 1619696"/>
              <a:gd name="connsiteX55" fmla="*/ 0 w 1619694"/>
              <a:gd name="connsiteY55" fmla="*/ 875812 h 1619696"/>
              <a:gd name="connsiteX56" fmla="*/ 0 w 1619694"/>
              <a:gd name="connsiteY56" fmla="*/ 746168 h 1619696"/>
              <a:gd name="connsiteX57" fmla="*/ 172082 w 1619694"/>
              <a:gd name="connsiteY57" fmla="*/ 703148 h 1619696"/>
              <a:gd name="connsiteX58" fmla="*/ 172884 w 1619694"/>
              <a:gd name="connsiteY58" fmla="*/ 694056 h 1619696"/>
              <a:gd name="connsiteX59" fmla="*/ 197436 w 1619694"/>
              <a:gd name="connsiteY59" fmla="*/ 599099 h 1619696"/>
              <a:gd name="connsiteX60" fmla="*/ 203692 w 1619694"/>
              <a:gd name="connsiteY60" fmla="*/ 584482 h 1619696"/>
              <a:gd name="connsiteX61" fmla="*/ 77230 w 1619694"/>
              <a:gd name="connsiteY61" fmla="*/ 462205 h 1619696"/>
              <a:gd name="connsiteX62" fmla="*/ 142052 w 1619694"/>
              <a:gd name="connsiteY62" fmla="*/ 349930 h 1619696"/>
              <a:gd name="connsiteX63" fmla="*/ 311483 w 1619694"/>
              <a:gd name="connsiteY63" fmla="*/ 398397 h 1619696"/>
              <a:gd name="connsiteX64" fmla="*/ 346993 w 1619694"/>
              <a:gd name="connsiteY64" fmla="*/ 356267 h 1619696"/>
              <a:gd name="connsiteX65" fmla="*/ 398239 w 1619694"/>
              <a:gd name="connsiteY65" fmla="*/ 310936 h 1619696"/>
              <a:gd name="connsiteX66" fmla="*/ 349928 w 1619694"/>
              <a:gd name="connsiteY66" fmla="*/ 142052 h 1619696"/>
              <a:gd name="connsiteX67" fmla="*/ 462203 w 1619694"/>
              <a:gd name="connsiteY67" fmla="*/ 77230 h 1619696"/>
              <a:gd name="connsiteX68" fmla="*/ 583126 w 1619694"/>
              <a:gd name="connsiteY68" fmla="*/ 202291 h 1619696"/>
              <a:gd name="connsiteX69" fmla="*/ 585869 w 1619694"/>
              <a:gd name="connsiteY69" fmla="*/ 201037 h 1619696"/>
              <a:gd name="connsiteX70" fmla="*/ 679889 w 1619694"/>
              <a:gd name="connsiteY70" fmla="*/ 174213 h 1619696"/>
              <a:gd name="connsiteX71" fmla="*/ 703201 w 1619694"/>
              <a:gd name="connsiteY71" fmla="*/ 171863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4" h="1619696">
                <a:moveTo>
                  <a:pt x="810419" y="328965"/>
                </a:moveTo>
                <a:cubicBezTo>
                  <a:pt x="545482" y="328965"/>
                  <a:pt x="330678" y="543769"/>
                  <a:pt x="330678" y="808706"/>
                </a:cubicBezTo>
                <a:cubicBezTo>
                  <a:pt x="330678" y="1073643"/>
                  <a:pt x="545482" y="1288447"/>
                  <a:pt x="810419" y="1288447"/>
                </a:cubicBezTo>
                <a:cubicBezTo>
                  <a:pt x="1075355" y="1288447"/>
                  <a:pt x="1290159" y="1073643"/>
                  <a:pt x="1290159" y="808706"/>
                </a:cubicBezTo>
                <a:cubicBezTo>
                  <a:pt x="1290159" y="543769"/>
                  <a:pt x="1075355" y="328965"/>
                  <a:pt x="810419" y="328965"/>
                </a:cubicBezTo>
                <a:close/>
                <a:moveTo>
                  <a:pt x="746167" y="0"/>
                </a:moveTo>
                <a:lnTo>
                  <a:pt x="875811" y="0"/>
                </a:lnTo>
                <a:lnTo>
                  <a:pt x="918807" y="171981"/>
                </a:lnTo>
                <a:lnTo>
                  <a:pt x="940948" y="174213"/>
                </a:lnTo>
                <a:cubicBezTo>
                  <a:pt x="973228" y="180818"/>
                  <a:pt x="1004633" y="189824"/>
                  <a:pt x="1034969" y="201037"/>
                </a:cubicBezTo>
                <a:lnTo>
                  <a:pt x="1038503" y="202653"/>
                </a:lnTo>
                <a:lnTo>
                  <a:pt x="1159776" y="77230"/>
                </a:lnTo>
                <a:lnTo>
                  <a:pt x="1272051" y="142052"/>
                </a:lnTo>
                <a:lnTo>
                  <a:pt x="1223509" y="311742"/>
                </a:lnTo>
                <a:lnTo>
                  <a:pt x="1273844" y="356267"/>
                </a:lnTo>
                <a:lnTo>
                  <a:pt x="1309354" y="398397"/>
                </a:lnTo>
                <a:lnTo>
                  <a:pt x="1478784" y="349930"/>
                </a:lnTo>
                <a:lnTo>
                  <a:pt x="1543606" y="462205"/>
                </a:lnTo>
                <a:lnTo>
                  <a:pt x="1417145" y="584481"/>
                </a:lnTo>
                <a:lnTo>
                  <a:pt x="1423402" y="599099"/>
                </a:lnTo>
                <a:cubicBezTo>
                  <a:pt x="1433889" y="629778"/>
                  <a:pt x="1442138" y="661496"/>
                  <a:pt x="1447953" y="694056"/>
                </a:cubicBezTo>
                <a:lnTo>
                  <a:pt x="1448781" y="703440"/>
                </a:lnTo>
                <a:lnTo>
                  <a:pt x="1619694" y="746168"/>
                </a:lnTo>
                <a:lnTo>
                  <a:pt x="1619694" y="875812"/>
                </a:lnTo>
                <a:lnTo>
                  <a:pt x="1448369" y="918643"/>
                </a:lnTo>
                <a:lnTo>
                  <a:pt x="1447953" y="923356"/>
                </a:lnTo>
                <a:cubicBezTo>
                  <a:pt x="1442138" y="955917"/>
                  <a:pt x="1433889" y="987634"/>
                  <a:pt x="1423402" y="1018313"/>
                </a:cubicBezTo>
                <a:lnTo>
                  <a:pt x="1416096" y="1035381"/>
                </a:lnTo>
                <a:lnTo>
                  <a:pt x="1544748" y="1159777"/>
                </a:lnTo>
                <a:lnTo>
                  <a:pt x="1479926" y="1272052"/>
                </a:lnTo>
                <a:lnTo>
                  <a:pt x="1306473" y="1222433"/>
                </a:lnTo>
                <a:lnTo>
                  <a:pt x="1273844" y="1261145"/>
                </a:lnTo>
                <a:lnTo>
                  <a:pt x="1222466" y="1306593"/>
                </a:lnTo>
                <a:lnTo>
                  <a:pt x="1272051" y="1479928"/>
                </a:lnTo>
                <a:lnTo>
                  <a:pt x="1159776" y="1544750"/>
                </a:lnTo>
                <a:lnTo>
                  <a:pt x="1035440" y="1416160"/>
                </a:lnTo>
                <a:lnTo>
                  <a:pt x="1034969" y="1416375"/>
                </a:lnTo>
                <a:cubicBezTo>
                  <a:pt x="1004633" y="1427588"/>
                  <a:pt x="973228" y="1436594"/>
                  <a:pt x="940948" y="1443199"/>
                </a:cubicBezTo>
                <a:lnTo>
                  <a:pt x="919392" y="1445372"/>
                </a:lnTo>
                <a:lnTo>
                  <a:pt x="875811" y="1619696"/>
                </a:lnTo>
                <a:lnTo>
                  <a:pt x="746167" y="1619696"/>
                </a:lnTo>
                <a:lnTo>
                  <a:pt x="702616" y="1445490"/>
                </a:lnTo>
                <a:lnTo>
                  <a:pt x="679889" y="1443199"/>
                </a:lnTo>
                <a:lnTo>
                  <a:pt x="586230" y="1416478"/>
                </a:lnTo>
                <a:lnTo>
                  <a:pt x="462203" y="1544750"/>
                </a:lnTo>
                <a:lnTo>
                  <a:pt x="349928" y="1479928"/>
                </a:lnTo>
                <a:lnTo>
                  <a:pt x="399282" y="1307399"/>
                </a:lnTo>
                <a:lnTo>
                  <a:pt x="346993" y="1261145"/>
                </a:lnTo>
                <a:lnTo>
                  <a:pt x="314364" y="1222433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741" y="1035381"/>
                </a:lnTo>
                <a:lnTo>
                  <a:pt x="197436" y="1018313"/>
                </a:lnTo>
                <a:cubicBezTo>
                  <a:pt x="186949" y="987634"/>
                  <a:pt x="178700" y="955917"/>
                  <a:pt x="172884" y="923356"/>
                </a:cubicBezTo>
                <a:lnTo>
                  <a:pt x="172494" y="918936"/>
                </a:lnTo>
                <a:lnTo>
                  <a:pt x="0" y="875812"/>
                </a:lnTo>
                <a:lnTo>
                  <a:pt x="0" y="746168"/>
                </a:lnTo>
                <a:lnTo>
                  <a:pt x="172082" y="703148"/>
                </a:lnTo>
                <a:lnTo>
                  <a:pt x="172884" y="694056"/>
                </a:lnTo>
                <a:cubicBezTo>
                  <a:pt x="178700" y="661496"/>
                  <a:pt x="186949" y="629778"/>
                  <a:pt x="197436" y="599099"/>
                </a:cubicBezTo>
                <a:lnTo>
                  <a:pt x="203692" y="584482"/>
                </a:lnTo>
                <a:lnTo>
                  <a:pt x="77230" y="462205"/>
                </a:lnTo>
                <a:lnTo>
                  <a:pt x="142052" y="349930"/>
                </a:lnTo>
                <a:lnTo>
                  <a:pt x="311483" y="398397"/>
                </a:lnTo>
                <a:lnTo>
                  <a:pt x="346993" y="356267"/>
                </a:lnTo>
                <a:lnTo>
                  <a:pt x="398239" y="310936"/>
                </a:lnTo>
                <a:lnTo>
                  <a:pt x="349928" y="142052"/>
                </a:lnTo>
                <a:lnTo>
                  <a:pt x="462203" y="77230"/>
                </a:lnTo>
                <a:lnTo>
                  <a:pt x="583126" y="202291"/>
                </a:lnTo>
                <a:lnTo>
                  <a:pt x="585869" y="201037"/>
                </a:lnTo>
                <a:cubicBezTo>
                  <a:pt x="616204" y="189824"/>
                  <a:pt x="647609" y="180818"/>
                  <a:pt x="679889" y="174213"/>
                </a:cubicBezTo>
                <a:lnTo>
                  <a:pt x="703201" y="17186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22" name="フリーフォーム: 図形 421">
            <a:extLst>
              <a:ext uri="{FF2B5EF4-FFF2-40B4-BE49-F238E27FC236}">
                <a16:creationId xmlns:a16="http://schemas.microsoft.com/office/drawing/2014/main" id="{4F0CF8A2-1B3E-46E5-A3B2-7B399F291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54" y="4707866"/>
            <a:ext cx="1619696" cy="1619696"/>
          </a:xfrm>
          <a:custGeom>
            <a:avLst/>
            <a:gdLst>
              <a:gd name="connsiteX0" fmla="*/ 810419 w 1619696"/>
              <a:gd name="connsiteY0" fmla="*/ 645354 h 1619696"/>
              <a:gd name="connsiteX1" fmla="*/ 647067 w 1619696"/>
              <a:gd name="connsiteY1" fmla="*/ 808706 h 1619696"/>
              <a:gd name="connsiteX2" fmla="*/ 810419 w 1619696"/>
              <a:gd name="connsiteY2" fmla="*/ 972058 h 1619696"/>
              <a:gd name="connsiteX3" fmla="*/ 973771 w 1619696"/>
              <a:gd name="connsiteY3" fmla="*/ 808706 h 1619696"/>
              <a:gd name="connsiteX4" fmla="*/ 810419 w 1619696"/>
              <a:gd name="connsiteY4" fmla="*/ 645354 h 1619696"/>
              <a:gd name="connsiteX5" fmla="*/ 746168 w 1619696"/>
              <a:gd name="connsiteY5" fmla="*/ 0 h 1619696"/>
              <a:gd name="connsiteX6" fmla="*/ 875812 w 1619696"/>
              <a:gd name="connsiteY6" fmla="*/ 0 h 1619696"/>
              <a:gd name="connsiteX7" fmla="*/ 918807 w 1619696"/>
              <a:gd name="connsiteY7" fmla="*/ 171981 h 1619696"/>
              <a:gd name="connsiteX8" fmla="*/ 940949 w 1619696"/>
              <a:gd name="connsiteY8" fmla="*/ 174213 h 1619696"/>
              <a:gd name="connsiteX9" fmla="*/ 1034969 w 1619696"/>
              <a:gd name="connsiteY9" fmla="*/ 201037 h 1619696"/>
              <a:gd name="connsiteX10" fmla="*/ 1038503 w 1619696"/>
              <a:gd name="connsiteY10" fmla="*/ 202653 h 1619696"/>
              <a:gd name="connsiteX11" fmla="*/ 1159777 w 1619696"/>
              <a:gd name="connsiteY11" fmla="*/ 77230 h 1619696"/>
              <a:gd name="connsiteX12" fmla="*/ 1272052 w 1619696"/>
              <a:gd name="connsiteY12" fmla="*/ 142052 h 1619696"/>
              <a:gd name="connsiteX13" fmla="*/ 1223510 w 1619696"/>
              <a:gd name="connsiteY13" fmla="*/ 311742 h 1619696"/>
              <a:gd name="connsiteX14" fmla="*/ 1273845 w 1619696"/>
              <a:gd name="connsiteY14" fmla="*/ 356267 h 1619696"/>
              <a:gd name="connsiteX15" fmla="*/ 1309354 w 1619696"/>
              <a:gd name="connsiteY15" fmla="*/ 398396 h 1619696"/>
              <a:gd name="connsiteX16" fmla="*/ 1478786 w 1619696"/>
              <a:gd name="connsiteY16" fmla="*/ 349929 h 1619696"/>
              <a:gd name="connsiteX17" fmla="*/ 1543608 w 1619696"/>
              <a:gd name="connsiteY17" fmla="*/ 462204 h 1619696"/>
              <a:gd name="connsiteX18" fmla="*/ 1417146 w 1619696"/>
              <a:gd name="connsiteY18" fmla="*/ 584481 h 1619696"/>
              <a:gd name="connsiteX19" fmla="*/ 1423403 w 1619696"/>
              <a:gd name="connsiteY19" fmla="*/ 599099 h 1619696"/>
              <a:gd name="connsiteX20" fmla="*/ 1447954 w 1619696"/>
              <a:gd name="connsiteY20" fmla="*/ 694056 h 1619696"/>
              <a:gd name="connsiteX21" fmla="*/ 1448782 w 1619696"/>
              <a:gd name="connsiteY21" fmla="*/ 703440 h 1619696"/>
              <a:gd name="connsiteX22" fmla="*/ 1619696 w 1619696"/>
              <a:gd name="connsiteY22" fmla="*/ 746168 h 1619696"/>
              <a:gd name="connsiteX23" fmla="*/ 1619696 w 1619696"/>
              <a:gd name="connsiteY23" fmla="*/ 875812 h 1619696"/>
              <a:gd name="connsiteX24" fmla="*/ 1448370 w 1619696"/>
              <a:gd name="connsiteY24" fmla="*/ 918644 h 1619696"/>
              <a:gd name="connsiteX25" fmla="*/ 1447954 w 1619696"/>
              <a:gd name="connsiteY25" fmla="*/ 923356 h 1619696"/>
              <a:gd name="connsiteX26" fmla="*/ 1423403 w 1619696"/>
              <a:gd name="connsiteY26" fmla="*/ 1018313 h 1619696"/>
              <a:gd name="connsiteX27" fmla="*/ 1416097 w 1619696"/>
              <a:gd name="connsiteY27" fmla="*/ 1035381 h 1619696"/>
              <a:gd name="connsiteX28" fmla="*/ 1544750 w 1619696"/>
              <a:gd name="connsiteY28" fmla="*/ 1159777 h 1619696"/>
              <a:gd name="connsiteX29" fmla="*/ 1479928 w 1619696"/>
              <a:gd name="connsiteY29" fmla="*/ 1272052 h 1619696"/>
              <a:gd name="connsiteX30" fmla="*/ 1306474 w 1619696"/>
              <a:gd name="connsiteY30" fmla="*/ 1222433 h 1619696"/>
              <a:gd name="connsiteX31" fmla="*/ 1273845 w 1619696"/>
              <a:gd name="connsiteY31" fmla="*/ 1261145 h 1619696"/>
              <a:gd name="connsiteX32" fmla="*/ 1222467 w 1619696"/>
              <a:gd name="connsiteY32" fmla="*/ 1306593 h 1619696"/>
              <a:gd name="connsiteX33" fmla="*/ 1272052 w 1619696"/>
              <a:gd name="connsiteY33" fmla="*/ 1479928 h 1619696"/>
              <a:gd name="connsiteX34" fmla="*/ 1159777 w 1619696"/>
              <a:gd name="connsiteY34" fmla="*/ 1544750 h 1619696"/>
              <a:gd name="connsiteX35" fmla="*/ 1035441 w 1619696"/>
              <a:gd name="connsiteY35" fmla="*/ 1416160 h 1619696"/>
              <a:gd name="connsiteX36" fmla="*/ 1034969 w 1619696"/>
              <a:gd name="connsiteY36" fmla="*/ 1416375 h 1619696"/>
              <a:gd name="connsiteX37" fmla="*/ 940949 w 1619696"/>
              <a:gd name="connsiteY37" fmla="*/ 1443199 h 1619696"/>
              <a:gd name="connsiteX38" fmla="*/ 919393 w 1619696"/>
              <a:gd name="connsiteY38" fmla="*/ 1445372 h 1619696"/>
              <a:gd name="connsiteX39" fmla="*/ 875812 w 1619696"/>
              <a:gd name="connsiteY39" fmla="*/ 1619696 h 1619696"/>
              <a:gd name="connsiteX40" fmla="*/ 746168 w 1619696"/>
              <a:gd name="connsiteY40" fmla="*/ 1619696 h 1619696"/>
              <a:gd name="connsiteX41" fmla="*/ 702616 w 1619696"/>
              <a:gd name="connsiteY41" fmla="*/ 1445490 h 1619696"/>
              <a:gd name="connsiteX42" fmla="*/ 679889 w 1619696"/>
              <a:gd name="connsiteY42" fmla="*/ 1443199 h 1619696"/>
              <a:gd name="connsiteX43" fmla="*/ 586231 w 1619696"/>
              <a:gd name="connsiteY43" fmla="*/ 1416479 h 1619696"/>
              <a:gd name="connsiteX44" fmla="*/ 462204 w 1619696"/>
              <a:gd name="connsiteY44" fmla="*/ 1544750 h 1619696"/>
              <a:gd name="connsiteX45" fmla="*/ 349929 w 1619696"/>
              <a:gd name="connsiteY45" fmla="*/ 1479928 h 1619696"/>
              <a:gd name="connsiteX46" fmla="*/ 399282 w 1619696"/>
              <a:gd name="connsiteY46" fmla="*/ 1307399 h 1619696"/>
              <a:gd name="connsiteX47" fmla="*/ 346993 w 1619696"/>
              <a:gd name="connsiteY47" fmla="*/ 1261145 h 1619696"/>
              <a:gd name="connsiteX48" fmla="*/ 314364 w 1619696"/>
              <a:gd name="connsiteY48" fmla="*/ 1222433 h 1619696"/>
              <a:gd name="connsiteX49" fmla="*/ 140910 w 1619696"/>
              <a:gd name="connsiteY49" fmla="*/ 1272052 h 1619696"/>
              <a:gd name="connsiteX50" fmla="*/ 76088 w 1619696"/>
              <a:gd name="connsiteY50" fmla="*/ 1159777 h 1619696"/>
              <a:gd name="connsiteX51" fmla="*/ 204741 w 1619696"/>
              <a:gd name="connsiteY51" fmla="*/ 1035381 h 1619696"/>
              <a:gd name="connsiteX52" fmla="*/ 197435 w 1619696"/>
              <a:gd name="connsiteY52" fmla="*/ 1018313 h 1619696"/>
              <a:gd name="connsiteX53" fmla="*/ 172884 w 1619696"/>
              <a:gd name="connsiteY53" fmla="*/ 923356 h 1619696"/>
              <a:gd name="connsiteX54" fmla="*/ 172494 w 1619696"/>
              <a:gd name="connsiteY54" fmla="*/ 918936 h 1619696"/>
              <a:gd name="connsiteX55" fmla="*/ 0 w 1619696"/>
              <a:gd name="connsiteY55" fmla="*/ 875812 h 1619696"/>
              <a:gd name="connsiteX56" fmla="*/ 0 w 1619696"/>
              <a:gd name="connsiteY56" fmla="*/ 746168 h 1619696"/>
              <a:gd name="connsiteX57" fmla="*/ 172082 w 1619696"/>
              <a:gd name="connsiteY57" fmla="*/ 703148 h 1619696"/>
              <a:gd name="connsiteX58" fmla="*/ 172884 w 1619696"/>
              <a:gd name="connsiteY58" fmla="*/ 694056 h 1619696"/>
              <a:gd name="connsiteX59" fmla="*/ 197435 w 1619696"/>
              <a:gd name="connsiteY59" fmla="*/ 599099 h 1619696"/>
              <a:gd name="connsiteX60" fmla="*/ 203692 w 1619696"/>
              <a:gd name="connsiteY60" fmla="*/ 584481 h 1619696"/>
              <a:gd name="connsiteX61" fmla="*/ 77230 w 1619696"/>
              <a:gd name="connsiteY61" fmla="*/ 462204 h 1619696"/>
              <a:gd name="connsiteX62" fmla="*/ 142052 w 1619696"/>
              <a:gd name="connsiteY62" fmla="*/ 349929 h 1619696"/>
              <a:gd name="connsiteX63" fmla="*/ 311484 w 1619696"/>
              <a:gd name="connsiteY63" fmla="*/ 398396 h 1619696"/>
              <a:gd name="connsiteX64" fmla="*/ 346993 w 1619696"/>
              <a:gd name="connsiteY64" fmla="*/ 356267 h 1619696"/>
              <a:gd name="connsiteX65" fmla="*/ 398240 w 1619696"/>
              <a:gd name="connsiteY65" fmla="*/ 310936 h 1619696"/>
              <a:gd name="connsiteX66" fmla="*/ 349929 w 1619696"/>
              <a:gd name="connsiteY66" fmla="*/ 142052 h 1619696"/>
              <a:gd name="connsiteX67" fmla="*/ 462204 w 1619696"/>
              <a:gd name="connsiteY67" fmla="*/ 77230 h 1619696"/>
              <a:gd name="connsiteX68" fmla="*/ 583127 w 1619696"/>
              <a:gd name="connsiteY68" fmla="*/ 202291 h 1619696"/>
              <a:gd name="connsiteX69" fmla="*/ 585869 w 1619696"/>
              <a:gd name="connsiteY69" fmla="*/ 201037 h 1619696"/>
              <a:gd name="connsiteX70" fmla="*/ 679889 w 1619696"/>
              <a:gd name="connsiteY70" fmla="*/ 174213 h 1619696"/>
              <a:gd name="connsiteX71" fmla="*/ 703202 w 1619696"/>
              <a:gd name="connsiteY71" fmla="*/ 171863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6">
                <a:moveTo>
                  <a:pt x="810419" y="645354"/>
                </a:moveTo>
                <a:cubicBezTo>
                  <a:pt x="720228" y="645354"/>
                  <a:pt x="647067" y="718515"/>
                  <a:pt x="647067" y="808706"/>
                </a:cubicBezTo>
                <a:cubicBezTo>
                  <a:pt x="647067" y="898897"/>
                  <a:pt x="720228" y="972058"/>
                  <a:pt x="810419" y="972058"/>
                </a:cubicBezTo>
                <a:cubicBezTo>
                  <a:pt x="900610" y="972058"/>
                  <a:pt x="973771" y="898897"/>
                  <a:pt x="973771" y="808706"/>
                </a:cubicBezTo>
                <a:cubicBezTo>
                  <a:pt x="973771" y="718515"/>
                  <a:pt x="900610" y="645354"/>
                  <a:pt x="810419" y="645354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918807" y="171981"/>
                </a:lnTo>
                <a:lnTo>
                  <a:pt x="940949" y="174213"/>
                </a:lnTo>
                <a:cubicBezTo>
                  <a:pt x="973229" y="180818"/>
                  <a:pt x="1004634" y="189824"/>
                  <a:pt x="1034969" y="201037"/>
                </a:cubicBezTo>
                <a:lnTo>
                  <a:pt x="1038503" y="202653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23510" y="311742"/>
                </a:lnTo>
                <a:lnTo>
                  <a:pt x="1273845" y="356267"/>
                </a:lnTo>
                <a:lnTo>
                  <a:pt x="1309354" y="398396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17146" y="584481"/>
                </a:lnTo>
                <a:lnTo>
                  <a:pt x="1423403" y="599099"/>
                </a:lnTo>
                <a:cubicBezTo>
                  <a:pt x="1433890" y="629778"/>
                  <a:pt x="1442138" y="661496"/>
                  <a:pt x="1447954" y="694056"/>
                </a:cubicBezTo>
                <a:lnTo>
                  <a:pt x="1448782" y="703440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448370" y="918644"/>
                </a:lnTo>
                <a:lnTo>
                  <a:pt x="1447954" y="923356"/>
                </a:lnTo>
                <a:cubicBezTo>
                  <a:pt x="1442138" y="955917"/>
                  <a:pt x="1433890" y="987634"/>
                  <a:pt x="1423403" y="1018313"/>
                </a:cubicBezTo>
                <a:lnTo>
                  <a:pt x="1416097" y="1035381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06474" y="1222433"/>
                </a:lnTo>
                <a:lnTo>
                  <a:pt x="1273845" y="1261145"/>
                </a:lnTo>
                <a:lnTo>
                  <a:pt x="1222467" y="1306593"/>
                </a:lnTo>
                <a:lnTo>
                  <a:pt x="1272052" y="1479928"/>
                </a:lnTo>
                <a:lnTo>
                  <a:pt x="1159777" y="1544750"/>
                </a:lnTo>
                <a:lnTo>
                  <a:pt x="1035441" y="1416160"/>
                </a:lnTo>
                <a:lnTo>
                  <a:pt x="1034969" y="1416375"/>
                </a:lnTo>
                <a:cubicBezTo>
                  <a:pt x="1004634" y="1427588"/>
                  <a:pt x="973229" y="1436594"/>
                  <a:pt x="940949" y="1443199"/>
                </a:cubicBezTo>
                <a:lnTo>
                  <a:pt x="919393" y="1445372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02616" y="1445490"/>
                </a:lnTo>
                <a:lnTo>
                  <a:pt x="679889" y="1443199"/>
                </a:lnTo>
                <a:lnTo>
                  <a:pt x="586231" y="1416479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99282" y="1307399"/>
                </a:lnTo>
                <a:lnTo>
                  <a:pt x="346993" y="1261145"/>
                </a:lnTo>
                <a:lnTo>
                  <a:pt x="314364" y="1222433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204741" y="1035381"/>
                </a:lnTo>
                <a:lnTo>
                  <a:pt x="197435" y="1018313"/>
                </a:lnTo>
                <a:cubicBezTo>
                  <a:pt x="186948" y="987634"/>
                  <a:pt x="178700" y="955917"/>
                  <a:pt x="172884" y="923356"/>
                </a:cubicBezTo>
                <a:lnTo>
                  <a:pt x="172494" y="918936"/>
                </a:lnTo>
                <a:lnTo>
                  <a:pt x="0" y="875812"/>
                </a:lnTo>
                <a:lnTo>
                  <a:pt x="0" y="746168"/>
                </a:lnTo>
                <a:lnTo>
                  <a:pt x="172082" y="703148"/>
                </a:lnTo>
                <a:lnTo>
                  <a:pt x="172884" y="694056"/>
                </a:lnTo>
                <a:cubicBezTo>
                  <a:pt x="178700" y="661496"/>
                  <a:pt x="186948" y="629778"/>
                  <a:pt x="197435" y="599099"/>
                </a:cubicBezTo>
                <a:lnTo>
                  <a:pt x="203692" y="584481"/>
                </a:lnTo>
                <a:lnTo>
                  <a:pt x="77230" y="462204"/>
                </a:lnTo>
                <a:lnTo>
                  <a:pt x="142052" y="349929"/>
                </a:lnTo>
                <a:lnTo>
                  <a:pt x="311484" y="398396"/>
                </a:lnTo>
                <a:lnTo>
                  <a:pt x="346993" y="356267"/>
                </a:lnTo>
                <a:lnTo>
                  <a:pt x="398240" y="310936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83127" y="202291"/>
                </a:lnTo>
                <a:lnTo>
                  <a:pt x="585869" y="201037"/>
                </a:lnTo>
                <a:cubicBezTo>
                  <a:pt x="616204" y="189824"/>
                  <a:pt x="647609" y="180818"/>
                  <a:pt x="679889" y="174213"/>
                </a:cubicBezTo>
                <a:lnTo>
                  <a:pt x="703202" y="17186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23" name="フリーフォーム: 図形 422">
            <a:extLst>
              <a:ext uri="{FF2B5EF4-FFF2-40B4-BE49-F238E27FC236}">
                <a16:creationId xmlns:a16="http://schemas.microsoft.com/office/drawing/2014/main" id="{F084CA6B-3B71-44EF-8147-D7BDA31D1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829" y="4744379"/>
            <a:ext cx="1619696" cy="1619695"/>
          </a:xfrm>
          <a:custGeom>
            <a:avLst/>
            <a:gdLst>
              <a:gd name="connsiteX0" fmla="*/ 810419 w 1619696"/>
              <a:gd name="connsiteY0" fmla="*/ 310718 h 1619695"/>
              <a:gd name="connsiteX1" fmla="*/ 312432 w 1619696"/>
              <a:gd name="connsiteY1" fmla="*/ 808705 h 1619695"/>
              <a:gd name="connsiteX2" fmla="*/ 810419 w 1619696"/>
              <a:gd name="connsiteY2" fmla="*/ 1306692 h 1619695"/>
              <a:gd name="connsiteX3" fmla="*/ 1308406 w 1619696"/>
              <a:gd name="connsiteY3" fmla="*/ 808705 h 1619695"/>
              <a:gd name="connsiteX4" fmla="*/ 810419 w 1619696"/>
              <a:gd name="connsiteY4" fmla="*/ 310718 h 1619695"/>
              <a:gd name="connsiteX5" fmla="*/ 746168 w 1619696"/>
              <a:gd name="connsiteY5" fmla="*/ 0 h 1619695"/>
              <a:gd name="connsiteX6" fmla="*/ 875812 w 1619696"/>
              <a:gd name="connsiteY6" fmla="*/ 0 h 1619695"/>
              <a:gd name="connsiteX7" fmla="*/ 898887 w 1619696"/>
              <a:gd name="connsiteY7" fmla="*/ 92301 h 1619695"/>
              <a:gd name="connsiteX8" fmla="*/ 956603 w 1619696"/>
              <a:gd name="connsiteY8" fmla="*/ 98118 h 1619695"/>
              <a:gd name="connsiteX9" fmla="*/ 1061900 w 1619696"/>
              <a:gd name="connsiteY9" fmla="*/ 128159 h 1619695"/>
              <a:gd name="connsiteX10" fmla="*/ 1095622 w 1619696"/>
              <a:gd name="connsiteY10" fmla="*/ 143581 h 1619695"/>
              <a:gd name="connsiteX11" fmla="*/ 1159777 w 1619696"/>
              <a:gd name="connsiteY11" fmla="*/ 77230 h 1619695"/>
              <a:gd name="connsiteX12" fmla="*/ 1272052 w 1619696"/>
              <a:gd name="connsiteY12" fmla="*/ 142052 h 1619695"/>
              <a:gd name="connsiteX13" fmla="*/ 1246981 w 1619696"/>
              <a:gd name="connsiteY13" fmla="*/ 229693 h 1619695"/>
              <a:gd name="connsiteX14" fmla="*/ 1249618 w 1619696"/>
              <a:gd name="connsiteY14" fmla="*/ 231411 h 1619695"/>
              <a:gd name="connsiteX15" fmla="*/ 1329423 w 1619696"/>
              <a:gd name="connsiteY15" fmla="*/ 302006 h 1619695"/>
              <a:gd name="connsiteX16" fmla="*/ 1390986 w 1619696"/>
              <a:gd name="connsiteY16" fmla="*/ 375045 h 1619695"/>
              <a:gd name="connsiteX17" fmla="*/ 1478786 w 1619696"/>
              <a:gd name="connsiteY17" fmla="*/ 349929 h 1619695"/>
              <a:gd name="connsiteX18" fmla="*/ 1543608 w 1619696"/>
              <a:gd name="connsiteY18" fmla="*/ 462204 h 1619695"/>
              <a:gd name="connsiteX19" fmla="*/ 1476752 w 1619696"/>
              <a:gd name="connsiteY19" fmla="*/ 526848 h 1619695"/>
              <a:gd name="connsiteX20" fmla="*/ 1496918 w 1619696"/>
              <a:gd name="connsiteY20" fmla="*/ 573959 h 1619695"/>
              <a:gd name="connsiteX21" fmla="*/ 1524413 w 1619696"/>
              <a:gd name="connsiteY21" fmla="*/ 680305 h 1619695"/>
              <a:gd name="connsiteX22" fmla="*/ 1528206 w 1619696"/>
              <a:gd name="connsiteY22" fmla="*/ 723296 h 1619695"/>
              <a:gd name="connsiteX23" fmla="*/ 1619696 w 1619696"/>
              <a:gd name="connsiteY23" fmla="*/ 746168 h 1619695"/>
              <a:gd name="connsiteX24" fmla="*/ 1619696 w 1619696"/>
              <a:gd name="connsiteY24" fmla="*/ 875812 h 1619695"/>
              <a:gd name="connsiteX25" fmla="*/ 1527794 w 1619696"/>
              <a:gd name="connsiteY25" fmla="*/ 898788 h 1619695"/>
              <a:gd name="connsiteX26" fmla="*/ 1524413 w 1619696"/>
              <a:gd name="connsiteY26" fmla="*/ 937104 h 1619695"/>
              <a:gd name="connsiteX27" fmla="*/ 1487643 w 1619696"/>
              <a:gd name="connsiteY27" fmla="*/ 1068997 h 1619695"/>
              <a:gd name="connsiteX28" fmla="*/ 1475721 w 1619696"/>
              <a:gd name="connsiteY28" fmla="*/ 1093032 h 1619695"/>
              <a:gd name="connsiteX29" fmla="*/ 1544750 w 1619696"/>
              <a:gd name="connsiteY29" fmla="*/ 1159777 h 1619695"/>
              <a:gd name="connsiteX30" fmla="*/ 1479928 w 1619696"/>
              <a:gd name="connsiteY30" fmla="*/ 1272052 h 1619695"/>
              <a:gd name="connsiteX31" fmla="*/ 1385957 w 1619696"/>
              <a:gd name="connsiteY31" fmla="*/ 1245170 h 1619695"/>
              <a:gd name="connsiteX32" fmla="*/ 1347689 w 1619696"/>
              <a:gd name="connsiteY32" fmla="*/ 1296000 h 1619695"/>
              <a:gd name="connsiteX33" fmla="*/ 1249618 w 1619696"/>
              <a:gd name="connsiteY33" fmla="*/ 1385998 h 1619695"/>
              <a:gd name="connsiteX34" fmla="*/ 1245879 w 1619696"/>
              <a:gd name="connsiteY34" fmla="*/ 1388434 h 1619695"/>
              <a:gd name="connsiteX35" fmla="*/ 1272052 w 1619696"/>
              <a:gd name="connsiteY35" fmla="*/ 1479927 h 1619695"/>
              <a:gd name="connsiteX36" fmla="*/ 1159777 w 1619696"/>
              <a:gd name="connsiteY36" fmla="*/ 1544749 h 1619695"/>
              <a:gd name="connsiteX37" fmla="*/ 1092558 w 1619696"/>
              <a:gd name="connsiteY37" fmla="*/ 1475230 h 1619695"/>
              <a:gd name="connsiteX38" fmla="*/ 1061900 w 1619696"/>
              <a:gd name="connsiteY38" fmla="*/ 1489251 h 1619695"/>
              <a:gd name="connsiteX39" fmla="*/ 956603 w 1619696"/>
              <a:gd name="connsiteY39" fmla="*/ 1519291 h 1619695"/>
              <a:gd name="connsiteX40" fmla="*/ 899474 w 1619696"/>
              <a:gd name="connsiteY40" fmla="*/ 1525050 h 1619695"/>
              <a:gd name="connsiteX41" fmla="*/ 875812 w 1619696"/>
              <a:gd name="connsiteY41" fmla="*/ 1619695 h 1619695"/>
              <a:gd name="connsiteX42" fmla="*/ 746168 w 1619696"/>
              <a:gd name="connsiteY42" fmla="*/ 1619695 h 1619695"/>
              <a:gd name="connsiteX43" fmla="*/ 722536 w 1619696"/>
              <a:gd name="connsiteY43" fmla="*/ 1525168 h 1619695"/>
              <a:gd name="connsiteX44" fmla="*/ 664235 w 1619696"/>
              <a:gd name="connsiteY44" fmla="*/ 1519291 h 1619695"/>
              <a:gd name="connsiteX45" fmla="*/ 558939 w 1619696"/>
              <a:gd name="connsiteY45" fmla="*/ 1489251 h 1619695"/>
              <a:gd name="connsiteX46" fmla="*/ 529073 w 1619696"/>
              <a:gd name="connsiteY46" fmla="*/ 1475592 h 1619695"/>
              <a:gd name="connsiteX47" fmla="*/ 462204 w 1619696"/>
              <a:gd name="connsiteY47" fmla="*/ 1544749 h 1619695"/>
              <a:gd name="connsiteX48" fmla="*/ 349929 w 1619696"/>
              <a:gd name="connsiteY48" fmla="*/ 1479927 h 1619695"/>
              <a:gd name="connsiteX49" fmla="*/ 375922 w 1619696"/>
              <a:gd name="connsiteY49" fmla="*/ 1389061 h 1619695"/>
              <a:gd name="connsiteX50" fmla="*/ 371220 w 1619696"/>
              <a:gd name="connsiteY50" fmla="*/ 1385998 h 1619695"/>
              <a:gd name="connsiteX51" fmla="*/ 291415 w 1619696"/>
              <a:gd name="connsiteY51" fmla="*/ 1315403 h 1619695"/>
              <a:gd name="connsiteX52" fmla="*/ 232735 w 1619696"/>
              <a:gd name="connsiteY52" fmla="*/ 1245784 h 1619695"/>
              <a:gd name="connsiteX53" fmla="*/ 140910 w 1619696"/>
              <a:gd name="connsiteY53" fmla="*/ 1272052 h 1619695"/>
              <a:gd name="connsiteX54" fmla="*/ 76088 w 1619696"/>
              <a:gd name="connsiteY54" fmla="*/ 1159777 h 1619695"/>
              <a:gd name="connsiteX55" fmla="*/ 145137 w 1619696"/>
              <a:gd name="connsiteY55" fmla="*/ 1093013 h 1619695"/>
              <a:gd name="connsiteX56" fmla="*/ 123921 w 1619696"/>
              <a:gd name="connsiteY56" fmla="*/ 1043450 h 1619695"/>
              <a:gd name="connsiteX57" fmla="*/ 96425 w 1619696"/>
              <a:gd name="connsiteY57" fmla="*/ 937104 h 1619695"/>
              <a:gd name="connsiteX58" fmla="*/ 93070 w 1619696"/>
              <a:gd name="connsiteY58" fmla="*/ 899080 h 1619695"/>
              <a:gd name="connsiteX59" fmla="*/ 0 w 1619696"/>
              <a:gd name="connsiteY59" fmla="*/ 875812 h 1619695"/>
              <a:gd name="connsiteX60" fmla="*/ 0 w 1619696"/>
              <a:gd name="connsiteY60" fmla="*/ 746168 h 1619695"/>
              <a:gd name="connsiteX61" fmla="*/ 92658 w 1619696"/>
              <a:gd name="connsiteY61" fmla="*/ 723004 h 1619695"/>
              <a:gd name="connsiteX62" fmla="*/ 96425 w 1619696"/>
              <a:gd name="connsiteY62" fmla="*/ 680305 h 1619695"/>
              <a:gd name="connsiteX63" fmla="*/ 133196 w 1619696"/>
              <a:gd name="connsiteY63" fmla="*/ 548412 h 1619695"/>
              <a:gd name="connsiteX64" fmla="*/ 143955 w 1619696"/>
              <a:gd name="connsiteY64" fmla="*/ 526720 h 1619695"/>
              <a:gd name="connsiteX65" fmla="*/ 77230 w 1619696"/>
              <a:gd name="connsiteY65" fmla="*/ 462204 h 1619695"/>
              <a:gd name="connsiteX66" fmla="*/ 142052 w 1619696"/>
              <a:gd name="connsiteY66" fmla="*/ 349929 h 1619695"/>
              <a:gd name="connsiteX67" fmla="*/ 232252 w 1619696"/>
              <a:gd name="connsiteY67" fmla="*/ 375731 h 1619695"/>
              <a:gd name="connsiteX68" fmla="*/ 273149 w 1619696"/>
              <a:gd name="connsiteY68" fmla="*/ 321409 h 1619695"/>
              <a:gd name="connsiteX69" fmla="*/ 371220 w 1619696"/>
              <a:gd name="connsiteY69" fmla="*/ 231411 h 1619695"/>
              <a:gd name="connsiteX70" fmla="*/ 374820 w 1619696"/>
              <a:gd name="connsiteY70" fmla="*/ 229066 h 1619695"/>
              <a:gd name="connsiteX71" fmla="*/ 349929 w 1619696"/>
              <a:gd name="connsiteY71" fmla="*/ 142052 h 1619695"/>
              <a:gd name="connsiteX72" fmla="*/ 462204 w 1619696"/>
              <a:gd name="connsiteY72" fmla="*/ 77230 h 1619695"/>
              <a:gd name="connsiteX73" fmla="*/ 526009 w 1619696"/>
              <a:gd name="connsiteY73" fmla="*/ 143219 h 1619695"/>
              <a:gd name="connsiteX74" fmla="*/ 558939 w 1619696"/>
              <a:gd name="connsiteY74" fmla="*/ 128159 h 1619695"/>
              <a:gd name="connsiteX75" fmla="*/ 664235 w 1619696"/>
              <a:gd name="connsiteY75" fmla="*/ 98118 h 1619695"/>
              <a:gd name="connsiteX76" fmla="*/ 723123 w 1619696"/>
              <a:gd name="connsiteY76" fmla="*/ 92182 h 161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619696" h="1619695">
                <a:moveTo>
                  <a:pt x="810419" y="310718"/>
                </a:moveTo>
                <a:cubicBezTo>
                  <a:pt x="535401" y="310718"/>
                  <a:pt x="312432" y="533687"/>
                  <a:pt x="312432" y="808705"/>
                </a:cubicBezTo>
                <a:cubicBezTo>
                  <a:pt x="312432" y="1083722"/>
                  <a:pt x="535401" y="1306692"/>
                  <a:pt x="810419" y="1306692"/>
                </a:cubicBezTo>
                <a:cubicBezTo>
                  <a:pt x="1085437" y="1306692"/>
                  <a:pt x="1308406" y="1083722"/>
                  <a:pt x="1308406" y="808705"/>
                </a:cubicBezTo>
                <a:cubicBezTo>
                  <a:pt x="1308406" y="533687"/>
                  <a:pt x="1085437" y="310718"/>
                  <a:pt x="810419" y="310718"/>
                </a:cubicBezTo>
                <a:close/>
                <a:moveTo>
                  <a:pt x="746168" y="0"/>
                </a:moveTo>
                <a:lnTo>
                  <a:pt x="875812" y="0"/>
                </a:lnTo>
                <a:lnTo>
                  <a:pt x="898887" y="92301"/>
                </a:lnTo>
                <a:lnTo>
                  <a:pt x="956603" y="98118"/>
                </a:lnTo>
                <a:cubicBezTo>
                  <a:pt x="992755" y="105515"/>
                  <a:pt x="1027926" y="115601"/>
                  <a:pt x="1061900" y="128159"/>
                </a:cubicBezTo>
                <a:lnTo>
                  <a:pt x="1095622" y="143581"/>
                </a:lnTo>
                <a:lnTo>
                  <a:pt x="1159777" y="77230"/>
                </a:lnTo>
                <a:lnTo>
                  <a:pt x="1272052" y="142052"/>
                </a:lnTo>
                <a:lnTo>
                  <a:pt x="1246981" y="229693"/>
                </a:lnTo>
                <a:lnTo>
                  <a:pt x="1249618" y="231411"/>
                </a:lnTo>
                <a:cubicBezTo>
                  <a:pt x="1277927" y="252981"/>
                  <a:pt x="1304601" y="276585"/>
                  <a:pt x="1329423" y="302006"/>
                </a:cubicBezTo>
                <a:lnTo>
                  <a:pt x="1390986" y="375045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76752" y="526848"/>
                </a:lnTo>
                <a:lnTo>
                  <a:pt x="1496918" y="573959"/>
                </a:lnTo>
                <a:cubicBezTo>
                  <a:pt x="1508662" y="608318"/>
                  <a:pt x="1517900" y="643839"/>
                  <a:pt x="1524413" y="680305"/>
                </a:cubicBezTo>
                <a:lnTo>
                  <a:pt x="1528206" y="723296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527794" y="898788"/>
                </a:lnTo>
                <a:lnTo>
                  <a:pt x="1524413" y="937104"/>
                </a:lnTo>
                <a:cubicBezTo>
                  <a:pt x="1516272" y="982686"/>
                  <a:pt x="1503873" y="1026793"/>
                  <a:pt x="1487643" y="1068997"/>
                </a:cubicBezTo>
                <a:lnTo>
                  <a:pt x="1475721" y="1093032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85957" y="1245170"/>
                </a:lnTo>
                <a:lnTo>
                  <a:pt x="1347689" y="1296000"/>
                </a:lnTo>
                <a:cubicBezTo>
                  <a:pt x="1317836" y="1328895"/>
                  <a:pt x="1285004" y="1359036"/>
                  <a:pt x="1249618" y="1385998"/>
                </a:cubicBezTo>
                <a:lnTo>
                  <a:pt x="1245879" y="1388434"/>
                </a:lnTo>
                <a:lnTo>
                  <a:pt x="1272052" y="1479927"/>
                </a:lnTo>
                <a:lnTo>
                  <a:pt x="1159777" y="1544749"/>
                </a:lnTo>
                <a:lnTo>
                  <a:pt x="1092558" y="1475230"/>
                </a:lnTo>
                <a:lnTo>
                  <a:pt x="1061900" y="1489251"/>
                </a:lnTo>
                <a:cubicBezTo>
                  <a:pt x="1027926" y="1501808"/>
                  <a:pt x="992755" y="1511894"/>
                  <a:pt x="956603" y="1519291"/>
                </a:cubicBezTo>
                <a:lnTo>
                  <a:pt x="899474" y="1525050"/>
                </a:lnTo>
                <a:lnTo>
                  <a:pt x="875812" y="1619695"/>
                </a:lnTo>
                <a:lnTo>
                  <a:pt x="746168" y="1619695"/>
                </a:lnTo>
                <a:lnTo>
                  <a:pt x="722536" y="1525168"/>
                </a:lnTo>
                <a:lnTo>
                  <a:pt x="664235" y="1519291"/>
                </a:lnTo>
                <a:cubicBezTo>
                  <a:pt x="628084" y="1511894"/>
                  <a:pt x="592912" y="1501808"/>
                  <a:pt x="558939" y="1489251"/>
                </a:cubicBezTo>
                <a:lnTo>
                  <a:pt x="529073" y="1475592"/>
                </a:lnTo>
                <a:lnTo>
                  <a:pt x="462204" y="1544749"/>
                </a:lnTo>
                <a:lnTo>
                  <a:pt x="349929" y="1479927"/>
                </a:lnTo>
                <a:lnTo>
                  <a:pt x="375922" y="1389061"/>
                </a:lnTo>
                <a:lnTo>
                  <a:pt x="371220" y="1385998"/>
                </a:lnTo>
                <a:cubicBezTo>
                  <a:pt x="342912" y="1364429"/>
                  <a:pt x="316237" y="1340824"/>
                  <a:pt x="291415" y="1315403"/>
                </a:cubicBezTo>
                <a:lnTo>
                  <a:pt x="232735" y="1245784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145137" y="1093013"/>
                </a:lnTo>
                <a:lnTo>
                  <a:pt x="123921" y="1043450"/>
                </a:lnTo>
                <a:cubicBezTo>
                  <a:pt x="112176" y="1009091"/>
                  <a:pt x="102938" y="973570"/>
                  <a:pt x="96425" y="937104"/>
                </a:cubicBezTo>
                <a:lnTo>
                  <a:pt x="93070" y="899080"/>
                </a:lnTo>
                <a:lnTo>
                  <a:pt x="0" y="875812"/>
                </a:lnTo>
                <a:lnTo>
                  <a:pt x="0" y="746168"/>
                </a:lnTo>
                <a:lnTo>
                  <a:pt x="92658" y="723004"/>
                </a:lnTo>
                <a:lnTo>
                  <a:pt x="96425" y="680305"/>
                </a:lnTo>
                <a:cubicBezTo>
                  <a:pt x="104567" y="634723"/>
                  <a:pt x="116966" y="590617"/>
                  <a:pt x="133196" y="548412"/>
                </a:cubicBezTo>
                <a:lnTo>
                  <a:pt x="143955" y="526720"/>
                </a:lnTo>
                <a:lnTo>
                  <a:pt x="77230" y="462204"/>
                </a:lnTo>
                <a:lnTo>
                  <a:pt x="142052" y="349929"/>
                </a:lnTo>
                <a:lnTo>
                  <a:pt x="232252" y="375731"/>
                </a:lnTo>
                <a:lnTo>
                  <a:pt x="273149" y="321409"/>
                </a:lnTo>
                <a:cubicBezTo>
                  <a:pt x="303002" y="288514"/>
                  <a:pt x="335834" y="258373"/>
                  <a:pt x="371220" y="231411"/>
                </a:cubicBezTo>
                <a:lnTo>
                  <a:pt x="374820" y="229066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26009" y="143219"/>
                </a:lnTo>
                <a:lnTo>
                  <a:pt x="558939" y="128159"/>
                </a:lnTo>
                <a:cubicBezTo>
                  <a:pt x="592912" y="115601"/>
                  <a:pt x="628084" y="105515"/>
                  <a:pt x="664235" y="98118"/>
                </a:cubicBezTo>
                <a:lnTo>
                  <a:pt x="723123" y="9218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24" name="フリーフォーム: 図形 423">
            <a:extLst>
              <a:ext uri="{FF2B5EF4-FFF2-40B4-BE49-F238E27FC236}">
                <a16:creationId xmlns:a16="http://schemas.microsoft.com/office/drawing/2014/main" id="{25315E67-FCC6-4869-9CB5-15363DD55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178" y="4707865"/>
            <a:ext cx="1619696" cy="1619696"/>
          </a:xfrm>
          <a:custGeom>
            <a:avLst/>
            <a:gdLst>
              <a:gd name="connsiteX0" fmla="*/ 746168 w 1619696"/>
              <a:gd name="connsiteY0" fmla="*/ 0 h 1619696"/>
              <a:gd name="connsiteX1" fmla="*/ 875812 w 1619696"/>
              <a:gd name="connsiteY1" fmla="*/ 0 h 1619696"/>
              <a:gd name="connsiteX2" fmla="*/ 901231 w 1619696"/>
              <a:gd name="connsiteY2" fmla="*/ 101676 h 1619696"/>
              <a:gd name="connsiteX3" fmla="*/ 954985 w 1619696"/>
              <a:gd name="connsiteY3" fmla="*/ 107095 h 1619696"/>
              <a:gd name="connsiteX4" fmla="*/ 1059118 w 1619696"/>
              <a:gd name="connsiteY4" fmla="*/ 136806 h 1619696"/>
              <a:gd name="connsiteX5" fmla="*/ 1088971 w 1619696"/>
              <a:gd name="connsiteY5" fmla="*/ 150459 h 1619696"/>
              <a:gd name="connsiteX6" fmla="*/ 1159777 w 1619696"/>
              <a:gd name="connsiteY6" fmla="*/ 77230 h 1619696"/>
              <a:gd name="connsiteX7" fmla="*/ 1272051 w 1619696"/>
              <a:gd name="connsiteY7" fmla="*/ 142052 h 1619696"/>
              <a:gd name="connsiteX8" fmla="*/ 1244407 w 1619696"/>
              <a:gd name="connsiteY8" fmla="*/ 238689 h 1619696"/>
              <a:gd name="connsiteX9" fmla="*/ 1244767 w 1619696"/>
              <a:gd name="connsiteY9" fmla="*/ 238924 h 1619696"/>
              <a:gd name="connsiteX10" fmla="*/ 1323694 w 1619696"/>
              <a:gd name="connsiteY10" fmla="*/ 308742 h 1619696"/>
              <a:gd name="connsiteX11" fmla="*/ 1381796 w 1619696"/>
              <a:gd name="connsiteY11" fmla="*/ 377674 h 1619696"/>
              <a:gd name="connsiteX12" fmla="*/ 1478786 w 1619696"/>
              <a:gd name="connsiteY12" fmla="*/ 349929 h 1619696"/>
              <a:gd name="connsiteX13" fmla="*/ 1543608 w 1619696"/>
              <a:gd name="connsiteY13" fmla="*/ 462204 h 1619696"/>
              <a:gd name="connsiteX14" fmla="*/ 1470265 w 1619696"/>
              <a:gd name="connsiteY14" fmla="*/ 533120 h 1619696"/>
              <a:gd name="connsiteX15" fmla="*/ 1489348 w 1619696"/>
              <a:gd name="connsiteY15" fmla="*/ 577699 h 1619696"/>
              <a:gd name="connsiteX16" fmla="*/ 1516542 w 1619696"/>
              <a:gd name="connsiteY16" fmla="*/ 682869 h 1619696"/>
              <a:gd name="connsiteX17" fmla="*/ 1519926 w 1619696"/>
              <a:gd name="connsiteY17" fmla="*/ 721226 h 1619696"/>
              <a:gd name="connsiteX18" fmla="*/ 1619696 w 1619696"/>
              <a:gd name="connsiteY18" fmla="*/ 746168 h 1619696"/>
              <a:gd name="connsiteX19" fmla="*/ 1619696 w 1619696"/>
              <a:gd name="connsiteY19" fmla="*/ 875812 h 1619696"/>
              <a:gd name="connsiteX20" fmla="*/ 1519720 w 1619696"/>
              <a:gd name="connsiteY20" fmla="*/ 900806 h 1619696"/>
              <a:gd name="connsiteX21" fmla="*/ 1516542 w 1619696"/>
              <a:gd name="connsiteY21" fmla="*/ 936827 h 1619696"/>
              <a:gd name="connsiteX22" fmla="*/ 1480175 w 1619696"/>
              <a:gd name="connsiteY22" fmla="*/ 1067263 h 1619696"/>
              <a:gd name="connsiteX23" fmla="*/ 1470093 w 1619696"/>
              <a:gd name="connsiteY23" fmla="*/ 1087589 h 1619696"/>
              <a:gd name="connsiteX24" fmla="*/ 1544750 w 1619696"/>
              <a:gd name="connsiteY24" fmla="*/ 1159777 h 1619696"/>
              <a:gd name="connsiteX25" fmla="*/ 1479928 w 1619696"/>
              <a:gd name="connsiteY25" fmla="*/ 1272052 h 1619696"/>
              <a:gd name="connsiteX26" fmla="*/ 1378455 w 1619696"/>
              <a:gd name="connsiteY26" fmla="*/ 1243024 h 1619696"/>
              <a:gd name="connsiteX27" fmla="*/ 1341759 w 1619696"/>
              <a:gd name="connsiteY27" fmla="*/ 1291764 h 1619696"/>
              <a:gd name="connsiteX28" fmla="*/ 1244768 w 1619696"/>
              <a:gd name="connsiteY28" fmla="*/ 1380772 h 1619696"/>
              <a:gd name="connsiteX29" fmla="*/ 1243856 w 1619696"/>
              <a:gd name="connsiteY29" fmla="*/ 1381366 h 1619696"/>
              <a:gd name="connsiteX30" fmla="*/ 1272051 w 1619696"/>
              <a:gd name="connsiteY30" fmla="*/ 1479928 h 1619696"/>
              <a:gd name="connsiteX31" fmla="*/ 1159777 w 1619696"/>
              <a:gd name="connsiteY31" fmla="*/ 1544750 h 1619696"/>
              <a:gd name="connsiteX32" fmla="*/ 1087440 w 1619696"/>
              <a:gd name="connsiteY32" fmla="*/ 1469938 h 1619696"/>
              <a:gd name="connsiteX33" fmla="*/ 1059118 w 1619696"/>
              <a:gd name="connsiteY33" fmla="*/ 1482891 h 1619696"/>
              <a:gd name="connsiteX34" fmla="*/ 954985 w 1619696"/>
              <a:gd name="connsiteY34" fmla="*/ 1512602 h 1619696"/>
              <a:gd name="connsiteX35" fmla="*/ 901231 w 1619696"/>
              <a:gd name="connsiteY35" fmla="*/ 1518021 h 1619696"/>
              <a:gd name="connsiteX36" fmla="*/ 875812 w 1619696"/>
              <a:gd name="connsiteY36" fmla="*/ 1619696 h 1619696"/>
              <a:gd name="connsiteX37" fmla="*/ 746168 w 1619696"/>
              <a:gd name="connsiteY37" fmla="*/ 1619696 h 1619696"/>
              <a:gd name="connsiteX38" fmla="*/ 720779 w 1619696"/>
              <a:gd name="connsiteY38" fmla="*/ 1518139 h 1619696"/>
              <a:gd name="connsiteX39" fmla="*/ 665853 w 1619696"/>
              <a:gd name="connsiteY39" fmla="*/ 1512602 h 1619696"/>
              <a:gd name="connsiteX40" fmla="*/ 561720 w 1619696"/>
              <a:gd name="connsiteY40" fmla="*/ 1482891 h 1619696"/>
              <a:gd name="connsiteX41" fmla="*/ 534190 w 1619696"/>
              <a:gd name="connsiteY41" fmla="*/ 1470300 h 1619696"/>
              <a:gd name="connsiteX42" fmla="*/ 462204 w 1619696"/>
              <a:gd name="connsiteY42" fmla="*/ 1544750 h 1619696"/>
              <a:gd name="connsiteX43" fmla="*/ 349929 w 1619696"/>
              <a:gd name="connsiteY43" fmla="*/ 1479928 h 1619696"/>
              <a:gd name="connsiteX44" fmla="*/ 377944 w 1619696"/>
              <a:gd name="connsiteY44" fmla="*/ 1381993 h 1619696"/>
              <a:gd name="connsiteX45" fmla="*/ 376071 w 1619696"/>
              <a:gd name="connsiteY45" fmla="*/ 1380772 h 1619696"/>
              <a:gd name="connsiteX46" fmla="*/ 297144 w 1619696"/>
              <a:gd name="connsiteY46" fmla="*/ 1310954 h 1619696"/>
              <a:gd name="connsiteX47" fmla="*/ 240372 w 1619696"/>
              <a:gd name="connsiteY47" fmla="*/ 1243600 h 1619696"/>
              <a:gd name="connsiteX48" fmla="*/ 140910 w 1619696"/>
              <a:gd name="connsiteY48" fmla="*/ 1272052 h 1619696"/>
              <a:gd name="connsiteX49" fmla="*/ 76088 w 1619696"/>
              <a:gd name="connsiteY49" fmla="*/ 1159777 h 1619696"/>
              <a:gd name="connsiteX50" fmla="*/ 150930 w 1619696"/>
              <a:gd name="connsiteY50" fmla="*/ 1087411 h 1619696"/>
              <a:gd name="connsiteX51" fmla="*/ 131490 w 1619696"/>
              <a:gd name="connsiteY51" fmla="*/ 1041998 h 1619696"/>
              <a:gd name="connsiteX52" fmla="*/ 104296 w 1619696"/>
              <a:gd name="connsiteY52" fmla="*/ 936827 h 1619696"/>
              <a:gd name="connsiteX53" fmla="*/ 101144 w 1619696"/>
              <a:gd name="connsiteY53" fmla="*/ 901098 h 1619696"/>
              <a:gd name="connsiteX54" fmla="*/ 0 w 1619696"/>
              <a:gd name="connsiteY54" fmla="*/ 875812 h 1619696"/>
              <a:gd name="connsiteX55" fmla="*/ 0 w 1619696"/>
              <a:gd name="connsiteY55" fmla="*/ 746168 h 1619696"/>
              <a:gd name="connsiteX56" fmla="*/ 100938 w 1619696"/>
              <a:gd name="connsiteY56" fmla="*/ 720934 h 1619696"/>
              <a:gd name="connsiteX57" fmla="*/ 104296 w 1619696"/>
              <a:gd name="connsiteY57" fmla="*/ 682869 h 1619696"/>
              <a:gd name="connsiteX58" fmla="*/ 140663 w 1619696"/>
              <a:gd name="connsiteY58" fmla="*/ 552433 h 1619696"/>
              <a:gd name="connsiteX59" fmla="*/ 150350 w 1619696"/>
              <a:gd name="connsiteY59" fmla="*/ 532904 h 1619696"/>
              <a:gd name="connsiteX60" fmla="*/ 77230 w 1619696"/>
              <a:gd name="connsiteY60" fmla="*/ 462204 h 1619696"/>
              <a:gd name="connsiteX61" fmla="*/ 142052 w 1619696"/>
              <a:gd name="connsiteY61" fmla="*/ 349929 h 1619696"/>
              <a:gd name="connsiteX62" fmla="*/ 241171 w 1619696"/>
              <a:gd name="connsiteY62" fmla="*/ 378283 h 1619696"/>
              <a:gd name="connsiteX63" fmla="*/ 279079 w 1619696"/>
              <a:gd name="connsiteY63" fmla="*/ 327932 h 1619696"/>
              <a:gd name="connsiteX64" fmla="*/ 376071 w 1619696"/>
              <a:gd name="connsiteY64" fmla="*/ 238924 h 1619696"/>
              <a:gd name="connsiteX65" fmla="*/ 377393 w 1619696"/>
              <a:gd name="connsiteY65" fmla="*/ 238062 h 1619696"/>
              <a:gd name="connsiteX66" fmla="*/ 349929 w 1619696"/>
              <a:gd name="connsiteY66" fmla="*/ 142052 h 1619696"/>
              <a:gd name="connsiteX67" fmla="*/ 462204 w 1619696"/>
              <a:gd name="connsiteY67" fmla="*/ 77230 h 1619696"/>
              <a:gd name="connsiteX68" fmla="*/ 532659 w 1619696"/>
              <a:gd name="connsiteY68" fmla="*/ 150097 h 1619696"/>
              <a:gd name="connsiteX69" fmla="*/ 561720 w 1619696"/>
              <a:gd name="connsiteY69" fmla="*/ 136806 h 1619696"/>
              <a:gd name="connsiteX70" fmla="*/ 665853 w 1619696"/>
              <a:gd name="connsiteY70" fmla="*/ 107095 h 1619696"/>
              <a:gd name="connsiteX71" fmla="*/ 720779 w 1619696"/>
              <a:gd name="connsiteY71" fmla="*/ 101558 h 161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619696" h="1619696">
                <a:moveTo>
                  <a:pt x="746168" y="0"/>
                </a:moveTo>
                <a:lnTo>
                  <a:pt x="875812" y="0"/>
                </a:lnTo>
                <a:lnTo>
                  <a:pt x="901231" y="101676"/>
                </a:lnTo>
                <a:lnTo>
                  <a:pt x="954985" y="107095"/>
                </a:lnTo>
                <a:cubicBezTo>
                  <a:pt x="990737" y="114411"/>
                  <a:pt x="1025520" y="124386"/>
                  <a:pt x="1059118" y="136806"/>
                </a:cubicBezTo>
                <a:lnTo>
                  <a:pt x="1088971" y="150459"/>
                </a:lnTo>
                <a:lnTo>
                  <a:pt x="1159777" y="77230"/>
                </a:lnTo>
                <a:lnTo>
                  <a:pt x="1272051" y="142052"/>
                </a:lnTo>
                <a:lnTo>
                  <a:pt x="1244407" y="238689"/>
                </a:lnTo>
                <a:lnTo>
                  <a:pt x="1244767" y="238924"/>
                </a:lnTo>
                <a:cubicBezTo>
                  <a:pt x="1272764" y="260256"/>
                  <a:pt x="1299145" y="283601"/>
                  <a:pt x="1323694" y="308742"/>
                </a:cubicBezTo>
                <a:lnTo>
                  <a:pt x="1381796" y="377674"/>
                </a:lnTo>
                <a:lnTo>
                  <a:pt x="1478786" y="349929"/>
                </a:lnTo>
                <a:lnTo>
                  <a:pt x="1543608" y="462204"/>
                </a:lnTo>
                <a:lnTo>
                  <a:pt x="1470265" y="533120"/>
                </a:lnTo>
                <a:lnTo>
                  <a:pt x="1489348" y="577699"/>
                </a:lnTo>
                <a:cubicBezTo>
                  <a:pt x="1500964" y="611678"/>
                  <a:pt x="1510100" y="646807"/>
                  <a:pt x="1516542" y="682869"/>
                </a:cubicBezTo>
                <a:lnTo>
                  <a:pt x="1519926" y="721226"/>
                </a:lnTo>
                <a:lnTo>
                  <a:pt x="1619696" y="746168"/>
                </a:lnTo>
                <a:lnTo>
                  <a:pt x="1619696" y="875812"/>
                </a:lnTo>
                <a:lnTo>
                  <a:pt x="1519720" y="900806"/>
                </a:lnTo>
                <a:lnTo>
                  <a:pt x="1516542" y="936827"/>
                </a:lnTo>
                <a:cubicBezTo>
                  <a:pt x="1508490" y="981905"/>
                  <a:pt x="1496227" y="1025524"/>
                  <a:pt x="1480175" y="1067263"/>
                </a:cubicBezTo>
                <a:lnTo>
                  <a:pt x="1470093" y="1087589"/>
                </a:lnTo>
                <a:lnTo>
                  <a:pt x="1544750" y="1159777"/>
                </a:lnTo>
                <a:lnTo>
                  <a:pt x="1479928" y="1272052"/>
                </a:lnTo>
                <a:lnTo>
                  <a:pt x="1378455" y="1243024"/>
                </a:lnTo>
                <a:lnTo>
                  <a:pt x="1341759" y="1291764"/>
                </a:lnTo>
                <a:cubicBezTo>
                  <a:pt x="1312235" y="1324297"/>
                  <a:pt x="1279764" y="1354107"/>
                  <a:pt x="1244768" y="1380772"/>
                </a:cubicBezTo>
                <a:lnTo>
                  <a:pt x="1243856" y="1381366"/>
                </a:lnTo>
                <a:lnTo>
                  <a:pt x="1272051" y="1479928"/>
                </a:lnTo>
                <a:lnTo>
                  <a:pt x="1159777" y="1544750"/>
                </a:lnTo>
                <a:lnTo>
                  <a:pt x="1087440" y="1469938"/>
                </a:lnTo>
                <a:lnTo>
                  <a:pt x="1059118" y="1482891"/>
                </a:lnTo>
                <a:cubicBezTo>
                  <a:pt x="1025520" y="1495310"/>
                  <a:pt x="990737" y="1505286"/>
                  <a:pt x="954985" y="1512602"/>
                </a:cubicBezTo>
                <a:lnTo>
                  <a:pt x="901231" y="1518021"/>
                </a:lnTo>
                <a:lnTo>
                  <a:pt x="875812" y="1619696"/>
                </a:lnTo>
                <a:lnTo>
                  <a:pt x="746168" y="1619696"/>
                </a:lnTo>
                <a:lnTo>
                  <a:pt x="720779" y="1518139"/>
                </a:lnTo>
                <a:lnTo>
                  <a:pt x="665853" y="1512602"/>
                </a:lnTo>
                <a:cubicBezTo>
                  <a:pt x="630101" y="1505286"/>
                  <a:pt x="595318" y="1495310"/>
                  <a:pt x="561720" y="1482891"/>
                </a:cubicBezTo>
                <a:lnTo>
                  <a:pt x="534190" y="1470300"/>
                </a:lnTo>
                <a:lnTo>
                  <a:pt x="462204" y="1544750"/>
                </a:lnTo>
                <a:lnTo>
                  <a:pt x="349929" y="1479928"/>
                </a:lnTo>
                <a:lnTo>
                  <a:pt x="377944" y="1381993"/>
                </a:lnTo>
                <a:lnTo>
                  <a:pt x="376071" y="1380772"/>
                </a:lnTo>
                <a:cubicBezTo>
                  <a:pt x="348074" y="1359440"/>
                  <a:pt x="321693" y="1336095"/>
                  <a:pt x="297144" y="1310954"/>
                </a:cubicBezTo>
                <a:lnTo>
                  <a:pt x="240372" y="1243600"/>
                </a:lnTo>
                <a:lnTo>
                  <a:pt x="140910" y="1272052"/>
                </a:lnTo>
                <a:lnTo>
                  <a:pt x="76088" y="1159777"/>
                </a:lnTo>
                <a:lnTo>
                  <a:pt x="150930" y="1087411"/>
                </a:lnTo>
                <a:lnTo>
                  <a:pt x="131490" y="1041998"/>
                </a:lnTo>
                <a:cubicBezTo>
                  <a:pt x="119874" y="1008018"/>
                  <a:pt x="110738" y="972889"/>
                  <a:pt x="104296" y="936827"/>
                </a:cubicBezTo>
                <a:lnTo>
                  <a:pt x="101144" y="901098"/>
                </a:lnTo>
                <a:lnTo>
                  <a:pt x="0" y="875812"/>
                </a:lnTo>
                <a:lnTo>
                  <a:pt x="0" y="746168"/>
                </a:lnTo>
                <a:lnTo>
                  <a:pt x="100938" y="720934"/>
                </a:lnTo>
                <a:lnTo>
                  <a:pt x="104296" y="682869"/>
                </a:lnTo>
                <a:cubicBezTo>
                  <a:pt x="112348" y="637791"/>
                  <a:pt x="124611" y="594172"/>
                  <a:pt x="140663" y="552433"/>
                </a:cubicBezTo>
                <a:lnTo>
                  <a:pt x="150350" y="532904"/>
                </a:lnTo>
                <a:lnTo>
                  <a:pt x="77230" y="462204"/>
                </a:lnTo>
                <a:lnTo>
                  <a:pt x="142052" y="349929"/>
                </a:lnTo>
                <a:lnTo>
                  <a:pt x="241171" y="378283"/>
                </a:lnTo>
                <a:lnTo>
                  <a:pt x="279079" y="327932"/>
                </a:lnTo>
                <a:cubicBezTo>
                  <a:pt x="308603" y="295399"/>
                  <a:pt x="341075" y="265589"/>
                  <a:pt x="376071" y="238924"/>
                </a:cubicBezTo>
                <a:lnTo>
                  <a:pt x="377393" y="238062"/>
                </a:lnTo>
                <a:lnTo>
                  <a:pt x="349929" y="142052"/>
                </a:lnTo>
                <a:lnTo>
                  <a:pt x="462204" y="77230"/>
                </a:lnTo>
                <a:lnTo>
                  <a:pt x="532659" y="150097"/>
                </a:lnTo>
                <a:lnTo>
                  <a:pt x="561720" y="136806"/>
                </a:lnTo>
                <a:cubicBezTo>
                  <a:pt x="595318" y="124386"/>
                  <a:pt x="630101" y="114410"/>
                  <a:pt x="665853" y="107095"/>
                </a:cubicBezTo>
                <a:lnTo>
                  <a:pt x="720779" y="10155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フリーフォーム: 図形 908">
            <a:extLst>
              <a:ext uri="{FF2B5EF4-FFF2-40B4-BE49-F238E27FC236}">
                <a16:creationId xmlns:a16="http://schemas.microsoft.com/office/drawing/2014/main" id="{408B8C6F-BADA-487F-82D8-BA066DE51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3" y="800100"/>
            <a:ext cx="1620837" cy="1620838"/>
          </a:xfrm>
          <a:custGeom>
            <a:avLst/>
            <a:gdLst>
              <a:gd name="connsiteX0" fmla="*/ 809319 w 1620837"/>
              <a:gd name="connsiteY0" fmla="*/ 200131 h 1620838"/>
              <a:gd name="connsiteX1" fmla="*/ 200131 w 1620837"/>
              <a:gd name="connsiteY1" fmla="*/ 809319 h 1620838"/>
              <a:gd name="connsiteX2" fmla="*/ 809319 w 1620837"/>
              <a:gd name="connsiteY2" fmla="*/ 1418507 h 1620838"/>
              <a:gd name="connsiteX3" fmla="*/ 1418506 w 1620837"/>
              <a:gd name="connsiteY3" fmla="*/ 809319 h 1620838"/>
              <a:gd name="connsiteX4" fmla="*/ 809319 w 1620837"/>
              <a:gd name="connsiteY4" fmla="*/ 200131 h 1620838"/>
              <a:gd name="connsiteX5" fmla="*/ 792822 w 1620837"/>
              <a:gd name="connsiteY5" fmla="*/ 0 h 1620838"/>
              <a:gd name="connsiteX6" fmla="*/ 828014 w 1620837"/>
              <a:gd name="connsiteY6" fmla="*/ 0 h 1620838"/>
              <a:gd name="connsiteX7" fmla="*/ 868162 w 1620837"/>
              <a:gd name="connsiteY7" fmla="*/ 166475 h 1620838"/>
              <a:gd name="connsiteX8" fmla="*/ 922153 w 1620837"/>
              <a:gd name="connsiteY8" fmla="*/ 171918 h 1620838"/>
              <a:gd name="connsiteX9" fmla="*/ 1003174 w 1620837"/>
              <a:gd name="connsiteY9" fmla="*/ 23061 h 1620838"/>
              <a:gd name="connsiteX10" fmla="*/ 1037167 w 1620837"/>
              <a:gd name="connsiteY10" fmla="*/ 32169 h 1620838"/>
              <a:gd name="connsiteX11" fmla="*/ 1032918 w 1620837"/>
              <a:gd name="connsiteY11" fmla="*/ 201052 h 1620838"/>
              <a:gd name="connsiteX12" fmla="*/ 1079013 w 1620837"/>
              <a:gd name="connsiteY12" fmla="*/ 219076 h 1620838"/>
              <a:gd name="connsiteX13" fmla="*/ 1084065 w 1620837"/>
              <a:gd name="connsiteY13" fmla="*/ 222106 h 1620838"/>
              <a:gd name="connsiteX14" fmla="*/ 1200389 w 1620837"/>
              <a:gd name="connsiteY14" fmla="*/ 99777 h 1620838"/>
              <a:gd name="connsiteX15" fmla="*/ 1230867 w 1620837"/>
              <a:gd name="connsiteY15" fmla="*/ 117373 h 1620838"/>
              <a:gd name="connsiteX16" fmla="*/ 1182530 w 1620837"/>
              <a:gd name="connsiteY16" fmla="*/ 281171 h 1620838"/>
              <a:gd name="connsiteX17" fmla="*/ 1202166 w 1620837"/>
              <a:gd name="connsiteY17" fmla="*/ 292950 h 1620838"/>
              <a:gd name="connsiteX18" fmla="*/ 1225706 w 1620837"/>
              <a:gd name="connsiteY18" fmla="*/ 313773 h 1620838"/>
              <a:gd name="connsiteX19" fmla="*/ 1371030 w 1620837"/>
              <a:gd name="connsiteY19" fmla="*/ 224923 h 1620838"/>
              <a:gd name="connsiteX20" fmla="*/ 1395915 w 1620837"/>
              <a:gd name="connsiteY20" fmla="*/ 249809 h 1620838"/>
              <a:gd name="connsiteX21" fmla="*/ 1306808 w 1620837"/>
              <a:gd name="connsiteY21" fmla="*/ 395553 h 1620838"/>
              <a:gd name="connsiteX22" fmla="*/ 1334990 w 1620837"/>
              <a:gd name="connsiteY22" fmla="*/ 428989 h 1620838"/>
              <a:gd name="connsiteX23" fmla="*/ 1340189 w 1620837"/>
              <a:gd name="connsiteY23" fmla="*/ 438152 h 1620838"/>
              <a:gd name="connsiteX24" fmla="*/ 1503465 w 1620837"/>
              <a:gd name="connsiteY24" fmla="*/ 389970 h 1620838"/>
              <a:gd name="connsiteX25" fmla="*/ 1521061 w 1620837"/>
              <a:gd name="connsiteY25" fmla="*/ 420448 h 1620838"/>
              <a:gd name="connsiteX26" fmla="*/ 1397053 w 1620837"/>
              <a:gd name="connsiteY26" fmla="*/ 538369 h 1620838"/>
              <a:gd name="connsiteX27" fmla="*/ 1405952 w 1620837"/>
              <a:gd name="connsiteY27" fmla="*/ 554053 h 1620838"/>
              <a:gd name="connsiteX28" fmla="*/ 1418255 w 1620837"/>
              <a:gd name="connsiteY28" fmla="*/ 587957 h 1620838"/>
              <a:gd name="connsiteX29" fmla="*/ 1588669 w 1620837"/>
              <a:gd name="connsiteY29" fmla="*/ 583670 h 1620838"/>
              <a:gd name="connsiteX30" fmla="*/ 1597778 w 1620837"/>
              <a:gd name="connsiteY30" fmla="*/ 617663 h 1620838"/>
              <a:gd name="connsiteX31" fmla="*/ 1448359 w 1620837"/>
              <a:gd name="connsiteY31" fmla="*/ 698989 h 1620838"/>
              <a:gd name="connsiteX32" fmla="*/ 1453068 w 1620837"/>
              <a:gd name="connsiteY32" fmla="*/ 752362 h 1620838"/>
              <a:gd name="connsiteX33" fmla="*/ 1620837 w 1620837"/>
              <a:gd name="connsiteY33" fmla="*/ 792822 h 1620838"/>
              <a:gd name="connsiteX34" fmla="*/ 1620837 w 1620837"/>
              <a:gd name="connsiteY34" fmla="*/ 828015 h 1620838"/>
              <a:gd name="connsiteX35" fmla="*/ 1452870 w 1620837"/>
              <a:gd name="connsiteY35" fmla="*/ 868523 h 1620838"/>
              <a:gd name="connsiteX36" fmla="*/ 1448174 w 1620837"/>
              <a:gd name="connsiteY36" fmla="*/ 921748 h 1620838"/>
              <a:gd name="connsiteX37" fmla="*/ 1597777 w 1620837"/>
              <a:gd name="connsiteY37" fmla="*/ 1003175 h 1620838"/>
              <a:gd name="connsiteX38" fmla="*/ 1588668 w 1620837"/>
              <a:gd name="connsiteY38" fmla="*/ 1037169 h 1620838"/>
              <a:gd name="connsiteX39" fmla="*/ 1417464 w 1620837"/>
              <a:gd name="connsiteY39" fmla="*/ 1032861 h 1620838"/>
              <a:gd name="connsiteX40" fmla="*/ 1405952 w 1620837"/>
              <a:gd name="connsiteY40" fmla="*/ 1064585 h 1620838"/>
              <a:gd name="connsiteX41" fmla="*/ 1396242 w 1620837"/>
              <a:gd name="connsiteY41" fmla="*/ 1081698 h 1620838"/>
              <a:gd name="connsiteX42" fmla="*/ 1521060 w 1620837"/>
              <a:gd name="connsiteY42" fmla="*/ 1200389 h 1620838"/>
              <a:gd name="connsiteX43" fmla="*/ 1503464 w 1620837"/>
              <a:gd name="connsiteY43" fmla="*/ 1230867 h 1620838"/>
              <a:gd name="connsiteX44" fmla="*/ 1339120 w 1620837"/>
              <a:gd name="connsiteY44" fmla="*/ 1182370 h 1620838"/>
              <a:gd name="connsiteX45" fmla="*/ 1334990 w 1620837"/>
              <a:gd name="connsiteY45" fmla="*/ 1189649 h 1620838"/>
              <a:gd name="connsiteX46" fmla="*/ 1306028 w 1620837"/>
              <a:gd name="connsiteY46" fmla="*/ 1224010 h 1620838"/>
              <a:gd name="connsiteX47" fmla="*/ 1395914 w 1620837"/>
              <a:gd name="connsiteY47" fmla="*/ 1371029 h 1620838"/>
              <a:gd name="connsiteX48" fmla="*/ 1371029 w 1620837"/>
              <a:gd name="connsiteY48" fmla="*/ 1395914 h 1620838"/>
              <a:gd name="connsiteX49" fmla="*/ 1224236 w 1620837"/>
              <a:gd name="connsiteY49" fmla="*/ 1306165 h 1620838"/>
              <a:gd name="connsiteX50" fmla="*/ 1202166 w 1620837"/>
              <a:gd name="connsiteY50" fmla="*/ 1325688 h 1620838"/>
              <a:gd name="connsiteX51" fmla="*/ 1181979 w 1620837"/>
              <a:gd name="connsiteY51" fmla="*/ 1337797 h 1620838"/>
              <a:gd name="connsiteX52" fmla="*/ 1230868 w 1620837"/>
              <a:gd name="connsiteY52" fmla="*/ 1503465 h 1620838"/>
              <a:gd name="connsiteX53" fmla="*/ 1200390 w 1620837"/>
              <a:gd name="connsiteY53" fmla="*/ 1521061 h 1620838"/>
              <a:gd name="connsiteX54" fmla="*/ 1082733 w 1620837"/>
              <a:gd name="connsiteY54" fmla="*/ 1397331 h 1620838"/>
              <a:gd name="connsiteX55" fmla="*/ 1079013 w 1620837"/>
              <a:gd name="connsiteY55" fmla="*/ 1399562 h 1620838"/>
              <a:gd name="connsiteX56" fmla="*/ 1032864 w 1620837"/>
              <a:gd name="connsiteY56" fmla="*/ 1417607 h 1620838"/>
              <a:gd name="connsiteX57" fmla="*/ 1037168 w 1620837"/>
              <a:gd name="connsiteY57" fmla="*/ 1588669 h 1620838"/>
              <a:gd name="connsiteX58" fmla="*/ 1003175 w 1620837"/>
              <a:gd name="connsiteY58" fmla="*/ 1597778 h 1620838"/>
              <a:gd name="connsiteX59" fmla="*/ 921019 w 1620837"/>
              <a:gd name="connsiteY59" fmla="*/ 1446835 h 1620838"/>
              <a:gd name="connsiteX60" fmla="*/ 868706 w 1620837"/>
              <a:gd name="connsiteY60" fmla="*/ 1452108 h 1620838"/>
              <a:gd name="connsiteX61" fmla="*/ 828014 w 1620837"/>
              <a:gd name="connsiteY61" fmla="*/ 1620838 h 1620838"/>
              <a:gd name="connsiteX62" fmla="*/ 792822 w 1620837"/>
              <a:gd name="connsiteY62" fmla="*/ 1620838 h 1620838"/>
              <a:gd name="connsiteX63" fmla="*/ 752185 w 1620837"/>
              <a:gd name="connsiteY63" fmla="*/ 1452335 h 1620838"/>
              <a:gd name="connsiteX64" fmla="*/ 699704 w 1620837"/>
              <a:gd name="connsiteY64" fmla="*/ 1447045 h 1620838"/>
              <a:gd name="connsiteX65" fmla="*/ 617663 w 1620837"/>
              <a:gd name="connsiteY65" fmla="*/ 1597778 h 1620838"/>
              <a:gd name="connsiteX66" fmla="*/ 583669 w 1620837"/>
              <a:gd name="connsiteY66" fmla="*/ 1588669 h 1620838"/>
              <a:gd name="connsiteX67" fmla="*/ 587952 w 1620837"/>
              <a:gd name="connsiteY67" fmla="*/ 1418459 h 1620838"/>
              <a:gd name="connsiteX68" fmla="*/ 539625 w 1620837"/>
              <a:gd name="connsiteY68" fmla="*/ 1399562 h 1620838"/>
              <a:gd name="connsiteX69" fmla="*/ 537305 w 1620837"/>
              <a:gd name="connsiteY69" fmla="*/ 1398171 h 1620838"/>
              <a:gd name="connsiteX70" fmla="*/ 420447 w 1620837"/>
              <a:gd name="connsiteY70" fmla="*/ 1521061 h 1620838"/>
              <a:gd name="connsiteX71" fmla="*/ 389970 w 1620837"/>
              <a:gd name="connsiteY71" fmla="*/ 1503465 h 1620838"/>
              <a:gd name="connsiteX72" fmla="*/ 438527 w 1620837"/>
              <a:gd name="connsiteY72" fmla="*/ 1338919 h 1620838"/>
              <a:gd name="connsiteX73" fmla="*/ 416471 w 1620837"/>
              <a:gd name="connsiteY73" fmla="*/ 1325688 h 1620838"/>
              <a:gd name="connsiteX74" fmla="*/ 395301 w 1620837"/>
              <a:gd name="connsiteY74" fmla="*/ 1306962 h 1620838"/>
              <a:gd name="connsiteX75" fmla="*/ 249810 w 1620837"/>
              <a:gd name="connsiteY75" fmla="*/ 1395914 h 1620838"/>
              <a:gd name="connsiteX76" fmla="*/ 224925 w 1620837"/>
              <a:gd name="connsiteY76" fmla="*/ 1371029 h 1620838"/>
              <a:gd name="connsiteX77" fmla="*/ 313885 w 1620837"/>
              <a:gd name="connsiteY77" fmla="*/ 1225524 h 1620838"/>
              <a:gd name="connsiteX78" fmla="*/ 283647 w 1620837"/>
              <a:gd name="connsiteY78" fmla="*/ 1189649 h 1620838"/>
              <a:gd name="connsiteX79" fmla="*/ 279832 w 1620837"/>
              <a:gd name="connsiteY79" fmla="*/ 1182925 h 1620838"/>
              <a:gd name="connsiteX80" fmla="*/ 117374 w 1620837"/>
              <a:gd name="connsiteY80" fmla="*/ 1230866 h 1620838"/>
              <a:gd name="connsiteX81" fmla="*/ 99778 w 1620837"/>
              <a:gd name="connsiteY81" fmla="*/ 1200388 h 1620838"/>
              <a:gd name="connsiteX82" fmla="*/ 223166 w 1620837"/>
              <a:gd name="connsiteY82" fmla="*/ 1083057 h 1620838"/>
              <a:gd name="connsiteX83" fmla="*/ 212686 w 1620837"/>
              <a:gd name="connsiteY83" fmla="*/ 1064585 h 1620838"/>
              <a:gd name="connsiteX84" fmla="*/ 201193 w 1620837"/>
              <a:gd name="connsiteY84" fmla="*/ 1032915 h 1620838"/>
              <a:gd name="connsiteX85" fmla="*/ 32170 w 1620837"/>
              <a:gd name="connsiteY85" fmla="*/ 1037168 h 1620838"/>
              <a:gd name="connsiteX86" fmla="*/ 23061 w 1620837"/>
              <a:gd name="connsiteY86" fmla="*/ 1003174 h 1620838"/>
              <a:gd name="connsiteX87" fmla="*/ 170564 w 1620837"/>
              <a:gd name="connsiteY87" fmla="*/ 922891 h 1620838"/>
              <a:gd name="connsiteX88" fmla="*/ 165720 w 1620837"/>
              <a:gd name="connsiteY88" fmla="*/ 867981 h 1620838"/>
              <a:gd name="connsiteX89" fmla="*/ 0 w 1620837"/>
              <a:gd name="connsiteY89" fmla="*/ 828015 h 1620838"/>
              <a:gd name="connsiteX90" fmla="*/ 0 w 1620837"/>
              <a:gd name="connsiteY90" fmla="*/ 792822 h 1620838"/>
              <a:gd name="connsiteX91" fmla="*/ 165521 w 1620837"/>
              <a:gd name="connsiteY91" fmla="*/ 752904 h 1620838"/>
              <a:gd name="connsiteX92" fmla="*/ 170379 w 1620837"/>
              <a:gd name="connsiteY92" fmla="*/ 697847 h 1620838"/>
              <a:gd name="connsiteX93" fmla="*/ 23060 w 1620837"/>
              <a:gd name="connsiteY93" fmla="*/ 617664 h 1620838"/>
              <a:gd name="connsiteX94" fmla="*/ 32169 w 1620837"/>
              <a:gd name="connsiteY94" fmla="*/ 583671 h 1620838"/>
              <a:gd name="connsiteX95" fmla="*/ 200402 w 1620837"/>
              <a:gd name="connsiteY95" fmla="*/ 587903 h 1620838"/>
              <a:gd name="connsiteX96" fmla="*/ 212686 w 1620837"/>
              <a:gd name="connsiteY96" fmla="*/ 554053 h 1620838"/>
              <a:gd name="connsiteX97" fmla="*/ 222356 w 1620837"/>
              <a:gd name="connsiteY97" fmla="*/ 537010 h 1620838"/>
              <a:gd name="connsiteX98" fmla="*/ 99777 w 1620837"/>
              <a:gd name="connsiteY98" fmla="*/ 420449 h 1620838"/>
              <a:gd name="connsiteX99" fmla="*/ 117373 w 1620837"/>
              <a:gd name="connsiteY99" fmla="*/ 389971 h 1620838"/>
              <a:gd name="connsiteX100" fmla="*/ 278763 w 1620837"/>
              <a:gd name="connsiteY100" fmla="*/ 437597 h 1620838"/>
              <a:gd name="connsiteX101" fmla="*/ 283647 w 1620837"/>
              <a:gd name="connsiteY101" fmla="*/ 428989 h 1620838"/>
              <a:gd name="connsiteX102" fmla="*/ 313106 w 1620837"/>
              <a:gd name="connsiteY102" fmla="*/ 394039 h 1620838"/>
              <a:gd name="connsiteX103" fmla="*/ 224924 w 1620837"/>
              <a:gd name="connsiteY103" fmla="*/ 249807 h 1620838"/>
              <a:gd name="connsiteX104" fmla="*/ 249809 w 1620837"/>
              <a:gd name="connsiteY104" fmla="*/ 224923 h 1620838"/>
              <a:gd name="connsiteX105" fmla="*/ 393831 w 1620837"/>
              <a:gd name="connsiteY105" fmla="*/ 312977 h 1620838"/>
              <a:gd name="connsiteX106" fmla="*/ 416471 w 1620837"/>
              <a:gd name="connsiteY106" fmla="*/ 292950 h 1620838"/>
              <a:gd name="connsiteX107" fmla="*/ 437976 w 1620837"/>
              <a:gd name="connsiteY107" fmla="*/ 280050 h 1620838"/>
              <a:gd name="connsiteX108" fmla="*/ 389971 w 1620837"/>
              <a:gd name="connsiteY108" fmla="*/ 117373 h 1620838"/>
              <a:gd name="connsiteX109" fmla="*/ 420448 w 1620837"/>
              <a:gd name="connsiteY109" fmla="*/ 99777 h 1620838"/>
              <a:gd name="connsiteX110" fmla="*/ 535974 w 1620837"/>
              <a:gd name="connsiteY110" fmla="*/ 221266 h 1620838"/>
              <a:gd name="connsiteX111" fmla="*/ 539625 w 1620837"/>
              <a:gd name="connsiteY111" fmla="*/ 219076 h 1620838"/>
              <a:gd name="connsiteX112" fmla="*/ 587898 w 1620837"/>
              <a:gd name="connsiteY112" fmla="*/ 200201 h 1620838"/>
              <a:gd name="connsiteX113" fmla="*/ 583670 w 1620837"/>
              <a:gd name="connsiteY113" fmla="*/ 32169 h 1620838"/>
              <a:gd name="connsiteX114" fmla="*/ 617664 w 1620837"/>
              <a:gd name="connsiteY114" fmla="*/ 23061 h 1620838"/>
              <a:gd name="connsiteX115" fmla="*/ 698570 w 1620837"/>
              <a:gd name="connsiteY115" fmla="*/ 171707 h 1620838"/>
              <a:gd name="connsiteX116" fmla="*/ 752729 w 1620837"/>
              <a:gd name="connsiteY116" fmla="*/ 166248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20837" h="1620838">
                <a:moveTo>
                  <a:pt x="809319" y="200131"/>
                </a:moveTo>
                <a:cubicBezTo>
                  <a:pt x="472857" y="200131"/>
                  <a:pt x="200131" y="472857"/>
                  <a:pt x="200131" y="809319"/>
                </a:cubicBezTo>
                <a:cubicBezTo>
                  <a:pt x="200131" y="1145781"/>
                  <a:pt x="472857" y="1418507"/>
                  <a:pt x="809319" y="1418507"/>
                </a:cubicBezTo>
                <a:cubicBezTo>
                  <a:pt x="1145780" y="1418507"/>
                  <a:pt x="1418506" y="1145781"/>
                  <a:pt x="1418506" y="809319"/>
                </a:cubicBezTo>
                <a:cubicBezTo>
                  <a:pt x="1418506" y="472857"/>
                  <a:pt x="1145780" y="200131"/>
                  <a:pt x="809319" y="200131"/>
                </a:cubicBezTo>
                <a:close/>
                <a:moveTo>
                  <a:pt x="792822" y="0"/>
                </a:moveTo>
                <a:lnTo>
                  <a:pt x="828014" y="0"/>
                </a:lnTo>
                <a:lnTo>
                  <a:pt x="868162" y="166475"/>
                </a:lnTo>
                <a:lnTo>
                  <a:pt x="922153" y="171918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2918" y="201052"/>
                </a:lnTo>
                <a:lnTo>
                  <a:pt x="1079013" y="219076"/>
                </a:lnTo>
                <a:lnTo>
                  <a:pt x="1084065" y="222106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82530" y="281171"/>
                </a:lnTo>
                <a:lnTo>
                  <a:pt x="1202166" y="292950"/>
                </a:lnTo>
                <a:lnTo>
                  <a:pt x="1225706" y="313773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06808" y="395553"/>
                </a:lnTo>
                <a:lnTo>
                  <a:pt x="1334990" y="428989"/>
                </a:lnTo>
                <a:lnTo>
                  <a:pt x="1340189" y="438152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397053" y="538369"/>
                </a:lnTo>
                <a:lnTo>
                  <a:pt x="1405952" y="554053"/>
                </a:lnTo>
                <a:lnTo>
                  <a:pt x="1418255" y="587957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448359" y="698989"/>
                </a:lnTo>
                <a:lnTo>
                  <a:pt x="1453068" y="75236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52870" y="868523"/>
                </a:lnTo>
                <a:lnTo>
                  <a:pt x="1448174" y="921748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17464" y="1032861"/>
                </a:lnTo>
                <a:lnTo>
                  <a:pt x="1405952" y="1064585"/>
                </a:lnTo>
                <a:lnTo>
                  <a:pt x="1396242" y="1081698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39120" y="1182370"/>
                </a:lnTo>
                <a:lnTo>
                  <a:pt x="1334990" y="1189649"/>
                </a:lnTo>
                <a:lnTo>
                  <a:pt x="1306028" y="1224010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24236" y="1306165"/>
                </a:lnTo>
                <a:lnTo>
                  <a:pt x="1202166" y="1325688"/>
                </a:lnTo>
                <a:lnTo>
                  <a:pt x="1181979" y="1337797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082733" y="1397331"/>
                </a:lnTo>
                <a:lnTo>
                  <a:pt x="1079013" y="1399562"/>
                </a:lnTo>
                <a:lnTo>
                  <a:pt x="1032864" y="1417607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21019" y="1446835"/>
                </a:lnTo>
                <a:lnTo>
                  <a:pt x="868706" y="1452108"/>
                </a:lnTo>
                <a:lnTo>
                  <a:pt x="828014" y="1620838"/>
                </a:lnTo>
                <a:lnTo>
                  <a:pt x="792822" y="1620838"/>
                </a:lnTo>
                <a:lnTo>
                  <a:pt x="752185" y="1452335"/>
                </a:lnTo>
                <a:lnTo>
                  <a:pt x="699704" y="1447045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7952" y="1418459"/>
                </a:lnTo>
                <a:lnTo>
                  <a:pt x="539625" y="1399562"/>
                </a:lnTo>
                <a:lnTo>
                  <a:pt x="537305" y="1398171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38527" y="1338919"/>
                </a:lnTo>
                <a:lnTo>
                  <a:pt x="416471" y="1325688"/>
                </a:lnTo>
                <a:lnTo>
                  <a:pt x="395301" y="1306962"/>
                </a:lnTo>
                <a:lnTo>
                  <a:pt x="249810" y="1395914"/>
                </a:lnTo>
                <a:lnTo>
                  <a:pt x="224925" y="1371029"/>
                </a:lnTo>
                <a:lnTo>
                  <a:pt x="313885" y="1225524"/>
                </a:lnTo>
                <a:lnTo>
                  <a:pt x="283647" y="1189649"/>
                </a:lnTo>
                <a:lnTo>
                  <a:pt x="279832" y="1182925"/>
                </a:lnTo>
                <a:lnTo>
                  <a:pt x="117374" y="1230866"/>
                </a:lnTo>
                <a:lnTo>
                  <a:pt x="99778" y="1200388"/>
                </a:lnTo>
                <a:lnTo>
                  <a:pt x="223166" y="1083057"/>
                </a:lnTo>
                <a:lnTo>
                  <a:pt x="212686" y="1064585"/>
                </a:lnTo>
                <a:lnTo>
                  <a:pt x="201193" y="1032915"/>
                </a:lnTo>
                <a:lnTo>
                  <a:pt x="32170" y="1037168"/>
                </a:lnTo>
                <a:lnTo>
                  <a:pt x="23061" y="1003174"/>
                </a:lnTo>
                <a:lnTo>
                  <a:pt x="170564" y="922891"/>
                </a:lnTo>
                <a:lnTo>
                  <a:pt x="165720" y="867981"/>
                </a:lnTo>
                <a:lnTo>
                  <a:pt x="0" y="828015"/>
                </a:lnTo>
                <a:lnTo>
                  <a:pt x="0" y="792822"/>
                </a:lnTo>
                <a:lnTo>
                  <a:pt x="165521" y="752904"/>
                </a:lnTo>
                <a:lnTo>
                  <a:pt x="170379" y="697847"/>
                </a:lnTo>
                <a:lnTo>
                  <a:pt x="23060" y="617664"/>
                </a:lnTo>
                <a:lnTo>
                  <a:pt x="32169" y="583671"/>
                </a:lnTo>
                <a:lnTo>
                  <a:pt x="200402" y="587903"/>
                </a:lnTo>
                <a:lnTo>
                  <a:pt x="212686" y="554053"/>
                </a:lnTo>
                <a:lnTo>
                  <a:pt x="222356" y="537010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78763" y="437597"/>
                </a:lnTo>
                <a:lnTo>
                  <a:pt x="283647" y="428989"/>
                </a:lnTo>
                <a:lnTo>
                  <a:pt x="313106" y="394039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393831" y="312977"/>
                </a:lnTo>
                <a:lnTo>
                  <a:pt x="416471" y="292950"/>
                </a:lnTo>
                <a:lnTo>
                  <a:pt x="437976" y="280050"/>
                </a:lnTo>
                <a:lnTo>
                  <a:pt x="389971" y="117373"/>
                </a:lnTo>
                <a:lnTo>
                  <a:pt x="420448" y="99777"/>
                </a:lnTo>
                <a:lnTo>
                  <a:pt x="535974" y="221266"/>
                </a:lnTo>
                <a:lnTo>
                  <a:pt x="539625" y="219076"/>
                </a:lnTo>
                <a:lnTo>
                  <a:pt x="587898" y="200201"/>
                </a:lnTo>
                <a:lnTo>
                  <a:pt x="583670" y="32169"/>
                </a:lnTo>
                <a:lnTo>
                  <a:pt x="617664" y="23061"/>
                </a:lnTo>
                <a:lnTo>
                  <a:pt x="698570" y="171707"/>
                </a:lnTo>
                <a:lnTo>
                  <a:pt x="752729" y="166248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0" name="フリーフォーム: 図形 909">
            <a:extLst>
              <a:ext uri="{FF2B5EF4-FFF2-40B4-BE49-F238E27FC236}">
                <a16:creationId xmlns:a16="http://schemas.microsoft.com/office/drawing/2014/main" id="{CF422ED6-5533-4DD8-B051-83B42FE9F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1" y="765174"/>
            <a:ext cx="1620837" cy="1620838"/>
          </a:xfrm>
          <a:custGeom>
            <a:avLst/>
            <a:gdLst>
              <a:gd name="connsiteX0" fmla="*/ 809319 w 1620837"/>
              <a:gd name="connsiteY0" fmla="*/ 424149 h 1620838"/>
              <a:gd name="connsiteX1" fmla="*/ 423908 w 1620837"/>
              <a:gd name="connsiteY1" fmla="*/ 809870 h 1620838"/>
              <a:gd name="connsiteX2" fmla="*/ 809319 w 1620837"/>
              <a:gd name="connsiteY2" fmla="*/ 1195590 h 1620838"/>
              <a:gd name="connsiteX3" fmla="*/ 1194730 w 1620837"/>
              <a:gd name="connsiteY3" fmla="*/ 809870 h 1620838"/>
              <a:gd name="connsiteX4" fmla="*/ 809319 w 1620837"/>
              <a:gd name="connsiteY4" fmla="*/ 424149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59195 w 1620837"/>
              <a:gd name="connsiteY7" fmla="*/ 129289 h 1620838"/>
              <a:gd name="connsiteX8" fmla="*/ 940871 w 1620837"/>
              <a:gd name="connsiteY8" fmla="*/ 137528 h 1620838"/>
              <a:gd name="connsiteX9" fmla="*/ 1003174 w 1620837"/>
              <a:gd name="connsiteY9" fmla="*/ 23061 h 1620838"/>
              <a:gd name="connsiteX10" fmla="*/ 1037168 w 1620837"/>
              <a:gd name="connsiteY10" fmla="*/ 32169 h 1620838"/>
              <a:gd name="connsiteX11" fmla="*/ 1033887 w 1620837"/>
              <a:gd name="connsiteY11" fmla="*/ 162551 h 1620838"/>
              <a:gd name="connsiteX12" fmla="*/ 1094098 w 1620837"/>
              <a:gd name="connsiteY12" fmla="*/ 186112 h 1620838"/>
              <a:gd name="connsiteX13" fmla="*/ 1110211 w 1620837"/>
              <a:gd name="connsiteY13" fmla="*/ 194610 h 1620838"/>
              <a:gd name="connsiteX14" fmla="*/ 1200390 w 1620837"/>
              <a:gd name="connsiteY14" fmla="*/ 99777 h 1620838"/>
              <a:gd name="connsiteX15" fmla="*/ 1230867 w 1620837"/>
              <a:gd name="connsiteY15" fmla="*/ 117373 h 1620838"/>
              <a:gd name="connsiteX16" fmla="*/ 1193651 w 1620837"/>
              <a:gd name="connsiteY16" fmla="*/ 243488 h 1620838"/>
              <a:gd name="connsiteX17" fmla="*/ 1224140 w 1620837"/>
              <a:gd name="connsiteY17" fmla="*/ 264181 h 1620838"/>
              <a:gd name="connsiteX18" fmla="*/ 1257913 w 1620837"/>
              <a:gd name="connsiteY18" fmla="*/ 294081 h 1620838"/>
              <a:gd name="connsiteX19" fmla="*/ 1371029 w 1620837"/>
              <a:gd name="connsiteY19" fmla="*/ 224923 h 1620838"/>
              <a:gd name="connsiteX20" fmla="*/ 1395914 w 1620837"/>
              <a:gd name="connsiteY20" fmla="*/ 249809 h 1620838"/>
              <a:gd name="connsiteX21" fmla="*/ 1326639 w 1620837"/>
              <a:gd name="connsiteY21" fmla="*/ 363116 h 1620838"/>
              <a:gd name="connsiteX22" fmla="*/ 1364393 w 1620837"/>
              <a:gd name="connsiteY22" fmla="*/ 407945 h 1620838"/>
              <a:gd name="connsiteX23" fmla="*/ 1376860 w 1620837"/>
              <a:gd name="connsiteY23" fmla="*/ 427331 h 1620838"/>
              <a:gd name="connsiteX24" fmla="*/ 1503464 w 1620837"/>
              <a:gd name="connsiteY24" fmla="*/ 389971 h 1620838"/>
              <a:gd name="connsiteX25" fmla="*/ 1521060 w 1620837"/>
              <a:gd name="connsiteY25" fmla="*/ 420449 h 1620838"/>
              <a:gd name="connsiteX26" fmla="*/ 1425192 w 1620837"/>
              <a:gd name="connsiteY26" fmla="*/ 511612 h 1620838"/>
              <a:gd name="connsiteX27" fmla="*/ 1439323 w 1620837"/>
              <a:gd name="connsiteY27" fmla="*/ 540109 h 1620838"/>
              <a:gd name="connsiteX28" fmla="*/ 1456325 w 1620837"/>
              <a:gd name="connsiteY28" fmla="*/ 587000 h 1620838"/>
              <a:gd name="connsiteX29" fmla="*/ 1588669 w 1620837"/>
              <a:gd name="connsiteY29" fmla="*/ 583671 h 1620838"/>
              <a:gd name="connsiteX30" fmla="*/ 1597778 w 1620837"/>
              <a:gd name="connsiteY30" fmla="*/ 617664 h 1620838"/>
              <a:gd name="connsiteX31" fmla="*/ 1481840 w 1620837"/>
              <a:gd name="connsiteY31" fmla="*/ 680768 h 1620838"/>
              <a:gd name="connsiteX32" fmla="*/ 1483682 w 1620837"/>
              <a:gd name="connsiteY32" fmla="*/ 688499 h 1620838"/>
              <a:gd name="connsiteX33" fmla="*/ 1490099 w 1620837"/>
              <a:gd name="connsiteY33" fmla="*/ 761293 h 1620838"/>
              <a:gd name="connsiteX34" fmla="*/ 1620837 w 1620837"/>
              <a:gd name="connsiteY34" fmla="*/ 792822 h 1620838"/>
              <a:gd name="connsiteX35" fmla="*/ 1620837 w 1620837"/>
              <a:gd name="connsiteY35" fmla="*/ 828015 h 1620838"/>
              <a:gd name="connsiteX36" fmla="*/ 1490000 w 1620837"/>
              <a:gd name="connsiteY36" fmla="*/ 859568 h 1620838"/>
              <a:gd name="connsiteX37" fmla="*/ 1483682 w 1620837"/>
              <a:gd name="connsiteY37" fmla="*/ 931240 h 1620838"/>
              <a:gd name="connsiteX38" fmla="*/ 1481608 w 1620837"/>
              <a:gd name="connsiteY38" fmla="*/ 939944 h 1620838"/>
              <a:gd name="connsiteX39" fmla="*/ 1597778 w 1620837"/>
              <a:gd name="connsiteY39" fmla="*/ 1003174 h 1620838"/>
              <a:gd name="connsiteX40" fmla="*/ 1588669 w 1620837"/>
              <a:gd name="connsiteY40" fmla="*/ 1037168 h 1620838"/>
              <a:gd name="connsiteX41" fmla="*/ 1455931 w 1620837"/>
              <a:gd name="connsiteY41" fmla="*/ 1033828 h 1620838"/>
              <a:gd name="connsiteX42" fmla="*/ 1439323 w 1620837"/>
              <a:gd name="connsiteY42" fmla="*/ 1079630 h 1620838"/>
              <a:gd name="connsiteX43" fmla="*/ 1424821 w 1620837"/>
              <a:gd name="connsiteY43" fmla="*/ 1108874 h 1620838"/>
              <a:gd name="connsiteX44" fmla="*/ 1521060 w 1620837"/>
              <a:gd name="connsiteY44" fmla="*/ 1200389 h 1620838"/>
              <a:gd name="connsiteX45" fmla="*/ 1503464 w 1620837"/>
              <a:gd name="connsiteY45" fmla="*/ 1230867 h 1620838"/>
              <a:gd name="connsiteX46" fmla="*/ 1376267 w 1620837"/>
              <a:gd name="connsiteY46" fmla="*/ 1193332 h 1620838"/>
              <a:gd name="connsiteX47" fmla="*/ 1364393 w 1620837"/>
              <a:gd name="connsiteY47" fmla="*/ 1211795 h 1620838"/>
              <a:gd name="connsiteX48" fmla="*/ 1326249 w 1620837"/>
              <a:gd name="connsiteY48" fmla="*/ 1257085 h 1620838"/>
              <a:gd name="connsiteX49" fmla="*/ 1395914 w 1620837"/>
              <a:gd name="connsiteY49" fmla="*/ 1371030 h 1620838"/>
              <a:gd name="connsiteX50" fmla="*/ 1371029 w 1620837"/>
              <a:gd name="connsiteY50" fmla="*/ 1395915 h 1620838"/>
              <a:gd name="connsiteX51" fmla="*/ 1257179 w 1620837"/>
              <a:gd name="connsiteY51" fmla="*/ 1326308 h 1620838"/>
              <a:gd name="connsiteX52" fmla="*/ 1224140 w 1620837"/>
              <a:gd name="connsiteY52" fmla="*/ 1355558 h 1620838"/>
              <a:gd name="connsiteX53" fmla="*/ 1193381 w 1620837"/>
              <a:gd name="connsiteY53" fmla="*/ 1376435 h 1620838"/>
              <a:gd name="connsiteX54" fmla="*/ 1230867 w 1620837"/>
              <a:gd name="connsiteY54" fmla="*/ 1503465 h 1620838"/>
              <a:gd name="connsiteX55" fmla="*/ 1200390 w 1620837"/>
              <a:gd name="connsiteY55" fmla="*/ 1521061 h 1620838"/>
              <a:gd name="connsiteX56" fmla="*/ 1109515 w 1620837"/>
              <a:gd name="connsiteY56" fmla="*/ 1425496 h 1620838"/>
              <a:gd name="connsiteX57" fmla="*/ 1094098 w 1620837"/>
              <a:gd name="connsiteY57" fmla="*/ 1433627 h 1620838"/>
              <a:gd name="connsiteX58" fmla="*/ 1033860 w 1620837"/>
              <a:gd name="connsiteY58" fmla="*/ 1457200 h 1620838"/>
              <a:gd name="connsiteX59" fmla="*/ 1037168 w 1620837"/>
              <a:gd name="connsiteY59" fmla="*/ 1588669 h 1620838"/>
              <a:gd name="connsiteX60" fmla="*/ 1003174 w 1620837"/>
              <a:gd name="connsiteY60" fmla="*/ 1597778 h 1620838"/>
              <a:gd name="connsiteX61" fmla="*/ 940304 w 1620837"/>
              <a:gd name="connsiteY61" fmla="*/ 1482269 h 1620838"/>
              <a:gd name="connsiteX62" fmla="*/ 859467 w 1620837"/>
              <a:gd name="connsiteY62" fmla="*/ 1490423 h 1620838"/>
              <a:gd name="connsiteX63" fmla="*/ 828015 w 1620837"/>
              <a:gd name="connsiteY63" fmla="*/ 1620838 h 1620838"/>
              <a:gd name="connsiteX64" fmla="*/ 792822 w 1620837"/>
              <a:gd name="connsiteY64" fmla="*/ 1620838 h 1620838"/>
              <a:gd name="connsiteX65" fmla="*/ 761426 w 1620837"/>
              <a:gd name="connsiteY65" fmla="*/ 1490651 h 1620838"/>
              <a:gd name="connsiteX66" fmla="*/ 680419 w 1620837"/>
              <a:gd name="connsiteY66" fmla="*/ 1482479 h 1620838"/>
              <a:gd name="connsiteX67" fmla="*/ 617663 w 1620837"/>
              <a:gd name="connsiteY67" fmla="*/ 1597778 h 1620838"/>
              <a:gd name="connsiteX68" fmla="*/ 583670 w 1620837"/>
              <a:gd name="connsiteY68" fmla="*/ 1588669 h 1620838"/>
              <a:gd name="connsiteX69" fmla="*/ 586956 w 1620837"/>
              <a:gd name="connsiteY69" fmla="*/ 1458052 h 1620838"/>
              <a:gd name="connsiteX70" fmla="*/ 524540 w 1620837"/>
              <a:gd name="connsiteY70" fmla="*/ 1433627 h 1620838"/>
              <a:gd name="connsiteX71" fmla="*/ 510588 w 1620837"/>
              <a:gd name="connsiteY71" fmla="*/ 1426269 h 1620838"/>
              <a:gd name="connsiteX72" fmla="*/ 420448 w 1620837"/>
              <a:gd name="connsiteY72" fmla="*/ 1521061 h 1620838"/>
              <a:gd name="connsiteX73" fmla="*/ 389970 w 1620837"/>
              <a:gd name="connsiteY73" fmla="*/ 1503465 h 1620838"/>
              <a:gd name="connsiteX74" fmla="*/ 427089 w 1620837"/>
              <a:gd name="connsiteY74" fmla="*/ 1377679 h 1620838"/>
              <a:gd name="connsiteX75" fmla="*/ 394498 w 1620837"/>
              <a:gd name="connsiteY75" fmla="*/ 1355558 h 1620838"/>
              <a:gd name="connsiteX76" fmla="*/ 362357 w 1620837"/>
              <a:gd name="connsiteY76" fmla="*/ 1327104 h 1620838"/>
              <a:gd name="connsiteX77" fmla="*/ 249809 w 1620837"/>
              <a:gd name="connsiteY77" fmla="*/ 1395915 h 1620838"/>
              <a:gd name="connsiteX78" fmla="*/ 224924 w 1620837"/>
              <a:gd name="connsiteY78" fmla="*/ 1371030 h 1620838"/>
              <a:gd name="connsiteX79" fmla="*/ 293663 w 1620837"/>
              <a:gd name="connsiteY79" fmla="*/ 1258598 h 1620838"/>
              <a:gd name="connsiteX80" fmla="*/ 254245 w 1620837"/>
              <a:gd name="connsiteY80" fmla="*/ 1211795 h 1620838"/>
              <a:gd name="connsiteX81" fmla="*/ 242722 w 1620837"/>
              <a:gd name="connsiteY81" fmla="*/ 1193877 h 1620838"/>
              <a:gd name="connsiteX82" fmla="*/ 117373 w 1620837"/>
              <a:gd name="connsiteY82" fmla="*/ 1230867 h 1620838"/>
              <a:gd name="connsiteX83" fmla="*/ 99777 w 1620837"/>
              <a:gd name="connsiteY83" fmla="*/ 1200389 h 1620838"/>
              <a:gd name="connsiteX84" fmla="*/ 194521 w 1620837"/>
              <a:gd name="connsiteY84" fmla="*/ 1110296 h 1620838"/>
              <a:gd name="connsiteX85" fmla="*/ 179314 w 1620837"/>
              <a:gd name="connsiteY85" fmla="*/ 1079630 h 1620838"/>
              <a:gd name="connsiteX86" fmla="*/ 162727 w 1620837"/>
              <a:gd name="connsiteY86" fmla="*/ 1033883 h 1620838"/>
              <a:gd name="connsiteX87" fmla="*/ 32168 w 1620837"/>
              <a:gd name="connsiteY87" fmla="*/ 1037168 h 1620838"/>
              <a:gd name="connsiteX88" fmla="*/ 23059 w 1620837"/>
              <a:gd name="connsiteY88" fmla="*/ 1003174 h 1620838"/>
              <a:gd name="connsiteX89" fmla="*/ 137282 w 1620837"/>
              <a:gd name="connsiteY89" fmla="*/ 941004 h 1620838"/>
              <a:gd name="connsiteX90" fmla="*/ 134956 w 1620837"/>
              <a:gd name="connsiteY90" fmla="*/ 931240 h 1620838"/>
              <a:gd name="connsiteX91" fmla="*/ 128590 w 1620837"/>
              <a:gd name="connsiteY91" fmla="*/ 859026 h 1620838"/>
              <a:gd name="connsiteX92" fmla="*/ 0 w 1620837"/>
              <a:gd name="connsiteY92" fmla="*/ 828015 h 1620838"/>
              <a:gd name="connsiteX93" fmla="*/ 0 w 1620837"/>
              <a:gd name="connsiteY93" fmla="*/ 792822 h 1620838"/>
              <a:gd name="connsiteX94" fmla="*/ 128491 w 1620837"/>
              <a:gd name="connsiteY94" fmla="*/ 761835 h 1620838"/>
              <a:gd name="connsiteX95" fmla="*/ 134956 w 1620837"/>
              <a:gd name="connsiteY95" fmla="*/ 688499 h 1620838"/>
              <a:gd name="connsiteX96" fmla="*/ 137050 w 1620837"/>
              <a:gd name="connsiteY96" fmla="*/ 679708 h 1620838"/>
              <a:gd name="connsiteX97" fmla="*/ 23059 w 1620837"/>
              <a:gd name="connsiteY97" fmla="*/ 617664 h 1620838"/>
              <a:gd name="connsiteX98" fmla="*/ 32168 w 1620837"/>
              <a:gd name="connsiteY98" fmla="*/ 583671 h 1620838"/>
              <a:gd name="connsiteX99" fmla="*/ 162332 w 1620837"/>
              <a:gd name="connsiteY99" fmla="*/ 586945 h 1620838"/>
              <a:gd name="connsiteX100" fmla="*/ 179314 w 1620837"/>
              <a:gd name="connsiteY100" fmla="*/ 540109 h 1620838"/>
              <a:gd name="connsiteX101" fmla="*/ 194151 w 1620837"/>
              <a:gd name="connsiteY101" fmla="*/ 510190 h 1620838"/>
              <a:gd name="connsiteX102" fmla="*/ 99777 w 1620837"/>
              <a:gd name="connsiteY102" fmla="*/ 420449 h 1620838"/>
              <a:gd name="connsiteX103" fmla="*/ 117373 w 1620837"/>
              <a:gd name="connsiteY103" fmla="*/ 389971 h 1620838"/>
              <a:gd name="connsiteX104" fmla="*/ 242128 w 1620837"/>
              <a:gd name="connsiteY104" fmla="*/ 426786 h 1620838"/>
              <a:gd name="connsiteX105" fmla="*/ 254245 w 1620837"/>
              <a:gd name="connsiteY105" fmla="*/ 407945 h 1620838"/>
              <a:gd name="connsiteX106" fmla="*/ 293274 w 1620837"/>
              <a:gd name="connsiteY106" fmla="*/ 361603 h 1620838"/>
              <a:gd name="connsiteX107" fmla="*/ 224924 w 1620837"/>
              <a:gd name="connsiteY107" fmla="*/ 249809 h 1620838"/>
              <a:gd name="connsiteX108" fmla="*/ 249809 w 1620837"/>
              <a:gd name="connsiteY108" fmla="*/ 224923 h 1620838"/>
              <a:gd name="connsiteX109" fmla="*/ 361623 w 1620837"/>
              <a:gd name="connsiteY109" fmla="*/ 293285 h 1620838"/>
              <a:gd name="connsiteX110" fmla="*/ 394498 w 1620837"/>
              <a:gd name="connsiteY110" fmla="*/ 264181 h 1620838"/>
              <a:gd name="connsiteX111" fmla="*/ 426819 w 1620837"/>
              <a:gd name="connsiteY111" fmla="*/ 242244 h 1620838"/>
              <a:gd name="connsiteX112" fmla="*/ 389970 w 1620837"/>
              <a:gd name="connsiteY112" fmla="*/ 117373 h 1620838"/>
              <a:gd name="connsiteX113" fmla="*/ 420448 w 1620837"/>
              <a:gd name="connsiteY113" fmla="*/ 99777 h 1620838"/>
              <a:gd name="connsiteX114" fmla="*/ 509892 w 1620837"/>
              <a:gd name="connsiteY114" fmla="*/ 193838 h 1620838"/>
              <a:gd name="connsiteX115" fmla="*/ 524540 w 1620837"/>
              <a:gd name="connsiteY115" fmla="*/ 186112 h 1620838"/>
              <a:gd name="connsiteX116" fmla="*/ 586929 w 1620837"/>
              <a:gd name="connsiteY116" fmla="*/ 161698 h 1620838"/>
              <a:gd name="connsiteX117" fmla="*/ 583670 w 1620837"/>
              <a:gd name="connsiteY117" fmla="*/ 32169 h 1620838"/>
              <a:gd name="connsiteX118" fmla="*/ 617663 w 1620837"/>
              <a:gd name="connsiteY118" fmla="*/ 23061 h 1620838"/>
              <a:gd name="connsiteX119" fmla="*/ 679852 w 1620837"/>
              <a:gd name="connsiteY119" fmla="*/ 137318 h 1620838"/>
              <a:gd name="connsiteX120" fmla="*/ 761697 w 1620837"/>
              <a:gd name="connsiteY120" fmla="*/ 129061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1620837" h="1620838">
                <a:moveTo>
                  <a:pt x="809319" y="424149"/>
                </a:moveTo>
                <a:cubicBezTo>
                  <a:pt x="596442" y="424149"/>
                  <a:pt x="423908" y="596822"/>
                  <a:pt x="423908" y="809870"/>
                </a:cubicBezTo>
                <a:cubicBezTo>
                  <a:pt x="423908" y="1022917"/>
                  <a:pt x="596442" y="1195590"/>
                  <a:pt x="809319" y="1195590"/>
                </a:cubicBezTo>
                <a:cubicBezTo>
                  <a:pt x="1022196" y="1195590"/>
                  <a:pt x="1194730" y="1022917"/>
                  <a:pt x="1194730" y="809870"/>
                </a:cubicBezTo>
                <a:cubicBezTo>
                  <a:pt x="1194730" y="596822"/>
                  <a:pt x="1022196" y="424149"/>
                  <a:pt x="809319" y="424149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59195" y="129289"/>
                </a:lnTo>
                <a:lnTo>
                  <a:pt x="940871" y="137528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3887" y="162551"/>
                </a:lnTo>
                <a:lnTo>
                  <a:pt x="1094098" y="186112"/>
                </a:lnTo>
                <a:lnTo>
                  <a:pt x="1110211" y="194610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3651" y="243488"/>
                </a:lnTo>
                <a:lnTo>
                  <a:pt x="1224140" y="264181"/>
                </a:lnTo>
                <a:lnTo>
                  <a:pt x="1257913" y="294081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26639" y="363116"/>
                </a:lnTo>
                <a:lnTo>
                  <a:pt x="1364393" y="407945"/>
                </a:lnTo>
                <a:lnTo>
                  <a:pt x="1376860" y="427331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25192" y="511612"/>
                </a:lnTo>
                <a:lnTo>
                  <a:pt x="1439323" y="540109"/>
                </a:lnTo>
                <a:lnTo>
                  <a:pt x="1456325" y="587000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81840" y="680768"/>
                </a:lnTo>
                <a:lnTo>
                  <a:pt x="1483682" y="688499"/>
                </a:lnTo>
                <a:lnTo>
                  <a:pt x="1490099" y="76129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90000" y="859568"/>
                </a:lnTo>
                <a:lnTo>
                  <a:pt x="1483682" y="931240"/>
                </a:lnTo>
                <a:lnTo>
                  <a:pt x="1481608" y="939944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55931" y="1033828"/>
                </a:lnTo>
                <a:lnTo>
                  <a:pt x="1439323" y="1079630"/>
                </a:lnTo>
                <a:lnTo>
                  <a:pt x="1424821" y="1108874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76267" y="1193332"/>
                </a:lnTo>
                <a:lnTo>
                  <a:pt x="1364393" y="1211795"/>
                </a:lnTo>
                <a:lnTo>
                  <a:pt x="1326249" y="1257085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57179" y="1326308"/>
                </a:lnTo>
                <a:lnTo>
                  <a:pt x="1224140" y="1355558"/>
                </a:lnTo>
                <a:lnTo>
                  <a:pt x="1193381" y="1376435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09515" y="1425496"/>
                </a:lnTo>
                <a:lnTo>
                  <a:pt x="1094098" y="1433627"/>
                </a:lnTo>
                <a:lnTo>
                  <a:pt x="1033860" y="1457200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0304" y="1482269"/>
                </a:lnTo>
                <a:lnTo>
                  <a:pt x="859467" y="1490423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1426" y="1490651"/>
                </a:lnTo>
                <a:lnTo>
                  <a:pt x="680419" y="1482479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956" y="1458052"/>
                </a:lnTo>
                <a:lnTo>
                  <a:pt x="524540" y="1433627"/>
                </a:lnTo>
                <a:lnTo>
                  <a:pt x="510588" y="1426269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7089" y="1377679"/>
                </a:lnTo>
                <a:lnTo>
                  <a:pt x="394498" y="1355558"/>
                </a:lnTo>
                <a:lnTo>
                  <a:pt x="362357" y="1327104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93663" y="1258598"/>
                </a:lnTo>
                <a:lnTo>
                  <a:pt x="254245" y="1211795"/>
                </a:lnTo>
                <a:lnTo>
                  <a:pt x="242722" y="1193877"/>
                </a:lnTo>
                <a:lnTo>
                  <a:pt x="117373" y="1230867"/>
                </a:lnTo>
                <a:lnTo>
                  <a:pt x="99777" y="1200389"/>
                </a:lnTo>
                <a:lnTo>
                  <a:pt x="194521" y="1110296"/>
                </a:lnTo>
                <a:lnTo>
                  <a:pt x="179314" y="1079630"/>
                </a:lnTo>
                <a:lnTo>
                  <a:pt x="162727" y="1033883"/>
                </a:lnTo>
                <a:lnTo>
                  <a:pt x="32168" y="1037168"/>
                </a:lnTo>
                <a:lnTo>
                  <a:pt x="23059" y="1003174"/>
                </a:lnTo>
                <a:lnTo>
                  <a:pt x="137282" y="941004"/>
                </a:lnTo>
                <a:lnTo>
                  <a:pt x="134956" y="931240"/>
                </a:lnTo>
                <a:lnTo>
                  <a:pt x="128590" y="859026"/>
                </a:lnTo>
                <a:lnTo>
                  <a:pt x="0" y="828015"/>
                </a:lnTo>
                <a:lnTo>
                  <a:pt x="0" y="792822"/>
                </a:lnTo>
                <a:lnTo>
                  <a:pt x="128491" y="761835"/>
                </a:lnTo>
                <a:lnTo>
                  <a:pt x="134956" y="688499"/>
                </a:lnTo>
                <a:lnTo>
                  <a:pt x="137050" y="679708"/>
                </a:lnTo>
                <a:lnTo>
                  <a:pt x="23059" y="617664"/>
                </a:lnTo>
                <a:lnTo>
                  <a:pt x="32168" y="583671"/>
                </a:lnTo>
                <a:lnTo>
                  <a:pt x="162332" y="586945"/>
                </a:lnTo>
                <a:lnTo>
                  <a:pt x="179314" y="540109"/>
                </a:lnTo>
                <a:lnTo>
                  <a:pt x="194151" y="510190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42128" y="426786"/>
                </a:lnTo>
                <a:lnTo>
                  <a:pt x="254245" y="407945"/>
                </a:lnTo>
                <a:lnTo>
                  <a:pt x="293274" y="361603"/>
                </a:lnTo>
                <a:lnTo>
                  <a:pt x="224924" y="249809"/>
                </a:lnTo>
                <a:lnTo>
                  <a:pt x="249809" y="224923"/>
                </a:lnTo>
                <a:lnTo>
                  <a:pt x="361623" y="293285"/>
                </a:lnTo>
                <a:lnTo>
                  <a:pt x="394498" y="264181"/>
                </a:lnTo>
                <a:lnTo>
                  <a:pt x="426819" y="242244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09892" y="193838"/>
                </a:lnTo>
                <a:lnTo>
                  <a:pt x="524540" y="186112"/>
                </a:lnTo>
                <a:lnTo>
                  <a:pt x="586929" y="161698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9852" y="137318"/>
                </a:lnTo>
                <a:lnTo>
                  <a:pt x="761697" y="12906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08" name="フリーフォーム: 図形 907">
            <a:extLst>
              <a:ext uri="{FF2B5EF4-FFF2-40B4-BE49-F238E27FC236}">
                <a16:creationId xmlns:a16="http://schemas.microsoft.com/office/drawing/2014/main" id="{C0274252-EE2F-4F95-8A0E-353A20DFE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6" y="765175"/>
            <a:ext cx="1620837" cy="1620838"/>
          </a:xfrm>
          <a:custGeom>
            <a:avLst/>
            <a:gdLst>
              <a:gd name="connsiteX0" fmla="*/ 792822 w 1620837"/>
              <a:gd name="connsiteY0" fmla="*/ 0 h 1620838"/>
              <a:gd name="connsiteX1" fmla="*/ 828015 w 1620837"/>
              <a:gd name="connsiteY1" fmla="*/ 0 h 1620838"/>
              <a:gd name="connsiteX2" fmla="*/ 859166 w 1620837"/>
              <a:gd name="connsiteY2" fmla="*/ 129171 h 1620838"/>
              <a:gd name="connsiteX3" fmla="*/ 940933 w 1620837"/>
              <a:gd name="connsiteY3" fmla="*/ 137414 h 1620838"/>
              <a:gd name="connsiteX4" fmla="*/ 1003174 w 1620837"/>
              <a:gd name="connsiteY4" fmla="*/ 23061 h 1620838"/>
              <a:gd name="connsiteX5" fmla="*/ 1037168 w 1620837"/>
              <a:gd name="connsiteY5" fmla="*/ 32169 h 1620838"/>
              <a:gd name="connsiteX6" fmla="*/ 1033901 w 1620837"/>
              <a:gd name="connsiteY6" fmla="*/ 162021 h 1620838"/>
              <a:gd name="connsiteX7" fmla="*/ 1095645 w 1620837"/>
              <a:gd name="connsiteY7" fmla="*/ 186165 h 1620838"/>
              <a:gd name="connsiteX8" fmla="*/ 1110698 w 1620837"/>
              <a:gd name="connsiteY8" fmla="*/ 194098 h 1620838"/>
              <a:gd name="connsiteX9" fmla="*/ 1200389 w 1620837"/>
              <a:gd name="connsiteY9" fmla="*/ 99777 h 1620838"/>
              <a:gd name="connsiteX10" fmla="*/ 1230867 w 1620837"/>
              <a:gd name="connsiteY10" fmla="*/ 117373 h 1620838"/>
              <a:gd name="connsiteX11" fmla="*/ 1193911 w 1620837"/>
              <a:gd name="connsiteY11" fmla="*/ 242607 h 1620838"/>
              <a:gd name="connsiteX12" fmla="*/ 1225896 w 1620837"/>
              <a:gd name="connsiteY12" fmla="*/ 264299 h 1620838"/>
              <a:gd name="connsiteX13" fmla="*/ 1258889 w 1620837"/>
              <a:gd name="connsiteY13" fmla="*/ 293485 h 1620838"/>
              <a:gd name="connsiteX14" fmla="*/ 1371029 w 1620837"/>
              <a:gd name="connsiteY14" fmla="*/ 224923 h 1620838"/>
              <a:gd name="connsiteX15" fmla="*/ 1395914 w 1620837"/>
              <a:gd name="connsiteY15" fmla="*/ 249809 h 1620838"/>
              <a:gd name="connsiteX16" fmla="*/ 1327376 w 1620837"/>
              <a:gd name="connsiteY16" fmla="*/ 361910 h 1620838"/>
              <a:gd name="connsiteX17" fmla="*/ 1366377 w 1620837"/>
              <a:gd name="connsiteY17" fmla="*/ 408181 h 1620838"/>
              <a:gd name="connsiteX18" fmla="*/ 1378409 w 1620837"/>
              <a:gd name="connsiteY18" fmla="*/ 426874 h 1620838"/>
              <a:gd name="connsiteX19" fmla="*/ 1503464 w 1620837"/>
              <a:gd name="connsiteY19" fmla="*/ 389971 h 1620838"/>
              <a:gd name="connsiteX20" fmla="*/ 1521060 w 1620837"/>
              <a:gd name="connsiteY20" fmla="*/ 420449 h 1620838"/>
              <a:gd name="connsiteX21" fmla="*/ 1426500 w 1620837"/>
              <a:gd name="connsiteY21" fmla="*/ 510367 h 1620838"/>
              <a:gd name="connsiteX22" fmla="*/ 1441431 w 1620837"/>
              <a:gd name="connsiteY22" fmla="*/ 540451 h 1620838"/>
              <a:gd name="connsiteX23" fmla="*/ 1458306 w 1620837"/>
              <a:gd name="connsiteY23" fmla="*/ 586950 h 1620838"/>
              <a:gd name="connsiteX24" fmla="*/ 1588669 w 1620837"/>
              <a:gd name="connsiteY24" fmla="*/ 583671 h 1620838"/>
              <a:gd name="connsiteX25" fmla="*/ 1597778 w 1620837"/>
              <a:gd name="connsiteY25" fmla="*/ 617664 h 1620838"/>
              <a:gd name="connsiteX26" fmla="*/ 1483672 w 1620837"/>
              <a:gd name="connsiteY26" fmla="*/ 679770 h 1620838"/>
              <a:gd name="connsiteX27" fmla="*/ 1485863 w 1620837"/>
              <a:gd name="connsiteY27" fmla="*/ 688957 h 1620838"/>
              <a:gd name="connsiteX28" fmla="*/ 1492292 w 1620837"/>
              <a:gd name="connsiteY28" fmla="*/ 761822 h 1620838"/>
              <a:gd name="connsiteX29" fmla="*/ 1620837 w 1620837"/>
              <a:gd name="connsiteY29" fmla="*/ 792822 h 1620838"/>
              <a:gd name="connsiteX30" fmla="*/ 1620837 w 1620837"/>
              <a:gd name="connsiteY30" fmla="*/ 828015 h 1620838"/>
              <a:gd name="connsiteX31" fmla="*/ 1492292 w 1620837"/>
              <a:gd name="connsiteY31" fmla="*/ 859015 h 1620838"/>
              <a:gd name="connsiteX32" fmla="*/ 1485863 w 1620837"/>
              <a:gd name="connsiteY32" fmla="*/ 931881 h 1620838"/>
              <a:gd name="connsiteX33" fmla="*/ 1483672 w 1620837"/>
              <a:gd name="connsiteY33" fmla="*/ 941068 h 1620838"/>
              <a:gd name="connsiteX34" fmla="*/ 1597778 w 1620837"/>
              <a:gd name="connsiteY34" fmla="*/ 1003174 h 1620838"/>
              <a:gd name="connsiteX35" fmla="*/ 1588669 w 1620837"/>
              <a:gd name="connsiteY35" fmla="*/ 1037168 h 1620838"/>
              <a:gd name="connsiteX36" fmla="*/ 1458306 w 1620837"/>
              <a:gd name="connsiteY36" fmla="*/ 1033888 h 1620838"/>
              <a:gd name="connsiteX37" fmla="*/ 1441431 w 1620837"/>
              <a:gd name="connsiteY37" fmla="*/ 1080387 h 1620838"/>
              <a:gd name="connsiteX38" fmla="*/ 1426500 w 1620837"/>
              <a:gd name="connsiteY38" fmla="*/ 1110471 h 1620838"/>
              <a:gd name="connsiteX39" fmla="*/ 1521060 w 1620837"/>
              <a:gd name="connsiteY39" fmla="*/ 1200389 h 1620838"/>
              <a:gd name="connsiteX40" fmla="*/ 1503464 w 1620837"/>
              <a:gd name="connsiteY40" fmla="*/ 1230867 h 1620838"/>
              <a:gd name="connsiteX41" fmla="*/ 1378409 w 1620837"/>
              <a:gd name="connsiteY41" fmla="*/ 1193964 h 1620838"/>
              <a:gd name="connsiteX42" fmla="*/ 1366377 w 1620837"/>
              <a:gd name="connsiteY42" fmla="*/ 1212657 h 1620838"/>
              <a:gd name="connsiteX43" fmla="*/ 1327376 w 1620837"/>
              <a:gd name="connsiteY43" fmla="*/ 1258928 h 1620838"/>
              <a:gd name="connsiteX44" fmla="*/ 1395914 w 1620837"/>
              <a:gd name="connsiteY44" fmla="*/ 1371030 h 1620838"/>
              <a:gd name="connsiteX45" fmla="*/ 1371029 w 1620837"/>
              <a:gd name="connsiteY45" fmla="*/ 1395915 h 1620838"/>
              <a:gd name="connsiteX46" fmla="*/ 1258889 w 1620837"/>
              <a:gd name="connsiteY46" fmla="*/ 1327353 h 1620838"/>
              <a:gd name="connsiteX47" fmla="*/ 1225896 w 1620837"/>
              <a:gd name="connsiteY47" fmla="*/ 1356539 h 1620838"/>
              <a:gd name="connsiteX48" fmla="*/ 1193911 w 1620837"/>
              <a:gd name="connsiteY48" fmla="*/ 1378231 h 1620838"/>
              <a:gd name="connsiteX49" fmla="*/ 1230867 w 1620837"/>
              <a:gd name="connsiteY49" fmla="*/ 1503465 h 1620838"/>
              <a:gd name="connsiteX50" fmla="*/ 1200389 w 1620837"/>
              <a:gd name="connsiteY50" fmla="*/ 1521061 h 1620838"/>
              <a:gd name="connsiteX51" fmla="*/ 1110698 w 1620837"/>
              <a:gd name="connsiteY51" fmla="*/ 1426740 h 1620838"/>
              <a:gd name="connsiteX52" fmla="*/ 1095645 w 1620837"/>
              <a:gd name="connsiteY52" fmla="*/ 1434673 h 1620838"/>
              <a:gd name="connsiteX53" fmla="*/ 1033901 w 1620837"/>
              <a:gd name="connsiteY53" fmla="*/ 1458817 h 1620838"/>
              <a:gd name="connsiteX54" fmla="*/ 1037168 w 1620837"/>
              <a:gd name="connsiteY54" fmla="*/ 1588669 h 1620838"/>
              <a:gd name="connsiteX55" fmla="*/ 1003174 w 1620837"/>
              <a:gd name="connsiteY55" fmla="*/ 1597778 h 1620838"/>
              <a:gd name="connsiteX56" fmla="*/ 940933 w 1620837"/>
              <a:gd name="connsiteY56" fmla="*/ 1483424 h 1620838"/>
              <a:gd name="connsiteX57" fmla="*/ 859166 w 1620837"/>
              <a:gd name="connsiteY57" fmla="*/ 1491667 h 1620838"/>
              <a:gd name="connsiteX58" fmla="*/ 828015 w 1620837"/>
              <a:gd name="connsiteY58" fmla="*/ 1620838 h 1620838"/>
              <a:gd name="connsiteX59" fmla="*/ 792822 w 1620837"/>
              <a:gd name="connsiteY59" fmla="*/ 1620838 h 1620838"/>
              <a:gd name="connsiteX60" fmla="*/ 761671 w 1620837"/>
              <a:gd name="connsiteY60" fmla="*/ 1491667 h 1620838"/>
              <a:gd name="connsiteX61" fmla="*/ 679904 w 1620837"/>
              <a:gd name="connsiteY61" fmla="*/ 1483424 h 1620838"/>
              <a:gd name="connsiteX62" fmla="*/ 617663 w 1620837"/>
              <a:gd name="connsiteY62" fmla="*/ 1597778 h 1620838"/>
              <a:gd name="connsiteX63" fmla="*/ 583670 w 1620837"/>
              <a:gd name="connsiteY63" fmla="*/ 1588669 h 1620838"/>
              <a:gd name="connsiteX64" fmla="*/ 586936 w 1620837"/>
              <a:gd name="connsiteY64" fmla="*/ 1458818 h 1620838"/>
              <a:gd name="connsiteX65" fmla="*/ 525191 w 1620837"/>
              <a:gd name="connsiteY65" fmla="*/ 1434673 h 1620838"/>
              <a:gd name="connsiteX66" fmla="*/ 510139 w 1620837"/>
              <a:gd name="connsiteY66" fmla="*/ 1426741 h 1620838"/>
              <a:gd name="connsiteX67" fmla="*/ 420448 w 1620837"/>
              <a:gd name="connsiteY67" fmla="*/ 1521061 h 1620838"/>
              <a:gd name="connsiteX68" fmla="*/ 389970 w 1620837"/>
              <a:gd name="connsiteY68" fmla="*/ 1503465 h 1620838"/>
              <a:gd name="connsiteX69" fmla="*/ 426926 w 1620837"/>
              <a:gd name="connsiteY69" fmla="*/ 1378232 h 1620838"/>
              <a:gd name="connsiteX70" fmla="*/ 394940 w 1620837"/>
              <a:gd name="connsiteY70" fmla="*/ 1356539 h 1620838"/>
              <a:gd name="connsiteX71" fmla="*/ 361948 w 1620837"/>
              <a:gd name="connsiteY71" fmla="*/ 1327354 h 1620838"/>
              <a:gd name="connsiteX72" fmla="*/ 249809 w 1620837"/>
              <a:gd name="connsiteY72" fmla="*/ 1395915 h 1620838"/>
              <a:gd name="connsiteX73" fmla="*/ 224923 w 1620837"/>
              <a:gd name="connsiteY73" fmla="*/ 1371030 h 1620838"/>
              <a:gd name="connsiteX74" fmla="*/ 293461 w 1620837"/>
              <a:gd name="connsiteY74" fmla="*/ 1258929 h 1620838"/>
              <a:gd name="connsiteX75" fmla="*/ 254459 w 1620837"/>
              <a:gd name="connsiteY75" fmla="*/ 1212657 h 1620838"/>
              <a:gd name="connsiteX76" fmla="*/ 242427 w 1620837"/>
              <a:gd name="connsiteY76" fmla="*/ 1193964 h 1620838"/>
              <a:gd name="connsiteX77" fmla="*/ 117374 w 1620837"/>
              <a:gd name="connsiteY77" fmla="*/ 1230867 h 1620838"/>
              <a:gd name="connsiteX78" fmla="*/ 99777 w 1620837"/>
              <a:gd name="connsiteY78" fmla="*/ 1200389 h 1620838"/>
              <a:gd name="connsiteX79" fmla="*/ 194336 w 1620837"/>
              <a:gd name="connsiteY79" fmla="*/ 1110471 h 1620838"/>
              <a:gd name="connsiteX80" fmla="*/ 179405 w 1620837"/>
              <a:gd name="connsiteY80" fmla="*/ 1080387 h 1620838"/>
              <a:gd name="connsiteX81" fmla="*/ 162531 w 1620837"/>
              <a:gd name="connsiteY81" fmla="*/ 1033888 h 1620838"/>
              <a:gd name="connsiteX82" fmla="*/ 32168 w 1620837"/>
              <a:gd name="connsiteY82" fmla="*/ 1037168 h 1620838"/>
              <a:gd name="connsiteX83" fmla="*/ 23060 w 1620837"/>
              <a:gd name="connsiteY83" fmla="*/ 1003174 h 1620838"/>
              <a:gd name="connsiteX84" fmla="*/ 137164 w 1620837"/>
              <a:gd name="connsiteY84" fmla="*/ 941069 h 1620838"/>
              <a:gd name="connsiteX85" fmla="*/ 134973 w 1620837"/>
              <a:gd name="connsiteY85" fmla="*/ 931881 h 1620838"/>
              <a:gd name="connsiteX86" fmla="*/ 128544 w 1620837"/>
              <a:gd name="connsiteY86" fmla="*/ 859015 h 1620838"/>
              <a:gd name="connsiteX87" fmla="*/ 0 w 1620837"/>
              <a:gd name="connsiteY87" fmla="*/ 828015 h 1620838"/>
              <a:gd name="connsiteX88" fmla="*/ 0 w 1620837"/>
              <a:gd name="connsiteY88" fmla="*/ 792822 h 1620838"/>
              <a:gd name="connsiteX89" fmla="*/ 128544 w 1620837"/>
              <a:gd name="connsiteY89" fmla="*/ 761822 h 1620838"/>
              <a:gd name="connsiteX90" fmla="*/ 134973 w 1620837"/>
              <a:gd name="connsiteY90" fmla="*/ 688957 h 1620838"/>
              <a:gd name="connsiteX91" fmla="*/ 137164 w 1620837"/>
              <a:gd name="connsiteY91" fmla="*/ 679770 h 1620838"/>
              <a:gd name="connsiteX92" fmla="*/ 23060 w 1620837"/>
              <a:gd name="connsiteY92" fmla="*/ 617664 h 1620838"/>
              <a:gd name="connsiteX93" fmla="*/ 32168 w 1620837"/>
              <a:gd name="connsiteY93" fmla="*/ 583671 h 1620838"/>
              <a:gd name="connsiteX94" fmla="*/ 162531 w 1620837"/>
              <a:gd name="connsiteY94" fmla="*/ 586950 h 1620838"/>
              <a:gd name="connsiteX95" fmla="*/ 179405 w 1620837"/>
              <a:gd name="connsiteY95" fmla="*/ 540451 h 1620838"/>
              <a:gd name="connsiteX96" fmla="*/ 194336 w 1620837"/>
              <a:gd name="connsiteY96" fmla="*/ 510367 h 1620838"/>
              <a:gd name="connsiteX97" fmla="*/ 99777 w 1620837"/>
              <a:gd name="connsiteY97" fmla="*/ 420449 h 1620838"/>
              <a:gd name="connsiteX98" fmla="*/ 117374 w 1620837"/>
              <a:gd name="connsiteY98" fmla="*/ 389971 h 1620838"/>
              <a:gd name="connsiteX99" fmla="*/ 242427 w 1620837"/>
              <a:gd name="connsiteY99" fmla="*/ 426874 h 1620838"/>
              <a:gd name="connsiteX100" fmla="*/ 254459 w 1620837"/>
              <a:gd name="connsiteY100" fmla="*/ 408181 h 1620838"/>
              <a:gd name="connsiteX101" fmla="*/ 293461 w 1620837"/>
              <a:gd name="connsiteY101" fmla="*/ 361909 h 1620838"/>
              <a:gd name="connsiteX102" fmla="*/ 224923 w 1620837"/>
              <a:gd name="connsiteY102" fmla="*/ 249809 h 1620838"/>
              <a:gd name="connsiteX103" fmla="*/ 249809 w 1620837"/>
              <a:gd name="connsiteY103" fmla="*/ 224923 h 1620838"/>
              <a:gd name="connsiteX104" fmla="*/ 361948 w 1620837"/>
              <a:gd name="connsiteY104" fmla="*/ 293484 h 1620838"/>
              <a:gd name="connsiteX105" fmla="*/ 394940 w 1620837"/>
              <a:gd name="connsiteY105" fmla="*/ 264299 h 1620838"/>
              <a:gd name="connsiteX106" fmla="*/ 426926 w 1620837"/>
              <a:gd name="connsiteY106" fmla="*/ 242606 h 1620838"/>
              <a:gd name="connsiteX107" fmla="*/ 389970 w 1620837"/>
              <a:gd name="connsiteY107" fmla="*/ 117373 h 1620838"/>
              <a:gd name="connsiteX108" fmla="*/ 420448 w 1620837"/>
              <a:gd name="connsiteY108" fmla="*/ 99777 h 1620838"/>
              <a:gd name="connsiteX109" fmla="*/ 510139 w 1620837"/>
              <a:gd name="connsiteY109" fmla="*/ 194098 h 1620838"/>
              <a:gd name="connsiteX110" fmla="*/ 525191 w 1620837"/>
              <a:gd name="connsiteY110" fmla="*/ 186165 h 1620838"/>
              <a:gd name="connsiteX111" fmla="*/ 586936 w 1620837"/>
              <a:gd name="connsiteY111" fmla="*/ 162021 h 1620838"/>
              <a:gd name="connsiteX112" fmla="*/ 583670 w 1620837"/>
              <a:gd name="connsiteY112" fmla="*/ 32169 h 1620838"/>
              <a:gd name="connsiteX113" fmla="*/ 617663 w 1620837"/>
              <a:gd name="connsiteY113" fmla="*/ 23061 h 1620838"/>
              <a:gd name="connsiteX114" fmla="*/ 679904 w 1620837"/>
              <a:gd name="connsiteY114" fmla="*/ 137414 h 1620838"/>
              <a:gd name="connsiteX115" fmla="*/ 761671 w 1620837"/>
              <a:gd name="connsiteY115" fmla="*/ 129171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1620837" h="1620838">
                <a:moveTo>
                  <a:pt x="792822" y="0"/>
                </a:moveTo>
                <a:lnTo>
                  <a:pt x="828015" y="0"/>
                </a:lnTo>
                <a:lnTo>
                  <a:pt x="859166" y="129171"/>
                </a:lnTo>
                <a:lnTo>
                  <a:pt x="940933" y="137414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3901" y="162021"/>
                </a:lnTo>
                <a:lnTo>
                  <a:pt x="1095645" y="186165"/>
                </a:lnTo>
                <a:lnTo>
                  <a:pt x="1110698" y="194098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93911" y="242607"/>
                </a:lnTo>
                <a:lnTo>
                  <a:pt x="1225896" y="264299"/>
                </a:lnTo>
                <a:lnTo>
                  <a:pt x="1258889" y="293485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27376" y="361910"/>
                </a:lnTo>
                <a:lnTo>
                  <a:pt x="1366377" y="408181"/>
                </a:lnTo>
                <a:lnTo>
                  <a:pt x="1378409" y="426874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26500" y="510367"/>
                </a:lnTo>
                <a:lnTo>
                  <a:pt x="1441431" y="540451"/>
                </a:lnTo>
                <a:lnTo>
                  <a:pt x="1458306" y="586950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83672" y="679770"/>
                </a:lnTo>
                <a:lnTo>
                  <a:pt x="1485863" y="688957"/>
                </a:lnTo>
                <a:lnTo>
                  <a:pt x="1492292" y="76182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92292" y="859015"/>
                </a:lnTo>
                <a:lnTo>
                  <a:pt x="1485863" y="931881"/>
                </a:lnTo>
                <a:lnTo>
                  <a:pt x="1483672" y="941068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58306" y="1033888"/>
                </a:lnTo>
                <a:lnTo>
                  <a:pt x="1441431" y="1080387"/>
                </a:lnTo>
                <a:lnTo>
                  <a:pt x="1426500" y="1110471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78409" y="1193964"/>
                </a:lnTo>
                <a:lnTo>
                  <a:pt x="1366377" y="1212657"/>
                </a:lnTo>
                <a:lnTo>
                  <a:pt x="1327376" y="1258928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58889" y="1327353"/>
                </a:lnTo>
                <a:lnTo>
                  <a:pt x="1225896" y="1356539"/>
                </a:lnTo>
                <a:lnTo>
                  <a:pt x="1193911" y="1378231"/>
                </a:lnTo>
                <a:lnTo>
                  <a:pt x="1230867" y="1503465"/>
                </a:lnTo>
                <a:lnTo>
                  <a:pt x="1200389" y="1521061"/>
                </a:lnTo>
                <a:lnTo>
                  <a:pt x="1110698" y="1426740"/>
                </a:lnTo>
                <a:lnTo>
                  <a:pt x="1095645" y="1434673"/>
                </a:lnTo>
                <a:lnTo>
                  <a:pt x="1033901" y="1458817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0933" y="1483424"/>
                </a:lnTo>
                <a:lnTo>
                  <a:pt x="859166" y="1491667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1671" y="1491667"/>
                </a:lnTo>
                <a:lnTo>
                  <a:pt x="679904" y="1483424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936" y="1458818"/>
                </a:lnTo>
                <a:lnTo>
                  <a:pt x="525191" y="1434673"/>
                </a:lnTo>
                <a:lnTo>
                  <a:pt x="510139" y="1426741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6926" y="1378232"/>
                </a:lnTo>
                <a:lnTo>
                  <a:pt x="394940" y="1356539"/>
                </a:lnTo>
                <a:lnTo>
                  <a:pt x="361948" y="1327354"/>
                </a:lnTo>
                <a:lnTo>
                  <a:pt x="249809" y="1395915"/>
                </a:lnTo>
                <a:lnTo>
                  <a:pt x="224923" y="1371030"/>
                </a:lnTo>
                <a:lnTo>
                  <a:pt x="293461" y="1258929"/>
                </a:lnTo>
                <a:lnTo>
                  <a:pt x="254459" y="1212657"/>
                </a:lnTo>
                <a:lnTo>
                  <a:pt x="242427" y="1193964"/>
                </a:lnTo>
                <a:lnTo>
                  <a:pt x="117374" y="1230867"/>
                </a:lnTo>
                <a:lnTo>
                  <a:pt x="99777" y="1200389"/>
                </a:lnTo>
                <a:lnTo>
                  <a:pt x="194336" y="1110471"/>
                </a:lnTo>
                <a:lnTo>
                  <a:pt x="179405" y="1080387"/>
                </a:lnTo>
                <a:lnTo>
                  <a:pt x="162531" y="1033888"/>
                </a:lnTo>
                <a:lnTo>
                  <a:pt x="32168" y="1037168"/>
                </a:lnTo>
                <a:lnTo>
                  <a:pt x="23060" y="1003174"/>
                </a:lnTo>
                <a:lnTo>
                  <a:pt x="137164" y="941069"/>
                </a:lnTo>
                <a:lnTo>
                  <a:pt x="134973" y="931881"/>
                </a:lnTo>
                <a:lnTo>
                  <a:pt x="128544" y="859015"/>
                </a:lnTo>
                <a:lnTo>
                  <a:pt x="0" y="828015"/>
                </a:lnTo>
                <a:lnTo>
                  <a:pt x="0" y="792822"/>
                </a:lnTo>
                <a:lnTo>
                  <a:pt x="128544" y="761822"/>
                </a:lnTo>
                <a:lnTo>
                  <a:pt x="134973" y="688957"/>
                </a:lnTo>
                <a:lnTo>
                  <a:pt x="137164" y="679770"/>
                </a:lnTo>
                <a:lnTo>
                  <a:pt x="23060" y="617664"/>
                </a:lnTo>
                <a:lnTo>
                  <a:pt x="32168" y="583671"/>
                </a:lnTo>
                <a:lnTo>
                  <a:pt x="162531" y="586950"/>
                </a:lnTo>
                <a:lnTo>
                  <a:pt x="179405" y="540451"/>
                </a:lnTo>
                <a:lnTo>
                  <a:pt x="194336" y="510367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42427" y="426874"/>
                </a:lnTo>
                <a:lnTo>
                  <a:pt x="254459" y="408181"/>
                </a:lnTo>
                <a:lnTo>
                  <a:pt x="293461" y="361909"/>
                </a:lnTo>
                <a:lnTo>
                  <a:pt x="224923" y="249809"/>
                </a:lnTo>
                <a:lnTo>
                  <a:pt x="249809" y="224923"/>
                </a:lnTo>
                <a:lnTo>
                  <a:pt x="361948" y="293484"/>
                </a:lnTo>
                <a:lnTo>
                  <a:pt x="394940" y="264299"/>
                </a:lnTo>
                <a:lnTo>
                  <a:pt x="426926" y="242606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10139" y="194098"/>
                </a:lnTo>
                <a:lnTo>
                  <a:pt x="525191" y="186165"/>
                </a:lnTo>
                <a:lnTo>
                  <a:pt x="586936" y="162021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9904" y="137414"/>
                </a:lnTo>
                <a:lnTo>
                  <a:pt x="761671" y="12917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2" name="フリーフォーム: 図形 911">
            <a:extLst>
              <a:ext uri="{FF2B5EF4-FFF2-40B4-BE49-F238E27FC236}">
                <a16:creationId xmlns:a16="http://schemas.microsoft.com/office/drawing/2014/main" id="{46C845EF-3685-4A54-8465-DB13466D2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9237" y="836613"/>
            <a:ext cx="1620837" cy="1620837"/>
          </a:xfrm>
          <a:custGeom>
            <a:avLst/>
            <a:gdLst>
              <a:gd name="connsiteX0" fmla="*/ 809319 w 1620837"/>
              <a:gd name="connsiteY0" fmla="*/ 681067 h 1620837"/>
              <a:gd name="connsiteX1" fmla="*/ 681068 w 1620837"/>
              <a:gd name="connsiteY1" fmla="*/ 809319 h 1620837"/>
              <a:gd name="connsiteX2" fmla="*/ 809319 w 1620837"/>
              <a:gd name="connsiteY2" fmla="*/ 937570 h 1620837"/>
              <a:gd name="connsiteX3" fmla="*/ 937571 w 1620837"/>
              <a:gd name="connsiteY3" fmla="*/ 809319 h 1620837"/>
              <a:gd name="connsiteX4" fmla="*/ 809319 w 1620837"/>
              <a:gd name="connsiteY4" fmla="*/ 681067 h 1620837"/>
              <a:gd name="connsiteX5" fmla="*/ 792823 w 1620837"/>
              <a:gd name="connsiteY5" fmla="*/ 0 h 1620837"/>
              <a:gd name="connsiteX6" fmla="*/ 828015 w 1620837"/>
              <a:gd name="connsiteY6" fmla="*/ 0 h 1620837"/>
              <a:gd name="connsiteX7" fmla="*/ 853758 w 1620837"/>
              <a:gd name="connsiteY7" fmla="*/ 106744 h 1620837"/>
              <a:gd name="connsiteX8" fmla="*/ 951821 w 1620837"/>
              <a:gd name="connsiteY8" fmla="*/ 116628 h 1620837"/>
              <a:gd name="connsiteX9" fmla="*/ 952194 w 1620837"/>
              <a:gd name="connsiteY9" fmla="*/ 116727 h 1620837"/>
              <a:gd name="connsiteX10" fmla="*/ 1003174 w 1620837"/>
              <a:gd name="connsiteY10" fmla="*/ 23061 h 1620837"/>
              <a:gd name="connsiteX11" fmla="*/ 1037168 w 1620837"/>
              <a:gd name="connsiteY11" fmla="*/ 32169 h 1620837"/>
              <a:gd name="connsiteX12" fmla="*/ 1034476 w 1620837"/>
              <a:gd name="connsiteY12" fmla="*/ 139167 h 1620837"/>
              <a:gd name="connsiteX13" fmla="*/ 1103240 w 1620837"/>
              <a:gd name="connsiteY13" fmla="*/ 166054 h 1620837"/>
              <a:gd name="connsiteX14" fmla="*/ 1125974 w 1620837"/>
              <a:gd name="connsiteY14" fmla="*/ 178034 h 1620837"/>
              <a:gd name="connsiteX15" fmla="*/ 1200389 w 1620837"/>
              <a:gd name="connsiteY15" fmla="*/ 99777 h 1620837"/>
              <a:gd name="connsiteX16" fmla="*/ 1230867 w 1620837"/>
              <a:gd name="connsiteY16" fmla="*/ 117373 h 1620837"/>
              <a:gd name="connsiteX17" fmla="*/ 1200199 w 1620837"/>
              <a:gd name="connsiteY17" fmla="*/ 221296 h 1620837"/>
              <a:gd name="connsiteX18" fmla="*/ 1237457 w 1620837"/>
              <a:gd name="connsiteY18" fmla="*/ 246564 h 1620837"/>
              <a:gd name="connsiteX19" fmla="*/ 1277581 w 1620837"/>
              <a:gd name="connsiteY19" fmla="*/ 282057 h 1620837"/>
              <a:gd name="connsiteX20" fmla="*/ 1371029 w 1620837"/>
              <a:gd name="connsiteY20" fmla="*/ 224924 h 1620837"/>
              <a:gd name="connsiteX21" fmla="*/ 1395914 w 1620837"/>
              <a:gd name="connsiteY21" fmla="*/ 249809 h 1620837"/>
              <a:gd name="connsiteX22" fmla="*/ 1338767 w 1620837"/>
              <a:gd name="connsiteY22" fmla="*/ 343279 h 1620837"/>
              <a:gd name="connsiteX23" fmla="*/ 1382213 w 1620837"/>
              <a:gd name="connsiteY23" fmla="*/ 394824 h 1620837"/>
              <a:gd name="connsiteX24" fmla="*/ 1398941 w 1620837"/>
              <a:gd name="connsiteY24" fmla="*/ 420815 h 1620837"/>
              <a:gd name="connsiteX25" fmla="*/ 1503464 w 1620837"/>
              <a:gd name="connsiteY25" fmla="*/ 389970 h 1620837"/>
              <a:gd name="connsiteX26" fmla="*/ 1521060 w 1620837"/>
              <a:gd name="connsiteY26" fmla="*/ 420448 h 1620837"/>
              <a:gd name="connsiteX27" fmla="*/ 1441955 w 1620837"/>
              <a:gd name="connsiteY27" fmla="*/ 495670 h 1620837"/>
              <a:gd name="connsiteX28" fmla="*/ 1459549 w 1620837"/>
              <a:gd name="connsiteY28" fmla="*/ 531122 h 1620837"/>
              <a:gd name="connsiteX29" fmla="*/ 1479613 w 1620837"/>
              <a:gd name="connsiteY29" fmla="*/ 586414 h 1620837"/>
              <a:gd name="connsiteX30" fmla="*/ 1588668 w 1620837"/>
              <a:gd name="connsiteY30" fmla="*/ 583670 h 1620837"/>
              <a:gd name="connsiteX31" fmla="*/ 1597777 w 1620837"/>
              <a:gd name="connsiteY31" fmla="*/ 617663 h 1620837"/>
              <a:gd name="connsiteX32" fmla="*/ 1501918 w 1620837"/>
              <a:gd name="connsiteY32" fmla="*/ 669838 h 1620837"/>
              <a:gd name="connsiteX33" fmla="*/ 1505331 w 1620837"/>
              <a:gd name="connsiteY33" fmla="*/ 684153 h 1620837"/>
              <a:gd name="connsiteX34" fmla="*/ 1512616 w 1620837"/>
              <a:gd name="connsiteY34" fmla="*/ 766723 h 1620837"/>
              <a:gd name="connsiteX35" fmla="*/ 1620837 w 1620837"/>
              <a:gd name="connsiteY35" fmla="*/ 792822 h 1620837"/>
              <a:gd name="connsiteX36" fmla="*/ 1620837 w 1620837"/>
              <a:gd name="connsiteY36" fmla="*/ 828015 h 1620837"/>
              <a:gd name="connsiteX37" fmla="*/ 1512418 w 1620837"/>
              <a:gd name="connsiteY37" fmla="*/ 854162 h 1620837"/>
              <a:gd name="connsiteX38" fmla="*/ 1505331 w 1620837"/>
              <a:gd name="connsiteY38" fmla="*/ 934484 h 1620837"/>
              <a:gd name="connsiteX39" fmla="*/ 1501454 w 1620837"/>
              <a:gd name="connsiteY39" fmla="*/ 950747 h 1620837"/>
              <a:gd name="connsiteX40" fmla="*/ 1597777 w 1620837"/>
              <a:gd name="connsiteY40" fmla="*/ 1003174 h 1620837"/>
              <a:gd name="connsiteX41" fmla="*/ 1588668 w 1620837"/>
              <a:gd name="connsiteY41" fmla="*/ 1037167 h 1620837"/>
              <a:gd name="connsiteX42" fmla="*/ 1478822 w 1620837"/>
              <a:gd name="connsiteY42" fmla="*/ 1034404 h 1620837"/>
              <a:gd name="connsiteX43" fmla="*/ 1459549 w 1620837"/>
              <a:gd name="connsiteY43" fmla="*/ 1087515 h 1620837"/>
              <a:gd name="connsiteX44" fmla="*/ 1441213 w 1620837"/>
              <a:gd name="connsiteY44" fmla="*/ 1124461 h 1620837"/>
              <a:gd name="connsiteX45" fmla="*/ 1521060 w 1620837"/>
              <a:gd name="connsiteY45" fmla="*/ 1200388 h 1620837"/>
              <a:gd name="connsiteX46" fmla="*/ 1503464 w 1620837"/>
              <a:gd name="connsiteY46" fmla="*/ 1230866 h 1620837"/>
              <a:gd name="connsiteX47" fmla="*/ 1397752 w 1620837"/>
              <a:gd name="connsiteY47" fmla="*/ 1199671 h 1620837"/>
              <a:gd name="connsiteX48" fmla="*/ 1382213 w 1620837"/>
              <a:gd name="connsiteY48" fmla="*/ 1223813 h 1620837"/>
              <a:gd name="connsiteX49" fmla="*/ 1337987 w 1620837"/>
              <a:gd name="connsiteY49" fmla="*/ 1276283 h 1620837"/>
              <a:gd name="connsiteX50" fmla="*/ 1395914 w 1620837"/>
              <a:gd name="connsiteY50" fmla="*/ 1371029 h 1620837"/>
              <a:gd name="connsiteX51" fmla="*/ 1371029 w 1620837"/>
              <a:gd name="connsiteY51" fmla="*/ 1395914 h 1620837"/>
              <a:gd name="connsiteX52" fmla="*/ 1276110 w 1620837"/>
              <a:gd name="connsiteY52" fmla="*/ 1337881 h 1620837"/>
              <a:gd name="connsiteX53" fmla="*/ 1237457 w 1620837"/>
              <a:gd name="connsiteY53" fmla="*/ 1372073 h 1620837"/>
              <a:gd name="connsiteX54" fmla="*/ 1199658 w 1620837"/>
              <a:gd name="connsiteY54" fmla="*/ 1397708 h 1620837"/>
              <a:gd name="connsiteX55" fmla="*/ 1230867 w 1620837"/>
              <a:gd name="connsiteY55" fmla="*/ 1503464 h 1620837"/>
              <a:gd name="connsiteX56" fmla="*/ 1200389 w 1620837"/>
              <a:gd name="connsiteY56" fmla="*/ 1521060 h 1620837"/>
              <a:gd name="connsiteX57" fmla="*/ 1124580 w 1620837"/>
              <a:gd name="connsiteY57" fmla="*/ 1441338 h 1620837"/>
              <a:gd name="connsiteX58" fmla="*/ 1103240 w 1620837"/>
              <a:gd name="connsiteY58" fmla="*/ 1452583 h 1620837"/>
              <a:gd name="connsiteX59" fmla="*/ 1034421 w 1620837"/>
              <a:gd name="connsiteY59" fmla="*/ 1479492 h 1620837"/>
              <a:gd name="connsiteX60" fmla="*/ 1037168 w 1620837"/>
              <a:gd name="connsiteY60" fmla="*/ 1588668 h 1620837"/>
              <a:gd name="connsiteX61" fmla="*/ 1003174 w 1620837"/>
              <a:gd name="connsiteY61" fmla="*/ 1597777 h 1620837"/>
              <a:gd name="connsiteX62" fmla="*/ 951090 w 1620837"/>
              <a:gd name="connsiteY62" fmla="*/ 1502083 h 1620837"/>
              <a:gd name="connsiteX63" fmla="*/ 854301 w 1620837"/>
              <a:gd name="connsiteY63" fmla="*/ 1511839 h 1620837"/>
              <a:gd name="connsiteX64" fmla="*/ 828015 w 1620837"/>
              <a:gd name="connsiteY64" fmla="*/ 1620837 h 1620837"/>
              <a:gd name="connsiteX65" fmla="*/ 792823 w 1620837"/>
              <a:gd name="connsiteY65" fmla="*/ 1620837 h 1620837"/>
              <a:gd name="connsiteX66" fmla="*/ 766591 w 1620837"/>
              <a:gd name="connsiteY66" fmla="*/ 1512066 h 1620837"/>
              <a:gd name="connsiteX67" fmla="*/ 669634 w 1620837"/>
              <a:gd name="connsiteY67" fmla="*/ 1502293 h 1620837"/>
              <a:gd name="connsiteX68" fmla="*/ 617664 w 1620837"/>
              <a:gd name="connsiteY68" fmla="*/ 1597777 h 1620837"/>
              <a:gd name="connsiteX69" fmla="*/ 583670 w 1620837"/>
              <a:gd name="connsiteY69" fmla="*/ 1588668 h 1620837"/>
              <a:gd name="connsiteX70" fmla="*/ 586396 w 1620837"/>
              <a:gd name="connsiteY70" fmla="*/ 1480344 h 1620837"/>
              <a:gd name="connsiteX71" fmla="*/ 515399 w 1620837"/>
              <a:gd name="connsiteY71" fmla="*/ 1452583 h 1620837"/>
              <a:gd name="connsiteX72" fmla="*/ 495524 w 1620837"/>
              <a:gd name="connsiteY72" fmla="*/ 1442110 h 1620837"/>
              <a:gd name="connsiteX73" fmla="*/ 420449 w 1620837"/>
              <a:gd name="connsiteY73" fmla="*/ 1521060 h 1620837"/>
              <a:gd name="connsiteX74" fmla="*/ 389972 w 1620837"/>
              <a:gd name="connsiteY74" fmla="*/ 1503464 h 1620837"/>
              <a:gd name="connsiteX75" fmla="*/ 420813 w 1620837"/>
              <a:gd name="connsiteY75" fmla="*/ 1398951 h 1620837"/>
              <a:gd name="connsiteX76" fmla="*/ 381182 w 1620837"/>
              <a:gd name="connsiteY76" fmla="*/ 1372073 h 1620837"/>
              <a:gd name="connsiteX77" fmla="*/ 343428 w 1620837"/>
              <a:gd name="connsiteY77" fmla="*/ 1338676 h 1620837"/>
              <a:gd name="connsiteX78" fmla="*/ 249809 w 1620837"/>
              <a:gd name="connsiteY78" fmla="*/ 1395914 h 1620837"/>
              <a:gd name="connsiteX79" fmla="*/ 224924 w 1620837"/>
              <a:gd name="connsiteY79" fmla="*/ 1371029 h 1620837"/>
              <a:gd name="connsiteX80" fmla="*/ 281927 w 1620837"/>
              <a:gd name="connsiteY80" fmla="*/ 1277795 h 1620837"/>
              <a:gd name="connsiteX81" fmla="*/ 236426 w 1620837"/>
              <a:gd name="connsiteY81" fmla="*/ 1223813 h 1620837"/>
              <a:gd name="connsiteX82" fmla="*/ 221238 w 1620837"/>
              <a:gd name="connsiteY82" fmla="*/ 1200216 h 1620837"/>
              <a:gd name="connsiteX83" fmla="*/ 117374 w 1620837"/>
              <a:gd name="connsiteY83" fmla="*/ 1230866 h 1620837"/>
              <a:gd name="connsiteX84" fmla="*/ 99777 w 1620837"/>
              <a:gd name="connsiteY84" fmla="*/ 1200388 h 1620837"/>
              <a:gd name="connsiteX85" fmla="*/ 178131 w 1620837"/>
              <a:gd name="connsiteY85" fmla="*/ 1125881 h 1620837"/>
              <a:gd name="connsiteX86" fmla="*/ 159091 w 1620837"/>
              <a:gd name="connsiteY86" fmla="*/ 1087515 h 1620837"/>
              <a:gd name="connsiteX87" fmla="*/ 139837 w 1620837"/>
              <a:gd name="connsiteY87" fmla="*/ 1034458 h 1620837"/>
              <a:gd name="connsiteX88" fmla="*/ 32169 w 1620837"/>
              <a:gd name="connsiteY88" fmla="*/ 1037167 h 1620837"/>
              <a:gd name="connsiteX89" fmla="*/ 23061 w 1620837"/>
              <a:gd name="connsiteY89" fmla="*/ 1003174 h 1620837"/>
              <a:gd name="connsiteX90" fmla="*/ 117438 w 1620837"/>
              <a:gd name="connsiteY90" fmla="*/ 951806 h 1620837"/>
              <a:gd name="connsiteX91" fmla="*/ 113308 w 1620837"/>
              <a:gd name="connsiteY91" fmla="*/ 934484 h 1620837"/>
              <a:gd name="connsiteX92" fmla="*/ 106174 w 1620837"/>
              <a:gd name="connsiteY92" fmla="*/ 853620 h 1620837"/>
              <a:gd name="connsiteX93" fmla="*/ 0 w 1620837"/>
              <a:gd name="connsiteY93" fmla="*/ 828015 h 1620837"/>
              <a:gd name="connsiteX94" fmla="*/ 0 w 1620837"/>
              <a:gd name="connsiteY94" fmla="*/ 792822 h 1620837"/>
              <a:gd name="connsiteX95" fmla="*/ 105975 w 1620837"/>
              <a:gd name="connsiteY95" fmla="*/ 767265 h 1620837"/>
              <a:gd name="connsiteX96" fmla="*/ 113308 w 1620837"/>
              <a:gd name="connsiteY96" fmla="*/ 684153 h 1620837"/>
              <a:gd name="connsiteX97" fmla="*/ 116974 w 1620837"/>
              <a:gd name="connsiteY97" fmla="*/ 668778 h 1620837"/>
              <a:gd name="connsiteX98" fmla="*/ 23061 w 1620837"/>
              <a:gd name="connsiteY98" fmla="*/ 617663 h 1620837"/>
              <a:gd name="connsiteX99" fmla="*/ 32169 w 1620837"/>
              <a:gd name="connsiteY99" fmla="*/ 583670 h 1620837"/>
              <a:gd name="connsiteX100" fmla="*/ 139046 w 1620837"/>
              <a:gd name="connsiteY100" fmla="*/ 586359 h 1620837"/>
              <a:gd name="connsiteX101" fmla="*/ 159091 w 1620837"/>
              <a:gd name="connsiteY101" fmla="*/ 531122 h 1620837"/>
              <a:gd name="connsiteX102" fmla="*/ 177390 w 1620837"/>
              <a:gd name="connsiteY102" fmla="*/ 494250 h 1620837"/>
              <a:gd name="connsiteX103" fmla="*/ 99777 w 1620837"/>
              <a:gd name="connsiteY103" fmla="*/ 420448 h 1620837"/>
              <a:gd name="connsiteX104" fmla="*/ 117374 w 1620837"/>
              <a:gd name="connsiteY104" fmla="*/ 389970 h 1620837"/>
              <a:gd name="connsiteX105" fmla="*/ 220049 w 1620837"/>
              <a:gd name="connsiteY105" fmla="*/ 420269 h 1620837"/>
              <a:gd name="connsiteX106" fmla="*/ 236426 w 1620837"/>
              <a:gd name="connsiteY106" fmla="*/ 394824 h 1620837"/>
              <a:gd name="connsiteX107" fmla="*/ 281147 w 1620837"/>
              <a:gd name="connsiteY107" fmla="*/ 341767 h 1620837"/>
              <a:gd name="connsiteX108" fmla="*/ 224924 w 1620837"/>
              <a:gd name="connsiteY108" fmla="*/ 249808 h 1620837"/>
              <a:gd name="connsiteX109" fmla="*/ 249809 w 1620837"/>
              <a:gd name="connsiteY109" fmla="*/ 224924 h 1620837"/>
              <a:gd name="connsiteX110" fmla="*/ 341957 w 1620837"/>
              <a:gd name="connsiteY110" fmla="*/ 281262 h 1620837"/>
              <a:gd name="connsiteX111" fmla="*/ 381182 w 1620837"/>
              <a:gd name="connsiteY111" fmla="*/ 246564 h 1620837"/>
              <a:gd name="connsiteX112" fmla="*/ 420273 w 1620837"/>
              <a:gd name="connsiteY112" fmla="*/ 220053 h 1620837"/>
              <a:gd name="connsiteX113" fmla="*/ 389972 w 1620837"/>
              <a:gd name="connsiteY113" fmla="*/ 117373 h 1620837"/>
              <a:gd name="connsiteX114" fmla="*/ 420449 w 1620837"/>
              <a:gd name="connsiteY114" fmla="*/ 99777 h 1620837"/>
              <a:gd name="connsiteX115" fmla="*/ 494130 w 1620837"/>
              <a:gd name="connsiteY115" fmla="*/ 177262 h 1620837"/>
              <a:gd name="connsiteX116" fmla="*/ 515399 w 1620837"/>
              <a:gd name="connsiteY116" fmla="*/ 166054 h 1620837"/>
              <a:gd name="connsiteX117" fmla="*/ 586341 w 1620837"/>
              <a:gd name="connsiteY117" fmla="*/ 138315 h 1620837"/>
              <a:gd name="connsiteX118" fmla="*/ 583670 w 1620837"/>
              <a:gd name="connsiteY118" fmla="*/ 32169 h 1620837"/>
              <a:gd name="connsiteX119" fmla="*/ 617664 w 1620837"/>
              <a:gd name="connsiteY119" fmla="*/ 23061 h 1620837"/>
              <a:gd name="connsiteX120" fmla="*/ 668499 w 1620837"/>
              <a:gd name="connsiteY120" fmla="*/ 116459 h 1620837"/>
              <a:gd name="connsiteX121" fmla="*/ 767135 w 1620837"/>
              <a:gd name="connsiteY121" fmla="*/ 106516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620837" h="1620837">
                <a:moveTo>
                  <a:pt x="809319" y="681067"/>
                </a:moveTo>
                <a:cubicBezTo>
                  <a:pt x="738483" y="681067"/>
                  <a:pt x="681068" y="738482"/>
                  <a:pt x="681068" y="809319"/>
                </a:cubicBezTo>
                <a:cubicBezTo>
                  <a:pt x="681068" y="880155"/>
                  <a:pt x="738483" y="937570"/>
                  <a:pt x="809319" y="937570"/>
                </a:cubicBezTo>
                <a:cubicBezTo>
                  <a:pt x="880156" y="937570"/>
                  <a:pt x="937571" y="880155"/>
                  <a:pt x="937571" y="809319"/>
                </a:cubicBezTo>
                <a:cubicBezTo>
                  <a:pt x="937571" y="738482"/>
                  <a:pt x="880156" y="681067"/>
                  <a:pt x="809319" y="681067"/>
                </a:cubicBezTo>
                <a:close/>
                <a:moveTo>
                  <a:pt x="792823" y="0"/>
                </a:moveTo>
                <a:lnTo>
                  <a:pt x="828015" y="0"/>
                </a:lnTo>
                <a:lnTo>
                  <a:pt x="853758" y="106744"/>
                </a:lnTo>
                <a:lnTo>
                  <a:pt x="951821" y="116628"/>
                </a:lnTo>
                <a:lnTo>
                  <a:pt x="952194" y="116727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4476" y="139167"/>
                </a:lnTo>
                <a:lnTo>
                  <a:pt x="1103240" y="166054"/>
                </a:lnTo>
                <a:lnTo>
                  <a:pt x="1125974" y="178034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200199" y="221296"/>
                </a:lnTo>
                <a:lnTo>
                  <a:pt x="1237457" y="246564"/>
                </a:lnTo>
                <a:lnTo>
                  <a:pt x="1277581" y="282057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38767" y="343279"/>
                </a:lnTo>
                <a:lnTo>
                  <a:pt x="1382213" y="394824"/>
                </a:lnTo>
                <a:lnTo>
                  <a:pt x="1398941" y="420815"/>
                </a:lnTo>
                <a:lnTo>
                  <a:pt x="1503464" y="389970"/>
                </a:lnTo>
                <a:lnTo>
                  <a:pt x="1521060" y="420448"/>
                </a:lnTo>
                <a:lnTo>
                  <a:pt x="1441955" y="495670"/>
                </a:lnTo>
                <a:lnTo>
                  <a:pt x="1459549" y="531122"/>
                </a:lnTo>
                <a:lnTo>
                  <a:pt x="1479613" y="586414"/>
                </a:lnTo>
                <a:lnTo>
                  <a:pt x="1588668" y="583670"/>
                </a:lnTo>
                <a:lnTo>
                  <a:pt x="1597777" y="617663"/>
                </a:lnTo>
                <a:lnTo>
                  <a:pt x="1501918" y="669838"/>
                </a:lnTo>
                <a:lnTo>
                  <a:pt x="1505331" y="684153"/>
                </a:lnTo>
                <a:lnTo>
                  <a:pt x="1512616" y="76672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12418" y="854162"/>
                </a:lnTo>
                <a:lnTo>
                  <a:pt x="1505331" y="934484"/>
                </a:lnTo>
                <a:lnTo>
                  <a:pt x="1501454" y="950747"/>
                </a:lnTo>
                <a:lnTo>
                  <a:pt x="1597777" y="1003174"/>
                </a:lnTo>
                <a:lnTo>
                  <a:pt x="1588668" y="1037167"/>
                </a:lnTo>
                <a:lnTo>
                  <a:pt x="1478822" y="1034404"/>
                </a:lnTo>
                <a:lnTo>
                  <a:pt x="1459549" y="1087515"/>
                </a:lnTo>
                <a:lnTo>
                  <a:pt x="1441213" y="1124461"/>
                </a:lnTo>
                <a:lnTo>
                  <a:pt x="1521060" y="1200388"/>
                </a:lnTo>
                <a:lnTo>
                  <a:pt x="1503464" y="1230866"/>
                </a:lnTo>
                <a:lnTo>
                  <a:pt x="1397752" y="1199671"/>
                </a:lnTo>
                <a:lnTo>
                  <a:pt x="1382213" y="1223813"/>
                </a:lnTo>
                <a:lnTo>
                  <a:pt x="1337987" y="1276283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76110" y="1337881"/>
                </a:lnTo>
                <a:lnTo>
                  <a:pt x="1237457" y="1372073"/>
                </a:lnTo>
                <a:lnTo>
                  <a:pt x="1199658" y="1397708"/>
                </a:lnTo>
                <a:lnTo>
                  <a:pt x="1230867" y="1503464"/>
                </a:lnTo>
                <a:lnTo>
                  <a:pt x="1200389" y="1521060"/>
                </a:lnTo>
                <a:lnTo>
                  <a:pt x="1124580" y="1441338"/>
                </a:lnTo>
                <a:lnTo>
                  <a:pt x="1103240" y="1452583"/>
                </a:lnTo>
                <a:lnTo>
                  <a:pt x="1034421" y="1479492"/>
                </a:lnTo>
                <a:lnTo>
                  <a:pt x="1037168" y="1588668"/>
                </a:lnTo>
                <a:lnTo>
                  <a:pt x="1003174" y="1597777"/>
                </a:lnTo>
                <a:lnTo>
                  <a:pt x="951090" y="1502083"/>
                </a:lnTo>
                <a:lnTo>
                  <a:pt x="854301" y="1511839"/>
                </a:lnTo>
                <a:lnTo>
                  <a:pt x="828015" y="1620837"/>
                </a:lnTo>
                <a:lnTo>
                  <a:pt x="792823" y="1620837"/>
                </a:lnTo>
                <a:lnTo>
                  <a:pt x="766591" y="1512066"/>
                </a:lnTo>
                <a:lnTo>
                  <a:pt x="669634" y="1502293"/>
                </a:lnTo>
                <a:lnTo>
                  <a:pt x="617664" y="1597777"/>
                </a:lnTo>
                <a:lnTo>
                  <a:pt x="583670" y="1588668"/>
                </a:lnTo>
                <a:lnTo>
                  <a:pt x="586396" y="1480344"/>
                </a:lnTo>
                <a:lnTo>
                  <a:pt x="515399" y="1452583"/>
                </a:lnTo>
                <a:lnTo>
                  <a:pt x="495524" y="1442110"/>
                </a:lnTo>
                <a:lnTo>
                  <a:pt x="420449" y="1521060"/>
                </a:lnTo>
                <a:lnTo>
                  <a:pt x="389972" y="1503464"/>
                </a:lnTo>
                <a:lnTo>
                  <a:pt x="420813" y="1398951"/>
                </a:lnTo>
                <a:lnTo>
                  <a:pt x="381182" y="1372073"/>
                </a:lnTo>
                <a:lnTo>
                  <a:pt x="343428" y="1338676"/>
                </a:lnTo>
                <a:lnTo>
                  <a:pt x="249809" y="1395914"/>
                </a:lnTo>
                <a:lnTo>
                  <a:pt x="224924" y="1371029"/>
                </a:lnTo>
                <a:lnTo>
                  <a:pt x="281927" y="1277795"/>
                </a:lnTo>
                <a:lnTo>
                  <a:pt x="236426" y="1223813"/>
                </a:lnTo>
                <a:lnTo>
                  <a:pt x="221238" y="1200216"/>
                </a:lnTo>
                <a:lnTo>
                  <a:pt x="117374" y="1230866"/>
                </a:lnTo>
                <a:lnTo>
                  <a:pt x="99777" y="1200388"/>
                </a:lnTo>
                <a:lnTo>
                  <a:pt x="178131" y="1125881"/>
                </a:lnTo>
                <a:lnTo>
                  <a:pt x="159091" y="1087515"/>
                </a:lnTo>
                <a:lnTo>
                  <a:pt x="139837" y="1034458"/>
                </a:lnTo>
                <a:lnTo>
                  <a:pt x="32169" y="1037167"/>
                </a:lnTo>
                <a:lnTo>
                  <a:pt x="23061" y="1003174"/>
                </a:lnTo>
                <a:lnTo>
                  <a:pt x="117438" y="951806"/>
                </a:lnTo>
                <a:lnTo>
                  <a:pt x="113308" y="934484"/>
                </a:lnTo>
                <a:lnTo>
                  <a:pt x="106174" y="853620"/>
                </a:lnTo>
                <a:lnTo>
                  <a:pt x="0" y="828015"/>
                </a:lnTo>
                <a:lnTo>
                  <a:pt x="0" y="792822"/>
                </a:lnTo>
                <a:lnTo>
                  <a:pt x="105975" y="767265"/>
                </a:lnTo>
                <a:lnTo>
                  <a:pt x="113308" y="684153"/>
                </a:lnTo>
                <a:lnTo>
                  <a:pt x="116974" y="668778"/>
                </a:lnTo>
                <a:lnTo>
                  <a:pt x="23061" y="617663"/>
                </a:lnTo>
                <a:lnTo>
                  <a:pt x="32169" y="583670"/>
                </a:lnTo>
                <a:lnTo>
                  <a:pt x="139046" y="586359"/>
                </a:lnTo>
                <a:lnTo>
                  <a:pt x="159091" y="531122"/>
                </a:lnTo>
                <a:lnTo>
                  <a:pt x="177390" y="494250"/>
                </a:lnTo>
                <a:lnTo>
                  <a:pt x="99777" y="420448"/>
                </a:lnTo>
                <a:lnTo>
                  <a:pt x="117374" y="389970"/>
                </a:lnTo>
                <a:lnTo>
                  <a:pt x="220049" y="420269"/>
                </a:lnTo>
                <a:lnTo>
                  <a:pt x="236426" y="394824"/>
                </a:lnTo>
                <a:lnTo>
                  <a:pt x="281147" y="341767"/>
                </a:lnTo>
                <a:lnTo>
                  <a:pt x="224924" y="249808"/>
                </a:lnTo>
                <a:lnTo>
                  <a:pt x="249809" y="224924"/>
                </a:lnTo>
                <a:lnTo>
                  <a:pt x="341957" y="281262"/>
                </a:lnTo>
                <a:lnTo>
                  <a:pt x="381182" y="246564"/>
                </a:lnTo>
                <a:lnTo>
                  <a:pt x="420273" y="220053"/>
                </a:lnTo>
                <a:lnTo>
                  <a:pt x="389972" y="117373"/>
                </a:lnTo>
                <a:lnTo>
                  <a:pt x="420449" y="99777"/>
                </a:lnTo>
                <a:lnTo>
                  <a:pt x="494130" y="177262"/>
                </a:lnTo>
                <a:lnTo>
                  <a:pt x="515399" y="166054"/>
                </a:lnTo>
                <a:lnTo>
                  <a:pt x="586341" y="138315"/>
                </a:lnTo>
                <a:lnTo>
                  <a:pt x="583670" y="32169"/>
                </a:lnTo>
                <a:lnTo>
                  <a:pt x="617664" y="23061"/>
                </a:lnTo>
                <a:lnTo>
                  <a:pt x="668499" y="116459"/>
                </a:lnTo>
                <a:lnTo>
                  <a:pt x="767135" y="106516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1" name="フリーフォーム: 図形 910">
            <a:extLst>
              <a:ext uri="{FF2B5EF4-FFF2-40B4-BE49-F238E27FC236}">
                <a16:creationId xmlns:a16="http://schemas.microsoft.com/office/drawing/2014/main" id="{F7C2A77A-B4C2-4A58-85B0-D3BAAD069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988" y="765175"/>
            <a:ext cx="1620837" cy="1620838"/>
          </a:xfrm>
          <a:custGeom>
            <a:avLst/>
            <a:gdLst>
              <a:gd name="connsiteX0" fmla="*/ 809320 w 1620837"/>
              <a:gd name="connsiteY0" fmla="*/ 690443 h 1620838"/>
              <a:gd name="connsiteX1" fmla="*/ 690442 w 1620837"/>
              <a:gd name="connsiteY1" fmla="*/ 809320 h 1620838"/>
              <a:gd name="connsiteX2" fmla="*/ 809320 w 1620837"/>
              <a:gd name="connsiteY2" fmla="*/ 928197 h 1620838"/>
              <a:gd name="connsiteX3" fmla="*/ 928197 w 1620837"/>
              <a:gd name="connsiteY3" fmla="*/ 809320 h 1620838"/>
              <a:gd name="connsiteX4" fmla="*/ 809320 w 1620837"/>
              <a:gd name="connsiteY4" fmla="*/ 690443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66532 w 1620837"/>
              <a:gd name="connsiteY7" fmla="*/ 159714 h 1620838"/>
              <a:gd name="connsiteX8" fmla="*/ 925557 w 1620837"/>
              <a:gd name="connsiteY8" fmla="*/ 165664 h 1620838"/>
              <a:gd name="connsiteX9" fmla="*/ 1003174 w 1620837"/>
              <a:gd name="connsiteY9" fmla="*/ 23061 h 1620838"/>
              <a:gd name="connsiteX10" fmla="*/ 1037167 w 1620837"/>
              <a:gd name="connsiteY10" fmla="*/ 32169 h 1620838"/>
              <a:gd name="connsiteX11" fmla="*/ 1033094 w 1620837"/>
              <a:gd name="connsiteY11" fmla="*/ 194047 h 1620838"/>
              <a:gd name="connsiteX12" fmla="*/ 1081756 w 1620837"/>
              <a:gd name="connsiteY12" fmla="*/ 213074 h 1620838"/>
              <a:gd name="connsiteX13" fmla="*/ 1088695 w 1620837"/>
              <a:gd name="connsiteY13" fmla="*/ 217237 h 1620838"/>
              <a:gd name="connsiteX14" fmla="*/ 1200389 w 1620837"/>
              <a:gd name="connsiteY14" fmla="*/ 99777 h 1620838"/>
              <a:gd name="connsiteX15" fmla="*/ 1230867 w 1620837"/>
              <a:gd name="connsiteY15" fmla="*/ 117373 h 1620838"/>
              <a:gd name="connsiteX16" fmla="*/ 1184448 w 1620837"/>
              <a:gd name="connsiteY16" fmla="*/ 274674 h 1620838"/>
              <a:gd name="connsiteX17" fmla="*/ 1206163 w 1620837"/>
              <a:gd name="connsiteY17" fmla="*/ 287700 h 1620838"/>
              <a:gd name="connsiteX18" fmla="*/ 1231579 w 1620837"/>
              <a:gd name="connsiteY18" fmla="*/ 310182 h 1620838"/>
              <a:gd name="connsiteX19" fmla="*/ 1371030 w 1620837"/>
              <a:gd name="connsiteY19" fmla="*/ 224923 h 1620838"/>
              <a:gd name="connsiteX20" fmla="*/ 1395915 w 1620837"/>
              <a:gd name="connsiteY20" fmla="*/ 249809 h 1620838"/>
              <a:gd name="connsiteX21" fmla="*/ 1310426 w 1620837"/>
              <a:gd name="connsiteY21" fmla="*/ 389635 h 1620838"/>
              <a:gd name="connsiteX22" fmla="*/ 1340338 w 1620837"/>
              <a:gd name="connsiteY22" fmla="*/ 425122 h 1620838"/>
              <a:gd name="connsiteX23" fmla="*/ 1346649 w 1620837"/>
              <a:gd name="connsiteY23" fmla="*/ 436246 h 1620838"/>
              <a:gd name="connsiteX24" fmla="*/ 1503465 w 1620837"/>
              <a:gd name="connsiteY24" fmla="*/ 389970 h 1620838"/>
              <a:gd name="connsiteX25" fmla="*/ 1521061 w 1620837"/>
              <a:gd name="connsiteY25" fmla="*/ 420448 h 1620838"/>
              <a:gd name="connsiteX26" fmla="*/ 1401951 w 1620837"/>
              <a:gd name="connsiteY26" fmla="*/ 533711 h 1620838"/>
              <a:gd name="connsiteX27" fmla="*/ 1412021 w 1620837"/>
              <a:gd name="connsiteY27" fmla="*/ 551458 h 1620838"/>
              <a:gd name="connsiteX28" fmla="*/ 1425202 w 1620837"/>
              <a:gd name="connsiteY28" fmla="*/ 587782 h 1620838"/>
              <a:gd name="connsiteX29" fmla="*/ 1588669 w 1620837"/>
              <a:gd name="connsiteY29" fmla="*/ 583670 h 1620838"/>
              <a:gd name="connsiteX30" fmla="*/ 1597778 w 1620837"/>
              <a:gd name="connsiteY30" fmla="*/ 617663 h 1620838"/>
              <a:gd name="connsiteX31" fmla="*/ 1454656 w 1620837"/>
              <a:gd name="connsiteY31" fmla="*/ 695562 h 1620838"/>
              <a:gd name="connsiteX32" fmla="*/ 1459811 w 1620837"/>
              <a:gd name="connsiteY32" fmla="*/ 753988 h 1620838"/>
              <a:gd name="connsiteX33" fmla="*/ 1620837 w 1620837"/>
              <a:gd name="connsiteY33" fmla="*/ 792822 h 1620838"/>
              <a:gd name="connsiteX34" fmla="*/ 1620837 w 1620837"/>
              <a:gd name="connsiteY34" fmla="*/ 828015 h 1620838"/>
              <a:gd name="connsiteX35" fmla="*/ 1459613 w 1620837"/>
              <a:gd name="connsiteY35" fmla="*/ 866897 h 1620838"/>
              <a:gd name="connsiteX36" fmla="*/ 1454471 w 1620837"/>
              <a:gd name="connsiteY36" fmla="*/ 925176 h 1620838"/>
              <a:gd name="connsiteX37" fmla="*/ 1597777 w 1620837"/>
              <a:gd name="connsiteY37" fmla="*/ 1003175 h 1620838"/>
              <a:gd name="connsiteX38" fmla="*/ 1588668 w 1620837"/>
              <a:gd name="connsiteY38" fmla="*/ 1037169 h 1620838"/>
              <a:gd name="connsiteX39" fmla="*/ 1424412 w 1620837"/>
              <a:gd name="connsiteY39" fmla="*/ 1033036 h 1620838"/>
              <a:gd name="connsiteX40" fmla="*/ 1412021 w 1620837"/>
              <a:gd name="connsiteY40" fmla="*/ 1067182 h 1620838"/>
              <a:gd name="connsiteX41" fmla="*/ 1401141 w 1620837"/>
              <a:gd name="connsiteY41" fmla="*/ 1086357 h 1620838"/>
              <a:gd name="connsiteX42" fmla="*/ 1521060 w 1620837"/>
              <a:gd name="connsiteY42" fmla="*/ 1200389 h 1620838"/>
              <a:gd name="connsiteX43" fmla="*/ 1503464 w 1620837"/>
              <a:gd name="connsiteY43" fmla="*/ 1230867 h 1620838"/>
              <a:gd name="connsiteX44" fmla="*/ 1345581 w 1620837"/>
              <a:gd name="connsiteY44" fmla="*/ 1184277 h 1620838"/>
              <a:gd name="connsiteX45" fmla="*/ 1340338 w 1620837"/>
              <a:gd name="connsiteY45" fmla="*/ 1193518 h 1620838"/>
              <a:gd name="connsiteX46" fmla="*/ 1309647 w 1620837"/>
              <a:gd name="connsiteY46" fmla="*/ 1229929 h 1620838"/>
              <a:gd name="connsiteX47" fmla="*/ 1395914 w 1620837"/>
              <a:gd name="connsiteY47" fmla="*/ 1371029 h 1620838"/>
              <a:gd name="connsiteX48" fmla="*/ 1371029 w 1620837"/>
              <a:gd name="connsiteY48" fmla="*/ 1395914 h 1620838"/>
              <a:gd name="connsiteX49" fmla="*/ 1230110 w 1620837"/>
              <a:gd name="connsiteY49" fmla="*/ 1309757 h 1620838"/>
              <a:gd name="connsiteX50" fmla="*/ 1206163 w 1620837"/>
              <a:gd name="connsiteY50" fmla="*/ 1330941 h 1620838"/>
              <a:gd name="connsiteX51" fmla="*/ 1183897 w 1620837"/>
              <a:gd name="connsiteY51" fmla="*/ 1344297 h 1620838"/>
              <a:gd name="connsiteX52" fmla="*/ 1230868 w 1620837"/>
              <a:gd name="connsiteY52" fmla="*/ 1503465 h 1620838"/>
              <a:gd name="connsiteX53" fmla="*/ 1200390 w 1620837"/>
              <a:gd name="connsiteY53" fmla="*/ 1521061 h 1620838"/>
              <a:gd name="connsiteX54" fmla="*/ 1087365 w 1620837"/>
              <a:gd name="connsiteY54" fmla="*/ 1402202 h 1620838"/>
              <a:gd name="connsiteX55" fmla="*/ 1081756 w 1620837"/>
              <a:gd name="connsiteY55" fmla="*/ 1405566 h 1620838"/>
              <a:gd name="connsiteX56" fmla="*/ 1033040 w 1620837"/>
              <a:gd name="connsiteY56" fmla="*/ 1424615 h 1620838"/>
              <a:gd name="connsiteX57" fmla="*/ 1037168 w 1620837"/>
              <a:gd name="connsiteY57" fmla="*/ 1588669 h 1620838"/>
              <a:gd name="connsiteX58" fmla="*/ 1003175 w 1620837"/>
              <a:gd name="connsiteY58" fmla="*/ 1597778 h 1620838"/>
              <a:gd name="connsiteX59" fmla="*/ 924424 w 1620837"/>
              <a:gd name="connsiteY59" fmla="*/ 1453091 h 1620838"/>
              <a:gd name="connsiteX60" fmla="*/ 867075 w 1620837"/>
              <a:gd name="connsiteY60" fmla="*/ 1458872 h 1620838"/>
              <a:gd name="connsiteX61" fmla="*/ 828015 w 1620837"/>
              <a:gd name="connsiteY61" fmla="*/ 1620838 h 1620838"/>
              <a:gd name="connsiteX62" fmla="*/ 792822 w 1620837"/>
              <a:gd name="connsiteY62" fmla="*/ 1620838 h 1620838"/>
              <a:gd name="connsiteX63" fmla="*/ 753816 w 1620837"/>
              <a:gd name="connsiteY63" fmla="*/ 1459098 h 1620838"/>
              <a:gd name="connsiteX64" fmla="*/ 696299 w 1620837"/>
              <a:gd name="connsiteY64" fmla="*/ 1453301 h 1620838"/>
              <a:gd name="connsiteX65" fmla="*/ 617663 w 1620837"/>
              <a:gd name="connsiteY65" fmla="*/ 1597778 h 1620838"/>
              <a:gd name="connsiteX66" fmla="*/ 583669 w 1620837"/>
              <a:gd name="connsiteY66" fmla="*/ 1588669 h 1620838"/>
              <a:gd name="connsiteX67" fmla="*/ 587776 w 1620837"/>
              <a:gd name="connsiteY67" fmla="*/ 1425466 h 1620838"/>
              <a:gd name="connsiteX68" fmla="*/ 536883 w 1620837"/>
              <a:gd name="connsiteY68" fmla="*/ 1405566 h 1620838"/>
              <a:gd name="connsiteX69" fmla="*/ 532674 w 1620837"/>
              <a:gd name="connsiteY69" fmla="*/ 1403041 h 1620838"/>
              <a:gd name="connsiteX70" fmla="*/ 420447 w 1620837"/>
              <a:gd name="connsiteY70" fmla="*/ 1521061 h 1620838"/>
              <a:gd name="connsiteX71" fmla="*/ 389970 w 1620837"/>
              <a:gd name="connsiteY71" fmla="*/ 1503465 h 1620838"/>
              <a:gd name="connsiteX72" fmla="*/ 436610 w 1620837"/>
              <a:gd name="connsiteY72" fmla="*/ 1345417 h 1620838"/>
              <a:gd name="connsiteX73" fmla="*/ 412477 w 1620837"/>
              <a:gd name="connsiteY73" fmla="*/ 1330941 h 1620838"/>
              <a:gd name="connsiteX74" fmla="*/ 389429 w 1620837"/>
              <a:gd name="connsiteY74" fmla="*/ 1310552 h 1620838"/>
              <a:gd name="connsiteX75" fmla="*/ 249810 w 1620837"/>
              <a:gd name="connsiteY75" fmla="*/ 1395914 h 1620838"/>
              <a:gd name="connsiteX76" fmla="*/ 224925 w 1620837"/>
              <a:gd name="connsiteY76" fmla="*/ 1371029 h 1620838"/>
              <a:gd name="connsiteX77" fmla="*/ 310267 w 1620837"/>
              <a:gd name="connsiteY77" fmla="*/ 1231441 h 1620838"/>
              <a:gd name="connsiteX78" fmla="*/ 278302 w 1620837"/>
              <a:gd name="connsiteY78" fmla="*/ 1193518 h 1620838"/>
              <a:gd name="connsiteX79" fmla="*/ 273374 w 1620837"/>
              <a:gd name="connsiteY79" fmla="*/ 1184831 h 1620838"/>
              <a:gd name="connsiteX80" fmla="*/ 117374 w 1620837"/>
              <a:gd name="connsiteY80" fmla="*/ 1230866 h 1620838"/>
              <a:gd name="connsiteX81" fmla="*/ 99778 w 1620837"/>
              <a:gd name="connsiteY81" fmla="*/ 1200388 h 1620838"/>
              <a:gd name="connsiteX82" fmla="*/ 218269 w 1620837"/>
              <a:gd name="connsiteY82" fmla="*/ 1087714 h 1620838"/>
              <a:gd name="connsiteX83" fmla="*/ 206619 w 1620837"/>
              <a:gd name="connsiteY83" fmla="*/ 1067182 h 1620838"/>
              <a:gd name="connsiteX84" fmla="*/ 194248 w 1620837"/>
              <a:gd name="connsiteY84" fmla="*/ 1033090 h 1620838"/>
              <a:gd name="connsiteX85" fmla="*/ 32170 w 1620837"/>
              <a:gd name="connsiteY85" fmla="*/ 1037168 h 1620838"/>
              <a:gd name="connsiteX86" fmla="*/ 23061 w 1620837"/>
              <a:gd name="connsiteY86" fmla="*/ 1003174 h 1620838"/>
              <a:gd name="connsiteX87" fmla="*/ 164399 w 1620837"/>
              <a:gd name="connsiteY87" fmla="*/ 926246 h 1620838"/>
              <a:gd name="connsiteX88" fmla="*/ 164183 w 1620837"/>
              <a:gd name="connsiteY88" fmla="*/ 925337 h 1620838"/>
              <a:gd name="connsiteX89" fmla="*/ 158979 w 1620837"/>
              <a:gd name="connsiteY89" fmla="*/ 866355 h 1620838"/>
              <a:gd name="connsiteX90" fmla="*/ 0 w 1620837"/>
              <a:gd name="connsiteY90" fmla="*/ 828015 h 1620838"/>
              <a:gd name="connsiteX91" fmla="*/ 0 w 1620837"/>
              <a:gd name="connsiteY91" fmla="*/ 792822 h 1620838"/>
              <a:gd name="connsiteX92" fmla="*/ 158781 w 1620837"/>
              <a:gd name="connsiteY92" fmla="*/ 754530 h 1620838"/>
              <a:gd name="connsiteX93" fmla="*/ 164084 w 1620837"/>
              <a:gd name="connsiteY93" fmla="*/ 694421 h 1620838"/>
              <a:gd name="connsiteX94" fmla="*/ 23060 w 1620837"/>
              <a:gd name="connsiteY94" fmla="*/ 617664 h 1620838"/>
              <a:gd name="connsiteX95" fmla="*/ 32169 w 1620837"/>
              <a:gd name="connsiteY95" fmla="*/ 583671 h 1620838"/>
              <a:gd name="connsiteX96" fmla="*/ 193457 w 1620837"/>
              <a:gd name="connsiteY96" fmla="*/ 587728 h 1620838"/>
              <a:gd name="connsiteX97" fmla="*/ 206619 w 1620837"/>
              <a:gd name="connsiteY97" fmla="*/ 551458 h 1620838"/>
              <a:gd name="connsiteX98" fmla="*/ 217459 w 1620837"/>
              <a:gd name="connsiteY98" fmla="*/ 532354 h 1620838"/>
              <a:gd name="connsiteX99" fmla="*/ 99777 w 1620837"/>
              <a:gd name="connsiteY99" fmla="*/ 420449 h 1620838"/>
              <a:gd name="connsiteX100" fmla="*/ 117373 w 1620837"/>
              <a:gd name="connsiteY100" fmla="*/ 389971 h 1620838"/>
              <a:gd name="connsiteX101" fmla="*/ 272306 w 1620837"/>
              <a:gd name="connsiteY101" fmla="*/ 435691 h 1620838"/>
              <a:gd name="connsiteX102" fmla="*/ 278302 w 1620837"/>
              <a:gd name="connsiteY102" fmla="*/ 425122 h 1620838"/>
              <a:gd name="connsiteX103" fmla="*/ 309489 w 1620837"/>
              <a:gd name="connsiteY103" fmla="*/ 388122 h 1620838"/>
              <a:gd name="connsiteX104" fmla="*/ 224924 w 1620837"/>
              <a:gd name="connsiteY104" fmla="*/ 249807 h 1620838"/>
              <a:gd name="connsiteX105" fmla="*/ 249809 w 1620837"/>
              <a:gd name="connsiteY105" fmla="*/ 224923 h 1620838"/>
              <a:gd name="connsiteX106" fmla="*/ 387960 w 1620837"/>
              <a:gd name="connsiteY106" fmla="*/ 309387 h 1620838"/>
              <a:gd name="connsiteX107" fmla="*/ 412477 w 1620837"/>
              <a:gd name="connsiteY107" fmla="*/ 287700 h 1620838"/>
              <a:gd name="connsiteX108" fmla="*/ 436059 w 1620837"/>
              <a:gd name="connsiteY108" fmla="*/ 273554 h 1620838"/>
              <a:gd name="connsiteX109" fmla="*/ 389971 w 1620837"/>
              <a:gd name="connsiteY109" fmla="*/ 117373 h 1620838"/>
              <a:gd name="connsiteX110" fmla="*/ 420448 w 1620837"/>
              <a:gd name="connsiteY110" fmla="*/ 99777 h 1620838"/>
              <a:gd name="connsiteX111" fmla="*/ 531344 w 1620837"/>
              <a:gd name="connsiteY111" fmla="*/ 216397 h 1620838"/>
              <a:gd name="connsiteX112" fmla="*/ 536883 w 1620837"/>
              <a:gd name="connsiteY112" fmla="*/ 213074 h 1620838"/>
              <a:gd name="connsiteX113" fmla="*/ 587722 w 1620837"/>
              <a:gd name="connsiteY113" fmla="*/ 193196 h 1620838"/>
              <a:gd name="connsiteX114" fmla="*/ 583670 w 1620837"/>
              <a:gd name="connsiteY114" fmla="*/ 32169 h 1620838"/>
              <a:gd name="connsiteX115" fmla="*/ 617664 w 1620837"/>
              <a:gd name="connsiteY115" fmla="*/ 23061 h 1620838"/>
              <a:gd name="connsiteX116" fmla="*/ 695166 w 1620837"/>
              <a:gd name="connsiteY116" fmla="*/ 165454 h 1620838"/>
              <a:gd name="connsiteX117" fmla="*/ 754360 w 1620837"/>
              <a:gd name="connsiteY117" fmla="*/ 159487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620837" h="1620838">
                <a:moveTo>
                  <a:pt x="809320" y="690443"/>
                </a:moveTo>
                <a:cubicBezTo>
                  <a:pt x="743661" y="690443"/>
                  <a:pt x="690442" y="743661"/>
                  <a:pt x="690442" y="809320"/>
                </a:cubicBezTo>
                <a:cubicBezTo>
                  <a:pt x="690442" y="874979"/>
                  <a:pt x="743661" y="928197"/>
                  <a:pt x="809320" y="928197"/>
                </a:cubicBezTo>
                <a:cubicBezTo>
                  <a:pt x="874978" y="928197"/>
                  <a:pt x="928197" y="874979"/>
                  <a:pt x="928197" y="809320"/>
                </a:cubicBezTo>
                <a:cubicBezTo>
                  <a:pt x="928197" y="743661"/>
                  <a:pt x="874978" y="690443"/>
                  <a:pt x="809320" y="690443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66532" y="159714"/>
                </a:lnTo>
                <a:lnTo>
                  <a:pt x="925557" y="165664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3094" y="194047"/>
                </a:lnTo>
                <a:lnTo>
                  <a:pt x="1081756" y="213074"/>
                </a:lnTo>
                <a:lnTo>
                  <a:pt x="1088695" y="217237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84448" y="274674"/>
                </a:lnTo>
                <a:lnTo>
                  <a:pt x="1206163" y="287700"/>
                </a:lnTo>
                <a:lnTo>
                  <a:pt x="1231579" y="310182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10426" y="389635"/>
                </a:lnTo>
                <a:lnTo>
                  <a:pt x="1340338" y="425122"/>
                </a:lnTo>
                <a:lnTo>
                  <a:pt x="1346649" y="436246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401951" y="533711"/>
                </a:lnTo>
                <a:lnTo>
                  <a:pt x="1412021" y="551458"/>
                </a:lnTo>
                <a:lnTo>
                  <a:pt x="1425202" y="587782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454656" y="695562"/>
                </a:lnTo>
                <a:lnTo>
                  <a:pt x="1459811" y="753988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59613" y="866897"/>
                </a:lnTo>
                <a:lnTo>
                  <a:pt x="1454471" y="925176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24412" y="1033036"/>
                </a:lnTo>
                <a:lnTo>
                  <a:pt x="1412021" y="1067182"/>
                </a:lnTo>
                <a:lnTo>
                  <a:pt x="1401141" y="1086357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45581" y="1184277"/>
                </a:lnTo>
                <a:lnTo>
                  <a:pt x="1340338" y="1193518"/>
                </a:lnTo>
                <a:lnTo>
                  <a:pt x="1309647" y="1229929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30110" y="1309757"/>
                </a:lnTo>
                <a:lnTo>
                  <a:pt x="1206163" y="1330941"/>
                </a:lnTo>
                <a:lnTo>
                  <a:pt x="1183897" y="1344297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087365" y="1402202"/>
                </a:lnTo>
                <a:lnTo>
                  <a:pt x="1081756" y="1405566"/>
                </a:lnTo>
                <a:lnTo>
                  <a:pt x="1033040" y="1424615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24424" y="1453091"/>
                </a:lnTo>
                <a:lnTo>
                  <a:pt x="867075" y="1458872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53816" y="1459098"/>
                </a:lnTo>
                <a:lnTo>
                  <a:pt x="696299" y="1453301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7776" y="1425466"/>
                </a:lnTo>
                <a:lnTo>
                  <a:pt x="536883" y="1405566"/>
                </a:lnTo>
                <a:lnTo>
                  <a:pt x="532674" y="1403041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36610" y="1345417"/>
                </a:lnTo>
                <a:lnTo>
                  <a:pt x="412477" y="1330941"/>
                </a:lnTo>
                <a:lnTo>
                  <a:pt x="389429" y="1310552"/>
                </a:lnTo>
                <a:lnTo>
                  <a:pt x="249810" y="1395914"/>
                </a:lnTo>
                <a:lnTo>
                  <a:pt x="224925" y="1371029"/>
                </a:lnTo>
                <a:lnTo>
                  <a:pt x="310267" y="1231441"/>
                </a:lnTo>
                <a:lnTo>
                  <a:pt x="278302" y="1193518"/>
                </a:lnTo>
                <a:lnTo>
                  <a:pt x="273374" y="1184831"/>
                </a:lnTo>
                <a:lnTo>
                  <a:pt x="117374" y="1230866"/>
                </a:lnTo>
                <a:lnTo>
                  <a:pt x="99778" y="1200388"/>
                </a:lnTo>
                <a:lnTo>
                  <a:pt x="218269" y="1087714"/>
                </a:lnTo>
                <a:lnTo>
                  <a:pt x="206619" y="1067182"/>
                </a:lnTo>
                <a:lnTo>
                  <a:pt x="194248" y="1033090"/>
                </a:lnTo>
                <a:lnTo>
                  <a:pt x="32170" y="1037168"/>
                </a:lnTo>
                <a:lnTo>
                  <a:pt x="23061" y="1003174"/>
                </a:lnTo>
                <a:lnTo>
                  <a:pt x="164399" y="926246"/>
                </a:lnTo>
                <a:lnTo>
                  <a:pt x="164183" y="925337"/>
                </a:lnTo>
                <a:lnTo>
                  <a:pt x="158979" y="866355"/>
                </a:lnTo>
                <a:lnTo>
                  <a:pt x="0" y="828015"/>
                </a:lnTo>
                <a:lnTo>
                  <a:pt x="0" y="792822"/>
                </a:lnTo>
                <a:lnTo>
                  <a:pt x="158781" y="754530"/>
                </a:lnTo>
                <a:lnTo>
                  <a:pt x="164084" y="694421"/>
                </a:lnTo>
                <a:lnTo>
                  <a:pt x="23060" y="617664"/>
                </a:lnTo>
                <a:lnTo>
                  <a:pt x="32169" y="583671"/>
                </a:lnTo>
                <a:lnTo>
                  <a:pt x="193457" y="587728"/>
                </a:lnTo>
                <a:lnTo>
                  <a:pt x="206619" y="551458"/>
                </a:lnTo>
                <a:lnTo>
                  <a:pt x="217459" y="532354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72306" y="435691"/>
                </a:lnTo>
                <a:lnTo>
                  <a:pt x="278302" y="425122"/>
                </a:lnTo>
                <a:lnTo>
                  <a:pt x="309489" y="388122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387960" y="309387"/>
                </a:lnTo>
                <a:lnTo>
                  <a:pt x="412477" y="287700"/>
                </a:lnTo>
                <a:lnTo>
                  <a:pt x="436059" y="273554"/>
                </a:lnTo>
                <a:lnTo>
                  <a:pt x="389971" y="117373"/>
                </a:lnTo>
                <a:lnTo>
                  <a:pt x="420448" y="99777"/>
                </a:lnTo>
                <a:lnTo>
                  <a:pt x="531344" y="216397"/>
                </a:lnTo>
                <a:lnTo>
                  <a:pt x="536883" y="213074"/>
                </a:lnTo>
                <a:lnTo>
                  <a:pt x="587722" y="193196"/>
                </a:lnTo>
                <a:lnTo>
                  <a:pt x="583670" y="32169"/>
                </a:lnTo>
                <a:lnTo>
                  <a:pt x="617664" y="23061"/>
                </a:lnTo>
                <a:lnTo>
                  <a:pt x="695166" y="165454"/>
                </a:lnTo>
                <a:lnTo>
                  <a:pt x="754360" y="159487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4" name="フリーフォーム: 図形 913">
            <a:extLst>
              <a:ext uri="{FF2B5EF4-FFF2-40B4-BE49-F238E27FC236}">
                <a16:creationId xmlns:a16="http://schemas.microsoft.com/office/drawing/2014/main" id="{F07DE5C0-ADC5-4C1F-9010-8C3B5A6C5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3" y="2708275"/>
            <a:ext cx="1620837" cy="1620838"/>
          </a:xfrm>
          <a:custGeom>
            <a:avLst/>
            <a:gdLst>
              <a:gd name="connsiteX0" fmla="*/ 809319 w 1620837"/>
              <a:gd name="connsiteY0" fmla="*/ 200131 h 1620838"/>
              <a:gd name="connsiteX1" fmla="*/ 200131 w 1620837"/>
              <a:gd name="connsiteY1" fmla="*/ 809319 h 1620838"/>
              <a:gd name="connsiteX2" fmla="*/ 809319 w 1620837"/>
              <a:gd name="connsiteY2" fmla="*/ 1418507 h 1620838"/>
              <a:gd name="connsiteX3" fmla="*/ 1418506 w 1620837"/>
              <a:gd name="connsiteY3" fmla="*/ 809319 h 1620838"/>
              <a:gd name="connsiteX4" fmla="*/ 809319 w 1620837"/>
              <a:gd name="connsiteY4" fmla="*/ 200131 h 1620838"/>
              <a:gd name="connsiteX5" fmla="*/ 792822 w 1620837"/>
              <a:gd name="connsiteY5" fmla="*/ 0 h 1620838"/>
              <a:gd name="connsiteX6" fmla="*/ 828014 w 1620837"/>
              <a:gd name="connsiteY6" fmla="*/ 0 h 1620838"/>
              <a:gd name="connsiteX7" fmla="*/ 868162 w 1620837"/>
              <a:gd name="connsiteY7" fmla="*/ 166475 h 1620838"/>
              <a:gd name="connsiteX8" fmla="*/ 922153 w 1620837"/>
              <a:gd name="connsiteY8" fmla="*/ 171918 h 1620838"/>
              <a:gd name="connsiteX9" fmla="*/ 1003174 w 1620837"/>
              <a:gd name="connsiteY9" fmla="*/ 23060 h 1620838"/>
              <a:gd name="connsiteX10" fmla="*/ 1037167 w 1620837"/>
              <a:gd name="connsiteY10" fmla="*/ 32169 h 1620838"/>
              <a:gd name="connsiteX11" fmla="*/ 1032918 w 1620837"/>
              <a:gd name="connsiteY11" fmla="*/ 201052 h 1620838"/>
              <a:gd name="connsiteX12" fmla="*/ 1079013 w 1620837"/>
              <a:gd name="connsiteY12" fmla="*/ 219076 h 1620838"/>
              <a:gd name="connsiteX13" fmla="*/ 1084065 w 1620837"/>
              <a:gd name="connsiteY13" fmla="*/ 222107 h 1620838"/>
              <a:gd name="connsiteX14" fmla="*/ 1200389 w 1620837"/>
              <a:gd name="connsiteY14" fmla="*/ 99777 h 1620838"/>
              <a:gd name="connsiteX15" fmla="*/ 1230867 w 1620837"/>
              <a:gd name="connsiteY15" fmla="*/ 117373 h 1620838"/>
              <a:gd name="connsiteX16" fmla="*/ 1182530 w 1620837"/>
              <a:gd name="connsiteY16" fmla="*/ 281171 h 1620838"/>
              <a:gd name="connsiteX17" fmla="*/ 1202166 w 1620837"/>
              <a:gd name="connsiteY17" fmla="*/ 292950 h 1620838"/>
              <a:gd name="connsiteX18" fmla="*/ 1225706 w 1620837"/>
              <a:gd name="connsiteY18" fmla="*/ 313774 h 1620838"/>
              <a:gd name="connsiteX19" fmla="*/ 1371030 w 1620837"/>
              <a:gd name="connsiteY19" fmla="*/ 224925 h 1620838"/>
              <a:gd name="connsiteX20" fmla="*/ 1395915 w 1620837"/>
              <a:gd name="connsiteY20" fmla="*/ 249810 h 1620838"/>
              <a:gd name="connsiteX21" fmla="*/ 1306808 w 1620837"/>
              <a:gd name="connsiteY21" fmla="*/ 395554 h 1620838"/>
              <a:gd name="connsiteX22" fmla="*/ 1334990 w 1620837"/>
              <a:gd name="connsiteY22" fmla="*/ 428989 h 1620838"/>
              <a:gd name="connsiteX23" fmla="*/ 1340190 w 1620837"/>
              <a:gd name="connsiteY23" fmla="*/ 438153 h 1620838"/>
              <a:gd name="connsiteX24" fmla="*/ 1503465 w 1620837"/>
              <a:gd name="connsiteY24" fmla="*/ 389971 h 1620838"/>
              <a:gd name="connsiteX25" fmla="*/ 1521061 w 1620837"/>
              <a:gd name="connsiteY25" fmla="*/ 420449 h 1620838"/>
              <a:gd name="connsiteX26" fmla="*/ 1397053 w 1620837"/>
              <a:gd name="connsiteY26" fmla="*/ 538370 h 1620838"/>
              <a:gd name="connsiteX27" fmla="*/ 1405952 w 1620837"/>
              <a:gd name="connsiteY27" fmla="*/ 554053 h 1620838"/>
              <a:gd name="connsiteX28" fmla="*/ 1418255 w 1620837"/>
              <a:gd name="connsiteY28" fmla="*/ 587958 h 1620838"/>
              <a:gd name="connsiteX29" fmla="*/ 1588669 w 1620837"/>
              <a:gd name="connsiteY29" fmla="*/ 583671 h 1620838"/>
              <a:gd name="connsiteX30" fmla="*/ 1597778 w 1620837"/>
              <a:gd name="connsiteY30" fmla="*/ 617664 h 1620838"/>
              <a:gd name="connsiteX31" fmla="*/ 1448359 w 1620837"/>
              <a:gd name="connsiteY31" fmla="*/ 698991 h 1620838"/>
              <a:gd name="connsiteX32" fmla="*/ 1453068 w 1620837"/>
              <a:gd name="connsiteY32" fmla="*/ 752363 h 1620838"/>
              <a:gd name="connsiteX33" fmla="*/ 1620837 w 1620837"/>
              <a:gd name="connsiteY33" fmla="*/ 792823 h 1620838"/>
              <a:gd name="connsiteX34" fmla="*/ 1620837 w 1620837"/>
              <a:gd name="connsiteY34" fmla="*/ 828016 h 1620838"/>
              <a:gd name="connsiteX35" fmla="*/ 1452870 w 1620837"/>
              <a:gd name="connsiteY35" fmla="*/ 868524 h 1620838"/>
              <a:gd name="connsiteX36" fmla="*/ 1448174 w 1620837"/>
              <a:gd name="connsiteY36" fmla="*/ 921748 h 1620838"/>
              <a:gd name="connsiteX37" fmla="*/ 1597777 w 1620837"/>
              <a:gd name="connsiteY37" fmla="*/ 1003175 h 1620838"/>
              <a:gd name="connsiteX38" fmla="*/ 1588668 w 1620837"/>
              <a:gd name="connsiteY38" fmla="*/ 1037169 h 1620838"/>
              <a:gd name="connsiteX39" fmla="*/ 1417464 w 1620837"/>
              <a:gd name="connsiteY39" fmla="*/ 1032861 h 1620838"/>
              <a:gd name="connsiteX40" fmla="*/ 1405952 w 1620837"/>
              <a:gd name="connsiteY40" fmla="*/ 1064585 h 1620838"/>
              <a:gd name="connsiteX41" fmla="*/ 1396242 w 1620837"/>
              <a:gd name="connsiteY41" fmla="*/ 1081698 h 1620838"/>
              <a:gd name="connsiteX42" fmla="*/ 1521060 w 1620837"/>
              <a:gd name="connsiteY42" fmla="*/ 1200389 h 1620838"/>
              <a:gd name="connsiteX43" fmla="*/ 1503464 w 1620837"/>
              <a:gd name="connsiteY43" fmla="*/ 1230867 h 1620838"/>
              <a:gd name="connsiteX44" fmla="*/ 1339120 w 1620837"/>
              <a:gd name="connsiteY44" fmla="*/ 1182370 h 1620838"/>
              <a:gd name="connsiteX45" fmla="*/ 1334990 w 1620837"/>
              <a:gd name="connsiteY45" fmla="*/ 1189649 h 1620838"/>
              <a:gd name="connsiteX46" fmla="*/ 1306028 w 1620837"/>
              <a:gd name="connsiteY46" fmla="*/ 1224011 h 1620838"/>
              <a:gd name="connsiteX47" fmla="*/ 1395914 w 1620837"/>
              <a:gd name="connsiteY47" fmla="*/ 1371030 h 1620838"/>
              <a:gd name="connsiteX48" fmla="*/ 1371029 w 1620837"/>
              <a:gd name="connsiteY48" fmla="*/ 1395915 h 1620838"/>
              <a:gd name="connsiteX49" fmla="*/ 1224235 w 1620837"/>
              <a:gd name="connsiteY49" fmla="*/ 1306166 h 1620838"/>
              <a:gd name="connsiteX50" fmla="*/ 1202166 w 1620837"/>
              <a:gd name="connsiteY50" fmla="*/ 1325688 h 1620838"/>
              <a:gd name="connsiteX51" fmla="*/ 1181979 w 1620837"/>
              <a:gd name="connsiteY51" fmla="*/ 1337798 h 1620838"/>
              <a:gd name="connsiteX52" fmla="*/ 1230868 w 1620837"/>
              <a:gd name="connsiteY52" fmla="*/ 1503466 h 1620838"/>
              <a:gd name="connsiteX53" fmla="*/ 1200390 w 1620837"/>
              <a:gd name="connsiteY53" fmla="*/ 1521062 h 1620838"/>
              <a:gd name="connsiteX54" fmla="*/ 1082732 w 1620837"/>
              <a:gd name="connsiteY54" fmla="*/ 1397331 h 1620838"/>
              <a:gd name="connsiteX55" fmla="*/ 1079013 w 1620837"/>
              <a:gd name="connsiteY55" fmla="*/ 1399562 h 1620838"/>
              <a:gd name="connsiteX56" fmla="*/ 1032864 w 1620837"/>
              <a:gd name="connsiteY56" fmla="*/ 1417607 h 1620838"/>
              <a:gd name="connsiteX57" fmla="*/ 1037168 w 1620837"/>
              <a:gd name="connsiteY57" fmla="*/ 1588670 h 1620838"/>
              <a:gd name="connsiteX58" fmla="*/ 1003175 w 1620837"/>
              <a:gd name="connsiteY58" fmla="*/ 1597779 h 1620838"/>
              <a:gd name="connsiteX59" fmla="*/ 921019 w 1620837"/>
              <a:gd name="connsiteY59" fmla="*/ 1446835 h 1620838"/>
              <a:gd name="connsiteX60" fmla="*/ 868706 w 1620837"/>
              <a:gd name="connsiteY60" fmla="*/ 1452108 h 1620838"/>
              <a:gd name="connsiteX61" fmla="*/ 828014 w 1620837"/>
              <a:gd name="connsiteY61" fmla="*/ 1620838 h 1620838"/>
              <a:gd name="connsiteX62" fmla="*/ 792822 w 1620837"/>
              <a:gd name="connsiteY62" fmla="*/ 1620838 h 1620838"/>
              <a:gd name="connsiteX63" fmla="*/ 752185 w 1620837"/>
              <a:gd name="connsiteY63" fmla="*/ 1452335 h 1620838"/>
              <a:gd name="connsiteX64" fmla="*/ 699704 w 1620837"/>
              <a:gd name="connsiteY64" fmla="*/ 1447045 h 1620838"/>
              <a:gd name="connsiteX65" fmla="*/ 617663 w 1620837"/>
              <a:gd name="connsiteY65" fmla="*/ 1597778 h 1620838"/>
              <a:gd name="connsiteX66" fmla="*/ 583669 w 1620837"/>
              <a:gd name="connsiteY66" fmla="*/ 1588669 h 1620838"/>
              <a:gd name="connsiteX67" fmla="*/ 587952 w 1620837"/>
              <a:gd name="connsiteY67" fmla="*/ 1418459 h 1620838"/>
              <a:gd name="connsiteX68" fmla="*/ 539625 w 1620837"/>
              <a:gd name="connsiteY68" fmla="*/ 1399562 h 1620838"/>
              <a:gd name="connsiteX69" fmla="*/ 537305 w 1620837"/>
              <a:gd name="connsiteY69" fmla="*/ 1398171 h 1620838"/>
              <a:gd name="connsiteX70" fmla="*/ 420447 w 1620837"/>
              <a:gd name="connsiteY70" fmla="*/ 1521061 h 1620838"/>
              <a:gd name="connsiteX71" fmla="*/ 389970 w 1620837"/>
              <a:gd name="connsiteY71" fmla="*/ 1503465 h 1620838"/>
              <a:gd name="connsiteX72" fmla="*/ 438527 w 1620837"/>
              <a:gd name="connsiteY72" fmla="*/ 1338919 h 1620838"/>
              <a:gd name="connsiteX73" fmla="*/ 416471 w 1620837"/>
              <a:gd name="connsiteY73" fmla="*/ 1325688 h 1620838"/>
              <a:gd name="connsiteX74" fmla="*/ 395302 w 1620837"/>
              <a:gd name="connsiteY74" fmla="*/ 1306962 h 1620838"/>
              <a:gd name="connsiteX75" fmla="*/ 249810 w 1620837"/>
              <a:gd name="connsiteY75" fmla="*/ 1395915 h 1620838"/>
              <a:gd name="connsiteX76" fmla="*/ 224925 w 1620837"/>
              <a:gd name="connsiteY76" fmla="*/ 1371030 h 1620838"/>
              <a:gd name="connsiteX77" fmla="*/ 313885 w 1620837"/>
              <a:gd name="connsiteY77" fmla="*/ 1225524 h 1620838"/>
              <a:gd name="connsiteX78" fmla="*/ 283647 w 1620837"/>
              <a:gd name="connsiteY78" fmla="*/ 1189649 h 1620838"/>
              <a:gd name="connsiteX79" fmla="*/ 279833 w 1620837"/>
              <a:gd name="connsiteY79" fmla="*/ 1182926 h 1620838"/>
              <a:gd name="connsiteX80" fmla="*/ 117374 w 1620837"/>
              <a:gd name="connsiteY80" fmla="*/ 1230867 h 1620838"/>
              <a:gd name="connsiteX81" fmla="*/ 99778 w 1620837"/>
              <a:gd name="connsiteY81" fmla="*/ 1200389 h 1620838"/>
              <a:gd name="connsiteX82" fmla="*/ 223167 w 1620837"/>
              <a:gd name="connsiteY82" fmla="*/ 1083057 h 1620838"/>
              <a:gd name="connsiteX83" fmla="*/ 212686 w 1620837"/>
              <a:gd name="connsiteY83" fmla="*/ 1064585 h 1620838"/>
              <a:gd name="connsiteX84" fmla="*/ 201193 w 1620837"/>
              <a:gd name="connsiteY84" fmla="*/ 1032916 h 1620838"/>
              <a:gd name="connsiteX85" fmla="*/ 32170 w 1620837"/>
              <a:gd name="connsiteY85" fmla="*/ 1037169 h 1620838"/>
              <a:gd name="connsiteX86" fmla="*/ 23061 w 1620837"/>
              <a:gd name="connsiteY86" fmla="*/ 1003175 h 1620838"/>
              <a:gd name="connsiteX87" fmla="*/ 170564 w 1620837"/>
              <a:gd name="connsiteY87" fmla="*/ 922892 h 1620838"/>
              <a:gd name="connsiteX88" fmla="*/ 165720 w 1620837"/>
              <a:gd name="connsiteY88" fmla="*/ 867982 h 1620838"/>
              <a:gd name="connsiteX89" fmla="*/ 0 w 1620837"/>
              <a:gd name="connsiteY89" fmla="*/ 828016 h 1620838"/>
              <a:gd name="connsiteX90" fmla="*/ 0 w 1620837"/>
              <a:gd name="connsiteY90" fmla="*/ 792823 h 1620838"/>
              <a:gd name="connsiteX91" fmla="*/ 165521 w 1620837"/>
              <a:gd name="connsiteY91" fmla="*/ 752905 h 1620838"/>
              <a:gd name="connsiteX92" fmla="*/ 170379 w 1620837"/>
              <a:gd name="connsiteY92" fmla="*/ 697847 h 1620838"/>
              <a:gd name="connsiteX93" fmla="*/ 23060 w 1620837"/>
              <a:gd name="connsiteY93" fmla="*/ 617664 h 1620838"/>
              <a:gd name="connsiteX94" fmla="*/ 32169 w 1620837"/>
              <a:gd name="connsiteY94" fmla="*/ 583671 h 1620838"/>
              <a:gd name="connsiteX95" fmla="*/ 200402 w 1620837"/>
              <a:gd name="connsiteY95" fmla="*/ 587903 h 1620838"/>
              <a:gd name="connsiteX96" fmla="*/ 212686 w 1620837"/>
              <a:gd name="connsiteY96" fmla="*/ 554053 h 1620838"/>
              <a:gd name="connsiteX97" fmla="*/ 222355 w 1620837"/>
              <a:gd name="connsiteY97" fmla="*/ 537011 h 1620838"/>
              <a:gd name="connsiteX98" fmla="*/ 99777 w 1620837"/>
              <a:gd name="connsiteY98" fmla="*/ 420449 h 1620838"/>
              <a:gd name="connsiteX99" fmla="*/ 117373 w 1620837"/>
              <a:gd name="connsiteY99" fmla="*/ 389971 h 1620838"/>
              <a:gd name="connsiteX100" fmla="*/ 278763 w 1620837"/>
              <a:gd name="connsiteY100" fmla="*/ 437597 h 1620838"/>
              <a:gd name="connsiteX101" fmla="*/ 283647 w 1620837"/>
              <a:gd name="connsiteY101" fmla="*/ 428989 h 1620838"/>
              <a:gd name="connsiteX102" fmla="*/ 313106 w 1620837"/>
              <a:gd name="connsiteY102" fmla="*/ 394039 h 1620838"/>
              <a:gd name="connsiteX103" fmla="*/ 224924 w 1620837"/>
              <a:gd name="connsiteY103" fmla="*/ 249809 h 1620838"/>
              <a:gd name="connsiteX104" fmla="*/ 249809 w 1620837"/>
              <a:gd name="connsiteY104" fmla="*/ 224924 h 1620838"/>
              <a:gd name="connsiteX105" fmla="*/ 393831 w 1620837"/>
              <a:gd name="connsiteY105" fmla="*/ 312978 h 1620838"/>
              <a:gd name="connsiteX106" fmla="*/ 416471 w 1620837"/>
              <a:gd name="connsiteY106" fmla="*/ 292950 h 1620838"/>
              <a:gd name="connsiteX107" fmla="*/ 437976 w 1620837"/>
              <a:gd name="connsiteY107" fmla="*/ 280050 h 1620838"/>
              <a:gd name="connsiteX108" fmla="*/ 389971 w 1620837"/>
              <a:gd name="connsiteY108" fmla="*/ 117374 h 1620838"/>
              <a:gd name="connsiteX109" fmla="*/ 420448 w 1620837"/>
              <a:gd name="connsiteY109" fmla="*/ 99778 h 1620838"/>
              <a:gd name="connsiteX110" fmla="*/ 535973 w 1620837"/>
              <a:gd name="connsiteY110" fmla="*/ 221267 h 1620838"/>
              <a:gd name="connsiteX111" fmla="*/ 539625 w 1620837"/>
              <a:gd name="connsiteY111" fmla="*/ 219076 h 1620838"/>
              <a:gd name="connsiteX112" fmla="*/ 587898 w 1620837"/>
              <a:gd name="connsiteY112" fmla="*/ 200201 h 1620838"/>
              <a:gd name="connsiteX113" fmla="*/ 583670 w 1620837"/>
              <a:gd name="connsiteY113" fmla="*/ 32170 h 1620838"/>
              <a:gd name="connsiteX114" fmla="*/ 617664 w 1620837"/>
              <a:gd name="connsiteY114" fmla="*/ 23061 h 1620838"/>
              <a:gd name="connsiteX115" fmla="*/ 698569 w 1620837"/>
              <a:gd name="connsiteY115" fmla="*/ 171708 h 1620838"/>
              <a:gd name="connsiteX116" fmla="*/ 752729 w 1620837"/>
              <a:gd name="connsiteY116" fmla="*/ 166248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20837" h="1620838">
                <a:moveTo>
                  <a:pt x="809319" y="200131"/>
                </a:moveTo>
                <a:cubicBezTo>
                  <a:pt x="472857" y="200131"/>
                  <a:pt x="200131" y="472857"/>
                  <a:pt x="200131" y="809319"/>
                </a:cubicBezTo>
                <a:cubicBezTo>
                  <a:pt x="200131" y="1145781"/>
                  <a:pt x="472857" y="1418507"/>
                  <a:pt x="809319" y="1418507"/>
                </a:cubicBezTo>
                <a:cubicBezTo>
                  <a:pt x="1145780" y="1418507"/>
                  <a:pt x="1418506" y="1145781"/>
                  <a:pt x="1418506" y="809319"/>
                </a:cubicBezTo>
                <a:cubicBezTo>
                  <a:pt x="1418506" y="472857"/>
                  <a:pt x="1145780" y="200131"/>
                  <a:pt x="809319" y="200131"/>
                </a:cubicBezTo>
                <a:close/>
                <a:moveTo>
                  <a:pt x="792822" y="0"/>
                </a:moveTo>
                <a:lnTo>
                  <a:pt x="828014" y="0"/>
                </a:lnTo>
                <a:lnTo>
                  <a:pt x="868162" y="166475"/>
                </a:lnTo>
                <a:lnTo>
                  <a:pt x="922153" y="171918"/>
                </a:lnTo>
                <a:lnTo>
                  <a:pt x="1003174" y="23060"/>
                </a:lnTo>
                <a:lnTo>
                  <a:pt x="1037167" y="32169"/>
                </a:lnTo>
                <a:lnTo>
                  <a:pt x="1032918" y="201052"/>
                </a:lnTo>
                <a:lnTo>
                  <a:pt x="1079013" y="219076"/>
                </a:lnTo>
                <a:lnTo>
                  <a:pt x="1084065" y="222107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82530" y="281171"/>
                </a:lnTo>
                <a:lnTo>
                  <a:pt x="1202166" y="292950"/>
                </a:lnTo>
                <a:lnTo>
                  <a:pt x="1225706" y="313774"/>
                </a:lnTo>
                <a:lnTo>
                  <a:pt x="1371030" y="224925"/>
                </a:lnTo>
                <a:lnTo>
                  <a:pt x="1395915" y="249810"/>
                </a:lnTo>
                <a:lnTo>
                  <a:pt x="1306808" y="395554"/>
                </a:lnTo>
                <a:lnTo>
                  <a:pt x="1334990" y="428989"/>
                </a:lnTo>
                <a:lnTo>
                  <a:pt x="1340190" y="438153"/>
                </a:lnTo>
                <a:lnTo>
                  <a:pt x="1503465" y="389971"/>
                </a:lnTo>
                <a:lnTo>
                  <a:pt x="1521061" y="420449"/>
                </a:lnTo>
                <a:lnTo>
                  <a:pt x="1397053" y="538370"/>
                </a:lnTo>
                <a:lnTo>
                  <a:pt x="1405952" y="554053"/>
                </a:lnTo>
                <a:lnTo>
                  <a:pt x="1418255" y="587958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48359" y="698991"/>
                </a:lnTo>
                <a:lnTo>
                  <a:pt x="1453068" y="752363"/>
                </a:lnTo>
                <a:lnTo>
                  <a:pt x="1620837" y="792823"/>
                </a:lnTo>
                <a:lnTo>
                  <a:pt x="1620837" y="828016"/>
                </a:lnTo>
                <a:lnTo>
                  <a:pt x="1452870" y="868524"/>
                </a:lnTo>
                <a:lnTo>
                  <a:pt x="1448174" y="921748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17464" y="1032861"/>
                </a:lnTo>
                <a:lnTo>
                  <a:pt x="1405952" y="1064585"/>
                </a:lnTo>
                <a:lnTo>
                  <a:pt x="1396242" y="1081698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39120" y="1182370"/>
                </a:lnTo>
                <a:lnTo>
                  <a:pt x="1334990" y="1189649"/>
                </a:lnTo>
                <a:lnTo>
                  <a:pt x="1306028" y="1224011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24235" y="1306166"/>
                </a:lnTo>
                <a:lnTo>
                  <a:pt x="1202166" y="1325688"/>
                </a:lnTo>
                <a:lnTo>
                  <a:pt x="1181979" y="1337798"/>
                </a:lnTo>
                <a:lnTo>
                  <a:pt x="1230868" y="1503466"/>
                </a:lnTo>
                <a:lnTo>
                  <a:pt x="1200390" y="1521062"/>
                </a:lnTo>
                <a:lnTo>
                  <a:pt x="1082732" y="1397331"/>
                </a:lnTo>
                <a:lnTo>
                  <a:pt x="1079013" y="1399562"/>
                </a:lnTo>
                <a:lnTo>
                  <a:pt x="1032864" y="1417607"/>
                </a:lnTo>
                <a:lnTo>
                  <a:pt x="1037168" y="1588670"/>
                </a:lnTo>
                <a:lnTo>
                  <a:pt x="1003175" y="1597779"/>
                </a:lnTo>
                <a:lnTo>
                  <a:pt x="921019" y="1446835"/>
                </a:lnTo>
                <a:lnTo>
                  <a:pt x="868706" y="1452108"/>
                </a:lnTo>
                <a:lnTo>
                  <a:pt x="828014" y="1620838"/>
                </a:lnTo>
                <a:lnTo>
                  <a:pt x="792822" y="1620838"/>
                </a:lnTo>
                <a:lnTo>
                  <a:pt x="752185" y="1452335"/>
                </a:lnTo>
                <a:lnTo>
                  <a:pt x="699704" y="1447045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7952" y="1418459"/>
                </a:lnTo>
                <a:lnTo>
                  <a:pt x="539625" y="1399562"/>
                </a:lnTo>
                <a:lnTo>
                  <a:pt x="537305" y="1398171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38527" y="1338919"/>
                </a:lnTo>
                <a:lnTo>
                  <a:pt x="416471" y="1325688"/>
                </a:lnTo>
                <a:lnTo>
                  <a:pt x="395302" y="1306962"/>
                </a:lnTo>
                <a:lnTo>
                  <a:pt x="249810" y="1395915"/>
                </a:lnTo>
                <a:lnTo>
                  <a:pt x="224925" y="1371030"/>
                </a:lnTo>
                <a:lnTo>
                  <a:pt x="313885" y="1225524"/>
                </a:lnTo>
                <a:lnTo>
                  <a:pt x="283647" y="1189649"/>
                </a:lnTo>
                <a:lnTo>
                  <a:pt x="279833" y="1182926"/>
                </a:lnTo>
                <a:lnTo>
                  <a:pt x="117374" y="1230867"/>
                </a:lnTo>
                <a:lnTo>
                  <a:pt x="99778" y="1200389"/>
                </a:lnTo>
                <a:lnTo>
                  <a:pt x="223167" y="1083057"/>
                </a:lnTo>
                <a:lnTo>
                  <a:pt x="212686" y="1064585"/>
                </a:lnTo>
                <a:lnTo>
                  <a:pt x="201193" y="1032916"/>
                </a:lnTo>
                <a:lnTo>
                  <a:pt x="32170" y="1037169"/>
                </a:lnTo>
                <a:lnTo>
                  <a:pt x="23061" y="1003175"/>
                </a:lnTo>
                <a:lnTo>
                  <a:pt x="170564" y="922892"/>
                </a:lnTo>
                <a:lnTo>
                  <a:pt x="165720" y="867982"/>
                </a:lnTo>
                <a:lnTo>
                  <a:pt x="0" y="828016"/>
                </a:lnTo>
                <a:lnTo>
                  <a:pt x="0" y="792823"/>
                </a:lnTo>
                <a:lnTo>
                  <a:pt x="165521" y="752905"/>
                </a:lnTo>
                <a:lnTo>
                  <a:pt x="170379" y="697847"/>
                </a:lnTo>
                <a:lnTo>
                  <a:pt x="23060" y="617664"/>
                </a:lnTo>
                <a:lnTo>
                  <a:pt x="32169" y="583671"/>
                </a:lnTo>
                <a:lnTo>
                  <a:pt x="200402" y="587903"/>
                </a:lnTo>
                <a:lnTo>
                  <a:pt x="212686" y="554053"/>
                </a:lnTo>
                <a:lnTo>
                  <a:pt x="222355" y="537011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78763" y="437597"/>
                </a:lnTo>
                <a:lnTo>
                  <a:pt x="283647" y="428989"/>
                </a:lnTo>
                <a:lnTo>
                  <a:pt x="313106" y="394039"/>
                </a:lnTo>
                <a:lnTo>
                  <a:pt x="224924" y="249809"/>
                </a:lnTo>
                <a:lnTo>
                  <a:pt x="249809" y="224924"/>
                </a:lnTo>
                <a:lnTo>
                  <a:pt x="393831" y="312978"/>
                </a:lnTo>
                <a:lnTo>
                  <a:pt x="416471" y="292950"/>
                </a:lnTo>
                <a:lnTo>
                  <a:pt x="437976" y="280050"/>
                </a:lnTo>
                <a:lnTo>
                  <a:pt x="389971" y="117374"/>
                </a:lnTo>
                <a:lnTo>
                  <a:pt x="420448" y="99778"/>
                </a:lnTo>
                <a:lnTo>
                  <a:pt x="535973" y="221267"/>
                </a:lnTo>
                <a:lnTo>
                  <a:pt x="539625" y="219076"/>
                </a:lnTo>
                <a:lnTo>
                  <a:pt x="587898" y="200201"/>
                </a:lnTo>
                <a:lnTo>
                  <a:pt x="583670" y="32170"/>
                </a:lnTo>
                <a:lnTo>
                  <a:pt x="617664" y="23061"/>
                </a:lnTo>
                <a:lnTo>
                  <a:pt x="698569" y="171708"/>
                </a:lnTo>
                <a:lnTo>
                  <a:pt x="752729" y="166248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5" name="フリーフォーム: 図形 914">
            <a:extLst>
              <a:ext uri="{FF2B5EF4-FFF2-40B4-BE49-F238E27FC236}">
                <a16:creationId xmlns:a16="http://schemas.microsoft.com/office/drawing/2014/main" id="{0A8F0CFA-9A7A-46EB-922C-EC1E69F53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324" y="2744788"/>
            <a:ext cx="1620838" cy="1620837"/>
          </a:xfrm>
          <a:custGeom>
            <a:avLst/>
            <a:gdLst>
              <a:gd name="connsiteX0" fmla="*/ 809320 w 1620838"/>
              <a:gd name="connsiteY0" fmla="*/ 424149 h 1620837"/>
              <a:gd name="connsiteX1" fmla="*/ 423909 w 1620838"/>
              <a:gd name="connsiteY1" fmla="*/ 809869 h 1620837"/>
              <a:gd name="connsiteX2" fmla="*/ 809320 w 1620838"/>
              <a:gd name="connsiteY2" fmla="*/ 1195589 h 1620837"/>
              <a:gd name="connsiteX3" fmla="*/ 1194731 w 1620838"/>
              <a:gd name="connsiteY3" fmla="*/ 809869 h 1620837"/>
              <a:gd name="connsiteX4" fmla="*/ 809320 w 1620838"/>
              <a:gd name="connsiteY4" fmla="*/ 424149 h 1620837"/>
              <a:gd name="connsiteX5" fmla="*/ 792823 w 1620838"/>
              <a:gd name="connsiteY5" fmla="*/ 0 h 1620837"/>
              <a:gd name="connsiteX6" fmla="*/ 828016 w 1620838"/>
              <a:gd name="connsiteY6" fmla="*/ 0 h 1620837"/>
              <a:gd name="connsiteX7" fmla="*/ 859196 w 1620838"/>
              <a:gd name="connsiteY7" fmla="*/ 129289 h 1620837"/>
              <a:gd name="connsiteX8" fmla="*/ 940872 w 1620838"/>
              <a:gd name="connsiteY8" fmla="*/ 137528 h 1620837"/>
              <a:gd name="connsiteX9" fmla="*/ 1003175 w 1620838"/>
              <a:gd name="connsiteY9" fmla="*/ 23060 h 1620837"/>
              <a:gd name="connsiteX10" fmla="*/ 1037169 w 1620838"/>
              <a:gd name="connsiteY10" fmla="*/ 32169 h 1620837"/>
              <a:gd name="connsiteX11" fmla="*/ 1033888 w 1620838"/>
              <a:gd name="connsiteY11" fmla="*/ 162551 h 1620837"/>
              <a:gd name="connsiteX12" fmla="*/ 1094098 w 1620838"/>
              <a:gd name="connsiteY12" fmla="*/ 186112 h 1620837"/>
              <a:gd name="connsiteX13" fmla="*/ 1110211 w 1620838"/>
              <a:gd name="connsiteY13" fmla="*/ 194610 h 1620837"/>
              <a:gd name="connsiteX14" fmla="*/ 1200390 w 1620838"/>
              <a:gd name="connsiteY14" fmla="*/ 99777 h 1620837"/>
              <a:gd name="connsiteX15" fmla="*/ 1230867 w 1620838"/>
              <a:gd name="connsiteY15" fmla="*/ 117373 h 1620837"/>
              <a:gd name="connsiteX16" fmla="*/ 1193652 w 1620838"/>
              <a:gd name="connsiteY16" fmla="*/ 243487 h 1620837"/>
              <a:gd name="connsiteX17" fmla="*/ 1224141 w 1620838"/>
              <a:gd name="connsiteY17" fmla="*/ 264181 h 1620837"/>
              <a:gd name="connsiteX18" fmla="*/ 1257915 w 1620838"/>
              <a:gd name="connsiteY18" fmla="*/ 294081 h 1620837"/>
              <a:gd name="connsiteX19" fmla="*/ 1371029 w 1620838"/>
              <a:gd name="connsiteY19" fmla="*/ 224924 h 1620837"/>
              <a:gd name="connsiteX20" fmla="*/ 1395914 w 1620838"/>
              <a:gd name="connsiteY20" fmla="*/ 249809 h 1620837"/>
              <a:gd name="connsiteX21" fmla="*/ 1326639 w 1620838"/>
              <a:gd name="connsiteY21" fmla="*/ 363116 h 1620837"/>
              <a:gd name="connsiteX22" fmla="*/ 1364394 w 1620838"/>
              <a:gd name="connsiteY22" fmla="*/ 407945 h 1620837"/>
              <a:gd name="connsiteX23" fmla="*/ 1376862 w 1620838"/>
              <a:gd name="connsiteY23" fmla="*/ 427332 h 1620837"/>
              <a:gd name="connsiteX24" fmla="*/ 1503464 w 1620838"/>
              <a:gd name="connsiteY24" fmla="*/ 389971 h 1620837"/>
              <a:gd name="connsiteX25" fmla="*/ 1521061 w 1620838"/>
              <a:gd name="connsiteY25" fmla="*/ 420449 h 1620837"/>
              <a:gd name="connsiteX26" fmla="*/ 1425193 w 1620838"/>
              <a:gd name="connsiteY26" fmla="*/ 511611 h 1620837"/>
              <a:gd name="connsiteX27" fmla="*/ 1439324 w 1620838"/>
              <a:gd name="connsiteY27" fmla="*/ 540109 h 1620837"/>
              <a:gd name="connsiteX28" fmla="*/ 1456327 w 1620838"/>
              <a:gd name="connsiteY28" fmla="*/ 587001 h 1620837"/>
              <a:gd name="connsiteX29" fmla="*/ 1588670 w 1620838"/>
              <a:gd name="connsiteY29" fmla="*/ 583671 h 1620837"/>
              <a:gd name="connsiteX30" fmla="*/ 1597778 w 1620838"/>
              <a:gd name="connsiteY30" fmla="*/ 617664 h 1620837"/>
              <a:gd name="connsiteX31" fmla="*/ 1481841 w 1620838"/>
              <a:gd name="connsiteY31" fmla="*/ 680767 h 1620837"/>
              <a:gd name="connsiteX32" fmla="*/ 1483683 w 1620838"/>
              <a:gd name="connsiteY32" fmla="*/ 688499 h 1620837"/>
              <a:gd name="connsiteX33" fmla="*/ 1490100 w 1620838"/>
              <a:gd name="connsiteY33" fmla="*/ 761293 h 1620837"/>
              <a:gd name="connsiteX34" fmla="*/ 1620838 w 1620838"/>
              <a:gd name="connsiteY34" fmla="*/ 792822 h 1620837"/>
              <a:gd name="connsiteX35" fmla="*/ 1620838 w 1620838"/>
              <a:gd name="connsiteY35" fmla="*/ 828015 h 1620837"/>
              <a:gd name="connsiteX36" fmla="*/ 1490001 w 1620838"/>
              <a:gd name="connsiteY36" fmla="*/ 859568 h 1620837"/>
              <a:gd name="connsiteX37" fmla="*/ 1483683 w 1620838"/>
              <a:gd name="connsiteY37" fmla="*/ 931239 h 1620837"/>
              <a:gd name="connsiteX38" fmla="*/ 1481609 w 1620838"/>
              <a:gd name="connsiteY38" fmla="*/ 939945 h 1620837"/>
              <a:gd name="connsiteX39" fmla="*/ 1597778 w 1620838"/>
              <a:gd name="connsiteY39" fmla="*/ 1003174 h 1620837"/>
              <a:gd name="connsiteX40" fmla="*/ 1588670 w 1620838"/>
              <a:gd name="connsiteY40" fmla="*/ 1037167 h 1620837"/>
              <a:gd name="connsiteX41" fmla="*/ 1455931 w 1620838"/>
              <a:gd name="connsiteY41" fmla="*/ 1033828 h 1620837"/>
              <a:gd name="connsiteX42" fmla="*/ 1439324 w 1620838"/>
              <a:gd name="connsiteY42" fmla="*/ 1079629 h 1620837"/>
              <a:gd name="connsiteX43" fmla="*/ 1424822 w 1620838"/>
              <a:gd name="connsiteY43" fmla="*/ 1108875 h 1620837"/>
              <a:gd name="connsiteX44" fmla="*/ 1521061 w 1620838"/>
              <a:gd name="connsiteY44" fmla="*/ 1200390 h 1620837"/>
              <a:gd name="connsiteX45" fmla="*/ 1503464 w 1620838"/>
              <a:gd name="connsiteY45" fmla="*/ 1230867 h 1620837"/>
              <a:gd name="connsiteX46" fmla="*/ 1376267 w 1620838"/>
              <a:gd name="connsiteY46" fmla="*/ 1193331 h 1620837"/>
              <a:gd name="connsiteX47" fmla="*/ 1364394 w 1620838"/>
              <a:gd name="connsiteY47" fmla="*/ 1211794 h 1620837"/>
              <a:gd name="connsiteX48" fmla="*/ 1326250 w 1620838"/>
              <a:gd name="connsiteY48" fmla="*/ 1257084 h 1620837"/>
              <a:gd name="connsiteX49" fmla="*/ 1395915 w 1620838"/>
              <a:gd name="connsiteY49" fmla="*/ 1371030 h 1620837"/>
              <a:gd name="connsiteX50" fmla="*/ 1371030 w 1620838"/>
              <a:gd name="connsiteY50" fmla="*/ 1395915 h 1620837"/>
              <a:gd name="connsiteX51" fmla="*/ 1257179 w 1620838"/>
              <a:gd name="connsiteY51" fmla="*/ 1326308 h 1620837"/>
              <a:gd name="connsiteX52" fmla="*/ 1224141 w 1620838"/>
              <a:gd name="connsiteY52" fmla="*/ 1355557 h 1620837"/>
              <a:gd name="connsiteX53" fmla="*/ 1193381 w 1620838"/>
              <a:gd name="connsiteY53" fmla="*/ 1376435 h 1620837"/>
              <a:gd name="connsiteX54" fmla="*/ 1230867 w 1620838"/>
              <a:gd name="connsiteY54" fmla="*/ 1503465 h 1620837"/>
              <a:gd name="connsiteX55" fmla="*/ 1200390 w 1620838"/>
              <a:gd name="connsiteY55" fmla="*/ 1521061 h 1620837"/>
              <a:gd name="connsiteX56" fmla="*/ 1109515 w 1620838"/>
              <a:gd name="connsiteY56" fmla="*/ 1425496 h 1620837"/>
              <a:gd name="connsiteX57" fmla="*/ 1094098 w 1620838"/>
              <a:gd name="connsiteY57" fmla="*/ 1433626 h 1620837"/>
              <a:gd name="connsiteX58" fmla="*/ 1033861 w 1620838"/>
              <a:gd name="connsiteY58" fmla="*/ 1457198 h 1620837"/>
              <a:gd name="connsiteX59" fmla="*/ 1037169 w 1620838"/>
              <a:gd name="connsiteY59" fmla="*/ 1588669 h 1620837"/>
              <a:gd name="connsiteX60" fmla="*/ 1003175 w 1620838"/>
              <a:gd name="connsiteY60" fmla="*/ 1597778 h 1620837"/>
              <a:gd name="connsiteX61" fmla="*/ 940305 w 1620838"/>
              <a:gd name="connsiteY61" fmla="*/ 1482267 h 1620837"/>
              <a:gd name="connsiteX62" fmla="*/ 859468 w 1620838"/>
              <a:gd name="connsiteY62" fmla="*/ 1490422 h 1620837"/>
              <a:gd name="connsiteX63" fmla="*/ 828016 w 1620838"/>
              <a:gd name="connsiteY63" fmla="*/ 1620837 h 1620837"/>
              <a:gd name="connsiteX64" fmla="*/ 792823 w 1620838"/>
              <a:gd name="connsiteY64" fmla="*/ 1620837 h 1620837"/>
              <a:gd name="connsiteX65" fmla="*/ 761427 w 1620838"/>
              <a:gd name="connsiteY65" fmla="*/ 1490650 h 1620837"/>
              <a:gd name="connsiteX66" fmla="*/ 680420 w 1620838"/>
              <a:gd name="connsiteY66" fmla="*/ 1482478 h 1620837"/>
              <a:gd name="connsiteX67" fmla="*/ 617664 w 1620838"/>
              <a:gd name="connsiteY67" fmla="*/ 1597777 h 1620837"/>
              <a:gd name="connsiteX68" fmla="*/ 583671 w 1620838"/>
              <a:gd name="connsiteY68" fmla="*/ 1588668 h 1620837"/>
              <a:gd name="connsiteX69" fmla="*/ 586957 w 1620838"/>
              <a:gd name="connsiteY69" fmla="*/ 1458051 h 1620837"/>
              <a:gd name="connsiteX70" fmla="*/ 524541 w 1620838"/>
              <a:gd name="connsiteY70" fmla="*/ 1433626 h 1620837"/>
              <a:gd name="connsiteX71" fmla="*/ 510589 w 1620838"/>
              <a:gd name="connsiteY71" fmla="*/ 1426268 h 1620837"/>
              <a:gd name="connsiteX72" fmla="*/ 420450 w 1620838"/>
              <a:gd name="connsiteY72" fmla="*/ 1521060 h 1620837"/>
              <a:gd name="connsiteX73" fmla="*/ 389972 w 1620838"/>
              <a:gd name="connsiteY73" fmla="*/ 1503464 h 1620837"/>
              <a:gd name="connsiteX74" fmla="*/ 427091 w 1620838"/>
              <a:gd name="connsiteY74" fmla="*/ 1377679 h 1620837"/>
              <a:gd name="connsiteX75" fmla="*/ 394499 w 1620838"/>
              <a:gd name="connsiteY75" fmla="*/ 1355557 h 1620837"/>
              <a:gd name="connsiteX76" fmla="*/ 362358 w 1620838"/>
              <a:gd name="connsiteY76" fmla="*/ 1327103 h 1620837"/>
              <a:gd name="connsiteX77" fmla="*/ 249809 w 1620838"/>
              <a:gd name="connsiteY77" fmla="*/ 1395915 h 1620837"/>
              <a:gd name="connsiteX78" fmla="*/ 224924 w 1620838"/>
              <a:gd name="connsiteY78" fmla="*/ 1371030 h 1620837"/>
              <a:gd name="connsiteX79" fmla="*/ 293664 w 1620838"/>
              <a:gd name="connsiteY79" fmla="*/ 1258598 h 1620837"/>
              <a:gd name="connsiteX80" fmla="*/ 254246 w 1620838"/>
              <a:gd name="connsiteY80" fmla="*/ 1211794 h 1620837"/>
              <a:gd name="connsiteX81" fmla="*/ 242723 w 1620838"/>
              <a:gd name="connsiteY81" fmla="*/ 1193877 h 1620837"/>
              <a:gd name="connsiteX82" fmla="*/ 117374 w 1620838"/>
              <a:gd name="connsiteY82" fmla="*/ 1230867 h 1620837"/>
              <a:gd name="connsiteX83" fmla="*/ 99777 w 1620838"/>
              <a:gd name="connsiteY83" fmla="*/ 1200390 h 1620837"/>
              <a:gd name="connsiteX84" fmla="*/ 194522 w 1620838"/>
              <a:gd name="connsiteY84" fmla="*/ 1110296 h 1620837"/>
              <a:gd name="connsiteX85" fmla="*/ 179315 w 1620838"/>
              <a:gd name="connsiteY85" fmla="*/ 1079629 h 1620837"/>
              <a:gd name="connsiteX86" fmla="*/ 162728 w 1620838"/>
              <a:gd name="connsiteY86" fmla="*/ 1033883 h 1620837"/>
              <a:gd name="connsiteX87" fmla="*/ 32168 w 1620838"/>
              <a:gd name="connsiteY87" fmla="*/ 1037167 h 1620837"/>
              <a:gd name="connsiteX88" fmla="*/ 23060 w 1620838"/>
              <a:gd name="connsiteY88" fmla="*/ 1003174 h 1620837"/>
              <a:gd name="connsiteX89" fmla="*/ 137283 w 1620838"/>
              <a:gd name="connsiteY89" fmla="*/ 941005 h 1620837"/>
              <a:gd name="connsiteX90" fmla="*/ 134957 w 1620838"/>
              <a:gd name="connsiteY90" fmla="*/ 931239 h 1620837"/>
              <a:gd name="connsiteX91" fmla="*/ 128591 w 1620838"/>
              <a:gd name="connsiteY91" fmla="*/ 859026 h 1620837"/>
              <a:gd name="connsiteX92" fmla="*/ 0 w 1620838"/>
              <a:gd name="connsiteY92" fmla="*/ 828015 h 1620837"/>
              <a:gd name="connsiteX93" fmla="*/ 0 w 1620838"/>
              <a:gd name="connsiteY93" fmla="*/ 792822 h 1620837"/>
              <a:gd name="connsiteX94" fmla="*/ 128492 w 1620838"/>
              <a:gd name="connsiteY94" fmla="*/ 761835 h 1620837"/>
              <a:gd name="connsiteX95" fmla="*/ 134957 w 1620838"/>
              <a:gd name="connsiteY95" fmla="*/ 688499 h 1620837"/>
              <a:gd name="connsiteX96" fmla="*/ 137051 w 1620838"/>
              <a:gd name="connsiteY96" fmla="*/ 679707 h 1620837"/>
              <a:gd name="connsiteX97" fmla="*/ 23060 w 1620838"/>
              <a:gd name="connsiteY97" fmla="*/ 617664 h 1620837"/>
              <a:gd name="connsiteX98" fmla="*/ 32168 w 1620838"/>
              <a:gd name="connsiteY98" fmla="*/ 583671 h 1620837"/>
              <a:gd name="connsiteX99" fmla="*/ 162333 w 1620838"/>
              <a:gd name="connsiteY99" fmla="*/ 586946 h 1620837"/>
              <a:gd name="connsiteX100" fmla="*/ 179315 w 1620838"/>
              <a:gd name="connsiteY100" fmla="*/ 540109 h 1620837"/>
              <a:gd name="connsiteX101" fmla="*/ 194152 w 1620838"/>
              <a:gd name="connsiteY101" fmla="*/ 510190 h 1620837"/>
              <a:gd name="connsiteX102" fmla="*/ 99777 w 1620838"/>
              <a:gd name="connsiteY102" fmla="*/ 420449 h 1620837"/>
              <a:gd name="connsiteX103" fmla="*/ 117374 w 1620838"/>
              <a:gd name="connsiteY103" fmla="*/ 389971 h 1620837"/>
              <a:gd name="connsiteX104" fmla="*/ 242129 w 1620838"/>
              <a:gd name="connsiteY104" fmla="*/ 426786 h 1620837"/>
              <a:gd name="connsiteX105" fmla="*/ 254246 w 1620838"/>
              <a:gd name="connsiteY105" fmla="*/ 407945 h 1620837"/>
              <a:gd name="connsiteX106" fmla="*/ 293274 w 1620838"/>
              <a:gd name="connsiteY106" fmla="*/ 361603 h 1620837"/>
              <a:gd name="connsiteX107" fmla="*/ 224925 w 1620838"/>
              <a:gd name="connsiteY107" fmla="*/ 249810 h 1620837"/>
              <a:gd name="connsiteX108" fmla="*/ 249810 w 1620838"/>
              <a:gd name="connsiteY108" fmla="*/ 224925 h 1620837"/>
              <a:gd name="connsiteX109" fmla="*/ 361623 w 1620838"/>
              <a:gd name="connsiteY109" fmla="*/ 293286 h 1620837"/>
              <a:gd name="connsiteX110" fmla="*/ 394499 w 1620838"/>
              <a:gd name="connsiteY110" fmla="*/ 264181 h 1620837"/>
              <a:gd name="connsiteX111" fmla="*/ 426820 w 1620838"/>
              <a:gd name="connsiteY111" fmla="*/ 242243 h 1620837"/>
              <a:gd name="connsiteX112" fmla="*/ 389972 w 1620838"/>
              <a:gd name="connsiteY112" fmla="*/ 117374 h 1620837"/>
              <a:gd name="connsiteX113" fmla="*/ 420450 w 1620838"/>
              <a:gd name="connsiteY113" fmla="*/ 99778 h 1620837"/>
              <a:gd name="connsiteX114" fmla="*/ 509893 w 1620838"/>
              <a:gd name="connsiteY114" fmla="*/ 193838 h 1620837"/>
              <a:gd name="connsiteX115" fmla="*/ 524541 w 1620838"/>
              <a:gd name="connsiteY115" fmla="*/ 186112 h 1620837"/>
              <a:gd name="connsiteX116" fmla="*/ 586930 w 1620838"/>
              <a:gd name="connsiteY116" fmla="*/ 161698 h 1620837"/>
              <a:gd name="connsiteX117" fmla="*/ 583671 w 1620838"/>
              <a:gd name="connsiteY117" fmla="*/ 32170 h 1620837"/>
              <a:gd name="connsiteX118" fmla="*/ 617664 w 1620838"/>
              <a:gd name="connsiteY118" fmla="*/ 23061 h 1620837"/>
              <a:gd name="connsiteX119" fmla="*/ 679852 w 1620838"/>
              <a:gd name="connsiteY119" fmla="*/ 137318 h 1620837"/>
              <a:gd name="connsiteX120" fmla="*/ 761698 w 1620838"/>
              <a:gd name="connsiteY120" fmla="*/ 129061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1620838" h="1620837">
                <a:moveTo>
                  <a:pt x="809320" y="424149"/>
                </a:moveTo>
                <a:cubicBezTo>
                  <a:pt x="596443" y="424149"/>
                  <a:pt x="423909" y="596822"/>
                  <a:pt x="423909" y="809869"/>
                </a:cubicBezTo>
                <a:cubicBezTo>
                  <a:pt x="423909" y="1022917"/>
                  <a:pt x="596443" y="1195589"/>
                  <a:pt x="809320" y="1195589"/>
                </a:cubicBezTo>
                <a:cubicBezTo>
                  <a:pt x="1022197" y="1195589"/>
                  <a:pt x="1194731" y="1022917"/>
                  <a:pt x="1194731" y="809869"/>
                </a:cubicBezTo>
                <a:cubicBezTo>
                  <a:pt x="1194731" y="596822"/>
                  <a:pt x="1022197" y="424149"/>
                  <a:pt x="809320" y="424149"/>
                </a:cubicBezTo>
                <a:close/>
                <a:moveTo>
                  <a:pt x="792823" y="0"/>
                </a:moveTo>
                <a:lnTo>
                  <a:pt x="828016" y="0"/>
                </a:lnTo>
                <a:lnTo>
                  <a:pt x="859196" y="129289"/>
                </a:lnTo>
                <a:lnTo>
                  <a:pt x="940872" y="137528"/>
                </a:lnTo>
                <a:lnTo>
                  <a:pt x="1003175" y="23060"/>
                </a:lnTo>
                <a:lnTo>
                  <a:pt x="1037169" y="32169"/>
                </a:lnTo>
                <a:lnTo>
                  <a:pt x="1033888" y="162551"/>
                </a:lnTo>
                <a:lnTo>
                  <a:pt x="1094098" y="186112"/>
                </a:lnTo>
                <a:lnTo>
                  <a:pt x="1110211" y="194610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3652" y="243487"/>
                </a:lnTo>
                <a:lnTo>
                  <a:pt x="1224141" y="264181"/>
                </a:lnTo>
                <a:lnTo>
                  <a:pt x="1257915" y="294081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26639" y="363116"/>
                </a:lnTo>
                <a:lnTo>
                  <a:pt x="1364394" y="407945"/>
                </a:lnTo>
                <a:lnTo>
                  <a:pt x="1376862" y="427332"/>
                </a:lnTo>
                <a:lnTo>
                  <a:pt x="1503464" y="389971"/>
                </a:lnTo>
                <a:lnTo>
                  <a:pt x="1521061" y="420449"/>
                </a:lnTo>
                <a:lnTo>
                  <a:pt x="1425193" y="511611"/>
                </a:lnTo>
                <a:lnTo>
                  <a:pt x="1439324" y="540109"/>
                </a:lnTo>
                <a:lnTo>
                  <a:pt x="1456327" y="587001"/>
                </a:lnTo>
                <a:lnTo>
                  <a:pt x="1588670" y="583671"/>
                </a:lnTo>
                <a:lnTo>
                  <a:pt x="1597778" y="617664"/>
                </a:lnTo>
                <a:lnTo>
                  <a:pt x="1481841" y="680767"/>
                </a:lnTo>
                <a:lnTo>
                  <a:pt x="1483683" y="688499"/>
                </a:lnTo>
                <a:lnTo>
                  <a:pt x="1490100" y="761293"/>
                </a:lnTo>
                <a:lnTo>
                  <a:pt x="1620838" y="792822"/>
                </a:lnTo>
                <a:lnTo>
                  <a:pt x="1620838" y="828015"/>
                </a:lnTo>
                <a:lnTo>
                  <a:pt x="1490001" y="859568"/>
                </a:lnTo>
                <a:lnTo>
                  <a:pt x="1483683" y="931239"/>
                </a:lnTo>
                <a:lnTo>
                  <a:pt x="1481609" y="939945"/>
                </a:lnTo>
                <a:lnTo>
                  <a:pt x="1597778" y="1003174"/>
                </a:lnTo>
                <a:lnTo>
                  <a:pt x="1588670" y="1037167"/>
                </a:lnTo>
                <a:lnTo>
                  <a:pt x="1455931" y="1033828"/>
                </a:lnTo>
                <a:lnTo>
                  <a:pt x="1439324" y="1079629"/>
                </a:lnTo>
                <a:lnTo>
                  <a:pt x="1424822" y="1108875"/>
                </a:lnTo>
                <a:lnTo>
                  <a:pt x="1521061" y="1200390"/>
                </a:lnTo>
                <a:lnTo>
                  <a:pt x="1503464" y="1230867"/>
                </a:lnTo>
                <a:lnTo>
                  <a:pt x="1376267" y="1193331"/>
                </a:lnTo>
                <a:lnTo>
                  <a:pt x="1364394" y="1211794"/>
                </a:lnTo>
                <a:lnTo>
                  <a:pt x="1326250" y="1257084"/>
                </a:lnTo>
                <a:lnTo>
                  <a:pt x="1395915" y="1371030"/>
                </a:lnTo>
                <a:lnTo>
                  <a:pt x="1371030" y="1395915"/>
                </a:lnTo>
                <a:lnTo>
                  <a:pt x="1257179" y="1326308"/>
                </a:lnTo>
                <a:lnTo>
                  <a:pt x="1224141" y="1355557"/>
                </a:lnTo>
                <a:lnTo>
                  <a:pt x="1193381" y="1376435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09515" y="1425496"/>
                </a:lnTo>
                <a:lnTo>
                  <a:pt x="1094098" y="1433626"/>
                </a:lnTo>
                <a:lnTo>
                  <a:pt x="1033861" y="1457198"/>
                </a:lnTo>
                <a:lnTo>
                  <a:pt x="1037169" y="1588669"/>
                </a:lnTo>
                <a:lnTo>
                  <a:pt x="1003175" y="1597778"/>
                </a:lnTo>
                <a:lnTo>
                  <a:pt x="940305" y="1482267"/>
                </a:lnTo>
                <a:lnTo>
                  <a:pt x="859468" y="1490422"/>
                </a:lnTo>
                <a:lnTo>
                  <a:pt x="828016" y="1620837"/>
                </a:lnTo>
                <a:lnTo>
                  <a:pt x="792823" y="1620837"/>
                </a:lnTo>
                <a:lnTo>
                  <a:pt x="761427" y="1490650"/>
                </a:lnTo>
                <a:lnTo>
                  <a:pt x="680420" y="1482478"/>
                </a:lnTo>
                <a:lnTo>
                  <a:pt x="617664" y="1597777"/>
                </a:lnTo>
                <a:lnTo>
                  <a:pt x="583671" y="1588668"/>
                </a:lnTo>
                <a:lnTo>
                  <a:pt x="586957" y="1458051"/>
                </a:lnTo>
                <a:lnTo>
                  <a:pt x="524541" y="1433626"/>
                </a:lnTo>
                <a:lnTo>
                  <a:pt x="510589" y="1426268"/>
                </a:lnTo>
                <a:lnTo>
                  <a:pt x="420450" y="1521060"/>
                </a:lnTo>
                <a:lnTo>
                  <a:pt x="389972" y="1503464"/>
                </a:lnTo>
                <a:lnTo>
                  <a:pt x="427091" y="1377679"/>
                </a:lnTo>
                <a:lnTo>
                  <a:pt x="394499" y="1355557"/>
                </a:lnTo>
                <a:lnTo>
                  <a:pt x="362358" y="1327103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93664" y="1258598"/>
                </a:lnTo>
                <a:lnTo>
                  <a:pt x="254246" y="1211794"/>
                </a:lnTo>
                <a:lnTo>
                  <a:pt x="242723" y="1193877"/>
                </a:lnTo>
                <a:lnTo>
                  <a:pt x="117374" y="1230867"/>
                </a:lnTo>
                <a:lnTo>
                  <a:pt x="99777" y="1200390"/>
                </a:lnTo>
                <a:lnTo>
                  <a:pt x="194522" y="1110296"/>
                </a:lnTo>
                <a:lnTo>
                  <a:pt x="179315" y="1079629"/>
                </a:lnTo>
                <a:lnTo>
                  <a:pt x="162728" y="1033883"/>
                </a:lnTo>
                <a:lnTo>
                  <a:pt x="32168" y="1037167"/>
                </a:lnTo>
                <a:lnTo>
                  <a:pt x="23060" y="1003174"/>
                </a:lnTo>
                <a:lnTo>
                  <a:pt x="137283" y="941005"/>
                </a:lnTo>
                <a:lnTo>
                  <a:pt x="134957" y="931239"/>
                </a:lnTo>
                <a:lnTo>
                  <a:pt x="128591" y="859026"/>
                </a:lnTo>
                <a:lnTo>
                  <a:pt x="0" y="828015"/>
                </a:lnTo>
                <a:lnTo>
                  <a:pt x="0" y="792822"/>
                </a:lnTo>
                <a:lnTo>
                  <a:pt x="128492" y="761835"/>
                </a:lnTo>
                <a:lnTo>
                  <a:pt x="134957" y="688499"/>
                </a:lnTo>
                <a:lnTo>
                  <a:pt x="137051" y="679707"/>
                </a:lnTo>
                <a:lnTo>
                  <a:pt x="23060" y="617664"/>
                </a:lnTo>
                <a:lnTo>
                  <a:pt x="32168" y="583671"/>
                </a:lnTo>
                <a:lnTo>
                  <a:pt x="162333" y="586946"/>
                </a:lnTo>
                <a:lnTo>
                  <a:pt x="179315" y="540109"/>
                </a:lnTo>
                <a:lnTo>
                  <a:pt x="194152" y="510190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42129" y="426786"/>
                </a:lnTo>
                <a:lnTo>
                  <a:pt x="254246" y="407945"/>
                </a:lnTo>
                <a:lnTo>
                  <a:pt x="293274" y="361603"/>
                </a:lnTo>
                <a:lnTo>
                  <a:pt x="224925" y="249810"/>
                </a:lnTo>
                <a:lnTo>
                  <a:pt x="249810" y="224925"/>
                </a:lnTo>
                <a:lnTo>
                  <a:pt x="361623" y="293286"/>
                </a:lnTo>
                <a:lnTo>
                  <a:pt x="394499" y="264181"/>
                </a:lnTo>
                <a:lnTo>
                  <a:pt x="426820" y="242243"/>
                </a:lnTo>
                <a:lnTo>
                  <a:pt x="389972" y="117374"/>
                </a:lnTo>
                <a:lnTo>
                  <a:pt x="420450" y="99778"/>
                </a:lnTo>
                <a:lnTo>
                  <a:pt x="509893" y="193838"/>
                </a:lnTo>
                <a:lnTo>
                  <a:pt x="524541" y="186112"/>
                </a:lnTo>
                <a:lnTo>
                  <a:pt x="586930" y="161698"/>
                </a:lnTo>
                <a:lnTo>
                  <a:pt x="583671" y="32170"/>
                </a:lnTo>
                <a:lnTo>
                  <a:pt x="617664" y="23061"/>
                </a:lnTo>
                <a:lnTo>
                  <a:pt x="679852" y="137318"/>
                </a:lnTo>
                <a:lnTo>
                  <a:pt x="761698" y="129061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3" name="フリーフォーム: 図形 912">
            <a:extLst>
              <a:ext uri="{FF2B5EF4-FFF2-40B4-BE49-F238E27FC236}">
                <a16:creationId xmlns:a16="http://schemas.microsoft.com/office/drawing/2014/main" id="{92C9C641-5CEA-4F10-8A9F-D7CF3DE55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413" y="2744788"/>
            <a:ext cx="1620837" cy="1620837"/>
          </a:xfrm>
          <a:custGeom>
            <a:avLst/>
            <a:gdLst>
              <a:gd name="connsiteX0" fmla="*/ 792822 w 1620837"/>
              <a:gd name="connsiteY0" fmla="*/ 0 h 1620837"/>
              <a:gd name="connsiteX1" fmla="*/ 828014 w 1620837"/>
              <a:gd name="connsiteY1" fmla="*/ 0 h 1620837"/>
              <a:gd name="connsiteX2" fmla="*/ 859166 w 1620837"/>
              <a:gd name="connsiteY2" fmla="*/ 129171 h 1620837"/>
              <a:gd name="connsiteX3" fmla="*/ 940933 w 1620837"/>
              <a:gd name="connsiteY3" fmla="*/ 137414 h 1620837"/>
              <a:gd name="connsiteX4" fmla="*/ 1003174 w 1620837"/>
              <a:gd name="connsiteY4" fmla="*/ 23060 h 1620837"/>
              <a:gd name="connsiteX5" fmla="*/ 1037167 w 1620837"/>
              <a:gd name="connsiteY5" fmla="*/ 32169 h 1620837"/>
              <a:gd name="connsiteX6" fmla="*/ 1033900 w 1620837"/>
              <a:gd name="connsiteY6" fmla="*/ 162020 h 1620837"/>
              <a:gd name="connsiteX7" fmla="*/ 1095646 w 1620837"/>
              <a:gd name="connsiteY7" fmla="*/ 186165 h 1620837"/>
              <a:gd name="connsiteX8" fmla="*/ 1110698 w 1620837"/>
              <a:gd name="connsiteY8" fmla="*/ 194097 h 1620837"/>
              <a:gd name="connsiteX9" fmla="*/ 1200388 w 1620837"/>
              <a:gd name="connsiteY9" fmla="*/ 99777 h 1620837"/>
              <a:gd name="connsiteX10" fmla="*/ 1230866 w 1620837"/>
              <a:gd name="connsiteY10" fmla="*/ 117373 h 1620837"/>
              <a:gd name="connsiteX11" fmla="*/ 1193910 w 1620837"/>
              <a:gd name="connsiteY11" fmla="*/ 242605 h 1620837"/>
              <a:gd name="connsiteX12" fmla="*/ 1225897 w 1620837"/>
              <a:gd name="connsiteY12" fmla="*/ 264300 h 1620837"/>
              <a:gd name="connsiteX13" fmla="*/ 1258889 w 1620837"/>
              <a:gd name="connsiteY13" fmla="*/ 293485 h 1620837"/>
              <a:gd name="connsiteX14" fmla="*/ 1371028 w 1620837"/>
              <a:gd name="connsiteY14" fmla="*/ 224924 h 1620837"/>
              <a:gd name="connsiteX15" fmla="*/ 1395913 w 1620837"/>
              <a:gd name="connsiteY15" fmla="*/ 249809 h 1620837"/>
              <a:gd name="connsiteX16" fmla="*/ 1327376 w 1620837"/>
              <a:gd name="connsiteY16" fmla="*/ 361909 h 1620837"/>
              <a:gd name="connsiteX17" fmla="*/ 1366378 w 1620837"/>
              <a:gd name="connsiteY17" fmla="*/ 408181 h 1620837"/>
              <a:gd name="connsiteX18" fmla="*/ 1378410 w 1620837"/>
              <a:gd name="connsiteY18" fmla="*/ 426873 h 1620837"/>
              <a:gd name="connsiteX19" fmla="*/ 1503463 w 1620837"/>
              <a:gd name="connsiteY19" fmla="*/ 389970 h 1620837"/>
              <a:gd name="connsiteX20" fmla="*/ 1521059 w 1620837"/>
              <a:gd name="connsiteY20" fmla="*/ 420448 h 1620837"/>
              <a:gd name="connsiteX21" fmla="*/ 1426500 w 1620837"/>
              <a:gd name="connsiteY21" fmla="*/ 510365 h 1620837"/>
              <a:gd name="connsiteX22" fmla="*/ 1441432 w 1620837"/>
              <a:gd name="connsiteY22" fmla="*/ 540451 h 1620837"/>
              <a:gd name="connsiteX23" fmla="*/ 1458306 w 1620837"/>
              <a:gd name="connsiteY23" fmla="*/ 586950 h 1620837"/>
              <a:gd name="connsiteX24" fmla="*/ 1588667 w 1620837"/>
              <a:gd name="connsiteY24" fmla="*/ 583670 h 1620837"/>
              <a:gd name="connsiteX25" fmla="*/ 1597776 w 1620837"/>
              <a:gd name="connsiteY25" fmla="*/ 617663 h 1620837"/>
              <a:gd name="connsiteX26" fmla="*/ 1483673 w 1620837"/>
              <a:gd name="connsiteY26" fmla="*/ 679768 h 1620837"/>
              <a:gd name="connsiteX27" fmla="*/ 1485864 w 1620837"/>
              <a:gd name="connsiteY27" fmla="*/ 688957 h 1620837"/>
              <a:gd name="connsiteX28" fmla="*/ 1492293 w 1620837"/>
              <a:gd name="connsiteY28" fmla="*/ 761823 h 1620837"/>
              <a:gd name="connsiteX29" fmla="*/ 1620837 w 1620837"/>
              <a:gd name="connsiteY29" fmla="*/ 792822 h 1620837"/>
              <a:gd name="connsiteX30" fmla="*/ 1620837 w 1620837"/>
              <a:gd name="connsiteY30" fmla="*/ 828015 h 1620837"/>
              <a:gd name="connsiteX31" fmla="*/ 1492293 w 1620837"/>
              <a:gd name="connsiteY31" fmla="*/ 859015 h 1620837"/>
              <a:gd name="connsiteX32" fmla="*/ 1485864 w 1620837"/>
              <a:gd name="connsiteY32" fmla="*/ 931881 h 1620837"/>
              <a:gd name="connsiteX33" fmla="*/ 1483673 w 1620837"/>
              <a:gd name="connsiteY33" fmla="*/ 941070 h 1620837"/>
              <a:gd name="connsiteX34" fmla="*/ 1597776 w 1620837"/>
              <a:gd name="connsiteY34" fmla="*/ 1003174 h 1620837"/>
              <a:gd name="connsiteX35" fmla="*/ 1588667 w 1620837"/>
              <a:gd name="connsiteY35" fmla="*/ 1037167 h 1620837"/>
              <a:gd name="connsiteX36" fmla="*/ 1458307 w 1620837"/>
              <a:gd name="connsiteY36" fmla="*/ 1033888 h 1620837"/>
              <a:gd name="connsiteX37" fmla="*/ 1441432 w 1620837"/>
              <a:gd name="connsiteY37" fmla="*/ 1080387 h 1620837"/>
              <a:gd name="connsiteX38" fmla="*/ 1426501 w 1620837"/>
              <a:gd name="connsiteY38" fmla="*/ 1110471 h 1620837"/>
              <a:gd name="connsiteX39" fmla="*/ 1521059 w 1620837"/>
              <a:gd name="connsiteY39" fmla="*/ 1200389 h 1620837"/>
              <a:gd name="connsiteX40" fmla="*/ 1503463 w 1620837"/>
              <a:gd name="connsiteY40" fmla="*/ 1230866 h 1620837"/>
              <a:gd name="connsiteX41" fmla="*/ 1378411 w 1620837"/>
              <a:gd name="connsiteY41" fmla="*/ 1193963 h 1620837"/>
              <a:gd name="connsiteX42" fmla="*/ 1366378 w 1620837"/>
              <a:gd name="connsiteY42" fmla="*/ 1212657 h 1620837"/>
              <a:gd name="connsiteX43" fmla="*/ 1327376 w 1620837"/>
              <a:gd name="connsiteY43" fmla="*/ 1258929 h 1620837"/>
              <a:gd name="connsiteX44" fmla="*/ 1395913 w 1620837"/>
              <a:gd name="connsiteY44" fmla="*/ 1371029 h 1620837"/>
              <a:gd name="connsiteX45" fmla="*/ 1371028 w 1620837"/>
              <a:gd name="connsiteY45" fmla="*/ 1395914 h 1620837"/>
              <a:gd name="connsiteX46" fmla="*/ 1258890 w 1620837"/>
              <a:gd name="connsiteY46" fmla="*/ 1327353 h 1620837"/>
              <a:gd name="connsiteX47" fmla="*/ 1225897 w 1620837"/>
              <a:gd name="connsiteY47" fmla="*/ 1356539 h 1620837"/>
              <a:gd name="connsiteX48" fmla="*/ 1193910 w 1620837"/>
              <a:gd name="connsiteY48" fmla="*/ 1378233 h 1620837"/>
              <a:gd name="connsiteX49" fmla="*/ 1230866 w 1620837"/>
              <a:gd name="connsiteY49" fmla="*/ 1503464 h 1620837"/>
              <a:gd name="connsiteX50" fmla="*/ 1200388 w 1620837"/>
              <a:gd name="connsiteY50" fmla="*/ 1521060 h 1620837"/>
              <a:gd name="connsiteX51" fmla="*/ 1110698 w 1620837"/>
              <a:gd name="connsiteY51" fmla="*/ 1426741 h 1620837"/>
              <a:gd name="connsiteX52" fmla="*/ 1095646 w 1620837"/>
              <a:gd name="connsiteY52" fmla="*/ 1434673 h 1620837"/>
              <a:gd name="connsiteX53" fmla="*/ 1033900 w 1620837"/>
              <a:gd name="connsiteY53" fmla="*/ 1458818 h 1620837"/>
              <a:gd name="connsiteX54" fmla="*/ 1037167 w 1620837"/>
              <a:gd name="connsiteY54" fmla="*/ 1588668 h 1620837"/>
              <a:gd name="connsiteX55" fmla="*/ 1003174 w 1620837"/>
              <a:gd name="connsiteY55" fmla="*/ 1597777 h 1620837"/>
              <a:gd name="connsiteX56" fmla="*/ 940933 w 1620837"/>
              <a:gd name="connsiteY56" fmla="*/ 1483424 h 1620837"/>
              <a:gd name="connsiteX57" fmla="*/ 859165 w 1620837"/>
              <a:gd name="connsiteY57" fmla="*/ 1491667 h 1620837"/>
              <a:gd name="connsiteX58" fmla="*/ 828014 w 1620837"/>
              <a:gd name="connsiteY58" fmla="*/ 1620837 h 1620837"/>
              <a:gd name="connsiteX59" fmla="*/ 792822 w 1620837"/>
              <a:gd name="connsiteY59" fmla="*/ 1620837 h 1620837"/>
              <a:gd name="connsiteX60" fmla="*/ 761671 w 1620837"/>
              <a:gd name="connsiteY60" fmla="*/ 1491667 h 1620837"/>
              <a:gd name="connsiteX61" fmla="*/ 679903 w 1620837"/>
              <a:gd name="connsiteY61" fmla="*/ 1483424 h 1620837"/>
              <a:gd name="connsiteX62" fmla="*/ 617663 w 1620837"/>
              <a:gd name="connsiteY62" fmla="*/ 1597777 h 1620837"/>
              <a:gd name="connsiteX63" fmla="*/ 583669 w 1620837"/>
              <a:gd name="connsiteY63" fmla="*/ 1588668 h 1620837"/>
              <a:gd name="connsiteX64" fmla="*/ 586936 w 1620837"/>
              <a:gd name="connsiteY64" fmla="*/ 1458817 h 1620837"/>
              <a:gd name="connsiteX65" fmla="*/ 525192 w 1620837"/>
              <a:gd name="connsiteY65" fmla="*/ 1434673 h 1620837"/>
              <a:gd name="connsiteX66" fmla="*/ 510138 w 1620837"/>
              <a:gd name="connsiteY66" fmla="*/ 1426740 h 1620837"/>
              <a:gd name="connsiteX67" fmla="*/ 420448 w 1620837"/>
              <a:gd name="connsiteY67" fmla="*/ 1521060 h 1620837"/>
              <a:gd name="connsiteX68" fmla="*/ 389970 w 1620837"/>
              <a:gd name="connsiteY68" fmla="*/ 1503464 h 1620837"/>
              <a:gd name="connsiteX69" fmla="*/ 426926 w 1620837"/>
              <a:gd name="connsiteY69" fmla="*/ 1378231 h 1620837"/>
              <a:gd name="connsiteX70" fmla="*/ 394941 w 1620837"/>
              <a:gd name="connsiteY70" fmla="*/ 1356539 h 1620837"/>
              <a:gd name="connsiteX71" fmla="*/ 361947 w 1620837"/>
              <a:gd name="connsiteY71" fmla="*/ 1327352 h 1620837"/>
              <a:gd name="connsiteX72" fmla="*/ 249808 w 1620837"/>
              <a:gd name="connsiteY72" fmla="*/ 1395914 h 1620837"/>
              <a:gd name="connsiteX73" fmla="*/ 224923 w 1620837"/>
              <a:gd name="connsiteY73" fmla="*/ 1371029 h 1620837"/>
              <a:gd name="connsiteX74" fmla="*/ 293461 w 1620837"/>
              <a:gd name="connsiteY74" fmla="*/ 1258928 h 1620837"/>
              <a:gd name="connsiteX75" fmla="*/ 254460 w 1620837"/>
              <a:gd name="connsiteY75" fmla="*/ 1212657 h 1620837"/>
              <a:gd name="connsiteX76" fmla="*/ 242427 w 1620837"/>
              <a:gd name="connsiteY76" fmla="*/ 1193963 h 1620837"/>
              <a:gd name="connsiteX77" fmla="*/ 117373 w 1620837"/>
              <a:gd name="connsiteY77" fmla="*/ 1230866 h 1620837"/>
              <a:gd name="connsiteX78" fmla="*/ 99777 w 1620837"/>
              <a:gd name="connsiteY78" fmla="*/ 1200389 h 1620837"/>
              <a:gd name="connsiteX79" fmla="*/ 194337 w 1620837"/>
              <a:gd name="connsiteY79" fmla="*/ 1110470 h 1620837"/>
              <a:gd name="connsiteX80" fmla="*/ 179406 w 1620837"/>
              <a:gd name="connsiteY80" fmla="*/ 1080387 h 1620837"/>
              <a:gd name="connsiteX81" fmla="*/ 162532 w 1620837"/>
              <a:gd name="connsiteY81" fmla="*/ 1033888 h 1620837"/>
              <a:gd name="connsiteX82" fmla="*/ 32169 w 1620837"/>
              <a:gd name="connsiteY82" fmla="*/ 1037167 h 1620837"/>
              <a:gd name="connsiteX83" fmla="*/ 23060 w 1620837"/>
              <a:gd name="connsiteY83" fmla="*/ 1003174 h 1620837"/>
              <a:gd name="connsiteX84" fmla="*/ 137165 w 1620837"/>
              <a:gd name="connsiteY84" fmla="*/ 941069 h 1620837"/>
              <a:gd name="connsiteX85" fmla="*/ 134974 w 1620837"/>
              <a:gd name="connsiteY85" fmla="*/ 931881 h 1620837"/>
              <a:gd name="connsiteX86" fmla="*/ 128545 w 1620837"/>
              <a:gd name="connsiteY86" fmla="*/ 859015 h 1620837"/>
              <a:gd name="connsiteX87" fmla="*/ 0 w 1620837"/>
              <a:gd name="connsiteY87" fmla="*/ 828015 h 1620837"/>
              <a:gd name="connsiteX88" fmla="*/ 0 w 1620837"/>
              <a:gd name="connsiteY88" fmla="*/ 792822 h 1620837"/>
              <a:gd name="connsiteX89" fmla="*/ 128545 w 1620837"/>
              <a:gd name="connsiteY89" fmla="*/ 761822 h 1620837"/>
              <a:gd name="connsiteX90" fmla="*/ 134974 w 1620837"/>
              <a:gd name="connsiteY90" fmla="*/ 688957 h 1620837"/>
              <a:gd name="connsiteX91" fmla="*/ 137165 w 1620837"/>
              <a:gd name="connsiteY91" fmla="*/ 679769 h 1620837"/>
              <a:gd name="connsiteX92" fmla="*/ 23060 w 1620837"/>
              <a:gd name="connsiteY92" fmla="*/ 617663 h 1620837"/>
              <a:gd name="connsiteX93" fmla="*/ 32169 w 1620837"/>
              <a:gd name="connsiteY93" fmla="*/ 583670 h 1620837"/>
              <a:gd name="connsiteX94" fmla="*/ 162532 w 1620837"/>
              <a:gd name="connsiteY94" fmla="*/ 586950 h 1620837"/>
              <a:gd name="connsiteX95" fmla="*/ 179406 w 1620837"/>
              <a:gd name="connsiteY95" fmla="*/ 540451 h 1620837"/>
              <a:gd name="connsiteX96" fmla="*/ 194338 w 1620837"/>
              <a:gd name="connsiteY96" fmla="*/ 510367 h 1620837"/>
              <a:gd name="connsiteX97" fmla="*/ 99777 w 1620837"/>
              <a:gd name="connsiteY97" fmla="*/ 420448 h 1620837"/>
              <a:gd name="connsiteX98" fmla="*/ 117373 w 1620837"/>
              <a:gd name="connsiteY98" fmla="*/ 389970 h 1620837"/>
              <a:gd name="connsiteX99" fmla="*/ 242428 w 1620837"/>
              <a:gd name="connsiteY99" fmla="*/ 426874 h 1620837"/>
              <a:gd name="connsiteX100" fmla="*/ 254460 w 1620837"/>
              <a:gd name="connsiteY100" fmla="*/ 408181 h 1620837"/>
              <a:gd name="connsiteX101" fmla="*/ 293461 w 1620837"/>
              <a:gd name="connsiteY101" fmla="*/ 361910 h 1620837"/>
              <a:gd name="connsiteX102" fmla="*/ 224923 w 1620837"/>
              <a:gd name="connsiteY102" fmla="*/ 249809 h 1620837"/>
              <a:gd name="connsiteX103" fmla="*/ 249808 w 1620837"/>
              <a:gd name="connsiteY103" fmla="*/ 224924 h 1620837"/>
              <a:gd name="connsiteX104" fmla="*/ 361948 w 1620837"/>
              <a:gd name="connsiteY104" fmla="*/ 293485 h 1620837"/>
              <a:gd name="connsiteX105" fmla="*/ 394941 w 1620837"/>
              <a:gd name="connsiteY105" fmla="*/ 264300 h 1620837"/>
              <a:gd name="connsiteX106" fmla="*/ 426927 w 1620837"/>
              <a:gd name="connsiteY106" fmla="*/ 242607 h 1620837"/>
              <a:gd name="connsiteX107" fmla="*/ 389970 w 1620837"/>
              <a:gd name="connsiteY107" fmla="*/ 117373 h 1620837"/>
              <a:gd name="connsiteX108" fmla="*/ 420448 w 1620837"/>
              <a:gd name="connsiteY108" fmla="*/ 99777 h 1620837"/>
              <a:gd name="connsiteX109" fmla="*/ 510139 w 1620837"/>
              <a:gd name="connsiteY109" fmla="*/ 194098 h 1620837"/>
              <a:gd name="connsiteX110" fmla="*/ 525192 w 1620837"/>
              <a:gd name="connsiteY110" fmla="*/ 186165 h 1620837"/>
              <a:gd name="connsiteX111" fmla="*/ 586936 w 1620837"/>
              <a:gd name="connsiteY111" fmla="*/ 162021 h 1620837"/>
              <a:gd name="connsiteX112" fmla="*/ 583669 w 1620837"/>
              <a:gd name="connsiteY112" fmla="*/ 32169 h 1620837"/>
              <a:gd name="connsiteX113" fmla="*/ 617663 w 1620837"/>
              <a:gd name="connsiteY113" fmla="*/ 23060 h 1620837"/>
              <a:gd name="connsiteX114" fmla="*/ 679903 w 1620837"/>
              <a:gd name="connsiteY114" fmla="*/ 137414 h 1620837"/>
              <a:gd name="connsiteX115" fmla="*/ 761671 w 1620837"/>
              <a:gd name="connsiteY115" fmla="*/ 129171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1620837" h="1620837">
                <a:moveTo>
                  <a:pt x="792822" y="0"/>
                </a:moveTo>
                <a:lnTo>
                  <a:pt x="828014" y="0"/>
                </a:lnTo>
                <a:lnTo>
                  <a:pt x="859166" y="129171"/>
                </a:lnTo>
                <a:lnTo>
                  <a:pt x="940933" y="137414"/>
                </a:lnTo>
                <a:lnTo>
                  <a:pt x="1003174" y="23060"/>
                </a:lnTo>
                <a:lnTo>
                  <a:pt x="1037167" y="32169"/>
                </a:lnTo>
                <a:lnTo>
                  <a:pt x="1033900" y="162020"/>
                </a:lnTo>
                <a:lnTo>
                  <a:pt x="1095646" y="186165"/>
                </a:lnTo>
                <a:lnTo>
                  <a:pt x="1110698" y="194097"/>
                </a:lnTo>
                <a:lnTo>
                  <a:pt x="1200388" y="99777"/>
                </a:lnTo>
                <a:lnTo>
                  <a:pt x="1230866" y="117373"/>
                </a:lnTo>
                <a:lnTo>
                  <a:pt x="1193910" y="242605"/>
                </a:lnTo>
                <a:lnTo>
                  <a:pt x="1225897" y="264300"/>
                </a:lnTo>
                <a:lnTo>
                  <a:pt x="1258889" y="293485"/>
                </a:lnTo>
                <a:lnTo>
                  <a:pt x="1371028" y="224924"/>
                </a:lnTo>
                <a:lnTo>
                  <a:pt x="1395913" y="249809"/>
                </a:lnTo>
                <a:lnTo>
                  <a:pt x="1327376" y="361909"/>
                </a:lnTo>
                <a:lnTo>
                  <a:pt x="1366378" y="408181"/>
                </a:lnTo>
                <a:lnTo>
                  <a:pt x="1378410" y="426873"/>
                </a:lnTo>
                <a:lnTo>
                  <a:pt x="1503463" y="389970"/>
                </a:lnTo>
                <a:lnTo>
                  <a:pt x="1521059" y="420448"/>
                </a:lnTo>
                <a:lnTo>
                  <a:pt x="1426500" y="510365"/>
                </a:lnTo>
                <a:lnTo>
                  <a:pt x="1441432" y="540451"/>
                </a:lnTo>
                <a:lnTo>
                  <a:pt x="1458306" y="586950"/>
                </a:lnTo>
                <a:lnTo>
                  <a:pt x="1588667" y="583670"/>
                </a:lnTo>
                <a:lnTo>
                  <a:pt x="1597776" y="617663"/>
                </a:lnTo>
                <a:lnTo>
                  <a:pt x="1483673" y="679768"/>
                </a:lnTo>
                <a:lnTo>
                  <a:pt x="1485864" y="688957"/>
                </a:lnTo>
                <a:lnTo>
                  <a:pt x="1492293" y="76182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92293" y="859015"/>
                </a:lnTo>
                <a:lnTo>
                  <a:pt x="1485864" y="931881"/>
                </a:lnTo>
                <a:lnTo>
                  <a:pt x="1483673" y="941070"/>
                </a:lnTo>
                <a:lnTo>
                  <a:pt x="1597776" y="1003174"/>
                </a:lnTo>
                <a:lnTo>
                  <a:pt x="1588667" y="1037167"/>
                </a:lnTo>
                <a:lnTo>
                  <a:pt x="1458307" y="1033888"/>
                </a:lnTo>
                <a:lnTo>
                  <a:pt x="1441432" y="1080387"/>
                </a:lnTo>
                <a:lnTo>
                  <a:pt x="1426501" y="1110471"/>
                </a:lnTo>
                <a:lnTo>
                  <a:pt x="1521059" y="1200389"/>
                </a:lnTo>
                <a:lnTo>
                  <a:pt x="1503463" y="1230866"/>
                </a:lnTo>
                <a:lnTo>
                  <a:pt x="1378411" y="1193963"/>
                </a:lnTo>
                <a:lnTo>
                  <a:pt x="1366378" y="1212657"/>
                </a:lnTo>
                <a:lnTo>
                  <a:pt x="1327376" y="1258929"/>
                </a:lnTo>
                <a:lnTo>
                  <a:pt x="1395913" y="1371029"/>
                </a:lnTo>
                <a:lnTo>
                  <a:pt x="1371028" y="1395914"/>
                </a:lnTo>
                <a:lnTo>
                  <a:pt x="1258890" y="1327353"/>
                </a:lnTo>
                <a:lnTo>
                  <a:pt x="1225897" y="1356539"/>
                </a:lnTo>
                <a:lnTo>
                  <a:pt x="1193910" y="1378233"/>
                </a:lnTo>
                <a:lnTo>
                  <a:pt x="1230866" y="1503464"/>
                </a:lnTo>
                <a:lnTo>
                  <a:pt x="1200388" y="1521060"/>
                </a:lnTo>
                <a:lnTo>
                  <a:pt x="1110698" y="1426741"/>
                </a:lnTo>
                <a:lnTo>
                  <a:pt x="1095646" y="1434673"/>
                </a:lnTo>
                <a:lnTo>
                  <a:pt x="1033900" y="1458818"/>
                </a:lnTo>
                <a:lnTo>
                  <a:pt x="1037167" y="1588668"/>
                </a:lnTo>
                <a:lnTo>
                  <a:pt x="1003174" y="1597777"/>
                </a:lnTo>
                <a:lnTo>
                  <a:pt x="940933" y="1483424"/>
                </a:lnTo>
                <a:lnTo>
                  <a:pt x="859165" y="1491667"/>
                </a:lnTo>
                <a:lnTo>
                  <a:pt x="828014" y="1620837"/>
                </a:lnTo>
                <a:lnTo>
                  <a:pt x="792822" y="1620837"/>
                </a:lnTo>
                <a:lnTo>
                  <a:pt x="761671" y="1491667"/>
                </a:lnTo>
                <a:lnTo>
                  <a:pt x="679903" y="1483424"/>
                </a:lnTo>
                <a:lnTo>
                  <a:pt x="617663" y="1597777"/>
                </a:lnTo>
                <a:lnTo>
                  <a:pt x="583669" y="1588668"/>
                </a:lnTo>
                <a:lnTo>
                  <a:pt x="586936" y="1458817"/>
                </a:lnTo>
                <a:lnTo>
                  <a:pt x="525192" y="1434673"/>
                </a:lnTo>
                <a:lnTo>
                  <a:pt x="510138" y="1426740"/>
                </a:lnTo>
                <a:lnTo>
                  <a:pt x="420448" y="1521060"/>
                </a:lnTo>
                <a:lnTo>
                  <a:pt x="389970" y="1503464"/>
                </a:lnTo>
                <a:lnTo>
                  <a:pt x="426926" y="1378231"/>
                </a:lnTo>
                <a:lnTo>
                  <a:pt x="394941" y="1356539"/>
                </a:lnTo>
                <a:lnTo>
                  <a:pt x="361947" y="1327352"/>
                </a:lnTo>
                <a:lnTo>
                  <a:pt x="249808" y="1395914"/>
                </a:lnTo>
                <a:lnTo>
                  <a:pt x="224923" y="1371029"/>
                </a:lnTo>
                <a:lnTo>
                  <a:pt x="293461" y="1258928"/>
                </a:lnTo>
                <a:lnTo>
                  <a:pt x="254460" y="1212657"/>
                </a:lnTo>
                <a:lnTo>
                  <a:pt x="242427" y="1193963"/>
                </a:lnTo>
                <a:lnTo>
                  <a:pt x="117373" y="1230866"/>
                </a:lnTo>
                <a:lnTo>
                  <a:pt x="99777" y="1200389"/>
                </a:lnTo>
                <a:lnTo>
                  <a:pt x="194337" y="1110470"/>
                </a:lnTo>
                <a:lnTo>
                  <a:pt x="179406" y="1080387"/>
                </a:lnTo>
                <a:lnTo>
                  <a:pt x="162532" y="1033888"/>
                </a:lnTo>
                <a:lnTo>
                  <a:pt x="32169" y="1037167"/>
                </a:lnTo>
                <a:lnTo>
                  <a:pt x="23060" y="1003174"/>
                </a:lnTo>
                <a:lnTo>
                  <a:pt x="137165" y="941069"/>
                </a:lnTo>
                <a:lnTo>
                  <a:pt x="134974" y="931881"/>
                </a:lnTo>
                <a:lnTo>
                  <a:pt x="128545" y="859015"/>
                </a:lnTo>
                <a:lnTo>
                  <a:pt x="0" y="828015"/>
                </a:lnTo>
                <a:lnTo>
                  <a:pt x="0" y="792822"/>
                </a:lnTo>
                <a:lnTo>
                  <a:pt x="128545" y="761822"/>
                </a:lnTo>
                <a:lnTo>
                  <a:pt x="134974" y="688957"/>
                </a:lnTo>
                <a:lnTo>
                  <a:pt x="137165" y="679769"/>
                </a:lnTo>
                <a:lnTo>
                  <a:pt x="23060" y="617663"/>
                </a:lnTo>
                <a:lnTo>
                  <a:pt x="32169" y="583670"/>
                </a:lnTo>
                <a:lnTo>
                  <a:pt x="162532" y="586950"/>
                </a:lnTo>
                <a:lnTo>
                  <a:pt x="179406" y="540451"/>
                </a:lnTo>
                <a:lnTo>
                  <a:pt x="194338" y="510367"/>
                </a:lnTo>
                <a:lnTo>
                  <a:pt x="99777" y="420448"/>
                </a:lnTo>
                <a:lnTo>
                  <a:pt x="117373" y="389970"/>
                </a:lnTo>
                <a:lnTo>
                  <a:pt x="242428" y="426874"/>
                </a:lnTo>
                <a:lnTo>
                  <a:pt x="254460" y="408181"/>
                </a:lnTo>
                <a:lnTo>
                  <a:pt x="293461" y="361910"/>
                </a:lnTo>
                <a:lnTo>
                  <a:pt x="224923" y="249809"/>
                </a:lnTo>
                <a:lnTo>
                  <a:pt x="249808" y="224924"/>
                </a:lnTo>
                <a:lnTo>
                  <a:pt x="361948" y="293485"/>
                </a:lnTo>
                <a:lnTo>
                  <a:pt x="394941" y="264300"/>
                </a:lnTo>
                <a:lnTo>
                  <a:pt x="426927" y="242607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10139" y="194098"/>
                </a:lnTo>
                <a:lnTo>
                  <a:pt x="525192" y="186165"/>
                </a:lnTo>
                <a:lnTo>
                  <a:pt x="586936" y="162021"/>
                </a:lnTo>
                <a:lnTo>
                  <a:pt x="583669" y="32169"/>
                </a:lnTo>
                <a:lnTo>
                  <a:pt x="617663" y="23060"/>
                </a:lnTo>
                <a:lnTo>
                  <a:pt x="679903" y="137414"/>
                </a:lnTo>
                <a:lnTo>
                  <a:pt x="761671" y="129171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7" name="フリーフォーム: 図形 916">
            <a:extLst>
              <a:ext uri="{FF2B5EF4-FFF2-40B4-BE49-F238E27FC236}">
                <a16:creationId xmlns:a16="http://schemas.microsoft.com/office/drawing/2014/main" id="{E4BF7172-5060-4FA3-91A7-D8DBF6414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9237" y="2744788"/>
            <a:ext cx="1620837" cy="1620837"/>
          </a:xfrm>
          <a:custGeom>
            <a:avLst/>
            <a:gdLst>
              <a:gd name="connsiteX0" fmla="*/ 809319 w 1620837"/>
              <a:gd name="connsiteY0" fmla="*/ 681067 h 1620837"/>
              <a:gd name="connsiteX1" fmla="*/ 681068 w 1620837"/>
              <a:gd name="connsiteY1" fmla="*/ 809319 h 1620837"/>
              <a:gd name="connsiteX2" fmla="*/ 809319 w 1620837"/>
              <a:gd name="connsiteY2" fmla="*/ 937570 h 1620837"/>
              <a:gd name="connsiteX3" fmla="*/ 937571 w 1620837"/>
              <a:gd name="connsiteY3" fmla="*/ 809319 h 1620837"/>
              <a:gd name="connsiteX4" fmla="*/ 809319 w 1620837"/>
              <a:gd name="connsiteY4" fmla="*/ 681067 h 1620837"/>
              <a:gd name="connsiteX5" fmla="*/ 792823 w 1620837"/>
              <a:gd name="connsiteY5" fmla="*/ 0 h 1620837"/>
              <a:gd name="connsiteX6" fmla="*/ 828015 w 1620837"/>
              <a:gd name="connsiteY6" fmla="*/ 0 h 1620837"/>
              <a:gd name="connsiteX7" fmla="*/ 853758 w 1620837"/>
              <a:gd name="connsiteY7" fmla="*/ 106743 h 1620837"/>
              <a:gd name="connsiteX8" fmla="*/ 951821 w 1620837"/>
              <a:gd name="connsiteY8" fmla="*/ 116628 h 1620837"/>
              <a:gd name="connsiteX9" fmla="*/ 952194 w 1620837"/>
              <a:gd name="connsiteY9" fmla="*/ 116727 h 1620837"/>
              <a:gd name="connsiteX10" fmla="*/ 1003174 w 1620837"/>
              <a:gd name="connsiteY10" fmla="*/ 23060 h 1620837"/>
              <a:gd name="connsiteX11" fmla="*/ 1037168 w 1620837"/>
              <a:gd name="connsiteY11" fmla="*/ 32169 h 1620837"/>
              <a:gd name="connsiteX12" fmla="*/ 1034476 w 1620837"/>
              <a:gd name="connsiteY12" fmla="*/ 139167 h 1620837"/>
              <a:gd name="connsiteX13" fmla="*/ 1103240 w 1620837"/>
              <a:gd name="connsiteY13" fmla="*/ 166054 h 1620837"/>
              <a:gd name="connsiteX14" fmla="*/ 1125974 w 1620837"/>
              <a:gd name="connsiteY14" fmla="*/ 178034 h 1620837"/>
              <a:gd name="connsiteX15" fmla="*/ 1200389 w 1620837"/>
              <a:gd name="connsiteY15" fmla="*/ 99777 h 1620837"/>
              <a:gd name="connsiteX16" fmla="*/ 1230867 w 1620837"/>
              <a:gd name="connsiteY16" fmla="*/ 117374 h 1620837"/>
              <a:gd name="connsiteX17" fmla="*/ 1200199 w 1620837"/>
              <a:gd name="connsiteY17" fmla="*/ 221296 h 1620837"/>
              <a:gd name="connsiteX18" fmla="*/ 1237457 w 1620837"/>
              <a:gd name="connsiteY18" fmla="*/ 246564 h 1620837"/>
              <a:gd name="connsiteX19" fmla="*/ 1277581 w 1620837"/>
              <a:gd name="connsiteY19" fmla="*/ 282057 h 1620837"/>
              <a:gd name="connsiteX20" fmla="*/ 1371029 w 1620837"/>
              <a:gd name="connsiteY20" fmla="*/ 224924 h 1620837"/>
              <a:gd name="connsiteX21" fmla="*/ 1395914 w 1620837"/>
              <a:gd name="connsiteY21" fmla="*/ 249809 h 1620837"/>
              <a:gd name="connsiteX22" fmla="*/ 1338767 w 1620837"/>
              <a:gd name="connsiteY22" fmla="*/ 343279 h 1620837"/>
              <a:gd name="connsiteX23" fmla="*/ 1382213 w 1620837"/>
              <a:gd name="connsiteY23" fmla="*/ 394824 h 1620837"/>
              <a:gd name="connsiteX24" fmla="*/ 1398941 w 1620837"/>
              <a:gd name="connsiteY24" fmla="*/ 420815 h 1620837"/>
              <a:gd name="connsiteX25" fmla="*/ 1503464 w 1620837"/>
              <a:gd name="connsiteY25" fmla="*/ 389970 h 1620837"/>
              <a:gd name="connsiteX26" fmla="*/ 1521060 w 1620837"/>
              <a:gd name="connsiteY26" fmla="*/ 420448 h 1620837"/>
              <a:gd name="connsiteX27" fmla="*/ 1441955 w 1620837"/>
              <a:gd name="connsiteY27" fmla="*/ 495670 h 1620837"/>
              <a:gd name="connsiteX28" fmla="*/ 1459549 w 1620837"/>
              <a:gd name="connsiteY28" fmla="*/ 531122 h 1620837"/>
              <a:gd name="connsiteX29" fmla="*/ 1479613 w 1620837"/>
              <a:gd name="connsiteY29" fmla="*/ 586414 h 1620837"/>
              <a:gd name="connsiteX30" fmla="*/ 1588668 w 1620837"/>
              <a:gd name="connsiteY30" fmla="*/ 583670 h 1620837"/>
              <a:gd name="connsiteX31" fmla="*/ 1597777 w 1620837"/>
              <a:gd name="connsiteY31" fmla="*/ 617663 h 1620837"/>
              <a:gd name="connsiteX32" fmla="*/ 1501918 w 1620837"/>
              <a:gd name="connsiteY32" fmla="*/ 669838 h 1620837"/>
              <a:gd name="connsiteX33" fmla="*/ 1505331 w 1620837"/>
              <a:gd name="connsiteY33" fmla="*/ 684153 h 1620837"/>
              <a:gd name="connsiteX34" fmla="*/ 1512616 w 1620837"/>
              <a:gd name="connsiteY34" fmla="*/ 766723 h 1620837"/>
              <a:gd name="connsiteX35" fmla="*/ 1620837 w 1620837"/>
              <a:gd name="connsiteY35" fmla="*/ 792822 h 1620837"/>
              <a:gd name="connsiteX36" fmla="*/ 1620837 w 1620837"/>
              <a:gd name="connsiteY36" fmla="*/ 828015 h 1620837"/>
              <a:gd name="connsiteX37" fmla="*/ 1512418 w 1620837"/>
              <a:gd name="connsiteY37" fmla="*/ 854162 h 1620837"/>
              <a:gd name="connsiteX38" fmla="*/ 1505331 w 1620837"/>
              <a:gd name="connsiteY38" fmla="*/ 934485 h 1620837"/>
              <a:gd name="connsiteX39" fmla="*/ 1501454 w 1620837"/>
              <a:gd name="connsiteY39" fmla="*/ 950747 h 1620837"/>
              <a:gd name="connsiteX40" fmla="*/ 1597777 w 1620837"/>
              <a:gd name="connsiteY40" fmla="*/ 1003174 h 1620837"/>
              <a:gd name="connsiteX41" fmla="*/ 1588668 w 1620837"/>
              <a:gd name="connsiteY41" fmla="*/ 1037167 h 1620837"/>
              <a:gd name="connsiteX42" fmla="*/ 1478822 w 1620837"/>
              <a:gd name="connsiteY42" fmla="*/ 1034404 h 1620837"/>
              <a:gd name="connsiteX43" fmla="*/ 1459549 w 1620837"/>
              <a:gd name="connsiteY43" fmla="*/ 1087516 h 1620837"/>
              <a:gd name="connsiteX44" fmla="*/ 1441213 w 1620837"/>
              <a:gd name="connsiteY44" fmla="*/ 1124461 h 1620837"/>
              <a:gd name="connsiteX45" fmla="*/ 1521060 w 1620837"/>
              <a:gd name="connsiteY45" fmla="*/ 1200389 h 1620837"/>
              <a:gd name="connsiteX46" fmla="*/ 1503464 w 1620837"/>
              <a:gd name="connsiteY46" fmla="*/ 1230866 h 1620837"/>
              <a:gd name="connsiteX47" fmla="*/ 1397752 w 1620837"/>
              <a:gd name="connsiteY47" fmla="*/ 1199671 h 1620837"/>
              <a:gd name="connsiteX48" fmla="*/ 1382213 w 1620837"/>
              <a:gd name="connsiteY48" fmla="*/ 1223813 h 1620837"/>
              <a:gd name="connsiteX49" fmla="*/ 1337987 w 1620837"/>
              <a:gd name="connsiteY49" fmla="*/ 1276283 h 1620837"/>
              <a:gd name="connsiteX50" fmla="*/ 1395914 w 1620837"/>
              <a:gd name="connsiteY50" fmla="*/ 1371029 h 1620837"/>
              <a:gd name="connsiteX51" fmla="*/ 1371029 w 1620837"/>
              <a:gd name="connsiteY51" fmla="*/ 1395914 h 1620837"/>
              <a:gd name="connsiteX52" fmla="*/ 1276110 w 1620837"/>
              <a:gd name="connsiteY52" fmla="*/ 1337881 h 1620837"/>
              <a:gd name="connsiteX53" fmla="*/ 1237457 w 1620837"/>
              <a:gd name="connsiteY53" fmla="*/ 1372073 h 1620837"/>
              <a:gd name="connsiteX54" fmla="*/ 1199658 w 1620837"/>
              <a:gd name="connsiteY54" fmla="*/ 1397708 h 1620837"/>
              <a:gd name="connsiteX55" fmla="*/ 1230867 w 1620837"/>
              <a:gd name="connsiteY55" fmla="*/ 1503464 h 1620837"/>
              <a:gd name="connsiteX56" fmla="*/ 1200389 w 1620837"/>
              <a:gd name="connsiteY56" fmla="*/ 1521060 h 1620837"/>
              <a:gd name="connsiteX57" fmla="*/ 1124580 w 1620837"/>
              <a:gd name="connsiteY57" fmla="*/ 1441338 h 1620837"/>
              <a:gd name="connsiteX58" fmla="*/ 1103240 w 1620837"/>
              <a:gd name="connsiteY58" fmla="*/ 1452584 h 1620837"/>
              <a:gd name="connsiteX59" fmla="*/ 1034421 w 1620837"/>
              <a:gd name="connsiteY59" fmla="*/ 1479492 h 1620837"/>
              <a:gd name="connsiteX60" fmla="*/ 1037168 w 1620837"/>
              <a:gd name="connsiteY60" fmla="*/ 1588668 h 1620837"/>
              <a:gd name="connsiteX61" fmla="*/ 1003174 w 1620837"/>
              <a:gd name="connsiteY61" fmla="*/ 1597777 h 1620837"/>
              <a:gd name="connsiteX62" fmla="*/ 951090 w 1620837"/>
              <a:gd name="connsiteY62" fmla="*/ 1502083 h 1620837"/>
              <a:gd name="connsiteX63" fmla="*/ 854301 w 1620837"/>
              <a:gd name="connsiteY63" fmla="*/ 1511839 h 1620837"/>
              <a:gd name="connsiteX64" fmla="*/ 828015 w 1620837"/>
              <a:gd name="connsiteY64" fmla="*/ 1620837 h 1620837"/>
              <a:gd name="connsiteX65" fmla="*/ 792823 w 1620837"/>
              <a:gd name="connsiteY65" fmla="*/ 1620837 h 1620837"/>
              <a:gd name="connsiteX66" fmla="*/ 766591 w 1620837"/>
              <a:gd name="connsiteY66" fmla="*/ 1512066 h 1620837"/>
              <a:gd name="connsiteX67" fmla="*/ 669634 w 1620837"/>
              <a:gd name="connsiteY67" fmla="*/ 1502293 h 1620837"/>
              <a:gd name="connsiteX68" fmla="*/ 617664 w 1620837"/>
              <a:gd name="connsiteY68" fmla="*/ 1597777 h 1620837"/>
              <a:gd name="connsiteX69" fmla="*/ 583670 w 1620837"/>
              <a:gd name="connsiteY69" fmla="*/ 1588668 h 1620837"/>
              <a:gd name="connsiteX70" fmla="*/ 586396 w 1620837"/>
              <a:gd name="connsiteY70" fmla="*/ 1480344 h 1620837"/>
              <a:gd name="connsiteX71" fmla="*/ 515399 w 1620837"/>
              <a:gd name="connsiteY71" fmla="*/ 1452584 h 1620837"/>
              <a:gd name="connsiteX72" fmla="*/ 495524 w 1620837"/>
              <a:gd name="connsiteY72" fmla="*/ 1442110 h 1620837"/>
              <a:gd name="connsiteX73" fmla="*/ 420449 w 1620837"/>
              <a:gd name="connsiteY73" fmla="*/ 1521060 h 1620837"/>
              <a:gd name="connsiteX74" fmla="*/ 389972 w 1620837"/>
              <a:gd name="connsiteY74" fmla="*/ 1503464 h 1620837"/>
              <a:gd name="connsiteX75" fmla="*/ 420813 w 1620837"/>
              <a:gd name="connsiteY75" fmla="*/ 1398951 h 1620837"/>
              <a:gd name="connsiteX76" fmla="*/ 381182 w 1620837"/>
              <a:gd name="connsiteY76" fmla="*/ 1372073 h 1620837"/>
              <a:gd name="connsiteX77" fmla="*/ 343428 w 1620837"/>
              <a:gd name="connsiteY77" fmla="*/ 1338676 h 1620837"/>
              <a:gd name="connsiteX78" fmla="*/ 249809 w 1620837"/>
              <a:gd name="connsiteY78" fmla="*/ 1395914 h 1620837"/>
              <a:gd name="connsiteX79" fmla="*/ 224924 w 1620837"/>
              <a:gd name="connsiteY79" fmla="*/ 1371029 h 1620837"/>
              <a:gd name="connsiteX80" fmla="*/ 281927 w 1620837"/>
              <a:gd name="connsiteY80" fmla="*/ 1277795 h 1620837"/>
              <a:gd name="connsiteX81" fmla="*/ 236426 w 1620837"/>
              <a:gd name="connsiteY81" fmla="*/ 1223813 h 1620837"/>
              <a:gd name="connsiteX82" fmla="*/ 221238 w 1620837"/>
              <a:gd name="connsiteY82" fmla="*/ 1200216 h 1620837"/>
              <a:gd name="connsiteX83" fmla="*/ 117374 w 1620837"/>
              <a:gd name="connsiteY83" fmla="*/ 1230866 h 1620837"/>
              <a:gd name="connsiteX84" fmla="*/ 99777 w 1620837"/>
              <a:gd name="connsiteY84" fmla="*/ 1200389 h 1620837"/>
              <a:gd name="connsiteX85" fmla="*/ 178131 w 1620837"/>
              <a:gd name="connsiteY85" fmla="*/ 1125881 h 1620837"/>
              <a:gd name="connsiteX86" fmla="*/ 159091 w 1620837"/>
              <a:gd name="connsiteY86" fmla="*/ 1087516 h 1620837"/>
              <a:gd name="connsiteX87" fmla="*/ 139837 w 1620837"/>
              <a:gd name="connsiteY87" fmla="*/ 1034459 h 1620837"/>
              <a:gd name="connsiteX88" fmla="*/ 32169 w 1620837"/>
              <a:gd name="connsiteY88" fmla="*/ 1037167 h 1620837"/>
              <a:gd name="connsiteX89" fmla="*/ 23061 w 1620837"/>
              <a:gd name="connsiteY89" fmla="*/ 1003174 h 1620837"/>
              <a:gd name="connsiteX90" fmla="*/ 117438 w 1620837"/>
              <a:gd name="connsiteY90" fmla="*/ 951806 h 1620837"/>
              <a:gd name="connsiteX91" fmla="*/ 113308 w 1620837"/>
              <a:gd name="connsiteY91" fmla="*/ 934485 h 1620837"/>
              <a:gd name="connsiteX92" fmla="*/ 106174 w 1620837"/>
              <a:gd name="connsiteY92" fmla="*/ 853620 h 1620837"/>
              <a:gd name="connsiteX93" fmla="*/ 0 w 1620837"/>
              <a:gd name="connsiteY93" fmla="*/ 828015 h 1620837"/>
              <a:gd name="connsiteX94" fmla="*/ 0 w 1620837"/>
              <a:gd name="connsiteY94" fmla="*/ 792822 h 1620837"/>
              <a:gd name="connsiteX95" fmla="*/ 105975 w 1620837"/>
              <a:gd name="connsiteY95" fmla="*/ 767265 h 1620837"/>
              <a:gd name="connsiteX96" fmla="*/ 113308 w 1620837"/>
              <a:gd name="connsiteY96" fmla="*/ 684153 h 1620837"/>
              <a:gd name="connsiteX97" fmla="*/ 116974 w 1620837"/>
              <a:gd name="connsiteY97" fmla="*/ 668778 h 1620837"/>
              <a:gd name="connsiteX98" fmla="*/ 23061 w 1620837"/>
              <a:gd name="connsiteY98" fmla="*/ 617663 h 1620837"/>
              <a:gd name="connsiteX99" fmla="*/ 32169 w 1620837"/>
              <a:gd name="connsiteY99" fmla="*/ 583670 h 1620837"/>
              <a:gd name="connsiteX100" fmla="*/ 139046 w 1620837"/>
              <a:gd name="connsiteY100" fmla="*/ 586359 h 1620837"/>
              <a:gd name="connsiteX101" fmla="*/ 159091 w 1620837"/>
              <a:gd name="connsiteY101" fmla="*/ 531122 h 1620837"/>
              <a:gd name="connsiteX102" fmla="*/ 177390 w 1620837"/>
              <a:gd name="connsiteY102" fmla="*/ 494250 h 1620837"/>
              <a:gd name="connsiteX103" fmla="*/ 99777 w 1620837"/>
              <a:gd name="connsiteY103" fmla="*/ 420448 h 1620837"/>
              <a:gd name="connsiteX104" fmla="*/ 117374 w 1620837"/>
              <a:gd name="connsiteY104" fmla="*/ 389970 h 1620837"/>
              <a:gd name="connsiteX105" fmla="*/ 220049 w 1620837"/>
              <a:gd name="connsiteY105" fmla="*/ 420269 h 1620837"/>
              <a:gd name="connsiteX106" fmla="*/ 236426 w 1620837"/>
              <a:gd name="connsiteY106" fmla="*/ 394824 h 1620837"/>
              <a:gd name="connsiteX107" fmla="*/ 281147 w 1620837"/>
              <a:gd name="connsiteY107" fmla="*/ 341767 h 1620837"/>
              <a:gd name="connsiteX108" fmla="*/ 224924 w 1620837"/>
              <a:gd name="connsiteY108" fmla="*/ 249809 h 1620837"/>
              <a:gd name="connsiteX109" fmla="*/ 249809 w 1620837"/>
              <a:gd name="connsiteY109" fmla="*/ 224924 h 1620837"/>
              <a:gd name="connsiteX110" fmla="*/ 341957 w 1620837"/>
              <a:gd name="connsiteY110" fmla="*/ 281262 h 1620837"/>
              <a:gd name="connsiteX111" fmla="*/ 381182 w 1620837"/>
              <a:gd name="connsiteY111" fmla="*/ 246564 h 1620837"/>
              <a:gd name="connsiteX112" fmla="*/ 420272 w 1620837"/>
              <a:gd name="connsiteY112" fmla="*/ 220053 h 1620837"/>
              <a:gd name="connsiteX113" fmla="*/ 389972 w 1620837"/>
              <a:gd name="connsiteY113" fmla="*/ 117374 h 1620837"/>
              <a:gd name="connsiteX114" fmla="*/ 420449 w 1620837"/>
              <a:gd name="connsiteY114" fmla="*/ 99777 h 1620837"/>
              <a:gd name="connsiteX115" fmla="*/ 494130 w 1620837"/>
              <a:gd name="connsiteY115" fmla="*/ 177262 h 1620837"/>
              <a:gd name="connsiteX116" fmla="*/ 515399 w 1620837"/>
              <a:gd name="connsiteY116" fmla="*/ 166054 h 1620837"/>
              <a:gd name="connsiteX117" fmla="*/ 586341 w 1620837"/>
              <a:gd name="connsiteY117" fmla="*/ 138315 h 1620837"/>
              <a:gd name="connsiteX118" fmla="*/ 583670 w 1620837"/>
              <a:gd name="connsiteY118" fmla="*/ 32169 h 1620837"/>
              <a:gd name="connsiteX119" fmla="*/ 617664 w 1620837"/>
              <a:gd name="connsiteY119" fmla="*/ 23060 h 1620837"/>
              <a:gd name="connsiteX120" fmla="*/ 668498 w 1620837"/>
              <a:gd name="connsiteY120" fmla="*/ 116459 h 1620837"/>
              <a:gd name="connsiteX121" fmla="*/ 767135 w 1620837"/>
              <a:gd name="connsiteY121" fmla="*/ 106516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620837" h="1620837">
                <a:moveTo>
                  <a:pt x="809319" y="681067"/>
                </a:moveTo>
                <a:cubicBezTo>
                  <a:pt x="738483" y="681067"/>
                  <a:pt x="681068" y="738482"/>
                  <a:pt x="681068" y="809319"/>
                </a:cubicBezTo>
                <a:cubicBezTo>
                  <a:pt x="681068" y="880155"/>
                  <a:pt x="738483" y="937570"/>
                  <a:pt x="809319" y="937570"/>
                </a:cubicBezTo>
                <a:cubicBezTo>
                  <a:pt x="880156" y="937570"/>
                  <a:pt x="937571" y="880155"/>
                  <a:pt x="937571" y="809319"/>
                </a:cubicBezTo>
                <a:cubicBezTo>
                  <a:pt x="937571" y="738482"/>
                  <a:pt x="880156" y="681067"/>
                  <a:pt x="809319" y="681067"/>
                </a:cubicBezTo>
                <a:close/>
                <a:moveTo>
                  <a:pt x="792823" y="0"/>
                </a:moveTo>
                <a:lnTo>
                  <a:pt x="828015" y="0"/>
                </a:lnTo>
                <a:lnTo>
                  <a:pt x="853758" y="106743"/>
                </a:lnTo>
                <a:lnTo>
                  <a:pt x="951821" y="116628"/>
                </a:lnTo>
                <a:lnTo>
                  <a:pt x="952194" y="116727"/>
                </a:lnTo>
                <a:lnTo>
                  <a:pt x="1003174" y="23060"/>
                </a:lnTo>
                <a:lnTo>
                  <a:pt x="1037168" y="32169"/>
                </a:lnTo>
                <a:lnTo>
                  <a:pt x="1034476" y="139167"/>
                </a:lnTo>
                <a:lnTo>
                  <a:pt x="1103240" y="166054"/>
                </a:lnTo>
                <a:lnTo>
                  <a:pt x="1125974" y="178034"/>
                </a:lnTo>
                <a:lnTo>
                  <a:pt x="1200389" y="99777"/>
                </a:lnTo>
                <a:lnTo>
                  <a:pt x="1230867" y="117374"/>
                </a:lnTo>
                <a:lnTo>
                  <a:pt x="1200199" y="221296"/>
                </a:lnTo>
                <a:lnTo>
                  <a:pt x="1237457" y="246564"/>
                </a:lnTo>
                <a:lnTo>
                  <a:pt x="1277581" y="282057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38767" y="343279"/>
                </a:lnTo>
                <a:lnTo>
                  <a:pt x="1382213" y="394824"/>
                </a:lnTo>
                <a:lnTo>
                  <a:pt x="1398941" y="420815"/>
                </a:lnTo>
                <a:lnTo>
                  <a:pt x="1503464" y="389970"/>
                </a:lnTo>
                <a:lnTo>
                  <a:pt x="1521060" y="420448"/>
                </a:lnTo>
                <a:lnTo>
                  <a:pt x="1441955" y="495670"/>
                </a:lnTo>
                <a:lnTo>
                  <a:pt x="1459549" y="531122"/>
                </a:lnTo>
                <a:lnTo>
                  <a:pt x="1479613" y="586414"/>
                </a:lnTo>
                <a:lnTo>
                  <a:pt x="1588668" y="583670"/>
                </a:lnTo>
                <a:lnTo>
                  <a:pt x="1597777" y="617663"/>
                </a:lnTo>
                <a:lnTo>
                  <a:pt x="1501918" y="669838"/>
                </a:lnTo>
                <a:lnTo>
                  <a:pt x="1505331" y="684153"/>
                </a:lnTo>
                <a:lnTo>
                  <a:pt x="1512616" y="76672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12418" y="854162"/>
                </a:lnTo>
                <a:lnTo>
                  <a:pt x="1505331" y="934485"/>
                </a:lnTo>
                <a:lnTo>
                  <a:pt x="1501454" y="950747"/>
                </a:lnTo>
                <a:lnTo>
                  <a:pt x="1597777" y="1003174"/>
                </a:lnTo>
                <a:lnTo>
                  <a:pt x="1588668" y="1037167"/>
                </a:lnTo>
                <a:lnTo>
                  <a:pt x="1478822" y="1034404"/>
                </a:lnTo>
                <a:lnTo>
                  <a:pt x="1459549" y="1087516"/>
                </a:lnTo>
                <a:lnTo>
                  <a:pt x="1441213" y="1124461"/>
                </a:lnTo>
                <a:lnTo>
                  <a:pt x="1521060" y="1200389"/>
                </a:lnTo>
                <a:lnTo>
                  <a:pt x="1503464" y="1230866"/>
                </a:lnTo>
                <a:lnTo>
                  <a:pt x="1397752" y="1199671"/>
                </a:lnTo>
                <a:lnTo>
                  <a:pt x="1382213" y="1223813"/>
                </a:lnTo>
                <a:lnTo>
                  <a:pt x="1337987" y="1276283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76110" y="1337881"/>
                </a:lnTo>
                <a:lnTo>
                  <a:pt x="1237457" y="1372073"/>
                </a:lnTo>
                <a:lnTo>
                  <a:pt x="1199658" y="1397708"/>
                </a:lnTo>
                <a:lnTo>
                  <a:pt x="1230867" y="1503464"/>
                </a:lnTo>
                <a:lnTo>
                  <a:pt x="1200389" y="1521060"/>
                </a:lnTo>
                <a:lnTo>
                  <a:pt x="1124580" y="1441338"/>
                </a:lnTo>
                <a:lnTo>
                  <a:pt x="1103240" y="1452584"/>
                </a:lnTo>
                <a:lnTo>
                  <a:pt x="1034421" y="1479492"/>
                </a:lnTo>
                <a:lnTo>
                  <a:pt x="1037168" y="1588668"/>
                </a:lnTo>
                <a:lnTo>
                  <a:pt x="1003174" y="1597777"/>
                </a:lnTo>
                <a:lnTo>
                  <a:pt x="951090" y="1502083"/>
                </a:lnTo>
                <a:lnTo>
                  <a:pt x="854301" y="1511839"/>
                </a:lnTo>
                <a:lnTo>
                  <a:pt x="828015" y="1620837"/>
                </a:lnTo>
                <a:lnTo>
                  <a:pt x="792823" y="1620837"/>
                </a:lnTo>
                <a:lnTo>
                  <a:pt x="766591" y="1512066"/>
                </a:lnTo>
                <a:lnTo>
                  <a:pt x="669634" y="1502293"/>
                </a:lnTo>
                <a:lnTo>
                  <a:pt x="617664" y="1597777"/>
                </a:lnTo>
                <a:lnTo>
                  <a:pt x="583670" y="1588668"/>
                </a:lnTo>
                <a:lnTo>
                  <a:pt x="586396" y="1480344"/>
                </a:lnTo>
                <a:lnTo>
                  <a:pt x="515399" y="1452584"/>
                </a:lnTo>
                <a:lnTo>
                  <a:pt x="495524" y="1442110"/>
                </a:lnTo>
                <a:lnTo>
                  <a:pt x="420449" y="1521060"/>
                </a:lnTo>
                <a:lnTo>
                  <a:pt x="389972" y="1503464"/>
                </a:lnTo>
                <a:lnTo>
                  <a:pt x="420813" y="1398951"/>
                </a:lnTo>
                <a:lnTo>
                  <a:pt x="381182" y="1372073"/>
                </a:lnTo>
                <a:lnTo>
                  <a:pt x="343428" y="1338676"/>
                </a:lnTo>
                <a:lnTo>
                  <a:pt x="249809" y="1395914"/>
                </a:lnTo>
                <a:lnTo>
                  <a:pt x="224924" y="1371029"/>
                </a:lnTo>
                <a:lnTo>
                  <a:pt x="281927" y="1277795"/>
                </a:lnTo>
                <a:lnTo>
                  <a:pt x="236426" y="1223813"/>
                </a:lnTo>
                <a:lnTo>
                  <a:pt x="221238" y="1200216"/>
                </a:lnTo>
                <a:lnTo>
                  <a:pt x="117374" y="1230866"/>
                </a:lnTo>
                <a:lnTo>
                  <a:pt x="99777" y="1200389"/>
                </a:lnTo>
                <a:lnTo>
                  <a:pt x="178131" y="1125881"/>
                </a:lnTo>
                <a:lnTo>
                  <a:pt x="159091" y="1087516"/>
                </a:lnTo>
                <a:lnTo>
                  <a:pt x="139837" y="1034459"/>
                </a:lnTo>
                <a:lnTo>
                  <a:pt x="32169" y="1037167"/>
                </a:lnTo>
                <a:lnTo>
                  <a:pt x="23061" y="1003174"/>
                </a:lnTo>
                <a:lnTo>
                  <a:pt x="117438" y="951806"/>
                </a:lnTo>
                <a:lnTo>
                  <a:pt x="113308" y="934485"/>
                </a:lnTo>
                <a:lnTo>
                  <a:pt x="106174" y="853620"/>
                </a:lnTo>
                <a:lnTo>
                  <a:pt x="0" y="828015"/>
                </a:lnTo>
                <a:lnTo>
                  <a:pt x="0" y="792822"/>
                </a:lnTo>
                <a:lnTo>
                  <a:pt x="105975" y="767265"/>
                </a:lnTo>
                <a:lnTo>
                  <a:pt x="113308" y="684153"/>
                </a:lnTo>
                <a:lnTo>
                  <a:pt x="116974" y="668778"/>
                </a:lnTo>
                <a:lnTo>
                  <a:pt x="23061" y="617663"/>
                </a:lnTo>
                <a:lnTo>
                  <a:pt x="32169" y="583670"/>
                </a:lnTo>
                <a:lnTo>
                  <a:pt x="139046" y="586359"/>
                </a:lnTo>
                <a:lnTo>
                  <a:pt x="159091" y="531122"/>
                </a:lnTo>
                <a:lnTo>
                  <a:pt x="177390" y="494250"/>
                </a:lnTo>
                <a:lnTo>
                  <a:pt x="99777" y="420448"/>
                </a:lnTo>
                <a:lnTo>
                  <a:pt x="117374" y="389970"/>
                </a:lnTo>
                <a:lnTo>
                  <a:pt x="220049" y="420269"/>
                </a:lnTo>
                <a:lnTo>
                  <a:pt x="236426" y="394824"/>
                </a:lnTo>
                <a:lnTo>
                  <a:pt x="281147" y="341767"/>
                </a:lnTo>
                <a:lnTo>
                  <a:pt x="224924" y="249809"/>
                </a:lnTo>
                <a:lnTo>
                  <a:pt x="249809" y="224924"/>
                </a:lnTo>
                <a:lnTo>
                  <a:pt x="341957" y="281262"/>
                </a:lnTo>
                <a:lnTo>
                  <a:pt x="381182" y="246564"/>
                </a:lnTo>
                <a:lnTo>
                  <a:pt x="420272" y="220053"/>
                </a:lnTo>
                <a:lnTo>
                  <a:pt x="389972" y="117374"/>
                </a:lnTo>
                <a:lnTo>
                  <a:pt x="420449" y="99777"/>
                </a:lnTo>
                <a:lnTo>
                  <a:pt x="494130" y="177262"/>
                </a:lnTo>
                <a:lnTo>
                  <a:pt x="515399" y="166054"/>
                </a:lnTo>
                <a:lnTo>
                  <a:pt x="586341" y="138315"/>
                </a:lnTo>
                <a:lnTo>
                  <a:pt x="583670" y="32169"/>
                </a:lnTo>
                <a:lnTo>
                  <a:pt x="617664" y="23060"/>
                </a:lnTo>
                <a:lnTo>
                  <a:pt x="668498" y="116459"/>
                </a:lnTo>
                <a:lnTo>
                  <a:pt x="767135" y="106516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6" name="フリーフォーム: 図形 915">
            <a:extLst>
              <a:ext uri="{FF2B5EF4-FFF2-40B4-BE49-F238E27FC236}">
                <a16:creationId xmlns:a16="http://schemas.microsoft.com/office/drawing/2014/main" id="{B8FA81ED-9C60-48FA-B3BC-2E27C1FB5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986" y="2744788"/>
            <a:ext cx="1620838" cy="1620837"/>
          </a:xfrm>
          <a:custGeom>
            <a:avLst/>
            <a:gdLst>
              <a:gd name="connsiteX0" fmla="*/ 809321 w 1620838"/>
              <a:gd name="connsiteY0" fmla="*/ 690442 h 1620837"/>
              <a:gd name="connsiteX1" fmla="*/ 690443 w 1620838"/>
              <a:gd name="connsiteY1" fmla="*/ 809320 h 1620837"/>
              <a:gd name="connsiteX2" fmla="*/ 809321 w 1620838"/>
              <a:gd name="connsiteY2" fmla="*/ 928197 h 1620837"/>
              <a:gd name="connsiteX3" fmla="*/ 928198 w 1620838"/>
              <a:gd name="connsiteY3" fmla="*/ 809320 h 1620837"/>
              <a:gd name="connsiteX4" fmla="*/ 809321 w 1620838"/>
              <a:gd name="connsiteY4" fmla="*/ 690442 h 1620837"/>
              <a:gd name="connsiteX5" fmla="*/ 792823 w 1620838"/>
              <a:gd name="connsiteY5" fmla="*/ 0 h 1620837"/>
              <a:gd name="connsiteX6" fmla="*/ 828016 w 1620838"/>
              <a:gd name="connsiteY6" fmla="*/ 0 h 1620837"/>
              <a:gd name="connsiteX7" fmla="*/ 866533 w 1620838"/>
              <a:gd name="connsiteY7" fmla="*/ 159714 h 1620837"/>
              <a:gd name="connsiteX8" fmla="*/ 925558 w 1620838"/>
              <a:gd name="connsiteY8" fmla="*/ 165664 h 1620837"/>
              <a:gd name="connsiteX9" fmla="*/ 1003175 w 1620838"/>
              <a:gd name="connsiteY9" fmla="*/ 23060 h 1620837"/>
              <a:gd name="connsiteX10" fmla="*/ 1037168 w 1620838"/>
              <a:gd name="connsiteY10" fmla="*/ 32169 h 1620837"/>
              <a:gd name="connsiteX11" fmla="*/ 1033095 w 1620838"/>
              <a:gd name="connsiteY11" fmla="*/ 194047 h 1620837"/>
              <a:gd name="connsiteX12" fmla="*/ 1081757 w 1620838"/>
              <a:gd name="connsiteY12" fmla="*/ 213074 h 1620837"/>
              <a:gd name="connsiteX13" fmla="*/ 1088696 w 1620838"/>
              <a:gd name="connsiteY13" fmla="*/ 217236 h 1620837"/>
              <a:gd name="connsiteX14" fmla="*/ 1200389 w 1620838"/>
              <a:gd name="connsiteY14" fmla="*/ 99777 h 1620837"/>
              <a:gd name="connsiteX15" fmla="*/ 1230867 w 1620838"/>
              <a:gd name="connsiteY15" fmla="*/ 117373 h 1620837"/>
              <a:gd name="connsiteX16" fmla="*/ 1184448 w 1620838"/>
              <a:gd name="connsiteY16" fmla="*/ 274673 h 1620837"/>
              <a:gd name="connsiteX17" fmla="*/ 1206164 w 1620838"/>
              <a:gd name="connsiteY17" fmla="*/ 287700 h 1620837"/>
              <a:gd name="connsiteX18" fmla="*/ 1231580 w 1620838"/>
              <a:gd name="connsiteY18" fmla="*/ 310182 h 1620837"/>
              <a:gd name="connsiteX19" fmla="*/ 1371029 w 1620838"/>
              <a:gd name="connsiteY19" fmla="*/ 224924 h 1620837"/>
              <a:gd name="connsiteX20" fmla="*/ 1395914 w 1620838"/>
              <a:gd name="connsiteY20" fmla="*/ 249809 h 1620837"/>
              <a:gd name="connsiteX21" fmla="*/ 1310426 w 1620838"/>
              <a:gd name="connsiteY21" fmla="*/ 389634 h 1620837"/>
              <a:gd name="connsiteX22" fmla="*/ 1340339 w 1620838"/>
              <a:gd name="connsiteY22" fmla="*/ 425122 h 1620837"/>
              <a:gd name="connsiteX23" fmla="*/ 1346650 w 1620838"/>
              <a:gd name="connsiteY23" fmla="*/ 436246 h 1620837"/>
              <a:gd name="connsiteX24" fmla="*/ 1503464 w 1620838"/>
              <a:gd name="connsiteY24" fmla="*/ 389970 h 1620837"/>
              <a:gd name="connsiteX25" fmla="*/ 1521061 w 1620838"/>
              <a:gd name="connsiteY25" fmla="*/ 420448 h 1620837"/>
              <a:gd name="connsiteX26" fmla="*/ 1401952 w 1620838"/>
              <a:gd name="connsiteY26" fmla="*/ 533710 h 1620837"/>
              <a:gd name="connsiteX27" fmla="*/ 1412022 w 1620838"/>
              <a:gd name="connsiteY27" fmla="*/ 551457 h 1620837"/>
              <a:gd name="connsiteX28" fmla="*/ 1425203 w 1620838"/>
              <a:gd name="connsiteY28" fmla="*/ 587783 h 1620837"/>
              <a:gd name="connsiteX29" fmla="*/ 1588669 w 1620838"/>
              <a:gd name="connsiteY29" fmla="*/ 583670 h 1620837"/>
              <a:gd name="connsiteX30" fmla="*/ 1597777 w 1620838"/>
              <a:gd name="connsiteY30" fmla="*/ 617663 h 1620837"/>
              <a:gd name="connsiteX31" fmla="*/ 1454657 w 1620838"/>
              <a:gd name="connsiteY31" fmla="*/ 695561 h 1620837"/>
              <a:gd name="connsiteX32" fmla="*/ 1459812 w 1620838"/>
              <a:gd name="connsiteY32" fmla="*/ 753989 h 1620837"/>
              <a:gd name="connsiteX33" fmla="*/ 1620838 w 1620838"/>
              <a:gd name="connsiteY33" fmla="*/ 792822 h 1620837"/>
              <a:gd name="connsiteX34" fmla="*/ 1620838 w 1620838"/>
              <a:gd name="connsiteY34" fmla="*/ 828015 h 1620837"/>
              <a:gd name="connsiteX35" fmla="*/ 1459614 w 1620838"/>
              <a:gd name="connsiteY35" fmla="*/ 866896 h 1620837"/>
              <a:gd name="connsiteX36" fmla="*/ 1454472 w 1620838"/>
              <a:gd name="connsiteY36" fmla="*/ 925176 h 1620837"/>
              <a:gd name="connsiteX37" fmla="*/ 1597777 w 1620838"/>
              <a:gd name="connsiteY37" fmla="*/ 1003174 h 1620837"/>
              <a:gd name="connsiteX38" fmla="*/ 1588669 w 1620838"/>
              <a:gd name="connsiteY38" fmla="*/ 1037167 h 1620837"/>
              <a:gd name="connsiteX39" fmla="*/ 1424413 w 1620838"/>
              <a:gd name="connsiteY39" fmla="*/ 1033035 h 1620837"/>
              <a:gd name="connsiteX40" fmla="*/ 1412022 w 1620838"/>
              <a:gd name="connsiteY40" fmla="*/ 1067182 h 1620837"/>
              <a:gd name="connsiteX41" fmla="*/ 1401142 w 1620838"/>
              <a:gd name="connsiteY41" fmla="*/ 1086356 h 1620837"/>
              <a:gd name="connsiteX42" fmla="*/ 1521061 w 1620838"/>
              <a:gd name="connsiteY42" fmla="*/ 1200389 h 1620837"/>
              <a:gd name="connsiteX43" fmla="*/ 1503464 w 1620838"/>
              <a:gd name="connsiteY43" fmla="*/ 1230866 h 1620837"/>
              <a:gd name="connsiteX44" fmla="*/ 1345583 w 1620838"/>
              <a:gd name="connsiteY44" fmla="*/ 1184275 h 1620837"/>
              <a:gd name="connsiteX45" fmla="*/ 1340339 w 1620838"/>
              <a:gd name="connsiteY45" fmla="*/ 1193517 h 1620837"/>
              <a:gd name="connsiteX46" fmla="*/ 1309647 w 1620838"/>
              <a:gd name="connsiteY46" fmla="*/ 1229930 h 1620837"/>
              <a:gd name="connsiteX47" fmla="*/ 1395914 w 1620838"/>
              <a:gd name="connsiteY47" fmla="*/ 1371029 h 1620837"/>
              <a:gd name="connsiteX48" fmla="*/ 1371029 w 1620838"/>
              <a:gd name="connsiteY48" fmla="*/ 1395914 h 1620837"/>
              <a:gd name="connsiteX49" fmla="*/ 1230110 w 1620838"/>
              <a:gd name="connsiteY49" fmla="*/ 1309757 h 1620837"/>
              <a:gd name="connsiteX50" fmla="*/ 1206164 w 1620838"/>
              <a:gd name="connsiteY50" fmla="*/ 1330940 h 1620837"/>
              <a:gd name="connsiteX51" fmla="*/ 1183897 w 1620838"/>
              <a:gd name="connsiteY51" fmla="*/ 1344297 h 1620837"/>
              <a:gd name="connsiteX52" fmla="*/ 1230867 w 1620838"/>
              <a:gd name="connsiteY52" fmla="*/ 1503464 h 1620837"/>
              <a:gd name="connsiteX53" fmla="*/ 1200389 w 1620838"/>
              <a:gd name="connsiteY53" fmla="*/ 1521060 h 1620837"/>
              <a:gd name="connsiteX54" fmla="*/ 1087365 w 1620838"/>
              <a:gd name="connsiteY54" fmla="*/ 1402202 h 1620837"/>
              <a:gd name="connsiteX55" fmla="*/ 1081757 w 1620838"/>
              <a:gd name="connsiteY55" fmla="*/ 1405565 h 1620837"/>
              <a:gd name="connsiteX56" fmla="*/ 1033040 w 1620838"/>
              <a:gd name="connsiteY56" fmla="*/ 1424614 h 1620837"/>
              <a:gd name="connsiteX57" fmla="*/ 1037168 w 1620838"/>
              <a:gd name="connsiteY57" fmla="*/ 1588668 h 1620837"/>
              <a:gd name="connsiteX58" fmla="*/ 1003175 w 1620838"/>
              <a:gd name="connsiteY58" fmla="*/ 1597777 h 1620837"/>
              <a:gd name="connsiteX59" fmla="*/ 924424 w 1620838"/>
              <a:gd name="connsiteY59" fmla="*/ 1453090 h 1620837"/>
              <a:gd name="connsiteX60" fmla="*/ 867076 w 1620838"/>
              <a:gd name="connsiteY60" fmla="*/ 1458871 h 1620837"/>
              <a:gd name="connsiteX61" fmla="*/ 828016 w 1620838"/>
              <a:gd name="connsiteY61" fmla="*/ 1620837 h 1620837"/>
              <a:gd name="connsiteX62" fmla="*/ 792823 w 1620838"/>
              <a:gd name="connsiteY62" fmla="*/ 1620837 h 1620837"/>
              <a:gd name="connsiteX63" fmla="*/ 753817 w 1620838"/>
              <a:gd name="connsiteY63" fmla="*/ 1459098 h 1620837"/>
              <a:gd name="connsiteX64" fmla="*/ 696300 w 1620838"/>
              <a:gd name="connsiteY64" fmla="*/ 1453300 h 1620837"/>
              <a:gd name="connsiteX65" fmla="*/ 617664 w 1620838"/>
              <a:gd name="connsiteY65" fmla="*/ 1597777 h 1620837"/>
              <a:gd name="connsiteX66" fmla="*/ 583670 w 1620838"/>
              <a:gd name="connsiteY66" fmla="*/ 1588668 h 1620837"/>
              <a:gd name="connsiteX67" fmla="*/ 587777 w 1620838"/>
              <a:gd name="connsiteY67" fmla="*/ 1425465 h 1620837"/>
              <a:gd name="connsiteX68" fmla="*/ 536884 w 1620838"/>
              <a:gd name="connsiteY68" fmla="*/ 1405565 h 1620837"/>
              <a:gd name="connsiteX69" fmla="*/ 532675 w 1620838"/>
              <a:gd name="connsiteY69" fmla="*/ 1403041 h 1620837"/>
              <a:gd name="connsiteX70" fmla="*/ 420449 w 1620838"/>
              <a:gd name="connsiteY70" fmla="*/ 1521060 h 1620837"/>
              <a:gd name="connsiteX71" fmla="*/ 389972 w 1620838"/>
              <a:gd name="connsiteY71" fmla="*/ 1503464 h 1620837"/>
              <a:gd name="connsiteX72" fmla="*/ 436611 w 1620838"/>
              <a:gd name="connsiteY72" fmla="*/ 1345416 h 1620837"/>
              <a:gd name="connsiteX73" fmla="*/ 412478 w 1620838"/>
              <a:gd name="connsiteY73" fmla="*/ 1330940 h 1620837"/>
              <a:gd name="connsiteX74" fmla="*/ 389429 w 1620838"/>
              <a:gd name="connsiteY74" fmla="*/ 1310551 h 1620837"/>
              <a:gd name="connsiteX75" fmla="*/ 249809 w 1620838"/>
              <a:gd name="connsiteY75" fmla="*/ 1395914 h 1620837"/>
              <a:gd name="connsiteX76" fmla="*/ 224924 w 1620838"/>
              <a:gd name="connsiteY76" fmla="*/ 1371029 h 1620837"/>
              <a:gd name="connsiteX77" fmla="*/ 310268 w 1620838"/>
              <a:gd name="connsiteY77" fmla="*/ 1231440 h 1620837"/>
              <a:gd name="connsiteX78" fmla="*/ 278303 w 1620838"/>
              <a:gd name="connsiteY78" fmla="*/ 1193517 h 1620837"/>
              <a:gd name="connsiteX79" fmla="*/ 273374 w 1620838"/>
              <a:gd name="connsiteY79" fmla="*/ 1184831 h 1620837"/>
              <a:gd name="connsiteX80" fmla="*/ 117374 w 1620838"/>
              <a:gd name="connsiteY80" fmla="*/ 1230866 h 1620837"/>
              <a:gd name="connsiteX81" fmla="*/ 99777 w 1620838"/>
              <a:gd name="connsiteY81" fmla="*/ 1200389 h 1620837"/>
              <a:gd name="connsiteX82" fmla="*/ 218269 w 1620838"/>
              <a:gd name="connsiteY82" fmla="*/ 1087713 h 1620837"/>
              <a:gd name="connsiteX83" fmla="*/ 206620 w 1620838"/>
              <a:gd name="connsiteY83" fmla="*/ 1067182 h 1620837"/>
              <a:gd name="connsiteX84" fmla="*/ 194249 w 1620838"/>
              <a:gd name="connsiteY84" fmla="*/ 1033090 h 1620837"/>
              <a:gd name="connsiteX85" fmla="*/ 32169 w 1620838"/>
              <a:gd name="connsiteY85" fmla="*/ 1037167 h 1620837"/>
              <a:gd name="connsiteX86" fmla="*/ 23061 w 1620838"/>
              <a:gd name="connsiteY86" fmla="*/ 1003174 h 1620837"/>
              <a:gd name="connsiteX87" fmla="*/ 164401 w 1620838"/>
              <a:gd name="connsiteY87" fmla="*/ 926246 h 1620837"/>
              <a:gd name="connsiteX88" fmla="*/ 164184 w 1620838"/>
              <a:gd name="connsiteY88" fmla="*/ 925337 h 1620837"/>
              <a:gd name="connsiteX89" fmla="*/ 158980 w 1620838"/>
              <a:gd name="connsiteY89" fmla="*/ 866355 h 1620837"/>
              <a:gd name="connsiteX90" fmla="*/ 0 w 1620838"/>
              <a:gd name="connsiteY90" fmla="*/ 828015 h 1620837"/>
              <a:gd name="connsiteX91" fmla="*/ 0 w 1620838"/>
              <a:gd name="connsiteY91" fmla="*/ 792822 h 1620837"/>
              <a:gd name="connsiteX92" fmla="*/ 158782 w 1620838"/>
              <a:gd name="connsiteY92" fmla="*/ 754530 h 1620837"/>
              <a:gd name="connsiteX93" fmla="*/ 164085 w 1620838"/>
              <a:gd name="connsiteY93" fmla="*/ 694420 h 1620837"/>
              <a:gd name="connsiteX94" fmla="*/ 23061 w 1620838"/>
              <a:gd name="connsiteY94" fmla="*/ 617663 h 1620837"/>
              <a:gd name="connsiteX95" fmla="*/ 32169 w 1620838"/>
              <a:gd name="connsiteY95" fmla="*/ 583670 h 1620837"/>
              <a:gd name="connsiteX96" fmla="*/ 193458 w 1620838"/>
              <a:gd name="connsiteY96" fmla="*/ 587728 h 1620837"/>
              <a:gd name="connsiteX97" fmla="*/ 206620 w 1620838"/>
              <a:gd name="connsiteY97" fmla="*/ 551457 h 1620837"/>
              <a:gd name="connsiteX98" fmla="*/ 217460 w 1620838"/>
              <a:gd name="connsiteY98" fmla="*/ 532353 h 1620837"/>
              <a:gd name="connsiteX99" fmla="*/ 99777 w 1620838"/>
              <a:gd name="connsiteY99" fmla="*/ 420448 h 1620837"/>
              <a:gd name="connsiteX100" fmla="*/ 117374 w 1620838"/>
              <a:gd name="connsiteY100" fmla="*/ 389970 h 1620837"/>
              <a:gd name="connsiteX101" fmla="*/ 272307 w 1620838"/>
              <a:gd name="connsiteY101" fmla="*/ 435691 h 1620837"/>
              <a:gd name="connsiteX102" fmla="*/ 278303 w 1620838"/>
              <a:gd name="connsiteY102" fmla="*/ 425122 h 1620837"/>
              <a:gd name="connsiteX103" fmla="*/ 309489 w 1620838"/>
              <a:gd name="connsiteY103" fmla="*/ 388123 h 1620837"/>
              <a:gd name="connsiteX104" fmla="*/ 224924 w 1620838"/>
              <a:gd name="connsiteY104" fmla="*/ 249809 h 1620837"/>
              <a:gd name="connsiteX105" fmla="*/ 249809 w 1620838"/>
              <a:gd name="connsiteY105" fmla="*/ 224924 h 1620837"/>
              <a:gd name="connsiteX106" fmla="*/ 387960 w 1620838"/>
              <a:gd name="connsiteY106" fmla="*/ 309388 h 1620837"/>
              <a:gd name="connsiteX107" fmla="*/ 412478 w 1620838"/>
              <a:gd name="connsiteY107" fmla="*/ 287700 h 1620837"/>
              <a:gd name="connsiteX108" fmla="*/ 436060 w 1620838"/>
              <a:gd name="connsiteY108" fmla="*/ 273554 h 1620837"/>
              <a:gd name="connsiteX109" fmla="*/ 389972 w 1620838"/>
              <a:gd name="connsiteY109" fmla="*/ 117373 h 1620837"/>
              <a:gd name="connsiteX110" fmla="*/ 420449 w 1620838"/>
              <a:gd name="connsiteY110" fmla="*/ 99777 h 1620837"/>
              <a:gd name="connsiteX111" fmla="*/ 531345 w 1620838"/>
              <a:gd name="connsiteY111" fmla="*/ 216397 h 1620837"/>
              <a:gd name="connsiteX112" fmla="*/ 536884 w 1620838"/>
              <a:gd name="connsiteY112" fmla="*/ 213074 h 1620837"/>
              <a:gd name="connsiteX113" fmla="*/ 587722 w 1620838"/>
              <a:gd name="connsiteY113" fmla="*/ 193196 h 1620837"/>
              <a:gd name="connsiteX114" fmla="*/ 583670 w 1620838"/>
              <a:gd name="connsiteY114" fmla="*/ 32169 h 1620837"/>
              <a:gd name="connsiteX115" fmla="*/ 617664 w 1620838"/>
              <a:gd name="connsiteY115" fmla="*/ 23060 h 1620837"/>
              <a:gd name="connsiteX116" fmla="*/ 695166 w 1620838"/>
              <a:gd name="connsiteY116" fmla="*/ 165454 h 1620837"/>
              <a:gd name="connsiteX117" fmla="*/ 754361 w 1620838"/>
              <a:gd name="connsiteY117" fmla="*/ 159487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620838" h="1620837">
                <a:moveTo>
                  <a:pt x="809321" y="690442"/>
                </a:moveTo>
                <a:cubicBezTo>
                  <a:pt x="743662" y="690442"/>
                  <a:pt x="690443" y="743661"/>
                  <a:pt x="690443" y="809320"/>
                </a:cubicBezTo>
                <a:cubicBezTo>
                  <a:pt x="690443" y="874978"/>
                  <a:pt x="743662" y="928197"/>
                  <a:pt x="809321" y="928197"/>
                </a:cubicBezTo>
                <a:cubicBezTo>
                  <a:pt x="874979" y="928197"/>
                  <a:pt x="928198" y="874978"/>
                  <a:pt x="928198" y="809320"/>
                </a:cubicBezTo>
                <a:cubicBezTo>
                  <a:pt x="928198" y="743661"/>
                  <a:pt x="874979" y="690442"/>
                  <a:pt x="809321" y="690442"/>
                </a:cubicBezTo>
                <a:close/>
                <a:moveTo>
                  <a:pt x="792823" y="0"/>
                </a:moveTo>
                <a:lnTo>
                  <a:pt x="828016" y="0"/>
                </a:lnTo>
                <a:lnTo>
                  <a:pt x="866533" y="159714"/>
                </a:lnTo>
                <a:lnTo>
                  <a:pt x="925558" y="165664"/>
                </a:lnTo>
                <a:lnTo>
                  <a:pt x="1003175" y="23060"/>
                </a:lnTo>
                <a:lnTo>
                  <a:pt x="1037168" y="32169"/>
                </a:lnTo>
                <a:lnTo>
                  <a:pt x="1033095" y="194047"/>
                </a:lnTo>
                <a:lnTo>
                  <a:pt x="1081757" y="213074"/>
                </a:lnTo>
                <a:lnTo>
                  <a:pt x="1088696" y="217236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84448" y="274673"/>
                </a:lnTo>
                <a:lnTo>
                  <a:pt x="1206164" y="287700"/>
                </a:lnTo>
                <a:lnTo>
                  <a:pt x="1231580" y="310182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10426" y="389634"/>
                </a:lnTo>
                <a:lnTo>
                  <a:pt x="1340339" y="425122"/>
                </a:lnTo>
                <a:lnTo>
                  <a:pt x="1346650" y="436246"/>
                </a:lnTo>
                <a:lnTo>
                  <a:pt x="1503464" y="389970"/>
                </a:lnTo>
                <a:lnTo>
                  <a:pt x="1521061" y="420448"/>
                </a:lnTo>
                <a:lnTo>
                  <a:pt x="1401952" y="533710"/>
                </a:lnTo>
                <a:lnTo>
                  <a:pt x="1412022" y="551457"/>
                </a:lnTo>
                <a:lnTo>
                  <a:pt x="1425203" y="587783"/>
                </a:lnTo>
                <a:lnTo>
                  <a:pt x="1588669" y="583670"/>
                </a:lnTo>
                <a:lnTo>
                  <a:pt x="1597777" y="617663"/>
                </a:lnTo>
                <a:lnTo>
                  <a:pt x="1454657" y="695561"/>
                </a:lnTo>
                <a:lnTo>
                  <a:pt x="1459812" y="753989"/>
                </a:lnTo>
                <a:lnTo>
                  <a:pt x="1620838" y="792822"/>
                </a:lnTo>
                <a:lnTo>
                  <a:pt x="1620838" y="828015"/>
                </a:lnTo>
                <a:lnTo>
                  <a:pt x="1459614" y="866896"/>
                </a:lnTo>
                <a:lnTo>
                  <a:pt x="1454472" y="925176"/>
                </a:lnTo>
                <a:lnTo>
                  <a:pt x="1597777" y="1003174"/>
                </a:lnTo>
                <a:lnTo>
                  <a:pt x="1588669" y="1037167"/>
                </a:lnTo>
                <a:lnTo>
                  <a:pt x="1424413" y="1033035"/>
                </a:lnTo>
                <a:lnTo>
                  <a:pt x="1412022" y="1067182"/>
                </a:lnTo>
                <a:lnTo>
                  <a:pt x="1401142" y="1086356"/>
                </a:lnTo>
                <a:lnTo>
                  <a:pt x="1521061" y="1200389"/>
                </a:lnTo>
                <a:lnTo>
                  <a:pt x="1503464" y="1230866"/>
                </a:lnTo>
                <a:lnTo>
                  <a:pt x="1345583" y="1184275"/>
                </a:lnTo>
                <a:lnTo>
                  <a:pt x="1340339" y="1193517"/>
                </a:lnTo>
                <a:lnTo>
                  <a:pt x="1309647" y="1229930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30110" y="1309757"/>
                </a:lnTo>
                <a:lnTo>
                  <a:pt x="1206164" y="1330940"/>
                </a:lnTo>
                <a:lnTo>
                  <a:pt x="1183897" y="1344297"/>
                </a:lnTo>
                <a:lnTo>
                  <a:pt x="1230867" y="1503464"/>
                </a:lnTo>
                <a:lnTo>
                  <a:pt x="1200389" y="1521060"/>
                </a:lnTo>
                <a:lnTo>
                  <a:pt x="1087365" y="1402202"/>
                </a:lnTo>
                <a:lnTo>
                  <a:pt x="1081757" y="1405565"/>
                </a:lnTo>
                <a:lnTo>
                  <a:pt x="1033040" y="1424614"/>
                </a:lnTo>
                <a:lnTo>
                  <a:pt x="1037168" y="1588668"/>
                </a:lnTo>
                <a:lnTo>
                  <a:pt x="1003175" y="1597777"/>
                </a:lnTo>
                <a:lnTo>
                  <a:pt x="924424" y="1453090"/>
                </a:lnTo>
                <a:lnTo>
                  <a:pt x="867076" y="1458871"/>
                </a:lnTo>
                <a:lnTo>
                  <a:pt x="828016" y="1620837"/>
                </a:lnTo>
                <a:lnTo>
                  <a:pt x="792823" y="1620837"/>
                </a:lnTo>
                <a:lnTo>
                  <a:pt x="753817" y="1459098"/>
                </a:lnTo>
                <a:lnTo>
                  <a:pt x="696300" y="1453300"/>
                </a:lnTo>
                <a:lnTo>
                  <a:pt x="617664" y="1597777"/>
                </a:lnTo>
                <a:lnTo>
                  <a:pt x="583670" y="1588668"/>
                </a:lnTo>
                <a:lnTo>
                  <a:pt x="587777" y="1425465"/>
                </a:lnTo>
                <a:lnTo>
                  <a:pt x="536884" y="1405565"/>
                </a:lnTo>
                <a:lnTo>
                  <a:pt x="532675" y="1403041"/>
                </a:lnTo>
                <a:lnTo>
                  <a:pt x="420449" y="1521060"/>
                </a:lnTo>
                <a:lnTo>
                  <a:pt x="389972" y="1503464"/>
                </a:lnTo>
                <a:lnTo>
                  <a:pt x="436611" y="1345416"/>
                </a:lnTo>
                <a:lnTo>
                  <a:pt x="412478" y="1330940"/>
                </a:lnTo>
                <a:lnTo>
                  <a:pt x="389429" y="1310551"/>
                </a:lnTo>
                <a:lnTo>
                  <a:pt x="249809" y="1395914"/>
                </a:lnTo>
                <a:lnTo>
                  <a:pt x="224924" y="1371029"/>
                </a:lnTo>
                <a:lnTo>
                  <a:pt x="310268" y="1231440"/>
                </a:lnTo>
                <a:lnTo>
                  <a:pt x="278303" y="1193517"/>
                </a:lnTo>
                <a:lnTo>
                  <a:pt x="273374" y="1184831"/>
                </a:lnTo>
                <a:lnTo>
                  <a:pt x="117374" y="1230866"/>
                </a:lnTo>
                <a:lnTo>
                  <a:pt x="99777" y="1200389"/>
                </a:lnTo>
                <a:lnTo>
                  <a:pt x="218269" y="1087713"/>
                </a:lnTo>
                <a:lnTo>
                  <a:pt x="206620" y="1067182"/>
                </a:lnTo>
                <a:lnTo>
                  <a:pt x="194249" y="1033090"/>
                </a:lnTo>
                <a:lnTo>
                  <a:pt x="32169" y="1037167"/>
                </a:lnTo>
                <a:lnTo>
                  <a:pt x="23061" y="1003174"/>
                </a:lnTo>
                <a:lnTo>
                  <a:pt x="164401" y="926246"/>
                </a:lnTo>
                <a:lnTo>
                  <a:pt x="164184" y="925337"/>
                </a:lnTo>
                <a:lnTo>
                  <a:pt x="158980" y="866355"/>
                </a:lnTo>
                <a:lnTo>
                  <a:pt x="0" y="828015"/>
                </a:lnTo>
                <a:lnTo>
                  <a:pt x="0" y="792822"/>
                </a:lnTo>
                <a:lnTo>
                  <a:pt x="158782" y="754530"/>
                </a:lnTo>
                <a:lnTo>
                  <a:pt x="164085" y="694420"/>
                </a:lnTo>
                <a:lnTo>
                  <a:pt x="23061" y="617663"/>
                </a:lnTo>
                <a:lnTo>
                  <a:pt x="32169" y="583670"/>
                </a:lnTo>
                <a:lnTo>
                  <a:pt x="193458" y="587728"/>
                </a:lnTo>
                <a:lnTo>
                  <a:pt x="206620" y="551457"/>
                </a:lnTo>
                <a:lnTo>
                  <a:pt x="217460" y="532353"/>
                </a:lnTo>
                <a:lnTo>
                  <a:pt x="99777" y="420448"/>
                </a:lnTo>
                <a:lnTo>
                  <a:pt x="117374" y="389970"/>
                </a:lnTo>
                <a:lnTo>
                  <a:pt x="272307" y="435691"/>
                </a:lnTo>
                <a:lnTo>
                  <a:pt x="278303" y="425122"/>
                </a:lnTo>
                <a:lnTo>
                  <a:pt x="309489" y="388123"/>
                </a:lnTo>
                <a:lnTo>
                  <a:pt x="224924" y="249809"/>
                </a:lnTo>
                <a:lnTo>
                  <a:pt x="249809" y="224924"/>
                </a:lnTo>
                <a:lnTo>
                  <a:pt x="387960" y="309388"/>
                </a:lnTo>
                <a:lnTo>
                  <a:pt x="412478" y="287700"/>
                </a:lnTo>
                <a:lnTo>
                  <a:pt x="436060" y="273554"/>
                </a:lnTo>
                <a:lnTo>
                  <a:pt x="389972" y="117373"/>
                </a:lnTo>
                <a:lnTo>
                  <a:pt x="420449" y="99777"/>
                </a:lnTo>
                <a:lnTo>
                  <a:pt x="531345" y="216397"/>
                </a:lnTo>
                <a:lnTo>
                  <a:pt x="536884" y="213074"/>
                </a:lnTo>
                <a:lnTo>
                  <a:pt x="587722" y="193196"/>
                </a:lnTo>
                <a:lnTo>
                  <a:pt x="583670" y="32169"/>
                </a:lnTo>
                <a:lnTo>
                  <a:pt x="617664" y="23060"/>
                </a:lnTo>
                <a:lnTo>
                  <a:pt x="695166" y="165454"/>
                </a:lnTo>
                <a:lnTo>
                  <a:pt x="754361" y="159487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8" name="フリーフォーム: 図形 917">
            <a:extLst>
              <a:ext uri="{FF2B5EF4-FFF2-40B4-BE49-F238E27FC236}">
                <a16:creationId xmlns:a16="http://schemas.microsoft.com/office/drawing/2014/main" id="{1E533BE1-7284-44BB-96E6-7E72FA322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3" y="4750998"/>
            <a:ext cx="1620837" cy="1620838"/>
          </a:xfrm>
          <a:custGeom>
            <a:avLst/>
            <a:gdLst>
              <a:gd name="connsiteX0" fmla="*/ 809319 w 1620837"/>
              <a:gd name="connsiteY0" fmla="*/ 200131 h 1620838"/>
              <a:gd name="connsiteX1" fmla="*/ 200131 w 1620837"/>
              <a:gd name="connsiteY1" fmla="*/ 809319 h 1620838"/>
              <a:gd name="connsiteX2" fmla="*/ 809319 w 1620837"/>
              <a:gd name="connsiteY2" fmla="*/ 1418507 h 1620838"/>
              <a:gd name="connsiteX3" fmla="*/ 1418506 w 1620837"/>
              <a:gd name="connsiteY3" fmla="*/ 809319 h 1620838"/>
              <a:gd name="connsiteX4" fmla="*/ 809319 w 1620837"/>
              <a:gd name="connsiteY4" fmla="*/ 200131 h 1620838"/>
              <a:gd name="connsiteX5" fmla="*/ 792822 w 1620837"/>
              <a:gd name="connsiteY5" fmla="*/ 0 h 1620838"/>
              <a:gd name="connsiteX6" fmla="*/ 828014 w 1620837"/>
              <a:gd name="connsiteY6" fmla="*/ 0 h 1620838"/>
              <a:gd name="connsiteX7" fmla="*/ 868162 w 1620837"/>
              <a:gd name="connsiteY7" fmla="*/ 166475 h 1620838"/>
              <a:gd name="connsiteX8" fmla="*/ 922153 w 1620837"/>
              <a:gd name="connsiteY8" fmla="*/ 171918 h 1620838"/>
              <a:gd name="connsiteX9" fmla="*/ 1003174 w 1620837"/>
              <a:gd name="connsiteY9" fmla="*/ 23061 h 1620838"/>
              <a:gd name="connsiteX10" fmla="*/ 1037167 w 1620837"/>
              <a:gd name="connsiteY10" fmla="*/ 32169 h 1620838"/>
              <a:gd name="connsiteX11" fmla="*/ 1032918 w 1620837"/>
              <a:gd name="connsiteY11" fmla="*/ 201052 h 1620838"/>
              <a:gd name="connsiteX12" fmla="*/ 1079013 w 1620837"/>
              <a:gd name="connsiteY12" fmla="*/ 219076 h 1620838"/>
              <a:gd name="connsiteX13" fmla="*/ 1084065 w 1620837"/>
              <a:gd name="connsiteY13" fmla="*/ 222106 h 1620838"/>
              <a:gd name="connsiteX14" fmla="*/ 1200389 w 1620837"/>
              <a:gd name="connsiteY14" fmla="*/ 99777 h 1620838"/>
              <a:gd name="connsiteX15" fmla="*/ 1230867 w 1620837"/>
              <a:gd name="connsiteY15" fmla="*/ 117373 h 1620838"/>
              <a:gd name="connsiteX16" fmla="*/ 1182530 w 1620837"/>
              <a:gd name="connsiteY16" fmla="*/ 281171 h 1620838"/>
              <a:gd name="connsiteX17" fmla="*/ 1202166 w 1620837"/>
              <a:gd name="connsiteY17" fmla="*/ 292950 h 1620838"/>
              <a:gd name="connsiteX18" fmla="*/ 1225706 w 1620837"/>
              <a:gd name="connsiteY18" fmla="*/ 313773 h 1620838"/>
              <a:gd name="connsiteX19" fmla="*/ 1371030 w 1620837"/>
              <a:gd name="connsiteY19" fmla="*/ 224923 h 1620838"/>
              <a:gd name="connsiteX20" fmla="*/ 1395915 w 1620837"/>
              <a:gd name="connsiteY20" fmla="*/ 249809 h 1620838"/>
              <a:gd name="connsiteX21" fmla="*/ 1306808 w 1620837"/>
              <a:gd name="connsiteY21" fmla="*/ 395553 h 1620838"/>
              <a:gd name="connsiteX22" fmla="*/ 1334990 w 1620837"/>
              <a:gd name="connsiteY22" fmla="*/ 428989 h 1620838"/>
              <a:gd name="connsiteX23" fmla="*/ 1340189 w 1620837"/>
              <a:gd name="connsiteY23" fmla="*/ 438152 h 1620838"/>
              <a:gd name="connsiteX24" fmla="*/ 1503465 w 1620837"/>
              <a:gd name="connsiteY24" fmla="*/ 389970 h 1620838"/>
              <a:gd name="connsiteX25" fmla="*/ 1521061 w 1620837"/>
              <a:gd name="connsiteY25" fmla="*/ 420448 h 1620838"/>
              <a:gd name="connsiteX26" fmla="*/ 1397053 w 1620837"/>
              <a:gd name="connsiteY26" fmla="*/ 538369 h 1620838"/>
              <a:gd name="connsiteX27" fmla="*/ 1405952 w 1620837"/>
              <a:gd name="connsiteY27" fmla="*/ 554053 h 1620838"/>
              <a:gd name="connsiteX28" fmla="*/ 1418255 w 1620837"/>
              <a:gd name="connsiteY28" fmla="*/ 587957 h 1620838"/>
              <a:gd name="connsiteX29" fmla="*/ 1588669 w 1620837"/>
              <a:gd name="connsiteY29" fmla="*/ 583670 h 1620838"/>
              <a:gd name="connsiteX30" fmla="*/ 1597778 w 1620837"/>
              <a:gd name="connsiteY30" fmla="*/ 617663 h 1620838"/>
              <a:gd name="connsiteX31" fmla="*/ 1448359 w 1620837"/>
              <a:gd name="connsiteY31" fmla="*/ 698989 h 1620838"/>
              <a:gd name="connsiteX32" fmla="*/ 1453068 w 1620837"/>
              <a:gd name="connsiteY32" fmla="*/ 752362 h 1620838"/>
              <a:gd name="connsiteX33" fmla="*/ 1620837 w 1620837"/>
              <a:gd name="connsiteY33" fmla="*/ 792822 h 1620838"/>
              <a:gd name="connsiteX34" fmla="*/ 1620837 w 1620837"/>
              <a:gd name="connsiteY34" fmla="*/ 828015 h 1620838"/>
              <a:gd name="connsiteX35" fmla="*/ 1452870 w 1620837"/>
              <a:gd name="connsiteY35" fmla="*/ 868523 h 1620838"/>
              <a:gd name="connsiteX36" fmla="*/ 1448174 w 1620837"/>
              <a:gd name="connsiteY36" fmla="*/ 921748 h 1620838"/>
              <a:gd name="connsiteX37" fmla="*/ 1597777 w 1620837"/>
              <a:gd name="connsiteY37" fmla="*/ 1003175 h 1620838"/>
              <a:gd name="connsiteX38" fmla="*/ 1588668 w 1620837"/>
              <a:gd name="connsiteY38" fmla="*/ 1037169 h 1620838"/>
              <a:gd name="connsiteX39" fmla="*/ 1417464 w 1620837"/>
              <a:gd name="connsiteY39" fmla="*/ 1032861 h 1620838"/>
              <a:gd name="connsiteX40" fmla="*/ 1405952 w 1620837"/>
              <a:gd name="connsiteY40" fmla="*/ 1064585 h 1620838"/>
              <a:gd name="connsiteX41" fmla="*/ 1396242 w 1620837"/>
              <a:gd name="connsiteY41" fmla="*/ 1081698 h 1620838"/>
              <a:gd name="connsiteX42" fmla="*/ 1521060 w 1620837"/>
              <a:gd name="connsiteY42" fmla="*/ 1200389 h 1620838"/>
              <a:gd name="connsiteX43" fmla="*/ 1503464 w 1620837"/>
              <a:gd name="connsiteY43" fmla="*/ 1230867 h 1620838"/>
              <a:gd name="connsiteX44" fmla="*/ 1339120 w 1620837"/>
              <a:gd name="connsiteY44" fmla="*/ 1182370 h 1620838"/>
              <a:gd name="connsiteX45" fmla="*/ 1334990 w 1620837"/>
              <a:gd name="connsiteY45" fmla="*/ 1189649 h 1620838"/>
              <a:gd name="connsiteX46" fmla="*/ 1306028 w 1620837"/>
              <a:gd name="connsiteY46" fmla="*/ 1224010 h 1620838"/>
              <a:gd name="connsiteX47" fmla="*/ 1395914 w 1620837"/>
              <a:gd name="connsiteY47" fmla="*/ 1371029 h 1620838"/>
              <a:gd name="connsiteX48" fmla="*/ 1371029 w 1620837"/>
              <a:gd name="connsiteY48" fmla="*/ 1395914 h 1620838"/>
              <a:gd name="connsiteX49" fmla="*/ 1224236 w 1620837"/>
              <a:gd name="connsiteY49" fmla="*/ 1306165 h 1620838"/>
              <a:gd name="connsiteX50" fmla="*/ 1202166 w 1620837"/>
              <a:gd name="connsiteY50" fmla="*/ 1325688 h 1620838"/>
              <a:gd name="connsiteX51" fmla="*/ 1181979 w 1620837"/>
              <a:gd name="connsiteY51" fmla="*/ 1337797 h 1620838"/>
              <a:gd name="connsiteX52" fmla="*/ 1230868 w 1620837"/>
              <a:gd name="connsiteY52" fmla="*/ 1503465 h 1620838"/>
              <a:gd name="connsiteX53" fmla="*/ 1200390 w 1620837"/>
              <a:gd name="connsiteY53" fmla="*/ 1521061 h 1620838"/>
              <a:gd name="connsiteX54" fmla="*/ 1082733 w 1620837"/>
              <a:gd name="connsiteY54" fmla="*/ 1397331 h 1620838"/>
              <a:gd name="connsiteX55" fmla="*/ 1079013 w 1620837"/>
              <a:gd name="connsiteY55" fmla="*/ 1399562 h 1620838"/>
              <a:gd name="connsiteX56" fmla="*/ 1032864 w 1620837"/>
              <a:gd name="connsiteY56" fmla="*/ 1417607 h 1620838"/>
              <a:gd name="connsiteX57" fmla="*/ 1037168 w 1620837"/>
              <a:gd name="connsiteY57" fmla="*/ 1588669 h 1620838"/>
              <a:gd name="connsiteX58" fmla="*/ 1003175 w 1620837"/>
              <a:gd name="connsiteY58" fmla="*/ 1597778 h 1620838"/>
              <a:gd name="connsiteX59" fmla="*/ 921019 w 1620837"/>
              <a:gd name="connsiteY59" fmla="*/ 1446835 h 1620838"/>
              <a:gd name="connsiteX60" fmla="*/ 868706 w 1620837"/>
              <a:gd name="connsiteY60" fmla="*/ 1452108 h 1620838"/>
              <a:gd name="connsiteX61" fmla="*/ 828014 w 1620837"/>
              <a:gd name="connsiteY61" fmla="*/ 1620838 h 1620838"/>
              <a:gd name="connsiteX62" fmla="*/ 792822 w 1620837"/>
              <a:gd name="connsiteY62" fmla="*/ 1620838 h 1620838"/>
              <a:gd name="connsiteX63" fmla="*/ 752185 w 1620837"/>
              <a:gd name="connsiteY63" fmla="*/ 1452335 h 1620838"/>
              <a:gd name="connsiteX64" fmla="*/ 699704 w 1620837"/>
              <a:gd name="connsiteY64" fmla="*/ 1447045 h 1620838"/>
              <a:gd name="connsiteX65" fmla="*/ 617663 w 1620837"/>
              <a:gd name="connsiteY65" fmla="*/ 1597778 h 1620838"/>
              <a:gd name="connsiteX66" fmla="*/ 583669 w 1620837"/>
              <a:gd name="connsiteY66" fmla="*/ 1588669 h 1620838"/>
              <a:gd name="connsiteX67" fmla="*/ 587952 w 1620837"/>
              <a:gd name="connsiteY67" fmla="*/ 1418459 h 1620838"/>
              <a:gd name="connsiteX68" fmla="*/ 539625 w 1620837"/>
              <a:gd name="connsiteY68" fmla="*/ 1399562 h 1620838"/>
              <a:gd name="connsiteX69" fmla="*/ 537305 w 1620837"/>
              <a:gd name="connsiteY69" fmla="*/ 1398171 h 1620838"/>
              <a:gd name="connsiteX70" fmla="*/ 420447 w 1620837"/>
              <a:gd name="connsiteY70" fmla="*/ 1521061 h 1620838"/>
              <a:gd name="connsiteX71" fmla="*/ 389970 w 1620837"/>
              <a:gd name="connsiteY71" fmla="*/ 1503465 h 1620838"/>
              <a:gd name="connsiteX72" fmla="*/ 438527 w 1620837"/>
              <a:gd name="connsiteY72" fmla="*/ 1338919 h 1620838"/>
              <a:gd name="connsiteX73" fmla="*/ 416471 w 1620837"/>
              <a:gd name="connsiteY73" fmla="*/ 1325688 h 1620838"/>
              <a:gd name="connsiteX74" fmla="*/ 395301 w 1620837"/>
              <a:gd name="connsiteY74" fmla="*/ 1306962 h 1620838"/>
              <a:gd name="connsiteX75" fmla="*/ 249810 w 1620837"/>
              <a:gd name="connsiteY75" fmla="*/ 1395914 h 1620838"/>
              <a:gd name="connsiteX76" fmla="*/ 224925 w 1620837"/>
              <a:gd name="connsiteY76" fmla="*/ 1371029 h 1620838"/>
              <a:gd name="connsiteX77" fmla="*/ 313885 w 1620837"/>
              <a:gd name="connsiteY77" fmla="*/ 1225524 h 1620838"/>
              <a:gd name="connsiteX78" fmla="*/ 283647 w 1620837"/>
              <a:gd name="connsiteY78" fmla="*/ 1189649 h 1620838"/>
              <a:gd name="connsiteX79" fmla="*/ 279832 w 1620837"/>
              <a:gd name="connsiteY79" fmla="*/ 1182925 h 1620838"/>
              <a:gd name="connsiteX80" fmla="*/ 117374 w 1620837"/>
              <a:gd name="connsiteY80" fmla="*/ 1230866 h 1620838"/>
              <a:gd name="connsiteX81" fmla="*/ 99778 w 1620837"/>
              <a:gd name="connsiteY81" fmla="*/ 1200388 h 1620838"/>
              <a:gd name="connsiteX82" fmla="*/ 223166 w 1620837"/>
              <a:gd name="connsiteY82" fmla="*/ 1083057 h 1620838"/>
              <a:gd name="connsiteX83" fmla="*/ 212686 w 1620837"/>
              <a:gd name="connsiteY83" fmla="*/ 1064585 h 1620838"/>
              <a:gd name="connsiteX84" fmla="*/ 201193 w 1620837"/>
              <a:gd name="connsiteY84" fmla="*/ 1032915 h 1620838"/>
              <a:gd name="connsiteX85" fmla="*/ 32170 w 1620837"/>
              <a:gd name="connsiteY85" fmla="*/ 1037168 h 1620838"/>
              <a:gd name="connsiteX86" fmla="*/ 23061 w 1620837"/>
              <a:gd name="connsiteY86" fmla="*/ 1003174 h 1620838"/>
              <a:gd name="connsiteX87" fmla="*/ 170564 w 1620837"/>
              <a:gd name="connsiteY87" fmla="*/ 922891 h 1620838"/>
              <a:gd name="connsiteX88" fmla="*/ 165720 w 1620837"/>
              <a:gd name="connsiteY88" fmla="*/ 867981 h 1620838"/>
              <a:gd name="connsiteX89" fmla="*/ 0 w 1620837"/>
              <a:gd name="connsiteY89" fmla="*/ 828015 h 1620838"/>
              <a:gd name="connsiteX90" fmla="*/ 0 w 1620837"/>
              <a:gd name="connsiteY90" fmla="*/ 792822 h 1620838"/>
              <a:gd name="connsiteX91" fmla="*/ 165521 w 1620837"/>
              <a:gd name="connsiteY91" fmla="*/ 752904 h 1620838"/>
              <a:gd name="connsiteX92" fmla="*/ 170379 w 1620837"/>
              <a:gd name="connsiteY92" fmla="*/ 697847 h 1620838"/>
              <a:gd name="connsiteX93" fmla="*/ 23060 w 1620837"/>
              <a:gd name="connsiteY93" fmla="*/ 617664 h 1620838"/>
              <a:gd name="connsiteX94" fmla="*/ 32169 w 1620837"/>
              <a:gd name="connsiteY94" fmla="*/ 583671 h 1620838"/>
              <a:gd name="connsiteX95" fmla="*/ 200402 w 1620837"/>
              <a:gd name="connsiteY95" fmla="*/ 587903 h 1620838"/>
              <a:gd name="connsiteX96" fmla="*/ 212686 w 1620837"/>
              <a:gd name="connsiteY96" fmla="*/ 554053 h 1620838"/>
              <a:gd name="connsiteX97" fmla="*/ 222356 w 1620837"/>
              <a:gd name="connsiteY97" fmla="*/ 537010 h 1620838"/>
              <a:gd name="connsiteX98" fmla="*/ 99777 w 1620837"/>
              <a:gd name="connsiteY98" fmla="*/ 420449 h 1620838"/>
              <a:gd name="connsiteX99" fmla="*/ 117373 w 1620837"/>
              <a:gd name="connsiteY99" fmla="*/ 389971 h 1620838"/>
              <a:gd name="connsiteX100" fmla="*/ 278763 w 1620837"/>
              <a:gd name="connsiteY100" fmla="*/ 437597 h 1620838"/>
              <a:gd name="connsiteX101" fmla="*/ 283647 w 1620837"/>
              <a:gd name="connsiteY101" fmla="*/ 428989 h 1620838"/>
              <a:gd name="connsiteX102" fmla="*/ 313106 w 1620837"/>
              <a:gd name="connsiteY102" fmla="*/ 394039 h 1620838"/>
              <a:gd name="connsiteX103" fmla="*/ 224924 w 1620837"/>
              <a:gd name="connsiteY103" fmla="*/ 249807 h 1620838"/>
              <a:gd name="connsiteX104" fmla="*/ 249809 w 1620837"/>
              <a:gd name="connsiteY104" fmla="*/ 224923 h 1620838"/>
              <a:gd name="connsiteX105" fmla="*/ 393831 w 1620837"/>
              <a:gd name="connsiteY105" fmla="*/ 312977 h 1620838"/>
              <a:gd name="connsiteX106" fmla="*/ 416471 w 1620837"/>
              <a:gd name="connsiteY106" fmla="*/ 292950 h 1620838"/>
              <a:gd name="connsiteX107" fmla="*/ 437976 w 1620837"/>
              <a:gd name="connsiteY107" fmla="*/ 280050 h 1620838"/>
              <a:gd name="connsiteX108" fmla="*/ 389971 w 1620837"/>
              <a:gd name="connsiteY108" fmla="*/ 117373 h 1620838"/>
              <a:gd name="connsiteX109" fmla="*/ 420448 w 1620837"/>
              <a:gd name="connsiteY109" fmla="*/ 99777 h 1620838"/>
              <a:gd name="connsiteX110" fmla="*/ 535974 w 1620837"/>
              <a:gd name="connsiteY110" fmla="*/ 221266 h 1620838"/>
              <a:gd name="connsiteX111" fmla="*/ 539625 w 1620837"/>
              <a:gd name="connsiteY111" fmla="*/ 219076 h 1620838"/>
              <a:gd name="connsiteX112" fmla="*/ 587898 w 1620837"/>
              <a:gd name="connsiteY112" fmla="*/ 200201 h 1620838"/>
              <a:gd name="connsiteX113" fmla="*/ 583670 w 1620837"/>
              <a:gd name="connsiteY113" fmla="*/ 32169 h 1620838"/>
              <a:gd name="connsiteX114" fmla="*/ 617664 w 1620837"/>
              <a:gd name="connsiteY114" fmla="*/ 23061 h 1620838"/>
              <a:gd name="connsiteX115" fmla="*/ 698570 w 1620837"/>
              <a:gd name="connsiteY115" fmla="*/ 171707 h 1620838"/>
              <a:gd name="connsiteX116" fmla="*/ 752729 w 1620837"/>
              <a:gd name="connsiteY116" fmla="*/ 166248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20837" h="1620838">
                <a:moveTo>
                  <a:pt x="809319" y="200131"/>
                </a:moveTo>
                <a:cubicBezTo>
                  <a:pt x="472857" y="200131"/>
                  <a:pt x="200131" y="472857"/>
                  <a:pt x="200131" y="809319"/>
                </a:cubicBezTo>
                <a:cubicBezTo>
                  <a:pt x="200131" y="1145781"/>
                  <a:pt x="472857" y="1418507"/>
                  <a:pt x="809319" y="1418507"/>
                </a:cubicBezTo>
                <a:cubicBezTo>
                  <a:pt x="1145780" y="1418507"/>
                  <a:pt x="1418506" y="1145781"/>
                  <a:pt x="1418506" y="809319"/>
                </a:cubicBezTo>
                <a:cubicBezTo>
                  <a:pt x="1418506" y="472857"/>
                  <a:pt x="1145780" y="200131"/>
                  <a:pt x="809319" y="200131"/>
                </a:cubicBezTo>
                <a:close/>
                <a:moveTo>
                  <a:pt x="792822" y="0"/>
                </a:moveTo>
                <a:lnTo>
                  <a:pt x="828014" y="0"/>
                </a:lnTo>
                <a:lnTo>
                  <a:pt x="868162" y="166475"/>
                </a:lnTo>
                <a:lnTo>
                  <a:pt x="922153" y="171918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2918" y="201052"/>
                </a:lnTo>
                <a:lnTo>
                  <a:pt x="1079013" y="219076"/>
                </a:lnTo>
                <a:lnTo>
                  <a:pt x="1084065" y="222106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82530" y="281171"/>
                </a:lnTo>
                <a:lnTo>
                  <a:pt x="1202166" y="292950"/>
                </a:lnTo>
                <a:lnTo>
                  <a:pt x="1225706" y="313773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06808" y="395553"/>
                </a:lnTo>
                <a:lnTo>
                  <a:pt x="1334990" y="428989"/>
                </a:lnTo>
                <a:lnTo>
                  <a:pt x="1340189" y="438152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397053" y="538369"/>
                </a:lnTo>
                <a:lnTo>
                  <a:pt x="1405952" y="554053"/>
                </a:lnTo>
                <a:lnTo>
                  <a:pt x="1418255" y="587957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448359" y="698989"/>
                </a:lnTo>
                <a:lnTo>
                  <a:pt x="1453068" y="75236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52870" y="868523"/>
                </a:lnTo>
                <a:lnTo>
                  <a:pt x="1448174" y="921748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17464" y="1032861"/>
                </a:lnTo>
                <a:lnTo>
                  <a:pt x="1405952" y="1064585"/>
                </a:lnTo>
                <a:lnTo>
                  <a:pt x="1396242" y="1081698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39120" y="1182370"/>
                </a:lnTo>
                <a:lnTo>
                  <a:pt x="1334990" y="1189649"/>
                </a:lnTo>
                <a:lnTo>
                  <a:pt x="1306028" y="1224010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24236" y="1306165"/>
                </a:lnTo>
                <a:lnTo>
                  <a:pt x="1202166" y="1325688"/>
                </a:lnTo>
                <a:lnTo>
                  <a:pt x="1181979" y="1337797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082733" y="1397331"/>
                </a:lnTo>
                <a:lnTo>
                  <a:pt x="1079013" y="1399562"/>
                </a:lnTo>
                <a:lnTo>
                  <a:pt x="1032864" y="1417607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21019" y="1446835"/>
                </a:lnTo>
                <a:lnTo>
                  <a:pt x="868706" y="1452108"/>
                </a:lnTo>
                <a:lnTo>
                  <a:pt x="828014" y="1620838"/>
                </a:lnTo>
                <a:lnTo>
                  <a:pt x="792822" y="1620838"/>
                </a:lnTo>
                <a:lnTo>
                  <a:pt x="752185" y="1452335"/>
                </a:lnTo>
                <a:lnTo>
                  <a:pt x="699704" y="1447045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7952" y="1418459"/>
                </a:lnTo>
                <a:lnTo>
                  <a:pt x="539625" y="1399562"/>
                </a:lnTo>
                <a:lnTo>
                  <a:pt x="537305" y="1398171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38527" y="1338919"/>
                </a:lnTo>
                <a:lnTo>
                  <a:pt x="416471" y="1325688"/>
                </a:lnTo>
                <a:lnTo>
                  <a:pt x="395301" y="1306962"/>
                </a:lnTo>
                <a:lnTo>
                  <a:pt x="249810" y="1395914"/>
                </a:lnTo>
                <a:lnTo>
                  <a:pt x="224925" y="1371029"/>
                </a:lnTo>
                <a:lnTo>
                  <a:pt x="313885" y="1225524"/>
                </a:lnTo>
                <a:lnTo>
                  <a:pt x="283647" y="1189649"/>
                </a:lnTo>
                <a:lnTo>
                  <a:pt x="279832" y="1182925"/>
                </a:lnTo>
                <a:lnTo>
                  <a:pt x="117374" y="1230866"/>
                </a:lnTo>
                <a:lnTo>
                  <a:pt x="99778" y="1200388"/>
                </a:lnTo>
                <a:lnTo>
                  <a:pt x="223166" y="1083057"/>
                </a:lnTo>
                <a:lnTo>
                  <a:pt x="212686" y="1064585"/>
                </a:lnTo>
                <a:lnTo>
                  <a:pt x="201193" y="1032915"/>
                </a:lnTo>
                <a:lnTo>
                  <a:pt x="32170" y="1037168"/>
                </a:lnTo>
                <a:lnTo>
                  <a:pt x="23061" y="1003174"/>
                </a:lnTo>
                <a:lnTo>
                  <a:pt x="170564" y="922891"/>
                </a:lnTo>
                <a:lnTo>
                  <a:pt x="165720" y="867981"/>
                </a:lnTo>
                <a:lnTo>
                  <a:pt x="0" y="828015"/>
                </a:lnTo>
                <a:lnTo>
                  <a:pt x="0" y="792822"/>
                </a:lnTo>
                <a:lnTo>
                  <a:pt x="165521" y="752904"/>
                </a:lnTo>
                <a:lnTo>
                  <a:pt x="170379" y="697847"/>
                </a:lnTo>
                <a:lnTo>
                  <a:pt x="23060" y="617664"/>
                </a:lnTo>
                <a:lnTo>
                  <a:pt x="32169" y="583671"/>
                </a:lnTo>
                <a:lnTo>
                  <a:pt x="200402" y="587903"/>
                </a:lnTo>
                <a:lnTo>
                  <a:pt x="212686" y="554053"/>
                </a:lnTo>
                <a:lnTo>
                  <a:pt x="222356" y="537010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78763" y="437597"/>
                </a:lnTo>
                <a:lnTo>
                  <a:pt x="283647" y="428989"/>
                </a:lnTo>
                <a:lnTo>
                  <a:pt x="313106" y="394039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393831" y="312977"/>
                </a:lnTo>
                <a:lnTo>
                  <a:pt x="416471" y="292950"/>
                </a:lnTo>
                <a:lnTo>
                  <a:pt x="437976" y="280050"/>
                </a:lnTo>
                <a:lnTo>
                  <a:pt x="389971" y="117373"/>
                </a:lnTo>
                <a:lnTo>
                  <a:pt x="420448" y="99777"/>
                </a:lnTo>
                <a:lnTo>
                  <a:pt x="535974" y="221266"/>
                </a:lnTo>
                <a:lnTo>
                  <a:pt x="539625" y="219076"/>
                </a:lnTo>
                <a:lnTo>
                  <a:pt x="587898" y="200201"/>
                </a:lnTo>
                <a:lnTo>
                  <a:pt x="583670" y="32169"/>
                </a:lnTo>
                <a:lnTo>
                  <a:pt x="617664" y="23061"/>
                </a:lnTo>
                <a:lnTo>
                  <a:pt x="698570" y="171707"/>
                </a:lnTo>
                <a:lnTo>
                  <a:pt x="752729" y="16624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19" name="フリーフォーム: 図形 918">
            <a:extLst>
              <a:ext uri="{FF2B5EF4-FFF2-40B4-BE49-F238E27FC236}">
                <a16:creationId xmlns:a16="http://schemas.microsoft.com/office/drawing/2014/main" id="{067716F9-1368-4A97-8C59-EC2589DE7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1" y="4716072"/>
            <a:ext cx="1620837" cy="1620838"/>
          </a:xfrm>
          <a:custGeom>
            <a:avLst/>
            <a:gdLst>
              <a:gd name="connsiteX0" fmla="*/ 809319 w 1620837"/>
              <a:gd name="connsiteY0" fmla="*/ 424149 h 1620838"/>
              <a:gd name="connsiteX1" fmla="*/ 423908 w 1620837"/>
              <a:gd name="connsiteY1" fmla="*/ 809870 h 1620838"/>
              <a:gd name="connsiteX2" fmla="*/ 809319 w 1620837"/>
              <a:gd name="connsiteY2" fmla="*/ 1195590 h 1620838"/>
              <a:gd name="connsiteX3" fmla="*/ 1194730 w 1620837"/>
              <a:gd name="connsiteY3" fmla="*/ 809870 h 1620838"/>
              <a:gd name="connsiteX4" fmla="*/ 809319 w 1620837"/>
              <a:gd name="connsiteY4" fmla="*/ 424149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59195 w 1620837"/>
              <a:gd name="connsiteY7" fmla="*/ 129289 h 1620838"/>
              <a:gd name="connsiteX8" fmla="*/ 940871 w 1620837"/>
              <a:gd name="connsiteY8" fmla="*/ 137528 h 1620838"/>
              <a:gd name="connsiteX9" fmla="*/ 1003174 w 1620837"/>
              <a:gd name="connsiteY9" fmla="*/ 23061 h 1620838"/>
              <a:gd name="connsiteX10" fmla="*/ 1037168 w 1620837"/>
              <a:gd name="connsiteY10" fmla="*/ 32169 h 1620838"/>
              <a:gd name="connsiteX11" fmla="*/ 1033887 w 1620837"/>
              <a:gd name="connsiteY11" fmla="*/ 162551 h 1620838"/>
              <a:gd name="connsiteX12" fmla="*/ 1094098 w 1620837"/>
              <a:gd name="connsiteY12" fmla="*/ 186112 h 1620838"/>
              <a:gd name="connsiteX13" fmla="*/ 1110211 w 1620837"/>
              <a:gd name="connsiteY13" fmla="*/ 194610 h 1620838"/>
              <a:gd name="connsiteX14" fmla="*/ 1200390 w 1620837"/>
              <a:gd name="connsiteY14" fmla="*/ 99777 h 1620838"/>
              <a:gd name="connsiteX15" fmla="*/ 1230867 w 1620837"/>
              <a:gd name="connsiteY15" fmla="*/ 117373 h 1620838"/>
              <a:gd name="connsiteX16" fmla="*/ 1193651 w 1620837"/>
              <a:gd name="connsiteY16" fmla="*/ 243488 h 1620838"/>
              <a:gd name="connsiteX17" fmla="*/ 1224140 w 1620837"/>
              <a:gd name="connsiteY17" fmla="*/ 264181 h 1620838"/>
              <a:gd name="connsiteX18" fmla="*/ 1257913 w 1620837"/>
              <a:gd name="connsiteY18" fmla="*/ 294081 h 1620838"/>
              <a:gd name="connsiteX19" fmla="*/ 1371029 w 1620837"/>
              <a:gd name="connsiteY19" fmla="*/ 224923 h 1620838"/>
              <a:gd name="connsiteX20" fmla="*/ 1395914 w 1620837"/>
              <a:gd name="connsiteY20" fmla="*/ 249809 h 1620838"/>
              <a:gd name="connsiteX21" fmla="*/ 1326639 w 1620837"/>
              <a:gd name="connsiteY21" fmla="*/ 363116 h 1620838"/>
              <a:gd name="connsiteX22" fmla="*/ 1364393 w 1620837"/>
              <a:gd name="connsiteY22" fmla="*/ 407945 h 1620838"/>
              <a:gd name="connsiteX23" fmla="*/ 1376860 w 1620837"/>
              <a:gd name="connsiteY23" fmla="*/ 427331 h 1620838"/>
              <a:gd name="connsiteX24" fmla="*/ 1503464 w 1620837"/>
              <a:gd name="connsiteY24" fmla="*/ 389971 h 1620838"/>
              <a:gd name="connsiteX25" fmla="*/ 1521060 w 1620837"/>
              <a:gd name="connsiteY25" fmla="*/ 420449 h 1620838"/>
              <a:gd name="connsiteX26" fmla="*/ 1425192 w 1620837"/>
              <a:gd name="connsiteY26" fmla="*/ 511612 h 1620838"/>
              <a:gd name="connsiteX27" fmla="*/ 1439323 w 1620837"/>
              <a:gd name="connsiteY27" fmla="*/ 540109 h 1620838"/>
              <a:gd name="connsiteX28" fmla="*/ 1456325 w 1620837"/>
              <a:gd name="connsiteY28" fmla="*/ 587000 h 1620838"/>
              <a:gd name="connsiteX29" fmla="*/ 1588669 w 1620837"/>
              <a:gd name="connsiteY29" fmla="*/ 583671 h 1620838"/>
              <a:gd name="connsiteX30" fmla="*/ 1597778 w 1620837"/>
              <a:gd name="connsiteY30" fmla="*/ 617664 h 1620838"/>
              <a:gd name="connsiteX31" fmla="*/ 1481840 w 1620837"/>
              <a:gd name="connsiteY31" fmla="*/ 680768 h 1620838"/>
              <a:gd name="connsiteX32" fmla="*/ 1483682 w 1620837"/>
              <a:gd name="connsiteY32" fmla="*/ 688499 h 1620838"/>
              <a:gd name="connsiteX33" fmla="*/ 1490099 w 1620837"/>
              <a:gd name="connsiteY33" fmla="*/ 761293 h 1620838"/>
              <a:gd name="connsiteX34" fmla="*/ 1620837 w 1620837"/>
              <a:gd name="connsiteY34" fmla="*/ 792822 h 1620838"/>
              <a:gd name="connsiteX35" fmla="*/ 1620837 w 1620837"/>
              <a:gd name="connsiteY35" fmla="*/ 828015 h 1620838"/>
              <a:gd name="connsiteX36" fmla="*/ 1490000 w 1620837"/>
              <a:gd name="connsiteY36" fmla="*/ 859568 h 1620838"/>
              <a:gd name="connsiteX37" fmla="*/ 1483682 w 1620837"/>
              <a:gd name="connsiteY37" fmla="*/ 931240 h 1620838"/>
              <a:gd name="connsiteX38" fmla="*/ 1481608 w 1620837"/>
              <a:gd name="connsiteY38" fmla="*/ 939944 h 1620838"/>
              <a:gd name="connsiteX39" fmla="*/ 1597778 w 1620837"/>
              <a:gd name="connsiteY39" fmla="*/ 1003174 h 1620838"/>
              <a:gd name="connsiteX40" fmla="*/ 1588669 w 1620837"/>
              <a:gd name="connsiteY40" fmla="*/ 1037168 h 1620838"/>
              <a:gd name="connsiteX41" fmla="*/ 1455931 w 1620837"/>
              <a:gd name="connsiteY41" fmla="*/ 1033828 h 1620838"/>
              <a:gd name="connsiteX42" fmla="*/ 1439323 w 1620837"/>
              <a:gd name="connsiteY42" fmla="*/ 1079630 h 1620838"/>
              <a:gd name="connsiteX43" fmla="*/ 1424821 w 1620837"/>
              <a:gd name="connsiteY43" fmla="*/ 1108874 h 1620838"/>
              <a:gd name="connsiteX44" fmla="*/ 1521060 w 1620837"/>
              <a:gd name="connsiteY44" fmla="*/ 1200389 h 1620838"/>
              <a:gd name="connsiteX45" fmla="*/ 1503464 w 1620837"/>
              <a:gd name="connsiteY45" fmla="*/ 1230867 h 1620838"/>
              <a:gd name="connsiteX46" fmla="*/ 1376267 w 1620837"/>
              <a:gd name="connsiteY46" fmla="*/ 1193332 h 1620838"/>
              <a:gd name="connsiteX47" fmla="*/ 1364393 w 1620837"/>
              <a:gd name="connsiteY47" fmla="*/ 1211795 h 1620838"/>
              <a:gd name="connsiteX48" fmla="*/ 1326249 w 1620837"/>
              <a:gd name="connsiteY48" fmla="*/ 1257085 h 1620838"/>
              <a:gd name="connsiteX49" fmla="*/ 1395914 w 1620837"/>
              <a:gd name="connsiteY49" fmla="*/ 1371030 h 1620838"/>
              <a:gd name="connsiteX50" fmla="*/ 1371029 w 1620837"/>
              <a:gd name="connsiteY50" fmla="*/ 1395915 h 1620838"/>
              <a:gd name="connsiteX51" fmla="*/ 1257179 w 1620837"/>
              <a:gd name="connsiteY51" fmla="*/ 1326308 h 1620838"/>
              <a:gd name="connsiteX52" fmla="*/ 1224140 w 1620837"/>
              <a:gd name="connsiteY52" fmla="*/ 1355558 h 1620838"/>
              <a:gd name="connsiteX53" fmla="*/ 1193381 w 1620837"/>
              <a:gd name="connsiteY53" fmla="*/ 1376435 h 1620838"/>
              <a:gd name="connsiteX54" fmla="*/ 1230867 w 1620837"/>
              <a:gd name="connsiteY54" fmla="*/ 1503465 h 1620838"/>
              <a:gd name="connsiteX55" fmla="*/ 1200390 w 1620837"/>
              <a:gd name="connsiteY55" fmla="*/ 1521061 h 1620838"/>
              <a:gd name="connsiteX56" fmla="*/ 1109515 w 1620837"/>
              <a:gd name="connsiteY56" fmla="*/ 1425496 h 1620838"/>
              <a:gd name="connsiteX57" fmla="*/ 1094098 w 1620837"/>
              <a:gd name="connsiteY57" fmla="*/ 1433627 h 1620838"/>
              <a:gd name="connsiteX58" fmla="*/ 1033860 w 1620837"/>
              <a:gd name="connsiteY58" fmla="*/ 1457200 h 1620838"/>
              <a:gd name="connsiteX59" fmla="*/ 1037168 w 1620837"/>
              <a:gd name="connsiteY59" fmla="*/ 1588669 h 1620838"/>
              <a:gd name="connsiteX60" fmla="*/ 1003174 w 1620837"/>
              <a:gd name="connsiteY60" fmla="*/ 1597778 h 1620838"/>
              <a:gd name="connsiteX61" fmla="*/ 940304 w 1620837"/>
              <a:gd name="connsiteY61" fmla="*/ 1482269 h 1620838"/>
              <a:gd name="connsiteX62" fmla="*/ 859467 w 1620837"/>
              <a:gd name="connsiteY62" fmla="*/ 1490423 h 1620838"/>
              <a:gd name="connsiteX63" fmla="*/ 828015 w 1620837"/>
              <a:gd name="connsiteY63" fmla="*/ 1620838 h 1620838"/>
              <a:gd name="connsiteX64" fmla="*/ 792822 w 1620837"/>
              <a:gd name="connsiteY64" fmla="*/ 1620838 h 1620838"/>
              <a:gd name="connsiteX65" fmla="*/ 761426 w 1620837"/>
              <a:gd name="connsiteY65" fmla="*/ 1490651 h 1620838"/>
              <a:gd name="connsiteX66" fmla="*/ 680419 w 1620837"/>
              <a:gd name="connsiteY66" fmla="*/ 1482479 h 1620838"/>
              <a:gd name="connsiteX67" fmla="*/ 617663 w 1620837"/>
              <a:gd name="connsiteY67" fmla="*/ 1597778 h 1620838"/>
              <a:gd name="connsiteX68" fmla="*/ 583670 w 1620837"/>
              <a:gd name="connsiteY68" fmla="*/ 1588669 h 1620838"/>
              <a:gd name="connsiteX69" fmla="*/ 586956 w 1620837"/>
              <a:gd name="connsiteY69" fmla="*/ 1458052 h 1620838"/>
              <a:gd name="connsiteX70" fmla="*/ 524540 w 1620837"/>
              <a:gd name="connsiteY70" fmla="*/ 1433627 h 1620838"/>
              <a:gd name="connsiteX71" fmla="*/ 510588 w 1620837"/>
              <a:gd name="connsiteY71" fmla="*/ 1426269 h 1620838"/>
              <a:gd name="connsiteX72" fmla="*/ 420448 w 1620837"/>
              <a:gd name="connsiteY72" fmla="*/ 1521061 h 1620838"/>
              <a:gd name="connsiteX73" fmla="*/ 389970 w 1620837"/>
              <a:gd name="connsiteY73" fmla="*/ 1503465 h 1620838"/>
              <a:gd name="connsiteX74" fmla="*/ 427089 w 1620837"/>
              <a:gd name="connsiteY74" fmla="*/ 1377679 h 1620838"/>
              <a:gd name="connsiteX75" fmla="*/ 394498 w 1620837"/>
              <a:gd name="connsiteY75" fmla="*/ 1355558 h 1620838"/>
              <a:gd name="connsiteX76" fmla="*/ 362357 w 1620837"/>
              <a:gd name="connsiteY76" fmla="*/ 1327104 h 1620838"/>
              <a:gd name="connsiteX77" fmla="*/ 249809 w 1620837"/>
              <a:gd name="connsiteY77" fmla="*/ 1395915 h 1620838"/>
              <a:gd name="connsiteX78" fmla="*/ 224924 w 1620837"/>
              <a:gd name="connsiteY78" fmla="*/ 1371030 h 1620838"/>
              <a:gd name="connsiteX79" fmla="*/ 293663 w 1620837"/>
              <a:gd name="connsiteY79" fmla="*/ 1258598 h 1620838"/>
              <a:gd name="connsiteX80" fmla="*/ 254245 w 1620837"/>
              <a:gd name="connsiteY80" fmla="*/ 1211795 h 1620838"/>
              <a:gd name="connsiteX81" fmla="*/ 242722 w 1620837"/>
              <a:gd name="connsiteY81" fmla="*/ 1193877 h 1620838"/>
              <a:gd name="connsiteX82" fmla="*/ 117373 w 1620837"/>
              <a:gd name="connsiteY82" fmla="*/ 1230867 h 1620838"/>
              <a:gd name="connsiteX83" fmla="*/ 99777 w 1620837"/>
              <a:gd name="connsiteY83" fmla="*/ 1200389 h 1620838"/>
              <a:gd name="connsiteX84" fmla="*/ 194521 w 1620837"/>
              <a:gd name="connsiteY84" fmla="*/ 1110296 h 1620838"/>
              <a:gd name="connsiteX85" fmla="*/ 179314 w 1620837"/>
              <a:gd name="connsiteY85" fmla="*/ 1079630 h 1620838"/>
              <a:gd name="connsiteX86" fmla="*/ 162727 w 1620837"/>
              <a:gd name="connsiteY86" fmla="*/ 1033883 h 1620838"/>
              <a:gd name="connsiteX87" fmla="*/ 32168 w 1620837"/>
              <a:gd name="connsiteY87" fmla="*/ 1037168 h 1620838"/>
              <a:gd name="connsiteX88" fmla="*/ 23059 w 1620837"/>
              <a:gd name="connsiteY88" fmla="*/ 1003174 h 1620838"/>
              <a:gd name="connsiteX89" fmla="*/ 137282 w 1620837"/>
              <a:gd name="connsiteY89" fmla="*/ 941004 h 1620838"/>
              <a:gd name="connsiteX90" fmla="*/ 134956 w 1620837"/>
              <a:gd name="connsiteY90" fmla="*/ 931240 h 1620838"/>
              <a:gd name="connsiteX91" fmla="*/ 128590 w 1620837"/>
              <a:gd name="connsiteY91" fmla="*/ 859026 h 1620838"/>
              <a:gd name="connsiteX92" fmla="*/ 0 w 1620837"/>
              <a:gd name="connsiteY92" fmla="*/ 828015 h 1620838"/>
              <a:gd name="connsiteX93" fmla="*/ 0 w 1620837"/>
              <a:gd name="connsiteY93" fmla="*/ 792822 h 1620838"/>
              <a:gd name="connsiteX94" fmla="*/ 128491 w 1620837"/>
              <a:gd name="connsiteY94" fmla="*/ 761835 h 1620838"/>
              <a:gd name="connsiteX95" fmla="*/ 134956 w 1620837"/>
              <a:gd name="connsiteY95" fmla="*/ 688499 h 1620838"/>
              <a:gd name="connsiteX96" fmla="*/ 137050 w 1620837"/>
              <a:gd name="connsiteY96" fmla="*/ 679708 h 1620838"/>
              <a:gd name="connsiteX97" fmla="*/ 23059 w 1620837"/>
              <a:gd name="connsiteY97" fmla="*/ 617664 h 1620838"/>
              <a:gd name="connsiteX98" fmla="*/ 32168 w 1620837"/>
              <a:gd name="connsiteY98" fmla="*/ 583671 h 1620838"/>
              <a:gd name="connsiteX99" fmla="*/ 162332 w 1620837"/>
              <a:gd name="connsiteY99" fmla="*/ 586945 h 1620838"/>
              <a:gd name="connsiteX100" fmla="*/ 179314 w 1620837"/>
              <a:gd name="connsiteY100" fmla="*/ 540109 h 1620838"/>
              <a:gd name="connsiteX101" fmla="*/ 194151 w 1620837"/>
              <a:gd name="connsiteY101" fmla="*/ 510190 h 1620838"/>
              <a:gd name="connsiteX102" fmla="*/ 99777 w 1620837"/>
              <a:gd name="connsiteY102" fmla="*/ 420449 h 1620838"/>
              <a:gd name="connsiteX103" fmla="*/ 117373 w 1620837"/>
              <a:gd name="connsiteY103" fmla="*/ 389971 h 1620838"/>
              <a:gd name="connsiteX104" fmla="*/ 242128 w 1620837"/>
              <a:gd name="connsiteY104" fmla="*/ 426786 h 1620838"/>
              <a:gd name="connsiteX105" fmla="*/ 254245 w 1620837"/>
              <a:gd name="connsiteY105" fmla="*/ 407945 h 1620838"/>
              <a:gd name="connsiteX106" fmla="*/ 293274 w 1620837"/>
              <a:gd name="connsiteY106" fmla="*/ 361603 h 1620838"/>
              <a:gd name="connsiteX107" fmla="*/ 224924 w 1620837"/>
              <a:gd name="connsiteY107" fmla="*/ 249809 h 1620838"/>
              <a:gd name="connsiteX108" fmla="*/ 249809 w 1620837"/>
              <a:gd name="connsiteY108" fmla="*/ 224923 h 1620838"/>
              <a:gd name="connsiteX109" fmla="*/ 361623 w 1620837"/>
              <a:gd name="connsiteY109" fmla="*/ 293285 h 1620838"/>
              <a:gd name="connsiteX110" fmla="*/ 394498 w 1620837"/>
              <a:gd name="connsiteY110" fmla="*/ 264181 h 1620838"/>
              <a:gd name="connsiteX111" fmla="*/ 426819 w 1620837"/>
              <a:gd name="connsiteY111" fmla="*/ 242244 h 1620838"/>
              <a:gd name="connsiteX112" fmla="*/ 389970 w 1620837"/>
              <a:gd name="connsiteY112" fmla="*/ 117373 h 1620838"/>
              <a:gd name="connsiteX113" fmla="*/ 420448 w 1620837"/>
              <a:gd name="connsiteY113" fmla="*/ 99777 h 1620838"/>
              <a:gd name="connsiteX114" fmla="*/ 509892 w 1620837"/>
              <a:gd name="connsiteY114" fmla="*/ 193838 h 1620838"/>
              <a:gd name="connsiteX115" fmla="*/ 524540 w 1620837"/>
              <a:gd name="connsiteY115" fmla="*/ 186112 h 1620838"/>
              <a:gd name="connsiteX116" fmla="*/ 586929 w 1620837"/>
              <a:gd name="connsiteY116" fmla="*/ 161698 h 1620838"/>
              <a:gd name="connsiteX117" fmla="*/ 583670 w 1620837"/>
              <a:gd name="connsiteY117" fmla="*/ 32169 h 1620838"/>
              <a:gd name="connsiteX118" fmla="*/ 617663 w 1620837"/>
              <a:gd name="connsiteY118" fmla="*/ 23061 h 1620838"/>
              <a:gd name="connsiteX119" fmla="*/ 679852 w 1620837"/>
              <a:gd name="connsiteY119" fmla="*/ 137318 h 1620838"/>
              <a:gd name="connsiteX120" fmla="*/ 761697 w 1620837"/>
              <a:gd name="connsiteY120" fmla="*/ 129061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1620837" h="1620838">
                <a:moveTo>
                  <a:pt x="809319" y="424149"/>
                </a:moveTo>
                <a:cubicBezTo>
                  <a:pt x="596442" y="424149"/>
                  <a:pt x="423908" y="596822"/>
                  <a:pt x="423908" y="809870"/>
                </a:cubicBezTo>
                <a:cubicBezTo>
                  <a:pt x="423908" y="1022917"/>
                  <a:pt x="596442" y="1195590"/>
                  <a:pt x="809319" y="1195590"/>
                </a:cubicBezTo>
                <a:cubicBezTo>
                  <a:pt x="1022196" y="1195590"/>
                  <a:pt x="1194730" y="1022917"/>
                  <a:pt x="1194730" y="809870"/>
                </a:cubicBezTo>
                <a:cubicBezTo>
                  <a:pt x="1194730" y="596822"/>
                  <a:pt x="1022196" y="424149"/>
                  <a:pt x="809319" y="424149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59195" y="129289"/>
                </a:lnTo>
                <a:lnTo>
                  <a:pt x="940871" y="137528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3887" y="162551"/>
                </a:lnTo>
                <a:lnTo>
                  <a:pt x="1094098" y="186112"/>
                </a:lnTo>
                <a:lnTo>
                  <a:pt x="1110211" y="194610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3651" y="243488"/>
                </a:lnTo>
                <a:lnTo>
                  <a:pt x="1224140" y="264181"/>
                </a:lnTo>
                <a:lnTo>
                  <a:pt x="1257913" y="294081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26639" y="363116"/>
                </a:lnTo>
                <a:lnTo>
                  <a:pt x="1364393" y="407945"/>
                </a:lnTo>
                <a:lnTo>
                  <a:pt x="1376860" y="427331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25192" y="511612"/>
                </a:lnTo>
                <a:lnTo>
                  <a:pt x="1439323" y="540109"/>
                </a:lnTo>
                <a:lnTo>
                  <a:pt x="1456325" y="587000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81840" y="680768"/>
                </a:lnTo>
                <a:lnTo>
                  <a:pt x="1483682" y="688499"/>
                </a:lnTo>
                <a:lnTo>
                  <a:pt x="1490099" y="76129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90000" y="859568"/>
                </a:lnTo>
                <a:lnTo>
                  <a:pt x="1483682" y="931240"/>
                </a:lnTo>
                <a:lnTo>
                  <a:pt x="1481608" y="939944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55931" y="1033828"/>
                </a:lnTo>
                <a:lnTo>
                  <a:pt x="1439323" y="1079630"/>
                </a:lnTo>
                <a:lnTo>
                  <a:pt x="1424821" y="1108874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76267" y="1193332"/>
                </a:lnTo>
                <a:lnTo>
                  <a:pt x="1364393" y="1211795"/>
                </a:lnTo>
                <a:lnTo>
                  <a:pt x="1326249" y="1257085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57179" y="1326308"/>
                </a:lnTo>
                <a:lnTo>
                  <a:pt x="1224140" y="1355558"/>
                </a:lnTo>
                <a:lnTo>
                  <a:pt x="1193381" y="1376435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09515" y="1425496"/>
                </a:lnTo>
                <a:lnTo>
                  <a:pt x="1094098" y="1433627"/>
                </a:lnTo>
                <a:lnTo>
                  <a:pt x="1033860" y="1457200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0304" y="1482269"/>
                </a:lnTo>
                <a:lnTo>
                  <a:pt x="859467" y="1490423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1426" y="1490651"/>
                </a:lnTo>
                <a:lnTo>
                  <a:pt x="680419" y="1482479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956" y="1458052"/>
                </a:lnTo>
                <a:lnTo>
                  <a:pt x="524540" y="1433627"/>
                </a:lnTo>
                <a:lnTo>
                  <a:pt x="510588" y="1426269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7089" y="1377679"/>
                </a:lnTo>
                <a:lnTo>
                  <a:pt x="394498" y="1355558"/>
                </a:lnTo>
                <a:lnTo>
                  <a:pt x="362357" y="1327104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93663" y="1258598"/>
                </a:lnTo>
                <a:lnTo>
                  <a:pt x="254245" y="1211795"/>
                </a:lnTo>
                <a:lnTo>
                  <a:pt x="242722" y="1193877"/>
                </a:lnTo>
                <a:lnTo>
                  <a:pt x="117373" y="1230867"/>
                </a:lnTo>
                <a:lnTo>
                  <a:pt x="99777" y="1200389"/>
                </a:lnTo>
                <a:lnTo>
                  <a:pt x="194521" y="1110296"/>
                </a:lnTo>
                <a:lnTo>
                  <a:pt x="179314" y="1079630"/>
                </a:lnTo>
                <a:lnTo>
                  <a:pt x="162727" y="1033883"/>
                </a:lnTo>
                <a:lnTo>
                  <a:pt x="32168" y="1037168"/>
                </a:lnTo>
                <a:lnTo>
                  <a:pt x="23059" y="1003174"/>
                </a:lnTo>
                <a:lnTo>
                  <a:pt x="137282" y="941004"/>
                </a:lnTo>
                <a:lnTo>
                  <a:pt x="134956" y="931240"/>
                </a:lnTo>
                <a:lnTo>
                  <a:pt x="128590" y="859026"/>
                </a:lnTo>
                <a:lnTo>
                  <a:pt x="0" y="828015"/>
                </a:lnTo>
                <a:lnTo>
                  <a:pt x="0" y="792822"/>
                </a:lnTo>
                <a:lnTo>
                  <a:pt x="128491" y="761835"/>
                </a:lnTo>
                <a:lnTo>
                  <a:pt x="134956" y="688499"/>
                </a:lnTo>
                <a:lnTo>
                  <a:pt x="137050" y="679708"/>
                </a:lnTo>
                <a:lnTo>
                  <a:pt x="23059" y="617664"/>
                </a:lnTo>
                <a:lnTo>
                  <a:pt x="32168" y="583671"/>
                </a:lnTo>
                <a:lnTo>
                  <a:pt x="162332" y="586945"/>
                </a:lnTo>
                <a:lnTo>
                  <a:pt x="179314" y="540109"/>
                </a:lnTo>
                <a:lnTo>
                  <a:pt x="194151" y="510190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42128" y="426786"/>
                </a:lnTo>
                <a:lnTo>
                  <a:pt x="254245" y="407945"/>
                </a:lnTo>
                <a:lnTo>
                  <a:pt x="293274" y="361603"/>
                </a:lnTo>
                <a:lnTo>
                  <a:pt x="224924" y="249809"/>
                </a:lnTo>
                <a:lnTo>
                  <a:pt x="249809" y="224923"/>
                </a:lnTo>
                <a:lnTo>
                  <a:pt x="361623" y="293285"/>
                </a:lnTo>
                <a:lnTo>
                  <a:pt x="394498" y="264181"/>
                </a:lnTo>
                <a:lnTo>
                  <a:pt x="426819" y="242244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09892" y="193838"/>
                </a:lnTo>
                <a:lnTo>
                  <a:pt x="524540" y="186112"/>
                </a:lnTo>
                <a:lnTo>
                  <a:pt x="586929" y="161698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9852" y="137318"/>
                </a:lnTo>
                <a:lnTo>
                  <a:pt x="761697" y="12906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20" name="フリーフォーム: 図形 919">
            <a:extLst>
              <a:ext uri="{FF2B5EF4-FFF2-40B4-BE49-F238E27FC236}">
                <a16:creationId xmlns:a16="http://schemas.microsoft.com/office/drawing/2014/main" id="{F8DAF0BD-E0E9-40DA-87E9-0452EAEC8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6" y="4716073"/>
            <a:ext cx="1620837" cy="1620838"/>
          </a:xfrm>
          <a:custGeom>
            <a:avLst/>
            <a:gdLst>
              <a:gd name="connsiteX0" fmla="*/ 792822 w 1620837"/>
              <a:gd name="connsiteY0" fmla="*/ 0 h 1620838"/>
              <a:gd name="connsiteX1" fmla="*/ 828015 w 1620837"/>
              <a:gd name="connsiteY1" fmla="*/ 0 h 1620838"/>
              <a:gd name="connsiteX2" fmla="*/ 859166 w 1620837"/>
              <a:gd name="connsiteY2" fmla="*/ 129171 h 1620838"/>
              <a:gd name="connsiteX3" fmla="*/ 940933 w 1620837"/>
              <a:gd name="connsiteY3" fmla="*/ 137414 h 1620838"/>
              <a:gd name="connsiteX4" fmla="*/ 1003174 w 1620837"/>
              <a:gd name="connsiteY4" fmla="*/ 23061 h 1620838"/>
              <a:gd name="connsiteX5" fmla="*/ 1037168 w 1620837"/>
              <a:gd name="connsiteY5" fmla="*/ 32169 h 1620838"/>
              <a:gd name="connsiteX6" fmla="*/ 1033901 w 1620837"/>
              <a:gd name="connsiteY6" fmla="*/ 162021 h 1620838"/>
              <a:gd name="connsiteX7" fmla="*/ 1095645 w 1620837"/>
              <a:gd name="connsiteY7" fmla="*/ 186165 h 1620838"/>
              <a:gd name="connsiteX8" fmla="*/ 1110698 w 1620837"/>
              <a:gd name="connsiteY8" fmla="*/ 194098 h 1620838"/>
              <a:gd name="connsiteX9" fmla="*/ 1200389 w 1620837"/>
              <a:gd name="connsiteY9" fmla="*/ 99777 h 1620838"/>
              <a:gd name="connsiteX10" fmla="*/ 1230867 w 1620837"/>
              <a:gd name="connsiteY10" fmla="*/ 117373 h 1620838"/>
              <a:gd name="connsiteX11" fmla="*/ 1193911 w 1620837"/>
              <a:gd name="connsiteY11" fmla="*/ 242607 h 1620838"/>
              <a:gd name="connsiteX12" fmla="*/ 1225896 w 1620837"/>
              <a:gd name="connsiteY12" fmla="*/ 264299 h 1620838"/>
              <a:gd name="connsiteX13" fmla="*/ 1258889 w 1620837"/>
              <a:gd name="connsiteY13" fmla="*/ 293485 h 1620838"/>
              <a:gd name="connsiteX14" fmla="*/ 1371029 w 1620837"/>
              <a:gd name="connsiteY14" fmla="*/ 224923 h 1620838"/>
              <a:gd name="connsiteX15" fmla="*/ 1395914 w 1620837"/>
              <a:gd name="connsiteY15" fmla="*/ 249809 h 1620838"/>
              <a:gd name="connsiteX16" fmla="*/ 1327376 w 1620837"/>
              <a:gd name="connsiteY16" fmla="*/ 361910 h 1620838"/>
              <a:gd name="connsiteX17" fmla="*/ 1366377 w 1620837"/>
              <a:gd name="connsiteY17" fmla="*/ 408181 h 1620838"/>
              <a:gd name="connsiteX18" fmla="*/ 1378409 w 1620837"/>
              <a:gd name="connsiteY18" fmla="*/ 426874 h 1620838"/>
              <a:gd name="connsiteX19" fmla="*/ 1503464 w 1620837"/>
              <a:gd name="connsiteY19" fmla="*/ 389971 h 1620838"/>
              <a:gd name="connsiteX20" fmla="*/ 1521060 w 1620837"/>
              <a:gd name="connsiteY20" fmla="*/ 420449 h 1620838"/>
              <a:gd name="connsiteX21" fmla="*/ 1426500 w 1620837"/>
              <a:gd name="connsiteY21" fmla="*/ 510367 h 1620838"/>
              <a:gd name="connsiteX22" fmla="*/ 1441431 w 1620837"/>
              <a:gd name="connsiteY22" fmla="*/ 540451 h 1620838"/>
              <a:gd name="connsiteX23" fmla="*/ 1458306 w 1620837"/>
              <a:gd name="connsiteY23" fmla="*/ 586950 h 1620838"/>
              <a:gd name="connsiteX24" fmla="*/ 1588669 w 1620837"/>
              <a:gd name="connsiteY24" fmla="*/ 583671 h 1620838"/>
              <a:gd name="connsiteX25" fmla="*/ 1597778 w 1620837"/>
              <a:gd name="connsiteY25" fmla="*/ 617664 h 1620838"/>
              <a:gd name="connsiteX26" fmla="*/ 1483672 w 1620837"/>
              <a:gd name="connsiteY26" fmla="*/ 679770 h 1620838"/>
              <a:gd name="connsiteX27" fmla="*/ 1485863 w 1620837"/>
              <a:gd name="connsiteY27" fmla="*/ 688957 h 1620838"/>
              <a:gd name="connsiteX28" fmla="*/ 1492292 w 1620837"/>
              <a:gd name="connsiteY28" fmla="*/ 761822 h 1620838"/>
              <a:gd name="connsiteX29" fmla="*/ 1620837 w 1620837"/>
              <a:gd name="connsiteY29" fmla="*/ 792822 h 1620838"/>
              <a:gd name="connsiteX30" fmla="*/ 1620837 w 1620837"/>
              <a:gd name="connsiteY30" fmla="*/ 828015 h 1620838"/>
              <a:gd name="connsiteX31" fmla="*/ 1492292 w 1620837"/>
              <a:gd name="connsiteY31" fmla="*/ 859015 h 1620838"/>
              <a:gd name="connsiteX32" fmla="*/ 1485863 w 1620837"/>
              <a:gd name="connsiteY32" fmla="*/ 931881 h 1620838"/>
              <a:gd name="connsiteX33" fmla="*/ 1483672 w 1620837"/>
              <a:gd name="connsiteY33" fmla="*/ 941068 h 1620838"/>
              <a:gd name="connsiteX34" fmla="*/ 1597778 w 1620837"/>
              <a:gd name="connsiteY34" fmla="*/ 1003174 h 1620838"/>
              <a:gd name="connsiteX35" fmla="*/ 1588669 w 1620837"/>
              <a:gd name="connsiteY35" fmla="*/ 1037168 h 1620838"/>
              <a:gd name="connsiteX36" fmla="*/ 1458306 w 1620837"/>
              <a:gd name="connsiteY36" fmla="*/ 1033888 h 1620838"/>
              <a:gd name="connsiteX37" fmla="*/ 1441431 w 1620837"/>
              <a:gd name="connsiteY37" fmla="*/ 1080387 h 1620838"/>
              <a:gd name="connsiteX38" fmla="*/ 1426500 w 1620837"/>
              <a:gd name="connsiteY38" fmla="*/ 1110471 h 1620838"/>
              <a:gd name="connsiteX39" fmla="*/ 1521060 w 1620837"/>
              <a:gd name="connsiteY39" fmla="*/ 1200389 h 1620838"/>
              <a:gd name="connsiteX40" fmla="*/ 1503464 w 1620837"/>
              <a:gd name="connsiteY40" fmla="*/ 1230867 h 1620838"/>
              <a:gd name="connsiteX41" fmla="*/ 1378409 w 1620837"/>
              <a:gd name="connsiteY41" fmla="*/ 1193964 h 1620838"/>
              <a:gd name="connsiteX42" fmla="*/ 1366377 w 1620837"/>
              <a:gd name="connsiteY42" fmla="*/ 1212657 h 1620838"/>
              <a:gd name="connsiteX43" fmla="*/ 1327376 w 1620837"/>
              <a:gd name="connsiteY43" fmla="*/ 1258928 h 1620838"/>
              <a:gd name="connsiteX44" fmla="*/ 1395914 w 1620837"/>
              <a:gd name="connsiteY44" fmla="*/ 1371030 h 1620838"/>
              <a:gd name="connsiteX45" fmla="*/ 1371029 w 1620837"/>
              <a:gd name="connsiteY45" fmla="*/ 1395915 h 1620838"/>
              <a:gd name="connsiteX46" fmla="*/ 1258889 w 1620837"/>
              <a:gd name="connsiteY46" fmla="*/ 1327353 h 1620838"/>
              <a:gd name="connsiteX47" fmla="*/ 1225896 w 1620837"/>
              <a:gd name="connsiteY47" fmla="*/ 1356539 h 1620838"/>
              <a:gd name="connsiteX48" fmla="*/ 1193911 w 1620837"/>
              <a:gd name="connsiteY48" fmla="*/ 1378231 h 1620838"/>
              <a:gd name="connsiteX49" fmla="*/ 1230867 w 1620837"/>
              <a:gd name="connsiteY49" fmla="*/ 1503465 h 1620838"/>
              <a:gd name="connsiteX50" fmla="*/ 1200389 w 1620837"/>
              <a:gd name="connsiteY50" fmla="*/ 1521061 h 1620838"/>
              <a:gd name="connsiteX51" fmla="*/ 1110698 w 1620837"/>
              <a:gd name="connsiteY51" fmla="*/ 1426740 h 1620838"/>
              <a:gd name="connsiteX52" fmla="*/ 1095645 w 1620837"/>
              <a:gd name="connsiteY52" fmla="*/ 1434673 h 1620838"/>
              <a:gd name="connsiteX53" fmla="*/ 1033901 w 1620837"/>
              <a:gd name="connsiteY53" fmla="*/ 1458817 h 1620838"/>
              <a:gd name="connsiteX54" fmla="*/ 1037168 w 1620837"/>
              <a:gd name="connsiteY54" fmla="*/ 1588669 h 1620838"/>
              <a:gd name="connsiteX55" fmla="*/ 1003174 w 1620837"/>
              <a:gd name="connsiteY55" fmla="*/ 1597778 h 1620838"/>
              <a:gd name="connsiteX56" fmla="*/ 940933 w 1620837"/>
              <a:gd name="connsiteY56" fmla="*/ 1483424 h 1620838"/>
              <a:gd name="connsiteX57" fmla="*/ 859166 w 1620837"/>
              <a:gd name="connsiteY57" fmla="*/ 1491667 h 1620838"/>
              <a:gd name="connsiteX58" fmla="*/ 828015 w 1620837"/>
              <a:gd name="connsiteY58" fmla="*/ 1620838 h 1620838"/>
              <a:gd name="connsiteX59" fmla="*/ 792822 w 1620837"/>
              <a:gd name="connsiteY59" fmla="*/ 1620838 h 1620838"/>
              <a:gd name="connsiteX60" fmla="*/ 761671 w 1620837"/>
              <a:gd name="connsiteY60" fmla="*/ 1491667 h 1620838"/>
              <a:gd name="connsiteX61" fmla="*/ 679904 w 1620837"/>
              <a:gd name="connsiteY61" fmla="*/ 1483424 h 1620838"/>
              <a:gd name="connsiteX62" fmla="*/ 617663 w 1620837"/>
              <a:gd name="connsiteY62" fmla="*/ 1597778 h 1620838"/>
              <a:gd name="connsiteX63" fmla="*/ 583670 w 1620837"/>
              <a:gd name="connsiteY63" fmla="*/ 1588669 h 1620838"/>
              <a:gd name="connsiteX64" fmla="*/ 586936 w 1620837"/>
              <a:gd name="connsiteY64" fmla="*/ 1458818 h 1620838"/>
              <a:gd name="connsiteX65" fmla="*/ 525191 w 1620837"/>
              <a:gd name="connsiteY65" fmla="*/ 1434673 h 1620838"/>
              <a:gd name="connsiteX66" fmla="*/ 510139 w 1620837"/>
              <a:gd name="connsiteY66" fmla="*/ 1426741 h 1620838"/>
              <a:gd name="connsiteX67" fmla="*/ 420448 w 1620837"/>
              <a:gd name="connsiteY67" fmla="*/ 1521061 h 1620838"/>
              <a:gd name="connsiteX68" fmla="*/ 389970 w 1620837"/>
              <a:gd name="connsiteY68" fmla="*/ 1503465 h 1620838"/>
              <a:gd name="connsiteX69" fmla="*/ 426926 w 1620837"/>
              <a:gd name="connsiteY69" fmla="*/ 1378232 h 1620838"/>
              <a:gd name="connsiteX70" fmla="*/ 394940 w 1620837"/>
              <a:gd name="connsiteY70" fmla="*/ 1356539 h 1620838"/>
              <a:gd name="connsiteX71" fmla="*/ 361948 w 1620837"/>
              <a:gd name="connsiteY71" fmla="*/ 1327354 h 1620838"/>
              <a:gd name="connsiteX72" fmla="*/ 249809 w 1620837"/>
              <a:gd name="connsiteY72" fmla="*/ 1395915 h 1620838"/>
              <a:gd name="connsiteX73" fmla="*/ 224923 w 1620837"/>
              <a:gd name="connsiteY73" fmla="*/ 1371030 h 1620838"/>
              <a:gd name="connsiteX74" fmla="*/ 293461 w 1620837"/>
              <a:gd name="connsiteY74" fmla="*/ 1258929 h 1620838"/>
              <a:gd name="connsiteX75" fmla="*/ 254459 w 1620837"/>
              <a:gd name="connsiteY75" fmla="*/ 1212657 h 1620838"/>
              <a:gd name="connsiteX76" fmla="*/ 242427 w 1620837"/>
              <a:gd name="connsiteY76" fmla="*/ 1193964 h 1620838"/>
              <a:gd name="connsiteX77" fmla="*/ 117374 w 1620837"/>
              <a:gd name="connsiteY77" fmla="*/ 1230867 h 1620838"/>
              <a:gd name="connsiteX78" fmla="*/ 99777 w 1620837"/>
              <a:gd name="connsiteY78" fmla="*/ 1200389 h 1620838"/>
              <a:gd name="connsiteX79" fmla="*/ 194336 w 1620837"/>
              <a:gd name="connsiteY79" fmla="*/ 1110471 h 1620838"/>
              <a:gd name="connsiteX80" fmla="*/ 179405 w 1620837"/>
              <a:gd name="connsiteY80" fmla="*/ 1080387 h 1620838"/>
              <a:gd name="connsiteX81" fmla="*/ 162531 w 1620837"/>
              <a:gd name="connsiteY81" fmla="*/ 1033888 h 1620838"/>
              <a:gd name="connsiteX82" fmla="*/ 32168 w 1620837"/>
              <a:gd name="connsiteY82" fmla="*/ 1037168 h 1620838"/>
              <a:gd name="connsiteX83" fmla="*/ 23060 w 1620837"/>
              <a:gd name="connsiteY83" fmla="*/ 1003174 h 1620838"/>
              <a:gd name="connsiteX84" fmla="*/ 137164 w 1620837"/>
              <a:gd name="connsiteY84" fmla="*/ 941069 h 1620838"/>
              <a:gd name="connsiteX85" fmla="*/ 134973 w 1620837"/>
              <a:gd name="connsiteY85" fmla="*/ 931881 h 1620838"/>
              <a:gd name="connsiteX86" fmla="*/ 128544 w 1620837"/>
              <a:gd name="connsiteY86" fmla="*/ 859015 h 1620838"/>
              <a:gd name="connsiteX87" fmla="*/ 0 w 1620837"/>
              <a:gd name="connsiteY87" fmla="*/ 828015 h 1620838"/>
              <a:gd name="connsiteX88" fmla="*/ 0 w 1620837"/>
              <a:gd name="connsiteY88" fmla="*/ 792822 h 1620838"/>
              <a:gd name="connsiteX89" fmla="*/ 128544 w 1620837"/>
              <a:gd name="connsiteY89" fmla="*/ 761822 h 1620838"/>
              <a:gd name="connsiteX90" fmla="*/ 134973 w 1620837"/>
              <a:gd name="connsiteY90" fmla="*/ 688957 h 1620838"/>
              <a:gd name="connsiteX91" fmla="*/ 137164 w 1620837"/>
              <a:gd name="connsiteY91" fmla="*/ 679770 h 1620838"/>
              <a:gd name="connsiteX92" fmla="*/ 23060 w 1620837"/>
              <a:gd name="connsiteY92" fmla="*/ 617664 h 1620838"/>
              <a:gd name="connsiteX93" fmla="*/ 32168 w 1620837"/>
              <a:gd name="connsiteY93" fmla="*/ 583671 h 1620838"/>
              <a:gd name="connsiteX94" fmla="*/ 162531 w 1620837"/>
              <a:gd name="connsiteY94" fmla="*/ 586950 h 1620838"/>
              <a:gd name="connsiteX95" fmla="*/ 179405 w 1620837"/>
              <a:gd name="connsiteY95" fmla="*/ 540451 h 1620838"/>
              <a:gd name="connsiteX96" fmla="*/ 194336 w 1620837"/>
              <a:gd name="connsiteY96" fmla="*/ 510367 h 1620838"/>
              <a:gd name="connsiteX97" fmla="*/ 99777 w 1620837"/>
              <a:gd name="connsiteY97" fmla="*/ 420449 h 1620838"/>
              <a:gd name="connsiteX98" fmla="*/ 117374 w 1620837"/>
              <a:gd name="connsiteY98" fmla="*/ 389971 h 1620838"/>
              <a:gd name="connsiteX99" fmla="*/ 242427 w 1620837"/>
              <a:gd name="connsiteY99" fmla="*/ 426874 h 1620838"/>
              <a:gd name="connsiteX100" fmla="*/ 254459 w 1620837"/>
              <a:gd name="connsiteY100" fmla="*/ 408181 h 1620838"/>
              <a:gd name="connsiteX101" fmla="*/ 293461 w 1620837"/>
              <a:gd name="connsiteY101" fmla="*/ 361909 h 1620838"/>
              <a:gd name="connsiteX102" fmla="*/ 224923 w 1620837"/>
              <a:gd name="connsiteY102" fmla="*/ 249809 h 1620838"/>
              <a:gd name="connsiteX103" fmla="*/ 249809 w 1620837"/>
              <a:gd name="connsiteY103" fmla="*/ 224923 h 1620838"/>
              <a:gd name="connsiteX104" fmla="*/ 361948 w 1620837"/>
              <a:gd name="connsiteY104" fmla="*/ 293484 h 1620838"/>
              <a:gd name="connsiteX105" fmla="*/ 394940 w 1620837"/>
              <a:gd name="connsiteY105" fmla="*/ 264299 h 1620838"/>
              <a:gd name="connsiteX106" fmla="*/ 426926 w 1620837"/>
              <a:gd name="connsiteY106" fmla="*/ 242606 h 1620838"/>
              <a:gd name="connsiteX107" fmla="*/ 389970 w 1620837"/>
              <a:gd name="connsiteY107" fmla="*/ 117373 h 1620838"/>
              <a:gd name="connsiteX108" fmla="*/ 420448 w 1620837"/>
              <a:gd name="connsiteY108" fmla="*/ 99777 h 1620838"/>
              <a:gd name="connsiteX109" fmla="*/ 510139 w 1620837"/>
              <a:gd name="connsiteY109" fmla="*/ 194098 h 1620838"/>
              <a:gd name="connsiteX110" fmla="*/ 525191 w 1620837"/>
              <a:gd name="connsiteY110" fmla="*/ 186165 h 1620838"/>
              <a:gd name="connsiteX111" fmla="*/ 586936 w 1620837"/>
              <a:gd name="connsiteY111" fmla="*/ 162021 h 1620838"/>
              <a:gd name="connsiteX112" fmla="*/ 583670 w 1620837"/>
              <a:gd name="connsiteY112" fmla="*/ 32169 h 1620838"/>
              <a:gd name="connsiteX113" fmla="*/ 617663 w 1620837"/>
              <a:gd name="connsiteY113" fmla="*/ 23061 h 1620838"/>
              <a:gd name="connsiteX114" fmla="*/ 679904 w 1620837"/>
              <a:gd name="connsiteY114" fmla="*/ 137414 h 1620838"/>
              <a:gd name="connsiteX115" fmla="*/ 761671 w 1620837"/>
              <a:gd name="connsiteY115" fmla="*/ 129171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1620837" h="1620838">
                <a:moveTo>
                  <a:pt x="792822" y="0"/>
                </a:moveTo>
                <a:lnTo>
                  <a:pt x="828015" y="0"/>
                </a:lnTo>
                <a:lnTo>
                  <a:pt x="859166" y="129171"/>
                </a:lnTo>
                <a:lnTo>
                  <a:pt x="940933" y="137414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3901" y="162021"/>
                </a:lnTo>
                <a:lnTo>
                  <a:pt x="1095645" y="186165"/>
                </a:lnTo>
                <a:lnTo>
                  <a:pt x="1110698" y="194098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93911" y="242607"/>
                </a:lnTo>
                <a:lnTo>
                  <a:pt x="1225896" y="264299"/>
                </a:lnTo>
                <a:lnTo>
                  <a:pt x="1258889" y="293485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27376" y="361910"/>
                </a:lnTo>
                <a:lnTo>
                  <a:pt x="1366377" y="408181"/>
                </a:lnTo>
                <a:lnTo>
                  <a:pt x="1378409" y="426874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26500" y="510367"/>
                </a:lnTo>
                <a:lnTo>
                  <a:pt x="1441431" y="540451"/>
                </a:lnTo>
                <a:lnTo>
                  <a:pt x="1458306" y="586950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83672" y="679770"/>
                </a:lnTo>
                <a:lnTo>
                  <a:pt x="1485863" y="688957"/>
                </a:lnTo>
                <a:lnTo>
                  <a:pt x="1492292" y="76182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92292" y="859015"/>
                </a:lnTo>
                <a:lnTo>
                  <a:pt x="1485863" y="931881"/>
                </a:lnTo>
                <a:lnTo>
                  <a:pt x="1483672" y="941068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58306" y="1033888"/>
                </a:lnTo>
                <a:lnTo>
                  <a:pt x="1441431" y="1080387"/>
                </a:lnTo>
                <a:lnTo>
                  <a:pt x="1426500" y="1110471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78409" y="1193964"/>
                </a:lnTo>
                <a:lnTo>
                  <a:pt x="1366377" y="1212657"/>
                </a:lnTo>
                <a:lnTo>
                  <a:pt x="1327376" y="1258928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58889" y="1327353"/>
                </a:lnTo>
                <a:lnTo>
                  <a:pt x="1225896" y="1356539"/>
                </a:lnTo>
                <a:lnTo>
                  <a:pt x="1193911" y="1378231"/>
                </a:lnTo>
                <a:lnTo>
                  <a:pt x="1230867" y="1503465"/>
                </a:lnTo>
                <a:lnTo>
                  <a:pt x="1200389" y="1521061"/>
                </a:lnTo>
                <a:lnTo>
                  <a:pt x="1110698" y="1426740"/>
                </a:lnTo>
                <a:lnTo>
                  <a:pt x="1095645" y="1434673"/>
                </a:lnTo>
                <a:lnTo>
                  <a:pt x="1033901" y="1458817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0933" y="1483424"/>
                </a:lnTo>
                <a:lnTo>
                  <a:pt x="859166" y="1491667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1671" y="1491667"/>
                </a:lnTo>
                <a:lnTo>
                  <a:pt x="679904" y="1483424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936" y="1458818"/>
                </a:lnTo>
                <a:lnTo>
                  <a:pt x="525191" y="1434673"/>
                </a:lnTo>
                <a:lnTo>
                  <a:pt x="510139" y="1426741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6926" y="1378232"/>
                </a:lnTo>
                <a:lnTo>
                  <a:pt x="394940" y="1356539"/>
                </a:lnTo>
                <a:lnTo>
                  <a:pt x="361948" y="1327354"/>
                </a:lnTo>
                <a:lnTo>
                  <a:pt x="249809" y="1395915"/>
                </a:lnTo>
                <a:lnTo>
                  <a:pt x="224923" y="1371030"/>
                </a:lnTo>
                <a:lnTo>
                  <a:pt x="293461" y="1258929"/>
                </a:lnTo>
                <a:lnTo>
                  <a:pt x="254459" y="1212657"/>
                </a:lnTo>
                <a:lnTo>
                  <a:pt x="242427" y="1193964"/>
                </a:lnTo>
                <a:lnTo>
                  <a:pt x="117374" y="1230867"/>
                </a:lnTo>
                <a:lnTo>
                  <a:pt x="99777" y="1200389"/>
                </a:lnTo>
                <a:lnTo>
                  <a:pt x="194336" y="1110471"/>
                </a:lnTo>
                <a:lnTo>
                  <a:pt x="179405" y="1080387"/>
                </a:lnTo>
                <a:lnTo>
                  <a:pt x="162531" y="1033888"/>
                </a:lnTo>
                <a:lnTo>
                  <a:pt x="32168" y="1037168"/>
                </a:lnTo>
                <a:lnTo>
                  <a:pt x="23060" y="1003174"/>
                </a:lnTo>
                <a:lnTo>
                  <a:pt x="137164" y="941069"/>
                </a:lnTo>
                <a:lnTo>
                  <a:pt x="134973" y="931881"/>
                </a:lnTo>
                <a:lnTo>
                  <a:pt x="128544" y="859015"/>
                </a:lnTo>
                <a:lnTo>
                  <a:pt x="0" y="828015"/>
                </a:lnTo>
                <a:lnTo>
                  <a:pt x="0" y="792822"/>
                </a:lnTo>
                <a:lnTo>
                  <a:pt x="128544" y="761822"/>
                </a:lnTo>
                <a:lnTo>
                  <a:pt x="134973" y="688957"/>
                </a:lnTo>
                <a:lnTo>
                  <a:pt x="137164" y="679770"/>
                </a:lnTo>
                <a:lnTo>
                  <a:pt x="23060" y="617664"/>
                </a:lnTo>
                <a:lnTo>
                  <a:pt x="32168" y="583671"/>
                </a:lnTo>
                <a:lnTo>
                  <a:pt x="162531" y="586950"/>
                </a:lnTo>
                <a:lnTo>
                  <a:pt x="179405" y="540451"/>
                </a:lnTo>
                <a:lnTo>
                  <a:pt x="194336" y="510367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42427" y="426874"/>
                </a:lnTo>
                <a:lnTo>
                  <a:pt x="254459" y="408181"/>
                </a:lnTo>
                <a:lnTo>
                  <a:pt x="293461" y="361909"/>
                </a:lnTo>
                <a:lnTo>
                  <a:pt x="224923" y="249809"/>
                </a:lnTo>
                <a:lnTo>
                  <a:pt x="249809" y="224923"/>
                </a:lnTo>
                <a:lnTo>
                  <a:pt x="361948" y="293484"/>
                </a:lnTo>
                <a:lnTo>
                  <a:pt x="394940" y="264299"/>
                </a:lnTo>
                <a:lnTo>
                  <a:pt x="426926" y="242606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10139" y="194098"/>
                </a:lnTo>
                <a:lnTo>
                  <a:pt x="525191" y="186165"/>
                </a:lnTo>
                <a:lnTo>
                  <a:pt x="586936" y="162021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9904" y="137414"/>
                </a:lnTo>
                <a:lnTo>
                  <a:pt x="761671" y="12917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21" name="フリーフォーム: 図形 920">
            <a:extLst>
              <a:ext uri="{FF2B5EF4-FFF2-40B4-BE49-F238E27FC236}">
                <a16:creationId xmlns:a16="http://schemas.microsoft.com/office/drawing/2014/main" id="{7139C924-5412-4218-B07E-37334B2D1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9237" y="4787511"/>
            <a:ext cx="1620837" cy="1620837"/>
          </a:xfrm>
          <a:custGeom>
            <a:avLst/>
            <a:gdLst>
              <a:gd name="connsiteX0" fmla="*/ 809319 w 1620837"/>
              <a:gd name="connsiteY0" fmla="*/ 681067 h 1620837"/>
              <a:gd name="connsiteX1" fmla="*/ 681068 w 1620837"/>
              <a:gd name="connsiteY1" fmla="*/ 809319 h 1620837"/>
              <a:gd name="connsiteX2" fmla="*/ 809319 w 1620837"/>
              <a:gd name="connsiteY2" fmla="*/ 937570 h 1620837"/>
              <a:gd name="connsiteX3" fmla="*/ 937571 w 1620837"/>
              <a:gd name="connsiteY3" fmla="*/ 809319 h 1620837"/>
              <a:gd name="connsiteX4" fmla="*/ 809319 w 1620837"/>
              <a:gd name="connsiteY4" fmla="*/ 681067 h 1620837"/>
              <a:gd name="connsiteX5" fmla="*/ 792823 w 1620837"/>
              <a:gd name="connsiteY5" fmla="*/ 0 h 1620837"/>
              <a:gd name="connsiteX6" fmla="*/ 828015 w 1620837"/>
              <a:gd name="connsiteY6" fmla="*/ 0 h 1620837"/>
              <a:gd name="connsiteX7" fmla="*/ 853758 w 1620837"/>
              <a:gd name="connsiteY7" fmla="*/ 106744 h 1620837"/>
              <a:gd name="connsiteX8" fmla="*/ 951821 w 1620837"/>
              <a:gd name="connsiteY8" fmla="*/ 116628 h 1620837"/>
              <a:gd name="connsiteX9" fmla="*/ 952194 w 1620837"/>
              <a:gd name="connsiteY9" fmla="*/ 116727 h 1620837"/>
              <a:gd name="connsiteX10" fmla="*/ 1003174 w 1620837"/>
              <a:gd name="connsiteY10" fmla="*/ 23061 h 1620837"/>
              <a:gd name="connsiteX11" fmla="*/ 1037168 w 1620837"/>
              <a:gd name="connsiteY11" fmla="*/ 32169 h 1620837"/>
              <a:gd name="connsiteX12" fmla="*/ 1034476 w 1620837"/>
              <a:gd name="connsiteY12" fmla="*/ 139167 h 1620837"/>
              <a:gd name="connsiteX13" fmla="*/ 1103240 w 1620837"/>
              <a:gd name="connsiteY13" fmla="*/ 166054 h 1620837"/>
              <a:gd name="connsiteX14" fmla="*/ 1125974 w 1620837"/>
              <a:gd name="connsiteY14" fmla="*/ 178034 h 1620837"/>
              <a:gd name="connsiteX15" fmla="*/ 1200389 w 1620837"/>
              <a:gd name="connsiteY15" fmla="*/ 99777 h 1620837"/>
              <a:gd name="connsiteX16" fmla="*/ 1230867 w 1620837"/>
              <a:gd name="connsiteY16" fmla="*/ 117373 h 1620837"/>
              <a:gd name="connsiteX17" fmla="*/ 1200199 w 1620837"/>
              <a:gd name="connsiteY17" fmla="*/ 221296 h 1620837"/>
              <a:gd name="connsiteX18" fmla="*/ 1237457 w 1620837"/>
              <a:gd name="connsiteY18" fmla="*/ 246564 h 1620837"/>
              <a:gd name="connsiteX19" fmla="*/ 1277581 w 1620837"/>
              <a:gd name="connsiteY19" fmla="*/ 282057 h 1620837"/>
              <a:gd name="connsiteX20" fmla="*/ 1371029 w 1620837"/>
              <a:gd name="connsiteY20" fmla="*/ 224924 h 1620837"/>
              <a:gd name="connsiteX21" fmla="*/ 1395914 w 1620837"/>
              <a:gd name="connsiteY21" fmla="*/ 249809 h 1620837"/>
              <a:gd name="connsiteX22" fmla="*/ 1338767 w 1620837"/>
              <a:gd name="connsiteY22" fmla="*/ 343279 h 1620837"/>
              <a:gd name="connsiteX23" fmla="*/ 1382213 w 1620837"/>
              <a:gd name="connsiteY23" fmla="*/ 394824 h 1620837"/>
              <a:gd name="connsiteX24" fmla="*/ 1398941 w 1620837"/>
              <a:gd name="connsiteY24" fmla="*/ 420815 h 1620837"/>
              <a:gd name="connsiteX25" fmla="*/ 1503464 w 1620837"/>
              <a:gd name="connsiteY25" fmla="*/ 389970 h 1620837"/>
              <a:gd name="connsiteX26" fmla="*/ 1521060 w 1620837"/>
              <a:gd name="connsiteY26" fmla="*/ 420448 h 1620837"/>
              <a:gd name="connsiteX27" fmla="*/ 1441955 w 1620837"/>
              <a:gd name="connsiteY27" fmla="*/ 495670 h 1620837"/>
              <a:gd name="connsiteX28" fmla="*/ 1459549 w 1620837"/>
              <a:gd name="connsiteY28" fmla="*/ 531122 h 1620837"/>
              <a:gd name="connsiteX29" fmla="*/ 1479613 w 1620837"/>
              <a:gd name="connsiteY29" fmla="*/ 586414 h 1620837"/>
              <a:gd name="connsiteX30" fmla="*/ 1588668 w 1620837"/>
              <a:gd name="connsiteY30" fmla="*/ 583670 h 1620837"/>
              <a:gd name="connsiteX31" fmla="*/ 1597777 w 1620837"/>
              <a:gd name="connsiteY31" fmla="*/ 617663 h 1620837"/>
              <a:gd name="connsiteX32" fmla="*/ 1501918 w 1620837"/>
              <a:gd name="connsiteY32" fmla="*/ 669838 h 1620837"/>
              <a:gd name="connsiteX33" fmla="*/ 1505331 w 1620837"/>
              <a:gd name="connsiteY33" fmla="*/ 684153 h 1620837"/>
              <a:gd name="connsiteX34" fmla="*/ 1512616 w 1620837"/>
              <a:gd name="connsiteY34" fmla="*/ 766723 h 1620837"/>
              <a:gd name="connsiteX35" fmla="*/ 1620837 w 1620837"/>
              <a:gd name="connsiteY35" fmla="*/ 792822 h 1620837"/>
              <a:gd name="connsiteX36" fmla="*/ 1620837 w 1620837"/>
              <a:gd name="connsiteY36" fmla="*/ 828015 h 1620837"/>
              <a:gd name="connsiteX37" fmla="*/ 1512418 w 1620837"/>
              <a:gd name="connsiteY37" fmla="*/ 854162 h 1620837"/>
              <a:gd name="connsiteX38" fmla="*/ 1505331 w 1620837"/>
              <a:gd name="connsiteY38" fmla="*/ 934484 h 1620837"/>
              <a:gd name="connsiteX39" fmla="*/ 1501454 w 1620837"/>
              <a:gd name="connsiteY39" fmla="*/ 950747 h 1620837"/>
              <a:gd name="connsiteX40" fmla="*/ 1597777 w 1620837"/>
              <a:gd name="connsiteY40" fmla="*/ 1003174 h 1620837"/>
              <a:gd name="connsiteX41" fmla="*/ 1588668 w 1620837"/>
              <a:gd name="connsiteY41" fmla="*/ 1037167 h 1620837"/>
              <a:gd name="connsiteX42" fmla="*/ 1478822 w 1620837"/>
              <a:gd name="connsiteY42" fmla="*/ 1034404 h 1620837"/>
              <a:gd name="connsiteX43" fmla="*/ 1459549 w 1620837"/>
              <a:gd name="connsiteY43" fmla="*/ 1087515 h 1620837"/>
              <a:gd name="connsiteX44" fmla="*/ 1441213 w 1620837"/>
              <a:gd name="connsiteY44" fmla="*/ 1124461 h 1620837"/>
              <a:gd name="connsiteX45" fmla="*/ 1521060 w 1620837"/>
              <a:gd name="connsiteY45" fmla="*/ 1200388 h 1620837"/>
              <a:gd name="connsiteX46" fmla="*/ 1503464 w 1620837"/>
              <a:gd name="connsiteY46" fmla="*/ 1230866 h 1620837"/>
              <a:gd name="connsiteX47" fmla="*/ 1397752 w 1620837"/>
              <a:gd name="connsiteY47" fmla="*/ 1199671 h 1620837"/>
              <a:gd name="connsiteX48" fmla="*/ 1382213 w 1620837"/>
              <a:gd name="connsiteY48" fmla="*/ 1223813 h 1620837"/>
              <a:gd name="connsiteX49" fmla="*/ 1337987 w 1620837"/>
              <a:gd name="connsiteY49" fmla="*/ 1276283 h 1620837"/>
              <a:gd name="connsiteX50" fmla="*/ 1395914 w 1620837"/>
              <a:gd name="connsiteY50" fmla="*/ 1371029 h 1620837"/>
              <a:gd name="connsiteX51" fmla="*/ 1371029 w 1620837"/>
              <a:gd name="connsiteY51" fmla="*/ 1395914 h 1620837"/>
              <a:gd name="connsiteX52" fmla="*/ 1276110 w 1620837"/>
              <a:gd name="connsiteY52" fmla="*/ 1337881 h 1620837"/>
              <a:gd name="connsiteX53" fmla="*/ 1237457 w 1620837"/>
              <a:gd name="connsiteY53" fmla="*/ 1372073 h 1620837"/>
              <a:gd name="connsiteX54" fmla="*/ 1199658 w 1620837"/>
              <a:gd name="connsiteY54" fmla="*/ 1397708 h 1620837"/>
              <a:gd name="connsiteX55" fmla="*/ 1230867 w 1620837"/>
              <a:gd name="connsiteY55" fmla="*/ 1503464 h 1620837"/>
              <a:gd name="connsiteX56" fmla="*/ 1200389 w 1620837"/>
              <a:gd name="connsiteY56" fmla="*/ 1521060 h 1620837"/>
              <a:gd name="connsiteX57" fmla="*/ 1124580 w 1620837"/>
              <a:gd name="connsiteY57" fmla="*/ 1441338 h 1620837"/>
              <a:gd name="connsiteX58" fmla="*/ 1103240 w 1620837"/>
              <a:gd name="connsiteY58" fmla="*/ 1452583 h 1620837"/>
              <a:gd name="connsiteX59" fmla="*/ 1034421 w 1620837"/>
              <a:gd name="connsiteY59" fmla="*/ 1479492 h 1620837"/>
              <a:gd name="connsiteX60" fmla="*/ 1037168 w 1620837"/>
              <a:gd name="connsiteY60" fmla="*/ 1588668 h 1620837"/>
              <a:gd name="connsiteX61" fmla="*/ 1003174 w 1620837"/>
              <a:gd name="connsiteY61" fmla="*/ 1597777 h 1620837"/>
              <a:gd name="connsiteX62" fmla="*/ 951090 w 1620837"/>
              <a:gd name="connsiteY62" fmla="*/ 1502083 h 1620837"/>
              <a:gd name="connsiteX63" fmla="*/ 854301 w 1620837"/>
              <a:gd name="connsiteY63" fmla="*/ 1511839 h 1620837"/>
              <a:gd name="connsiteX64" fmla="*/ 828015 w 1620837"/>
              <a:gd name="connsiteY64" fmla="*/ 1620837 h 1620837"/>
              <a:gd name="connsiteX65" fmla="*/ 792823 w 1620837"/>
              <a:gd name="connsiteY65" fmla="*/ 1620837 h 1620837"/>
              <a:gd name="connsiteX66" fmla="*/ 766591 w 1620837"/>
              <a:gd name="connsiteY66" fmla="*/ 1512066 h 1620837"/>
              <a:gd name="connsiteX67" fmla="*/ 669634 w 1620837"/>
              <a:gd name="connsiteY67" fmla="*/ 1502293 h 1620837"/>
              <a:gd name="connsiteX68" fmla="*/ 617664 w 1620837"/>
              <a:gd name="connsiteY68" fmla="*/ 1597777 h 1620837"/>
              <a:gd name="connsiteX69" fmla="*/ 583670 w 1620837"/>
              <a:gd name="connsiteY69" fmla="*/ 1588668 h 1620837"/>
              <a:gd name="connsiteX70" fmla="*/ 586396 w 1620837"/>
              <a:gd name="connsiteY70" fmla="*/ 1480344 h 1620837"/>
              <a:gd name="connsiteX71" fmla="*/ 515399 w 1620837"/>
              <a:gd name="connsiteY71" fmla="*/ 1452583 h 1620837"/>
              <a:gd name="connsiteX72" fmla="*/ 495524 w 1620837"/>
              <a:gd name="connsiteY72" fmla="*/ 1442110 h 1620837"/>
              <a:gd name="connsiteX73" fmla="*/ 420449 w 1620837"/>
              <a:gd name="connsiteY73" fmla="*/ 1521060 h 1620837"/>
              <a:gd name="connsiteX74" fmla="*/ 389972 w 1620837"/>
              <a:gd name="connsiteY74" fmla="*/ 1503464 h 1620837"/>
              <a:gd name="connsiteX75" fmla="*/ 420813 w 1620837"/>
              <a:gd name="connsiteY75" fmla="*/ 1398951 h 1620837"/>
              <a:gd name="connsiteX76" fmla="*/ 381182 w 1620837"/>
              <a:gd name="connsiteY76" fmla="*/ 1372073 h 1620837"/>
              <a:gd name="connsiteX77" fmla="*/ 343428 w 1620837"/>
              <a:gd name="connsiteY77" fmla="*/ 1338676 h 1620837"/>
              <a:gd name="connsiteX78" fmla="*/ 249809 w 1620837"/>
              <a:gd name="connsiteY78" fmla="*/ 1395914 h 1620837"/>
              <a:gd name="connsiteX79" fmla="*/ 224924 w 1620837"/>
              <a:gd name="connsiteY79" fmla="*/ 1371029 h 1620837"/>
              <a:gd name="connsiteX80" fmla="*/ 281927 w 1620837"/>
              <a:gd name="connsiteY80" fmla="*/ 1277795 h 1620837"/>
              <a:gd name="connsiteX81" fmla="*/ 236426 w 1620837"/>
              <a:gd name="connsiteY81" fmla="*/ 1223813 h 1620837"/>
              <a:gd name="connsiteX82" fmla="*/ 221238 w 1620837"/>
              <a:gd name="connsiteY82" fmla="*/ 1200216 h 1620837"/>
              <a:gd name="connsiteX83" fmla="*/ 117374 w 1620837"/>
              <a:gd name="connsiteY83" fmla="*/ 1230866 h 1620837"/>
              <a:gd name="connsiteX84" fmla="*/ 99777 w 1620837"/>
              <a:gd name="connsiteY84" fmla="*/ 1200388 h 1620837"/>
              <a:gd name="connsiteX85" fmla="*/ 178131 w 1620837"/>
              <a:gd name="connsiteY85" fmla="*/ 1125881 h 1620837"/>
              <a:gd name="connsiteX86" fmla="*/ 159091 w 1620837"/>
              <a:gd name="connsiteY86" fmla="*/ 1087515 h 1620837"/>
              <a:gd name="connsiteX87" fmla="*/ 139837 w 1620837"/>
              <a:gd name="connsiteY87" fmla="*/ 1034458 h 1620837"/>
              <a:gd name="connsiteX88" fmla="*/ 32169 w 1620837"/>
              <a:gd name="connsiteY88" fmla="*/ 1037167 h 1620837"/>
              <a:gd name="connsiteX89" fmla="*/ 23061 w 1620837"/>
              <a:gd name="connsiteY89" fmla="*/ 1003174 h 1620837"/>
              <a:gd name="connsiteX90" fmla="*/ 117438 w 1620837"/>
              <a:gd name="connsiteY90" fmla="*/ 951806 h 1620837"/>
              <a:gd name="connsiteX91" fmla="*/ 113308 w 1620837"/>
              <a:gd name="connsiteY91" fmla="*/ 934484 h 1620837"/>
              <a:gd name="connsiteX92" fmla="*/ 106174 w 1620837"/>
              <a:gd name="connsiteY92" fmla="*/ 853620 h 1620837"/>
              <a:gd name="connsiteX93" fmla="*/ 0 w 1620837"/>
              <a:gd name="connsiteY93" fmla="*/ 828015 h 1620837"/>
              <a:gd name="connsiteX94" fmla="*/ 0 w 1620837"/>
              <a:gd name="connsiteY94" fmla="*/ 792822 h 1620837"/>
              <a:gd name="connsiteX95" fmla="*/ 105975 w 1620837"/>
              <a:gd name="connsiteY95" fmla="*/ 767265 h 1620837"/>
              <a:gd name="connsiteX96" fmla="*/ 113308 w 1620837"/>
              <a:gd name="connsiteY96" fmla="*/ 684153 h 1620837"/>
              <a:gd name="connsiteX97" fmla="*/ 116974 w 1620837"/>
              <a:gd name="connsiteY97" fmla="*/ 668778 h 1620837"/>
              <a:gd name="connsiteX98" fmla="*/ 23061 w 1620837"/>
              <a:gd name="connsiteY98" fmla="*/ 617663 h 1620837"/>
              <a:gd name="connsiteX99" fmla="*/ 32169 w 1620837"/>
              <a:gd name="connsiteY99" fmla="*/ 583670 h 1620837"/>
              <a:gd name="connsiteX100" fmla="*/ 139046 w 1620837"/>
              <a:gd name="connsiteY100" fmla="*/ 586359 h 1620837"/>
              <a:gd name="connsiteX101" fmla="*/ 159091 w 1620837"/>
              <a:gd name="connsiteY101" fmla="*/ 531122 h 1620837"/>
              <a:gd name="connsiteX102" fmla="*/ 177390 w 1620837"/>
              <a:gd name="connsiteY102" fmla="*/ 494250 h 1620837"/>
              <a:gd name="connsiteX103" fmla="*/ 99777 w 1620837"/>
              <a:gd name="connsiteY103" fmla="*/ 420448 h 1620837"/>
              <a:gd name="connsiteX104" fmla="*/ 117374 w 1620837"/>
              <a:gd name="connsiteY104" fmla="*/ 389970 h 1620837"/>
              <a:gd name="connsiteX105" fmla="*/ 220049 w 1620837"/>
              <a:gd name="connsiteY105" fmla="*/ 420269 h 1620837"/>
              <a:gd name="connsiteX106" fmla="*/ 236426 w 1620837"/>
              <a:gd name="connsiteY106" fmla="*/ 394824 h 1620837"/>
              <a:gd name="connsiteX107" fmla="*/ 281147 w 1620837"/>
              <a:gd name="connsiteY107" fmla="*/ 341767 h 1620837"/>
              <a:gd name="connsiteX108" fmla="*/ 224924 w 1620837"/>
              <a:gd name="connsiteY108" fmla="*/ 249808 h 1620837"/>
              <a:gd name="connsiteX109" fmla="*/ 249809 w 1620837"/>
              <a:gd name="connsiteY109" fmla="*/ 224924 h 1620837"/>
              <a:gd name="connsiteX110" fmla="*/ 341957 w 1620837"/>
              <a:gd name="connsiteY110" fmla="*/ 281262 h 1620837"/>
              <a:gd name="connsiteX111" fmla="*/ 381182 w 1620837"/>
              <a:gd name="connsiteY111" fmla="*/ 246564 h 1620837"/>
              <a:gd name="connsiteX112" fmla="*/ 420273 w 1620837"/>
              <a:gd name="connsiteY112" fmla="*/ 220053 h 1620837"/>
              <a:gd name="connsiteX113" fmla="*/ 389972 w 1620837"/>
              <a:gd name="connsiteY113" fmla="*/ 117373 h 1620837"/>
              <a:gd name="connsiteX114" fmla="*/ 420449 w 1620837"/>
              <a:gd name="connsiteY114" fmla="*/ 99777 h 1620837"/>
              <a:gd name="connsiteX115" fmla="*/ 494130 w 1620837"/>
              <a:gd name="connsiteY115" fmla="*/ 177262 h 1620837"/>
              <a:gd name="connsiteX116" fmla="*/ 515399 w 1620837"/>
              <a:gd name="connsiteY116" fmla="*/ 166054 h 1620837"/>
              <a:gd name="connsiteX117" fmla="*/ 586341 w 1620837"/>
              <a:gd name="connsiteY117" fmla="*/ 138315 h 1620837"/>
              <a:gd name="connsiteX118" fmla="*/ 583670 w 1620837"/>
              <a:gd name="connsiteY118" fmla="*/ 32169 h 1620837"/>
              <a:gd name="connsiteX119" fmla="*/ 617664 w 1620837"/>
              <a:gd name="connsiteY119" fmla="*/ 23061 h 1620837"/>
              <a:gd name="connsiteX120" fmla="*/ 668499 w 1620837"/>
              <a:gd name="connsiteY120" fmla="*/ 116459 h 1620837"/>
              <a:gd name="connsiteX121" fmla="*/ 767135 w 1620837"/>
              <a:gd name="connsiteY121" fmla="*/ 106516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620837" h="1620837">
                <a:moveTo>
                  <a:pt x="809319" y="681067"/>
                </a:moveTo>
                <a:cubicBezTo>
                  <a:pt x="738483" y="681067"/>
                  <a:pt x="681068" y="738482"/>
                  <a:pt x="681068" y="809319"/>
                </a:cubicBezTo>
                <a:cubicBezTo>
                  <a:pt x="681068" y="880155"/>
                  <a:pt x="738483" y="937570"/>
                  <a:pt x="809319" y="937570"/>
                </a:cubicBezTo>
                <a:cubicBezTo>
                  <a:pt x="880156" y="937570"/>
                  <a:pt x="937571" y="880155"/>
                  <a:pt x="937571" y="809319"/>
                </a:cubicBezTo>
                <a:cubicBezTo>
                  <a:pt x="937571" y="738482"/>
                  <a:pt x="880156" y="681067"/>
                  <a:pt x="809319" y="681067"/>
                </a:cubicBezTo>
                <a:close/>
                <a:moveTo>
                  <a:pt x="792823" y="0"/>
                </a:moveTo>
                <a:lnTo>
                  <a:pt x="828015" y="0"/>
                </a:lnTo>
                <a:lnTo>
                  <a:pt x="853758" y="106744"/>
                </a:lnTo>
                <a:lnTo>
                  <a:pt x="951821" y="116628"/>
                </a:lnTo>
                <a:lnTo>
                  <a:pt x="952194" y="116727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4476" y="139167"/>
                </a:lnTo>
                <a:lnTo>
                  <a:pt x="1103240" y="166054"/>
                </a:lnTo>
                <a:lnTo>
                  <a:pt x="1125974" y="178034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200199" y="221296"/>
                </a:lnTo>
                <a:lnTo>
                  <a:pt x="1237457" y="246564"/>
                </a:lnTo>
                <a:lnTo>
                  <a:pt x="1277581" y="282057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38767" y="343279"/>
                </a:lnTo>
                <a:lnTo>
                  <a:pt x="1382213" y="394824"/>
                </a:lnTo>
                <a:lnTo>
                  <a:pt x="1398941" y="420815"/>
                </a:lnTo>
                <a:lnTo>
                  <a:pt x="1503464" y="389970"/>
                </a:lnTo>
                <a:lnTo>
                  <a:pt x="1521060" y="420448"/>
                </a:lnTo>
                <a:lnTo>
                  <a:pt x="1441955" y="495670"/>
                </a:lnTo>
                <a:lnTo>
                  <a:pt x="1459549" y="531122"/>
                </a:lnTo>
                <a:lnTo>
                  <a:pt x="1479613" y="586414"/>
                </a:lnTo>
                <a:lnTo>
                  <a:pt x="1588668" y="583670"/>
                </a:lnTo>
                <a:lnTo>
                  <a:pt x="1597777" y="617663"/>
                </a:lnTo>
                <a:lnTo>
                  <a:pt x="1501918" y="669838"/>
                </a:lnTo>
                <a:lnTo>
                  <a:pt x="1505331" y="684153"/>
                </a:lnTo>
                <a:lnTo>
                  <a:pt x="1512616" y="76672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12418" y="854162"/>
                </a:lnTo>
                <a:lnTo>
                  <a:pt x="1505331" y="934484"/>
                </a:lnTo>
                <a:lnTo>
                  <a:pt x="1501454" y="950747"/>
                </a:lnTo>
                <a:lnTo>
                  <a:pt x="1597777" y="1003174"/>
                </a:lnTo>
                <a:lnTo>
                  <a:pt x="1588668" y="1037167"/>
                </a:lnTo>
                <a:lnTo>
                  <a:pt x="1478822" y="1034404"/>
                </a:lnTo>
                <a:lnTo>
                  <a:pt x="1459549" y="1087515"/>
                </a:lnTo>
                <a:lnTo>
                  <a:pt x="1441213" y="1124461"/>
                </a:lnTo>
                <a:lnTo>
                  <a:pt x="1521060" y="1200388"/>
                </a:lnTo>
                <a:lnTo>
                  <a:pt x="1503464" y="1230866"/>
                </a:lnTo>
                <a:lnTo>
                  <a:pt x="1397752" y="1199671"/>
                </a:lnTo>
                <a:lnTo>
                  <a:pt x="1382213" y="1223813"/>
                </a:lnTo>
                <a:lnTo>
                  <a:pt x="1337987" y="1276283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76110" y="1337881"/>
                </a:lnTo>
                <a:lnTo>
                  <a:pt x="1237457" y="1372073"/>
                </a:lnTo>
                <a:lnTo>
                  <a:pt x="1199658" y="1397708"/>
                </a:lnTo>
                <a:lnTo>
                  <a:pt x="1230867" y="1503464"/>
                </a:lnTo>
                <a:lnTo>
                  <a:pt x="1200389" y="1521060"/>
                </a:lnTo>
                <a:lnTo>
                  <a:pt x="1124580" y="1441338"/>
                </a:lnTo>
                <a:lnTo>
                  <a:pt x="1103240" y="1452583"/>
                </a:lnTo>
                <a:lnTo>
                  <a:pt x="1034421" y="1479492"/>
                </a:lnTo>
                <a:lnTo>
                  <a:pt x="1037168" y="1588668"/>
                </a:lnTo>
                <a:lnTo>
                  <a:pt x="1003174" y="1597777"/>
                </a:lnTo>
                <a:lnTo>
                  <a:pt x="951090" y="1502083"/>
                </a:lnTo>
                <a:lnTo>
                  <a:pt x="854301" y="1511839"/>
                </a:lnTo>
                <a:lnTo>
                  <a:pt x="828015" y="1620837"/>
                </a:lnTo>
                <a:lnTo>
                  <a:pt x="792823" y="1620837"/>
                </a:lnTo>
                <a:lnTo>
                  <a:pt x="766591" y="1512066"/>
                </a:lnTo>
                <a:lnTo>
                  <a:pt x="669634" y="1502293"/>
                </a:lnTo>
                <a:lnTo>
                  <a:pt x="617664" y="1597777"/>
                </a:lnTo>
                <a:lnTo>
                  <a:pt x="583670" y="1588668"/>
                </a:lnTo>
                <a:lnTo>
                  <a:pt x="586396" y="1480344"/>
                </a:lnTo>
                <a:lnTo>
                  <a:pt x="515399" y="1452583"/>
                </a:lnTo>
                <a:lnTo>
                  <a:pt x="495524" y="1442110"/>
                </a:lnTo>
                <a:lnTo>
                  <a:pt x="420449" y="1521060"/>
                </a:lnTo>
                <a:lnTo>
                  <a:pt x="389972" y="1503464"/>
                </a:lnTo>
                <a:lnTo>
                  <a:pt x="420813" y="1398951"/>
                </a:lnTo>
                <a:lnTo>
                  <a:pt x="381182" y="1372073"/>
                </a:lnTo>
                <a:lnTo>
                  <a:pt x="343428" y="1338676"/>
                </a:lnTo>
                <a:lnTo>
                  <a:pt x="249809" y="1395914"/>
                </a:lnTo>
                <a:lnTo>
                  <a:pt x="224924" y="1371029"/>
                </a:lnTo>
                <a:lnTo>
                  <a:pt x="281927" y="1277795"/>
                </a:lnTo>
                <a:lnTo>
                  <a:pt x="236426" y="1223813"/>
                </a:lnTo>
                <a:lnTo>
                  <a:pt x="221238" y="1200216"/>
                </a:lnTo>
                <a:lnTo>
                  <a:pt x="117374" y="1230866"/>
                </a:lnTo>
                <a:lnTo>
                  <a:pt x="99777" y="1200388"/>
                </a:lnTo>
                <a:lnTo>
                  <a:pt x="178131" y="1125881"/>
                </a:lnTo>
                <a:lnTo>
                  <a:pt x="159091" y="1087515"/>
                </a:lnTo>
                <a:lnTo>
                  <a:pt x="139837" y="1034458"/>
                </a:lnTo>
                <a:lnTo>
                  <a:pt x="32169" y="1037167"/>
                </a:lnTo>
                <a:lnTo>
                  <a:pt x="23061" y="1003174"/>
                </a:lnTo>
                <a:lnTo>
                  <a:pt x="117438" y="951806"/>
                </a:lnTo>
                <a:lnTo>
                  <a:pt x="113308" y="934484"/>
                </a:lnTo>
                <a:lnTo>
                  <a:pt x="106174" y="853620"/>
                </a:lnTo>
                <a:lnTo>
                  <a:pt x="0" y="828015"/>
                </a:lnTo>
                <a:lnTo>
                  <a:pt x="0" y="792822"/>
                </a:lnTo>
                <a:lnTo>
                  <a:pt x="105975" y="767265"/>
                </a:lnTo>
                <a:lnTo>
                  <a:pt x="113308" y="684153"/>
                </a:lnTo>
                <a:lnTo>
                  <a:pt x="116974" y="668778"/>
                </a:lnTo>
                <a:lnTo>
                  <a:pt x="23061" y="617663"/>
                </a:lnTo>
                <a:lnTo>
                  <a:pt x="32169" y="583670"/>
                </a:lnTo>
                <a:lnTo>
                  <a:pt x="139046" y="586359"/>
                </a:lnTo>
                <a:lnTo>
                  <a:pt x="159091" y="531122"/>
                </a:lnTo>
                <a:lnTo>
                  <a:pt x="177390" y="494250"/>
                </a:lnTo>
                <a:lnTo>
                  <a:pt x="99777" y="420448"/>
                </a:lnTo>
                <a:lnTo>
                  <a:pt x="117374" y="389970"/>
                </a:lnTo>
                <a:lnTo>
                  <a:pt x="220049" y="420269"/>
                </a:lnTo>
                <a:lnTo>
                  <a:pt x="236426" y="394824"/>
                </a:lnTo>
                <a:lnTo>
                  <a:pt x="281147" y="341767"/>
                </a:lnTo>
                <a:lnTo>
                  <a:pt x="224924" y="249808"/>
                </a:lnTo>
                <a:lnTo>
                  <a:pt x="249809" y="224924"/>
                </a:lnTo>
                <a:lnTo>
                  <a:pt x="341957" y="281262"/>
                </a:lnTo>
                <a:lnTo>
                  <a:pt x="381182" y="246564"/>
                </a:lnTo>
                <a:lnTo>
                  <a:pt x="420273" y="220053"/>
                </a:lnTo>
                <a:lnTo>
                  <a:pt x="389972" y="117373"/>
                </a:lnTo>
                <a:lnTo>
                  <a:pt x="420449" y="99777"/>
                </a:lnTo>
                <a:lnTo>
                  <a:pt x="494130" y="177262"/>
                </a:lnTo>
                <a:lnTo>
                  <a:pt x="515399" y="166054"/>
                </a:lnTo>
                <a:lnTo>
                  <a:pt x="586341" y="138315"/>
                </a:lnTo>
                <a:lnTo>
                  <a:pt x="583670" y="32169"/>
                </a:lnTo>
                <a:lnTo>
                  <a:pt x="617664" y="23061"/>
                </a:lnTo>
                <a:lnTo>
                  <a:pt x="668499" y="116459"/>
                </a:lnTo>
                <a:lnTo>
                  <a:pt x="767135" y="106516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922" name="フリーフォーム: 図形 921">
            <a:extLst>
              <a:ext uri="{FF2B5EF4-FFF2-40B4-BE49-F238E27FC236}">
                <a16:creationId xmlns:a16="http://schemas.microsoft.com/office/drawing/2014/main" id="{8235422A-5B67-44C1-8A91-3A0F1F057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988" y="4716073"/>
            <a:ext cx="1620837" cy="1620838"/>
          </a:xfrm>
          <a:custGeom>
            <a:avLst/>
            <a:gdLst>
              <a:gd name="connsiteX0" fmla="*/ 809320 w 1620837"/>
              <a:gd name="connsiteY0" fmla="*/ 690443 h 1620838"/>
              <a:gd name="connsiteX1" fmla="*/ 690442 w 1620837"/>
              <a:gd name="connsiteY1" fmla="*/ 809320 h 1620838"/>
              <a:gd name="connsiteX2" fmla="*/ 809320 w 1620837"/>
              <a:gd name="connsiteY2" fmla="*/ 928197 h 1620838"/>
              <a:gd name="connsiteX3" fmla="*/ 928197 w 1620837"/>
              <a:gd name="connsiteY3" fmla="*/ 809320 h 1620838"/>
              <a:gd name="connsiteX4" fmla="*/ 809320 w 1620837"/>
              <a:gd name="connsiteY4" fmla="*/ 690443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66532 w 1620837"/>
              <a:gd name="connsiteY7" fmla="*/ 159714 h 1620838"/>
              <a:gd name="connsiteX8" fmla="*/ 925557 w 1620837"/>
              <a:gd name="connsiteY8" fmla="*/ 165664 h 1620838"/>
              <a:gd name="connsiteX9" fmla="*/ 1003174 w 1620837"/>
              <a:gd name="connsiteY9" fmla="*/ 23061 h 1620838"/>
              <a:gd name="connsiteX10" fmla="*/ 1037167 w 1620837"/>
              <a:gd name="connsiteY10" fmla="*/ 32169 h 1620838"/>
              <a:gd name="connsiteX11" fmla="*/ 1033094 w 1620837"/>
              <a:gd name="connsiteY11" fmla="*/ 194047 h 1620838"/>
              <a:gd name="connsiteX12" fmla="*/ 1081756 w 1620837"/>
              <a:gd name="connsiteY12" fmla="*/ 213074 h 1620838"/>
              <a:gd name="connsiteX13" fmla="*/ 1088695 w 1620837"/>
              <a:gd name="connsiteY13" fmla="*/ 217237 h 1620838"/>
              <a:gd name="connsiteX14" fmla="*/ 1200389 w 1620837"/>
              <a:gd name="connsiteY14" fmla="*/ 99777 h 1620838"/>
              <a:gd name="connsiteX15" fmla="*/ 1230867 w 1620837"/>
              <a:gd name="connsiteY15" fmla="*/ 117373 h 1620838"/>
              <a:gd name="connsiteX16" fmla="*/ 1184448 w 1620837"/>
              <a:gd name="connsiteY16" fmla="*/ 274674 h 1620838"/>
              <a:gd name="connsiteX17" fmla="*/ 1206163 w 1620837"/>
              <a:gd name="connsiteY17" fmla="*/ 287700 h 1620838"/>
              <a:gd name="connsiteX18" fmla="*/ 1231579 w 1620837"/>
              <a:gd name="connsiteY18" fmla="*/ 310182 h 1620838"/>
              <a:gd name="connsiteX19" fmla="*/ 1371030 w 1620837"/>
              <a:gd name="connsiteY19" fmla="*/ 224923 h 1620838"/>
              <a:gd name="connsiteX20" fmla="*/ 1395915 w 1620837"/>
              <a:gd name="connsiteY20" fmla="*/ 249809 h 1620838"/>
              <a:gd name="connsiteX21" fmla="*/ 1310426 w 1620837"/>
              <a:gd name="connsiteY21" fmla="*/ 389635 h 1620838"/>
              <a:gd name="connsiteX22" fmla="*/ 1340338 w 1620837"/>
              <a:gd name="connsiteY22" fmla="*/ 425122 h 1620838"/>
              <a:gd name="connsiteX23" fmla="*/ 1346649 w 1620837"/>
              <a:gd name="connsiteY23" fmla="*/ 436246 h 1620838"/>
              <a:gd name="connsiteX24" fmla="*/ 1503465 w 1620837"/>
              <a:gd name="connsiteY24" fmla="*/ 389970 h 1620838"/>
              <a:gd name="connsiteX25" fmla="*/ 1521061 w 1620837"/>
              <a:gd name="connsiteY25" fmla="*/ 420448 h 1620838"/>
              <a:gd name="connsiteX26" fmla="*/ 1401951 w 1620837"/>
              <a:gd name="connsiteY26" fmla="*/ 533711 h 1620838"/>
              <a:gd name="connsiteX27" fmla="*/ 1412021 w 1620837"/>
              <a:gd name="connsiteY27" fmla="*/ 551458 h 1620838"/>
              <a:gd name="connsiteX28" fmla="*/ 1425202 w 1620837"/>
              <a:gd name="connsiteY28" fmla="*/ 587782 h 1620838"/>
              <a:gd name="connsiteX29" fmla="*/ 1588669 w 1620837"/>
              <a:gd name="connsiteY29" fmla="*/ 583670 h 1620838"/>
              <a:gd name="connsiteX30" fmla="*/ 1597778 w 1620837"/>
              <a:gd name="connsiteY30" fmla="*/ 617663 h 1620838"/>
              <a:gd name="connsiteX31" fmla="*/ 1454656 w 1620837"/>
              <a:gd name="connsiteY31" fmla="*/ 695562 h 1620838"/>
              <a:gd name="connsiteX32" fmla="*/ 1459811 w 1620837"/>
              <a:gd name="connsiteY32" fmla="*/ 753988 h 1620838"/>
              <a:gd name="connsiteX33" fmla="*/ 1620837 w 1620837"/>
              <a:gd name="connsiteY33" fmla="*/ 792822 h 1620838"/>
              <a:gd name="connsiteX34" fmla="*/ 1620837 w 1620837"/>
              <a:gd name="connsiteY34" fmla="*/ 828015 h 1620838"/>
              <a:gd name="connsiteX35" fmla="*/ 1459613 w 1620837"/>
              <a:gd name="connsiteY35" fmla="*/ 866897 h 1620838"/>
              <a:gd name="connsiteX36" fmla="*/ 1454471 w 1620837"/>
              <a:gd name="connsiteY36" fmla="*/ 925176 h 1620838"/>
              <a:gd name="connsiteX37" fmla="*/ 1597777 w 1620837"/>
              <a:gd name="connsiteY37" fmla="*/ 1003175 h 1620838"/>
              <a:gd name="connsiteX38" fmla="*/ 1588668 w 1620837"/>
              <a:gd name="connsiteY38" fmla="*/ 1037169 h 1620838"/>
              <a:gd name="connsiteX39" fmla="*/ 1424412 w 1620837"/>
              <a:gd name="connsiteY39" fmla="*/ 1033036 h 1620838"/>
              <a:gd name="connsiteX40" fmla="*/ 1412021 w 1620837"/>
              <a:gd name="connsiteY40" fmla="*/ 1067182 h 1620838"/>
              <a:gd name="connsiteX41" fmla="*/ 1401141 w 1620837"/>
              <a:gd name="connsiteY41" fmla="*/ 1086357 h 1620838"/>
              <a:gd name="connsiteX42" fmla="*/ 1521060 w 1620837"/>
              <a:gd name="connsiteY42" fmla="*/ 1200389 h 1620838"/>
              <a:gd name="connsiteX43" fmla="*/ 1503464 w 1620837"/>
              <a:gd name="connsiteY43" fmla="*/ 1230867 h 1620838"/>
              <a:gd name="connsiteX44" fmla="*/ 1345581 w 1620837"/>
              <a:gd name="connsiteY44" fmla="*/ 1184277 h 1620838"/>
              <a:gd name="connsiteX45" fmla="*/ 1340338 w 1620837"/>
              <a:gd name="connsiteY45" fmla="*/ 1193518 h 1620838"/>
              <a:gd name="connsiteX46" fmla="*/ 1309647 w 1620837"/>
              <a:gd name="connsiteY46" fmla="*/ 1229929 h 1620838"/>
              <a:gd name="connsiteX47" fmla="*/ 1395914 w 1620837"/>
              <a:gd name="connsiteY47" fmla="*/ 1371029 h 1620838"/>
              <a:gd name="connsiteX48" fmla="*/ 1371029 w 1620837"/>
              <a:gd name="connsiteY48" fmla="*/ 1395914 h 1620838"/>
              <a:gd name="connsiteX49" fmla="*/ 1230110 w 1620837"/>
              <a:gd name="connsiteY49" fmla="*/ 1309757 h 1620838"/>
              <a:gd name="connsiteX50" fmla="*/ 1206163 w 1620837"/>
              <a:gd name="connsiteY50" fmla="*/ 1330941 h 1620838"/>
              <a:gd name="connsiteX51" fmla="*/ 1183897 w 1620837"/>
              <a:gd name="connsiteY51" fmla="*/ 1344297 h 1620838"/>
              <a:gd name="connsiteX52" fmla="*/ 1230868 w 1620837"/>
              <a:gd name="connsiteY52" fmla="*/ 1503465 h 1620838"/>
              <a:gd name="connsiteX53" fmla="*/ 1200390 w 1620837"/>
              <a:gd name="connsiteY53" fmla="*/ 1521061 h 1620838"/>
              <a:gd name="connsiteX54" fmla="*/ 1087365 w 1620837"/>
              <a:gd name="connsiteY54" fmla="*/ 1402202 h 1620838"/>
              <a:gd name="connsiteX55" fmla="*/ 1081756 w 1620837"/>
              <a:gd name="connsiteY55" fmla="*/ 1405566 h 1620838"/>
              <a:gd name="connsiteX56" fmla="*/ 1033040 w 1620837"/>
              <a:gd name="connsiteY56" fmla="*/ 1424615 h 1620838"/>
              <a:gd name="connsiteX57" fmla="*/ 1037168 w 1620837"/>
              <a:gd name="connsiteY57" fmla="*/ 1588669 h 1620838"/>
              <a:gd name="connsiteX58" fmla="*/ 1003175 w 1620837"/>
              <a:gd name="connsiteY58" fmla="*/ 1597778 h 1620838"/>
              <a:gd name="connsiteX59" fmla="*/ 924424 w 1620837"/>
              <a:gd name="connsiteY59" fmla="*/ 1453091 h 1620838"/>
              <a:gd name="connsiteX60" fmla="*/ 867075 w 1620837"/>
              <a:gd name="connsiteY60" fmla="*/ 1458872 h 1620838"/>
              <a:gd name="connsiteX61" fmla="*/ 828015 w 1620837"/>
              <a:gd name="connsiteY61" fmla="*/ 1620838 h 1620838"/>
              <a:gd name="connsiteX62" fmla="*/ 792822 w 1620837"/>
              <a:gd name="connsiteY62" fmla="*/ 1620838 h 1620838"/>
              <a:gd name="connsiteX63" fmla="*/ 753816 w 1620837"/>
              <a:gd name="connsiteY63" fmla="*/ 1459098 h 1620838"/>
              <a:gd name="connsiteX64" fmla="*/ 696299 w 1620837"/>
              <a:gd name="connsiteY64" fmla="*/ 1453301 h 1620838"/>
              <a:gd name="connsiteX65" fmla="*/ 617663 w 1620837"/>
              <a:gd name="connsiteY65" fmla="*/ 1597778 h 1620838"/>
              <a:gd name="connsiteX66" fmla="*/ 583669 w 1620837"/>
              <a:gd name="connsiteY66" fmla="*/ 1588669 h 1620838"/>
              <a:gd name="connsiteX67" fmla="*/ 587776 w 1620837"/>
              <a:gd name="connsiteY67" fmla="*/ 1425466 h 1620838"/>
              <a:gd name="connsiteX68" fmla="*/ 536883 w 1620837"/>
              <a:gd name="connsiteY68" fmla="*/ 1405566 h 1620838"/>
              <a:gd name="connsiteX69" fmla="*/ 532674 w 1620837"/>
              <a:gd name="connsiteY69" fmla="*/ 1403041 h 1620838"/>
              <a:gd name="connsiteX70" fmla="*/ 420447 w 1620837"/>
              <a:gd name="connsiteY70" fmla="*/ 1521061 h 1620838"/>
              <a:gd name="connsiteX71" fmla="*/ 389970 w 1620837"/>
              <a:gd name="connsiteY71" fmla="*/ 1503465 h 1620838"/>
              <a:gd name="connsiteX72" fmla="*/ 436610 w 1620837"/>
              <a:gd name="connsiteY72" fmla="*/ 1345417 h 1620838"/>
              <a:gd name="connsiteX73" fmla="*/ 412477 w 1620837"/>
              <a:gd name="connsiteY73" fmla="*/ 1330941 h 1620838"/>
              <a:gd name="connsiteX74" fmla="*/ 389429 w 1620837"/>
              <a:gd name="connsiteY74" fmla="*/ 1310552 h 1620838"/>
              <a:gd name="connsiteX75" fmla="*/ 249810 w 1620837"/>
              <a:gd name="connsiteY75" fmla="*/ 1395914 h 1620838"/>
              <a:gd name="connsiteX76" fmla="*/ 224925 w 1620837"/>
              <a:gd name="connsiteY76" fmla="*/ 1371029 h 1620838"/>
              <a:gd name="connsiteX77" fmla="*/ 310267 w 1620837"/>
              <a:gd name="connsiteY77" fmla="*/ 1231441 h 1620838"/>
              <a:gd name="connsiteX78" fmla="*/ 278302 w 1620837"/>
              <a:gd name="connsiteY78" fmla="*/ 1193518 h 1620838"/>
              <a:gd name="connsiteX79" fmla="*/ 273374 w 1620837"/>
              <a:gd name="connsiteY79" fmla="*/ 1184831 h 1620838"/>
              <a:gd name="connsiteX80" fmla="*/ 117374 w 1620837"/>
              <a:gd name="connsiteY80" fmla="*/ 1230866 h 1620838"/>
              <a:gd name="connsiteX81" fmla="*/ 99778 w 1620837"/>
              <a:gd name="connsiteY81" fmla="*/ 1200388 h 1620838"/>
              <a:gd name="connsiteX82" fmla="*/ 218269 w 1620837"/>
              <a:gd name="connsiteY82" fmla="*/ 1087714 h 1620838"/>
              <a:gd name="connsiteX83" fmla="*/ 206619 w 1620837"/>
              <a:gd name="connsiteY83" fmla="*/ 1067182 h 1620838"/>
              <a:gd name="connsiteX84" fmla="*/ 194248 w 1620837"/>
              <a:gd name="connsiteY84" fmla="*/ 1033090 h 1620838"/>
              <a:gd name="connsiteX85" fmla="*/ 32170 w 1620837"/>
              <a:gd name="connsiteY85" fmla="*/ 1037168 h 1620838"/>
              <a:gd name="connsiteX86" fmla="*/ 23061 w 1620837"/>
              <a:gd name="connsiteY86" fmla="*/ 1003174 h 1620838"/>
              <a:gd name="connsiteX87" fmla="*/ 164399 w 1620837"/>
              <a:gd name="connsiteY87" fmla="*/ 926246 h 1620838"/>
              <a:gd name="connsiteX88" fmla="*/ 164183 w 1620837"/>
              <a:gd name="connsiteY88" fmla="*/ 925337 h 1620838"/>
              <a:gd name="connsiteX89" fmla="*/ 158979 w 1620837"/>
              <a:gd name="connsiteY89" fmla="*/ 866355 h 1620838"/>
              <a:gd name="connsiteX90" fmla="*/ 0 w 1620837"/>
              <a:gd name="connsiteY90" fmla="*/ 828015 h 1620838"/>
              <a:gd name="connsiteX91" fmla="*/ 0 w 1620837"/>
              <a:gd name="connsiteY91" fmla="*/ 792822 h 1620838"/>
              <a:gd name="connsiteX92" fmla="*/ 158781 w 1620837"/>
              <a:gd name="connsiteY92" fmla="*/ 754530 h 1620838"/>
              <a:gd name="connsiteX93" fmla="*/ 164084 w 1620837"/>
              <a:gd name="connsiteY93" fmla="*/ 694421 h 1620838"/>
              <a:gd name="connsiteX94" fmla="*/ 23060 w 1620837"/>
              <a:gd name="connsiteY94" fmla="*/ 617664 h 1620838"/>
              <a:gd name="connsiteX95" fmla="*/ 32169 w 1620837"/>
              <a:gd name="connsiteY95" fmla="*/ 583671 h 1620838"/>
              <a:gd name="connsiteX96" fmla="*/ 193457 w 1620837"/>
              <a:gd name="connsiteY96" fmla="*/ 587728 h 1620838"/>
              <a:gd name="connsiteX97" fmla="*/ 206619 w 1620837"/>
              <a:gd name="connsiteY97" fmla="*/ 551458 h 1620838"/>
              <a:gd name="connsiteX98" fmla="*/ 217459 w 1620837"/>
              <a:gd name="connsiteY98" fmla="*/ 532354 h 1620838"/>
              <a:gd name="connsiteX99" fmla="*/ 99777 w 1620837"/>
              <a:gd name="connsiteY99" fmla="*/ 420449 h 1620838"/>
              <a:gd name="connsiteX100" fmla="*/ 117373 w 1620837"/>
              <a:gd name="connsiteY100" fmla="*/ 389971 h 1620838"/>
              <a:gd name="connsiteX101" fmla="*/ 272306 w 1620837"/>
              <a:gd name="connsiteY101" fmla="*/ 435691 h 1620838"/>
              <a:gd name="connsiteX102" fmla="*/ 278302 w 1620837"/>
              <a:gd name="connsiteY102" fmla="*/ 425122 h 1620838"/>
              <a:gd name="connsiteX103" fmla="*/ 309489 w 1620837"/>
              <a:gd name="connsiteY103" fmla="*/ 388122 h 1620838"/>
              <a:gd name="connsiteX104" fmla="*/ 224924 w 1620837"/>
              <a:gd name="connsiteY104" fmla="*/ 249807 h 1620838"/>
              <a:gd name="connsiteX105" fmla="*/ 249809 w 1620837"/>
              <a:gd name="connsiteY105" fmla="*/ 224923 h 1620838"/>
              <a:gd name="connsiteX106" fmla="*/ 387960 w 1620837"/>
              <a:gd name="connsiteY106" fmla="*/ 309387 h 1620838"/>
              <a:gd name="connsiteX107" fmla="*/ 412477 w 1620837"/>
              <a:gd name="connsiteY107" fmla="*/ 287700 h 1620838"/>
              <a:gd name="connsiteX108" fmla="*/ 436059 w 1620837"/>
              <a:gd name="connsiteY108" fmla="*/ 273554 h 1620838"/>
              <a:gd name="connsiteX109" fmla="*/ 389971 w 1620837"/>
              <a:gd name="connsiteY109" fmla="*/ 117373 h 1620838"/>
              <a:gd name="connsiteX110" fmla="*/ 420448 w 1620837"/>
              <a:gd name="connsiteY110" fmla="*/ 99777 h 1620838"/>
              <a:gd name="connsiteX111" fmla="*/ 531344 w 1620837"/>
              <a:gd name="connsiteY111" fmla="*/ 216397 h 1620838"/>
              <a:gd name="connsiteX112" fmla="*/ 536883 w 1620837"/>
              <a:gd name="connsiteY112" fmla="*/ 213074 h 1620838"/>
              <a:gd name="connsiteX113" fmla="*/ 587722 w 1620837"/>
              <a:gd name="connsiteY113" fmla="*/ 193196 h 1620838"/>
              <a:gd name="connsiteX114" fmla="*/ 583670 w 1620837"/>
              <a:gd name="connsiteY114" fmla="*/ 32169 h 1620838"/>
              <a:gd name="connsiteX115" fmla="*/ 617664 w 1620837"/>
              <a:gd name="connsiteY115" fmla="*/ 23061 h 1620838"/>
              <a:gd name="connsiteX116" fmla="*/ 695166 w 1620837"/>
              <a:gd name="connsiteY116" fmla="*/ 165454 h 1620838"/>
              <a:gd name="connsiteX117" fmla="*/ 754360 w 1620837"/>
              <a:gd name="connsiteY117" fmla="*/ 159487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620837" h="1620838">
                <a:moveTo>
                  <a:pt x="809320" y="690443"/>
                </a:moveTo>
                <a:cubicBezTo>
                  <a:pt x="743661" y="690443"/>
                  <a:pt x="690442" y="743661"/>
                  <a:pt x="690442" y="809320"/>
                </a:cubicBezTo>
                <a:cubicBezTo>
                  <a:pt x="690442" y="874979"/>
                  <a:pt x="743661" y="928197"/>
                  <a:pt x="809320" y="928197"/>
                </a:cubicBezTo>
                <a:cubicBezTo>
                  <a:pt x="874978" y="928197"/>
                  <a:pt x="928197" y="874979"/>
                  <a:pt x="928197" y="809320"/>
                </a:cubicBezTo>
                <a:cubicBezTo>
                  <a:pt x="928197" y="743661"/>
                  <a:pt x="874978" y="690443"/>
                  <a:pt x="809320" y="690443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66532" y="159714"/>
                </a:lnTo>
                <a:lnTo>
                  <a:pt x="925557" y="165664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3094" y="194047"/>
                </a:lnTo>
                <a:lnTo>
                  <a:pt x="1081756" y="213074"/>
                </a:lnTo>
                <a:lnTo>
                  <a:pt x="1088695" y="217237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84448" y="274674"/>
                </a:lnTo>
                <a:lnTo>
                  <a:pt x="1206163" y="287700"/>
                </a:lnTo>
                <a:lnTo>
                  <a:pt x="1231579" y="310182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10426" y="389635"/>
                </a:lnTo>
                <a:lnTo>
                  <a:pt x="1340338" y="425122"/>
                </a:lnTo>
                <a:lnTo>
                  <a:pt x="1346649" y="436246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401951" y="533711"/>
                </a:lnTo>
                <a:lnTo>
                  <a:pt x="1412021" y="551458"/>
                </a:lnTo>
                <a:lnTo>
                  <a:pt x="1425202" y="587782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454656" y="695562"/>
                </a:lnTo>
                <a:lnTo>
                  <a:pt x="1459811" y="753988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459613" y="866897"/>
                </a:lnTo>
                <a:lnTo>
                  <a:pt x="1454471" y="925176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24412" y="1033036"/>
                </a:lnTo>
                <a:lnTo>
                  <a:pt x="1412021" y="1067182"/>
                </a:lnTo>
                <a:lnTo>
                  <a:pt x="1401141" y="1086357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45581" y="1184277"/>
                </a:lnTo>
                <a:lnTo>
                  <a:pt x="1340338" y="1193518"/>
                </a:lnTo>
                <a:lnTo>
                  <a:pt x="1309647" y="1229929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30110" y="1309757"/>
                </a:lnTo>
                <a:lnTo>
                  <a:pt x="1206163" y="1330941"/>
                </a:lnTo>
                <a:lnTo>
                  <a:pt x="1183897" y="1344297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087365" y="1402202"/>
                </a:lnTo>
                <a:lnTo>
                  <a:pt x="1081756" y="1405566"/>
                </a:lnTo>
                <a:lnTo>
                  <a:pt x="1033040" y="1424615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24424" y="1453091"/>
                </a:lnTo>
                <a:lnTo>
                  <a:pt x="867075" y="1458872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53816" y="1459098"/>
                </a:lnTo>
                <a:lnTo>
                  <a:pt x="696299" y="1453301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7776" y="1425466"/>
                </a:lnTo>
                <a:lnTo>
                  <a:pt x="536883" y="1405566"/>
                </a:lnTo>
                <a:lnTo>
                  <a:pt x="532674" y="1403041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36610" y="1345417"/>
                </a:lnTo>
                <a:lnTo>
                  <a:pt x="412477" y="1330941"/>
                </a:lnTo>
                <a:lnTo>
                  <a:pt x="389429" y="1310552"/>
                </a:lnTo>
                <a:lnTo>
                  <a:pt x="249810" y="1395914"/>
                </a:lnTo>
                <a:lnTo>
                  <a:pt x="224925" y="1371029"/>
                </a:lnTo>
                <a:lnTo>
                  <a:pt x="310267" y="1231441"/>
                </a:lnTo>
                <a:lnTo>
                  <a:pt x="278302" y="1193518"/>
                </a:lnTo>
                <a:lnTo>
                  <a:pt x="273374" y="1184831"/>
                </a:lnTo>
                <a:lnTo>
                  <a:pt x="117374" y="1230866"/>
                </a:lnTo>
                <a:lnTo>
                  <a:pt x="99778" y="1200388"/>
                </a:lnTo>
                <a:lnTo>
                  <a:pt x="218269" y="1087714"/>
                </a:lnTo>
                <a:lnTo>
                  <a:pt x="206619" y="1067182"/>
                </a:lnTo>
                <a:lnTo>
                  <a:pt x="194248" y="1033090"/>
                </a:lnTo>
                <a:lnTo>
                  <a:pt x="32170" y="1037168"/>
                </a:lnTo>
                <a:lnTo>
                  <a:pt x="23061" y="1003174"/>
                </a:lnTo>
                <a:lnTo>
                  <a:pt x="164399" y="926246"/>
                </a:lnTo>
                <a:lnTo>
                  <a:pt x="164183" y="925337"/>
                </a:lnTo>
                <a:lnTo>
                  <a:pt x="158979" y="866355"/>
                </a:lnTo>
                <a:lnTo>
                  <a:pt x="0" y="828015"/>
                </a:lnTo>
                <a:lnTo>
                  <a:pt x="0" y="792822"/>
                </a:lnTo>
                <a:lnTo>
                  <a:pt x="158781" y="754530"/>
                </a:lnTo>
                <a:lnTo>
                  <a:pt x="164084" y="694421"/>
                </a:lnTo>
                <a:lnTo>
                  <a:pt x="23060" y="617664"/>
                </a:lnTo>
                <a:lnTo>
                  <a:pt x="32169" y="583671"/>
                </a:lnTo>
                <a:lnTo>
                  <a:pt x="193457" y="587728"/>
                </a:lnTo>
                <a:lnTo>
                  <a:pt x="206619" y="551458"/>
                </a:lnTo>
                <a:lnTo>
                  <a:pt x="217459" y="532354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72306" y="435691"/>
                </a:lnTo>
                <a:lnTo>
                  <a:pt x="278302" y="425122"/>
                </a:lnTo>
                <a:lnTo>
                  <a:pt x="309489" y="388122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387960" y="309387"/>
                </a:lnTo>
                <a:lnTo>
                  <a:pt x="412477" y="287700"/>
                </a:lnTo>
                <a:lnTo>
                  <a:pt x="436059" y="273554"/>
                </a:lnTo>
                <a:lnTo>
                  <a:pt x="389971" y="117373"/>
                </a:lnTo>
                <a:lnTo>
                  <a:pt x="420448" y="99777"/>
                </a:lnTo>
                <a:lnTo>
                  <a:pt x="531344" y="216397"/>
                </a:lnTo>
                <a:lnTo>
                  <a:pt x="536883" y="213074"/>
                </a:lnTo>
                <a:lnTo>
                  <a:pt x="587722" y="193196"/>
                </a:lnTo>
                <a:lnTo>
                  <a:pt x="583670" y="32169"/>
                </a:lnTo>
                <a:lnTo>
                  <a:pt x="617664" y="23061"/>
                </a:lnTo>
                <a:lnTo>
                  <a:pt x="695166" y="165454"/>
                </a:lnTo>
                <a:lnTo>
                  <a:pt x="754360" y="15948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" name="フリーフォーム: 図形 1769">
            <a:extLst>
              <a:ext uri="{FF2B5EF4-FFF2-40B4-BE49-F238E27FC236}">
                <a16:creationId xmlns:a16="http://schemas.microsoft.com/office/drawing/2014/main" id="{BA12A900-2D2B-4440-8FE9-82BB30FA9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326" y="800099"/>
            <a:ext cx="1620837" cy="1620838"/>
          </a:xfrm>
          <a:custGeom>
            <a:avLst/>
            <a:gdLst>
              <a:gd name="connsiteX0" fmla="*/ 809319 w 1620837"/>
              <a:gd name="connsiteY0" fmla="*/ 245318 h 1620838"/>
              <a:gd name="connsiteX1" fmla="*/ 245221 w 1620837"/>
              <a:gd name="connsiteY1" fmla="*/ 809870 h 1620838"/>
              <a:gd name="connsiteX2" fmla="*/ 809319 w 1620837"/>
              <a:gd name="connsiteY2" fmla="*/ 1374421 h 1620838"/>
              <a:gd name="connsiteX3" fmla="*/ 1373417 w 1620837"/>
              <a:gd name="connsiteY3" fmla="*/ 809870 h 1620838"/>
              <a:gd name="connsiteX4" fmla="*/ 809319 w 1620837"/>
              <a:gd name="connsiteY4" fmla="*/ 245318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56423 w 1620837"/>
              <a:gd name="connsiteY7" fmla="*/ 117796 h 1620838"/>
              <a:gd name="connsiteX8" fmla="*/ 900162 w 1620837"/>
              <a:gd name="connsiteY8" fmla="*/ 4792 h 1620838"/>
              <a:gd name="connsiteX9" fmla="*/ 935045 w 1620837"/>
              <a:gd name="connsiteY9" fmla="*/ 9446 h 1620838"/>
              <a:gd name="connsiteX10" fmla="*/ 947200 w 1620837"/>
              <a:gd name="connsiteY10" fmla="*/ 125900 h 1620838"/>
              <a:gd name="connsiteX11" fmla="*/ 1003174 w 1620837"/>
              <a:gd name="connsiteY11" fmla="*/ 23061 h 1620838"/>
              <a:gd name="connsiteX12" fmla="*/ 1037168 w 1620837"/>
              <a:gd name="connsiteY12" fmla="*/ 32169 h 1620838"/>
              <a:gd name="connsiteX13" fmla="*/ 1034120 w 1620837"/>
              <a:gd name="connsiteY13" fmla="*/ 153304 h 1620838"/>
              <a:gd name="connsiteX14" fmla="*/ 1105616 w 1620837"/>
              <a:gd name="connsiteY14" fmla="*/ 55470 h 1620838"/>
              <a:gd name="connsiteX15" fmla="*/ 1138106 w 1620837"/>
              <a:gd name="connsiteY15" fmla="*/ 68995 h 1620838"/>
              <a:gd name="connsiteX16" fmla="*/ 1119707 w 1620837"/>
              <a:gd name="connsiteY16" fmla="*/ 184625 h 1620838"/>
              <a:gd name="connsiteX17" fmla="*/ 1200390 w 1620837"/>
              <a:gd name="connsiteY17" fmla="*/ 99777 h 1620838"/>
              <a:gd name="connsiteX18" fmla="*/ 1230867 w 1620837"/>
              <a:gd name="connsiteY18" fmla="*/ 117373 h 1620838"/>
              <a:gd name="connsiteX19" fmla="*/ 1196572 w 1620837"/>
              <a:gd name="connsiteY19" fmla="*/ 233592 h 1620838"/>
              <a:gd name="connsiteX20" fmla="*/ 1290952 w 1620837"/>
              <a:gd name="connsiteY20" fmla="*/ 157597 h 1620838"/>
              <a:gd name="connsiteX21" fmla="*/ 1318835 w 1620837"/>
              <a:gd name="connsiteY21" fmla="*/ 179070 h 1620838"/>
              <a:gd name="connsiteX22" fmla="*/ 1271136 w 1620837"/>
              <a:gd name="connsiteY22" fmla="*/ 285997 h 1620838"/>
              <a:gd name="connsiteX23" fmla="*/ 1371029 w 1620837"/>
              <a:gd name="connsiteY23" fmla="*/ 224923 h 1620838"/>
              <a:gd name="connsiteX24" fmla="*/ 1395914 w 1620837"/>
              <a:gd name="connsiteY24" fmla="*/ 249809 h 1620838"/>
              <a:gd name="connsiteX25" fmla="*/ 1332707 w 1620837"/>
              <a:gd name="connsiteY25" fmla="*/ 353192 h 1620838"/>
              <a:gd name="connsiteX26" fmla="*/ 1443541 w 1620837"/>
              <a:gd name="connsiteY26" fmla="*/ 304213 h 1620838"/>
              <a:gd name="connsiteX27" fmla="*/ 1464916 w 1620837"/>
              <a:gd name="connsiteY27" fmla="*/ 332171 h 1620838"/>
              <a:gd name="connsiteX28" fmla="*/ 1391167 w 1620837"/>
              <a:gd name="connsiteY28" fmla="*/ 423110 h 1620838"/>
              <a:gd name="connsiteX29" fmla="*/ 1503464 w 1620837"/>
              <a:gd name="connsiteY29" fmla="*/ 389971 h 1620838"/>
              <a:gd name="connsiteX30" fmla="*/ 1521060 w 1620837"/>
              <a:gd name="connsiteY30" fmla="*/ 420449 h 1620838"/>
              <a:gd name="connsiteX31" fmla="*/ 1433250 w 1620837"/>
              <a:gd name="connsiteY31" fmla="*/ 503949 h 1620838"/>
              <a:gd name="connsiteX32" fmla="*/ 1552983 w 1620837"/>
              <a:gd name="connsiteY32" fmla="*/ 485325 h 1620838"/>
              <a:gd name="connsiteX33" fmla="*/ 1566394 w 1620837"/>
              <a:gd name="connsiteY33" fmla="*/ 517863 h 1620838"/>
              <a:gd name="connsiteX34" fmla="*/ 1471621 w 1620837"/>
              <a:gd name="connsiteY34" fmla="*/ 586615 h 1620838"/>
              <a:gd name="connsiteX35" fmla="*/ 1588669 w 1620837"/>
              <a:gd name="connsiteY35" fmla="*/ 583671 h 1620838"/>
              <a:gd name="connsiteX36" fmla="*/ 1597778 w 1620837"/>
              <a:gd name="connsiteY36" fmla="*/ 617664 h 1620838"/>
              <a:gd name="connsiteX37" fmla="*/ 1491348 w 1620837"/>
              <a:gd name="connsiteY37" fmla="*/ 675592 h 1620838"/>
              <a:gd name="connsiteX38" fmla="*/ 1611822 w 1620837"/>
              <a:gd name="connsiteY38" fmla="*/ 688593 h 1620838"/>
              <a:gd name="connsiteX39" fmla="*/ 1616354 w 1620837"/>
              <a:gd name="connsiteY39" fmla="*/ 723492 h 1620838"/>
              <a:gd name="connsiteX40" fmla="*/ 1507017 w 1620837"/>
              <a:gd name="connsiteY40" fmla="*/ 765373 h 1620838"/>
              <a:gd name="connsiteX41" fmla="*/ 1620837 w 1620837"/>
              <a:gd name="connsiteY41" fmla="*/ 792822 h 1620838"/>
              <a:gd name="connsiteX42" fmla="*/ 1620837 w 1620837"/>
              <a:gd name="connsiteY42" fmla="*/ 828015 h 1620838"/>
              <a:gd name="connsiteX43" fmla="*/ 1503041 w 1620837"/>
              <a:gd name="connsiteY43" fmla="*/ 856423 h 1620838"/>
              <a:gd name="connsiteX44" fmla="*/ 1616045 w 1620837"/>
              <a:gd name="connsiteY44" fmla="*/ 900162 h 1620838"/>
              <a:gd name="connsiteX45" fmla="*/ 1611391 w 1620837"/>
              <a:gd name="connsiteY45" fmla="*/ 935045 h 1620838"/>
              <a:gd name="connsiteX46" fmla="*/ 1494938 w 1620837"/>
              <a:gd name="connsiteY46" fmla="*/ 947200 h 1620838"/>
              <a:gd name="connsiteX47" fmla="*/ 1597778 w 1620837"/>
              <a:gd name="connsiteY47" fmla="*/ 1003174 h 1620838"/>
              <a:gd name="connsiteX48" fmla="*/ 1588669 w 1620837"/>
              <a:gd name="connsiteY48" fmla="*/ 1037168 h 1620838"/>
              <a:gd name="connsiteX49" fmla="*/ 1467534 w 1620837"/>
              <a:gd name="connsiteY49" fmla="*/ 1034120 h 1620838"/>
              <a:gd name="connsiteX50" fmla="*/ 1565367 w 1620837"/>
              <a:gd name="connsiteY50" fmla="*/ 1105616 h 1620838"/>
              <a:gd name="connsiteX51" fmla="*/ 1551843 w 1620837"/>
              <a:gd name="connsiteY51" fmla="*/ 1138106 h 1620838"/>
              <a:gd name="connsiteX52" fmla="*/ 1436212 w 1620837"/>
              <a:gd name="connsiteY52" fmla="*/ 1119707 h 1620838"/>
              <a:gd name="connsiteX53" fmla="*/ 1521060 w 1620837"/>
              <a:gd name="connsiteY53" fmla="*/ 1200389 h 1620838"/>
              <a:gd name="connsiteX54" fmla="*/ 1503464 w 1620837"/>
              <a:gd name="connsiteY54" fmla="*/ 1230867 h 1620838"/>
              <a:gd name="connsiteX55" fmla="*/ 1387245 w 1620837"/>
              <a:gd name="connsiteY55" fmla="*/ 1196571 h 1620838"/>
              <a:gd name="connsiteX56" fmla="*/ 1463240 w 1620837"/>
              <a:gd name="connsiteY56" fmla="*/ 1290952 h 1620838"/>
              <a:gd name="connsiteX57" fmla="*/ 1441768 w 1620837"/>
              <a:gd name="connsiteY57" fmla="*/ 1318835 h 1620838"/>
              <a:gd name="connsiteX58" fmla="*/ 1334839 w 1620837"/>
              <a:gd name="connsiteY58" fmla="*/ 1271135 h 1620838"/>
              <a:gd name="connsiteX59" fmla="*/ 1395914 w 1620837"/>
              <a:gd name="connsiteY59" fmla="*/ 1371030 h 1620838"/>
              <a:gd name="connsiteX60" fmla="*/ 1371029 w 1620837"/>
              <a:gd name="connsiteY60" fmla="*/ 1395915 h 1620838"/>
              <a:gd name="connsiteX61" fmla="*/ 1267647 w 1620837"/>
              <a:gd name="connsiteY61" fmla="*/ 1332708 h 1620838"/>
              <a:gd name="connsiteX62" fmla="*/ 1316625 w 1620837"/>
              <a:gd name="connsiteY62" fmla="*/ 1443541 h 1620838"/>
              <a:gd name="connsiteX63" fmla="*/ 1288668 w 1620837"/>
              <a:gd name="connsiteY63" fmla="*/ 1464916 h 1620838"/>
              <a:gd name="connsiteX64" fmla="*/ 1197729 w 1620837"/>
              <a:gd name="connsiteY64" fmla="*/ 1391167 h 1620838"/>
              <a:gd name="connsiteX65" fmla="*/ 1230867 w 1620837"/>
              <a:gd name="connsiteY65" fmla="*/ 1503465 h 1620838"/>
              <a:gd name="connsiteX66" fmla="*/ 1200390 w 1620837"/>
              <a:gd name="connsiteY66" fmla="*/ 1521061 h 1620838"/>
              <a:gd name="connsiteX67" fmla="*/ 1116888 w 1620837"/>
              <a:gd name="connsiteY67" fmla="*/ 1433249 h 1620838"/>
              <a:gd name="connsiteX68" fmla="*/ 1135512 w 1620837"/>
              <a:gd name="connsiteY68" fmla="*/ 1552984 h 1620838"/>
              <a:gd name="connsiteX69" fmla="*/ 1102975 w 1620837"/>
              <a:gd name="connsiteY69" fmla="*/ 1566395 h 1620838"/>
              <a:gd name="connsiteX70" fmla="*/ 1034223 w 1620837"/>
              <a:gd name="connsiteY70" fmla="*/ 1471623 h 1620838"/>
              <a:gd name="connsiteX71" fmla="*/ 1037168 w 1620837"/>
              <a:gd name="connsiteY71" fmla="*/ 1588669 h 1620838"/>
              <a:gd name="connsiteX72" fmla="*/ 1003174 w 1620837"/>
              <a:gd name="connsiteY72" fmla="*/ 1597778 h 1620838"/>
              <a:gd name="connsiteX73" fmla="*/ 945246 w 1620837"/>
              <a:gd name="connsiteY73" fmla="*/ 1491348 h 1620838"/>
              <a:gd name="connsiteX74" fmla="*/ 932246 w 1620837"/>
              <a:gd name="connsiteY74" fmla="*/ 1611822 h 1620838"/>
              <a:gd name="connsiteX75" fmla="*/ 897346 w 1620837"/>
              <a:gd name="connsiteY75" fmla="*/ 1616355 h 1620838"/>
              <a:gd name="connsiteX76" fmla="*/ 855465 w 1620837"/>
              <a:gd name="connsiteY76" fmla="*/ 1507016 h 1620838"/>
              <a:gd name="connsiteX77" fmla="*/ 828015 w 1620837"/>
              <a:gd name="connsiteY77" fmla="*/ 1620838 h 1620838"/>
              <a:gd name="connsiteX78" fmla="*/ 792822 w 1620837"/>
              <a:gd name="connsiteY78" fmla="*/ 1620838 h 1620838"/>
              <a:gd name="connsiteX79" fmla="*/ 764414 w 1620837"/>
              <a:gd name="connsiteY79" fmla="*/ 1503042 h 1620838"/>
              <a:gd name="connsiteX80" fmla="*/ 720676 w 1620837"/>
              <a:gd name="connsiteY80" fmla="*/ 1616046 h 1620838"/>
              <a:gd name="connsiteX81" fmla="*/ 685792 w 1620837"/>
              <a:gd name="connsiteY81" fmla="*/ 1611392 h 1620838"/>
              <a:gd name="connsiteX82" fmla="*/ 673637 w 1620837"/>
              <a:gd name="connsiteY82" fmla="*/ 1494938 h 1620838"/>
              <a:gd name="connsiteX83" fmla="*/ 617663 w 1620837"/>
              <a:gd name="connsiteY83" fmla="*/ 1597778 h 1620838"/>
              <a:gd name="connsiteX84" fmla="*/ 583670 w 1620837"/>
              <a:gd name="connsiteY84" fmla="*/ 1588669 h 1620838"/>
              <a:gd name="connsiteX85" fmla="*/ 586718 w 1620837"/>
              <a:gd name="connsiteY85" fmla="*/ 1467534 h 1620838"/>
              <a:gd name="connsiteX86" fmla="*/ 515222 w 1620837"/>
              <a:gd name="connsiteY86" fmla="*/ 1565368 h 1620838"/>
              <a:gd name="connsiteX87" fmla="*/ 482731 w 1620837"/>
              <a:gd name="connsiteY87" fmla="*/ 1551843 h 1620838"/>
              <a:gd name="connsiteX88" fmla="*/ 501131 w 1620837"/>
              <a:gd name="connsiteY88" fmla="*/ 1436214 h 1620838"/>
              <a:gd name="connsiteX89" fmla="*/ 420448 w 1620837"/>
              <a:gd name="connsiteY89" fmla="*/ 1521061 h 1620838"/>
              <a:gd name="connsiteX90" fmla="*/ 389970 w 1620837"/>
              <a:gd name="connsiteY90" fmla="*/ 1503465 h 1620838"/>
              <a:gd name="connsiteX91" fmla="*/ 424266 w 1620837"/>
              <a:gd name="connsiteY91" fmla="*/ 1387246 h 1620838"/>
              <a:gd name="connsiteX92" fmla="*/ 329885 w 1620837"/>
              <a:gd name="connsiteY92" fmla="*/ 1463241 h 1620838"/>
              <a:gd name="connsiteX93" fmla="*/ 302002 w 1620837"/>
              <a:gd name="connsiteY93" fmla="*/ 1441768 h 1620838"/>
              <a:gd name="connsiteX94" fmla="*/ 349702 w 1620837"/>
              <a:gd name="connsiteY94" fmla="*/ 1334841 h 1620838"/>
              <a:gd name="connsiteX95" fmla="*/ 249809 w 1620837"/>
              <a:gd name="connsiteY95" fmla="*/ 1395915 h 1620838"/>
              <a:gd name="connsiteX96" fmla="*/ 224924 w 1620837"/>
              <a:gd name="connsiteY96" fmla="*/ 1371030 h 1620838"/>
              <a:gd name="connsiteX97" fmla="*/ 288131 w 1620837"/>
              <a:gd name="connsiteY97" fmla="*/ 1267646 h 1620838"/>
              <a:gd name="connsiteX98" fmla="*/ 177296 w 1620837"/>
              <a:gd name="connsiteY98" fmla="*/ 1316625 h 1620838"/>
              <a:gd name="connsiteX99" fmla="*/ 155921 w 1620837"/>
              <a:gd name="connsiteY99" fmla="*/ 1288667 h 1620838"/>
              <a:gd name="connsiteX100" fmla="*/ 229671 w 1620837"/>
              <a:gd name="connsiteY100" fmla="*/ 1197729 h 1620838"/>
              <a:gd name="connsiteX101" fmla="*/ 117373 w 1620837"/>
              <a:gd name="connsiteY101" fmla="*/ 1230867 h 1620838"/>
              <a:gd name="connsiteX102" fmla="*/ 99777 w 1620837"/>
              <a:gd name="connsiteY102" fmla="*/ 1200389 h 1620838"/>
              <a:gd name="connsiteX103" fmla="*/ 187587 w 1620837"/>
              <a:gd name="connsiteY103" fmla="*/ 1116889 h 1620838"/>
              <a:gd name="connsiteX104" fmla="*/ 67854 w 1620837"/>
              <a:gd name="connsiteY104" fmla="*/ 1135513 h 1620838"/>
              <a:gd name="connsiteX105" fmla="*/ 54443 w 1620837"/>
              <a:gd name="connsiteY105" fmla="*/ 1102975 h 1620838"/>
              <a:gd name="connsiteX106" fmla="*/ 149217 w 1620837"/>
              <a:gd name="connsiteY106" fmla="*/ 1034223 h 1620838"/>
              <a:gd name="connsiteX107" fmla="*/ 32168 w 1620837"/>
              <a:gd name="connsiteY107" fmla="*/ 1037168 h 1620838"/>
              <a:gd name="connsiteX108" fmla="*/ 23059 w 1620837"/>
              <a:gd name="connsiteY108" fmla="*/ 1003174 h 1620838"/>
              <a:gd name="connsiteX109" fmla="*/ 129490 w 1620837"/>
              <a:gd name="connsiteY109" fmla="*/ 945246 h 1620838"/>
              <a:gd name="connsiteX110" fmla="*/ 9016 w 1620837"/>
              <a:gd name="connsiteY110" fmla="*/ 932245 h 1620838"/>
              <a:gd name="connsiteX111" fmla="*/ 4483 w 1620837"/>
              <a:gd name="connsiteY111" fmla="*/ 897346 h 1620838"/>
              <a:gd name="connsiteX112" fmla="*/ 113822 w 1620837"/>
              <a:gd name="connsiteY112" fmla="*/ 855465 h 1620838"/>
              <a:gd name="connsiteX113" fmla="*/ 0 w 1620837"/>
              <a:gd name="connsiteY113" fmla="*/ 828015 h 1620838"/>
              <a:gd name="connsiteX114" fmla="*/ 0 w 1620837"/>
              <a:gd name="connsiteY114" fmla="*/ 792822 h 1620838"/>
              <a:gd name="connsiteX115" fmla="*/ 117796 w 1620837"/>
              <a:gd name="connsiteY115" fmla="*/ 764414 h 1620838"/>
              <a:gd name="connsiteX116" fmla="*/ 4792 w 1620837"/>
              <a:gd name="connsiteY116" fmla="*/ 720675 h 1620838"/>
              <a:gd name="connsiteX117" fmla="*/ 9446 w 1620837"/>
              <a:gd name="connsiteY117" fmla="*/ 685792 h 1620838"/>
              <a:gd name="connsiteX118" fmla="*/ 125897 w 1620837"/>
              <a:gd name="connsiteY118" fmla="*/ 673637 h 1620838"/>
              <a:gd name="connsiteX119" fmla="*/ 23059 w 1620837"/>
              <a:gd name="connsiteY119" fmla="*/ 617664 h 1620838"/>
              <a:gd name="connsiteX120" fmla="*/ 32168 w 1620837"/>
              <a:gd name="connsiteY120" fmla="*/ 583671 h 1620838"/>
              <a:gd name="connsiteX121" fmla="*/ 153304 w 1620837"/>
              <a:gd name="connsiteY121" fmla="*/ 586718 h 1620838"/>
              <a:gd name="connsiteX122" fmla="*/ 55470 w 1620837"/>
              <a:gd name="connsiteY122" fmla="*/ 515222 h 1620838"/>
              <a:gd name="connsiteX123" fmla="*/ 68995 w 1620837"/>
              <a:gd name="connsiteY123" fmla="*/ 482732 h 1620838"/>
              <a:gd name="connsiteX124" fmla="*/ 184625 w 1620837"/>
              <a:gd name="connsiteY124" fmla="*/ 501132 h 1620838"/>
              <a:gd name="connsiteX125" fmla="*/ 99777 w 1620837"/>
              <a:gd name="connsiteY125" fmla="*/ 420449 h 1620838"/>
              <a:gd name="connsiteX126" fmla="*/ 117373 w 1620837"/>
              <a:gd name="connsiteY126" fmla="*/ 389971 h 1620838"/>
              <a:gd name="connsiteX127" fmla="*/ 233593 w 1620837"/>
              <a:gd name="connsiteY127" fmla="*/ 424267 h 1620838"/>
              <a:gd name="connsiteX128" fmla="*/ 157597 w 1620837"/>
              <a:gd name="connsiteY128" fmla="*/ 329886 h 1620838"/>
              <a:gd name="connsiteX129" fmla="*/ 179070 w 1620837"/>
              <a:gd name="connsiteY129" fmla="*/ 302003 h 1620838"/>
              <a:gd name="connsiteX130" fmla="*/ 285998 w 1620837"/>
              <a:gd name="connsiteY130" fmla="*/ 349703 h 1620838"/>
              <a:gd name="connsiteX131" fmla="*/ 224924 w 1620837"/>
              <a:gd name="connsiteY131" fmla="*/ 249809 h 1620838"/>
              <a:gd name="connsiteX132" fmla="*/ 249809 w 1620837"/>
              <a:gd name="connsiteY132" fmla="*/ 224923 h 1620838"/>
              <a:gd name="connsiteX133" fmla="*/ 353190 w 1620837"/>
              <a:gd name="connsiteY133" fmla="*/ 288130 h 1620838"/>
              <a:gd name="connsiteX134" fmla="*/ 304212 w 1620837"/>
              <a:gd name="connsiteY134" fmla="*/ 177297 h 1620838"/>
              <a:gd name="connsiteX135" fmla="*/ 332170 w 1620837"/>
              <a:gd name="connsiteY135" fmla="*/ 155922 h 1620838"/>
              <a:gd name="connsiteX136" fmla="*/ 423109 w 1620837"/>
              <a:gd name="connsiteY136" fmla="*/ 229671 h 1620838"/>
              <a:gd name="connsiteX137" fmla="*/ 389970 w 1620837"/>
              <a:gd name="connsiteY137" fmla="*/ 117373 h 1620838"/>
              <a:gd name="connsiteX138" fmla="*/ 420448 w 1620837"/>
              <a:gd name="connsiteY138" fmla="*/ 99777 h 1620838"/>
              <a:gd name="connsiteX139" fmla="*/ 503950 w 1620837"/>
              <a:gd name="connsiteY139" fmla="*/ 187589 h 1620838"/>
              <a:gd name="connsiteX140" fmla="*/ 485326 w 1620837"/>
              <a:gd name="connsiteY140" fmla="*/ 67854 h 1620838"/>
              <a:gd name="connsiteX141" fmla="*/ 517863 w 1620837"/>
              <a:gd name="connsiteY141" fmla="*/ 54443 h 1620838"/>
              <a:gd name="connsiteX142" fmla="*/ 586615 w 1620837"/>
              <a:gd name="connsiteY142" fmla="*/ 149216 h 1620838"/>
              <a:gd name="connsiteX143" fmla="*/ 583670 w 1620837"/>
              <a:gd name="connsiteY143" fmla="*/ 32169 h 1620838"/>
              <a:gd name="connsiteX144" fmla="*/ 617663 w 1620837"/>
              <a:gd name="connsiteY144" fmla="*/ 23061 h 1620838"/>
              <a:gd name="connsiteX145" fmla="*/ 675591 w 1620837"/>
              <a:gd name="connsiteY145" fmla="*/ 129490 h 1620838"/>
              <a:gd name="connsiteX146" fmla="*/ 688592 w 1620837"/>
              <a:gd name="connsiteY146" fmla="*/ 9016 h 1620838"/>
              <a:gd name="connsiteX147" fmla="*/ 723492 w 1620837"/>
              <a:gd name="connsiteY147" fmla="*/ 4483 h 1620838"/>
              <a:gd name="connsiteX148" fmla="*/ 765372 w 1620837"/>
              <a:gd name="connsiteY148" fmla="*/ 113822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620837" h="1620838">
                <a:moveTo>
                  <a:pt x="809319" y="245318"/>
                </a:moveTo>
                <a:cubicBezTo>
                  <a:pt x="497806" y="245318"/>
                  <a:pt x="245221" y="498106"/>
                  <a:pt x="245221" y="809870"/>
                </a:cubicBezTo>
                <a:cubicBezTo>
                  <a:pt x="245221" y="1121633"/>
                  <a:pt x="497806" y="1374421"/>
                  <a:pt x="809319" y="1374421"/>
                </a:cubicBezTo>
                <a:cubicBezTo>
                  <a:pt x="1120832" y="1374421"/>
                  <a:pt x="1373417" y="1121633"/>
                  <a:pt x="1373417" y="809870"/>
                </a:cubicBezTo>
                <a:cubicBezTo>
                  <a:pt x="1373417" y="498106"/>
                  <a:pt x="1120832" y="245318"/>
                  <a:pt x="809319" y="245318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56423" y="117796"/>
                </a:lnTo>
                <a:lnTo>
                  <a:pt x="900162" y="4792"/>
                </a:lnTo>
                <a:lnTo>
                  <a:pt x="935045" y="9446"/>
                </a:lnTo>
                <a:lnTo>
                  <a:pt x="947200" y="125900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4120" y="153304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7" y="184625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6572" y="233592"/>
                </a:lnTo>
                <a:lnTo>
                  <a:pt x="1290952" y="157597"/>
                </a:lnTo>
                <a:lnTo>
                  <a:pt x="1318835" y="179070"/>
                </a:lnTo>
                <a:lnTo>
                  <a:pt x="1271136" y="285997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32707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7" y="423110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33250" y="503949"/>
                </a:lnTo>
                <a:lnTo>
                  <a:pt x="1552983" y="485325"/>
                </a:lnTo>
                <a:lnTo>
                  <a:pt x="1566394" y="517863"/>
                </a:lnTo>
                <a:lnTo>
                  <a:pt x="1471621" y="586615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91348" y="675592"/>
                </a:lnTo>
                <a:lnTo>
                  <a:pt x="1611822" y="688593"/>
                </a:lnTo>
                <a:lnTo>
                  <a:pt x="1616354" y="723492"/>
                </a:lnTo>
                <a:lnTo>
                  <a:pt x="1507017" y="76537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03041" y="856423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494938" y="947200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67534" y="1034120"/>
                </a:lnTo>
                <a:lnTo>
                  <a:pt x="1565367" y="1105616"/>
                </a:lnTo>
                <a:lnTo>
                  <a:pt x="1551843" y="1138106"/>
                </a:lnTo>
                <a:lnTo>
                  <a:pt x="1436212" y="1119707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87245" y="1196571"/>
                </a:lnTo>
                <a:lnTo>
                  <a:pt x="1463240" y="1290952"/>
                </a:lnTo>
                <a:lnTo>
                  <a:pt x="1441768" y="1318835"/>
                </a:lnTo>
                <a:lnTo>
                  <a:pt x="1334839" y="1271135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67647" y="1332708"/>
                </a:lnTo>
                <a:lnTo>
                  <a:pt x="1316625" y="1443541"/>
                </a:lnTo>
                <a:lnTo>
                  <a:pt x="1288668" y="1464916"/>
                </a:lnTo>
                <a:lnTo>
                  <a:pt x="1197729" y="1391167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16888" y="1433249"/>
                </a:lnTo>
                <a:lnTo>
                  <a:pt x="1135512" y="1552984"/>
                </a:lnTo>
                <a:lnTo>
                  <a:pt x="1102975" y="1566395"/>
                </a:lnTo>
                <a:lnTo>
                  <a:pt x="1034223" y="1471623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5246" y="1491348"/>
                </a:lnTo>
                <a:lnTo>
                  <a:pt x="932246" y="1611822"/>
                </a:lnTo>
                <a:lnTo>
                  <a:pt x="897346" y="1616355"/>
                </a:lnTo>
                <a:lnTo>
                  <a:pt x="855465" y="1507016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4414" y="1503042"/>
                </a:lnTo>
                <a:lnTo>
                  <a:pt x="720676" y="1616046"/>
                </a:lnTo>
                <a:lnTo>
                  <a:pt x="685792" y="1611392"/>
                </a:lnTo>
                <a:lnTo>
                  <a:pt x="673637" y="1494938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718" y="1467534"/>
                </a:lnTo>
                <a:lnTo>
                  <a:pt x="515222" y="1565368"/>
                </a:lnTo>
                <a:lnTo>
                  <a:pt x="482731" y="1551843"/>
                </a:lnTo>
                <a:lnTo>
                  <a:pt x="501131" y="1436214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4266" y="1387246"/>
                </a:lnTo>
                <a:lnTo>
                  <a:pt x="329885" y="1463241"/>
                </a:lnTo>
                <a:lnTo>
                  <a:pt x="302002" y="1441768"/>
                </a:lnTo>
                <a:lnTo>
                  <a:pt x="349702" y="1334841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88131" y="1267646"/>
                </a:lnTo>
                <a:lnTo>
                  <a:pt x="177296" y="1316625"/>
                </a:lnTo>
                <a:lnTo>
                  <a:pt x="155921" y="1288667"/>
                </a:lnTo>
                <a:lnTo>
                  <a:pt x="229671" y="1197729"/>
                </a:lnTo>
                <a:lnTo>
                  <a:pt x="117373" y="1230867"/>
                </a:lnTo>
                <a:lnTo>
                  <a:pt x="99777" y="1200389"/>
                </a:lnTo>
                <a:lnTo>
                  <a:pt x="187587" y="1116889"/>
                </a:lnTo>
                <a:lnTo>
                  <a:pt x="67854" y="1135513"/>
                </a:lnTo>
                <a:lnTo>
                  <a:pt x="54443" y="1102975"/>
                </a:lnTo>
                <a:lnTo>
                  <a:pt x="149217" y="1034223"/>
                </a:lnTo>
                <a:lnTo>
                  <a:pt x="32168" y="1037168"/>
                </a:lnTo>
                <a:lnTo>
                  <a:pt x="23059" y="1003174"/>
                </a:lnTo>
                <a:lnTo>
                  <a:pt x="129490" y="945246"/>
                </a:lnTo>
                <a:lnTo>
                  <a:pt x="9016" y="932245"/>
                </a:lnTo>
                <a:lnTo>
                  <a:pt x="4483" y="897346"/>
                </a:lnTo>
                <a:lnTo>
                  <a:pt x="113822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796" y="764414"/>
                </a:lnTo>
                <a:lnTo>
                  <a:pt x="4792" y="720675"/>
                </a:lnTo>
                <a:lnTo>
                  <a:pt x="9446" y="685792"/>
                </a:lnTo>
                <a:lnTo>
                  <a:pt x="125897" y="673637"/>
                </a:lnTo>
                <a:lnTo>
                  <a:pt x="23059" y="617664"/>
                </a:lnTo>
                <a:lnTo>
                  <a:pt x="32168" y="583671"/>
                </a:lnTo>
                <a:lnTo>
                  <a:pt x="153304" y="586718"/>
                </a:lnTo>
                <a:lnTo>
                  <a:pt x="55470" y="515222"/>
                </a:lnTo>
                <a:lnTo>
                  <a:pt x="68995" y="482732"/>
                </a:lnTo>
                <a:lnTo>
                  <a:pt x="184625" y="501132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33593" y="424267"/>
                </a:lnTo>
                <a:lnTo>
                  <a:pt x="157597" y="329886"/>
                </a:lnTo>
                <a:lnTo>
                  <a:pt x="179070" y="302003"/>
                </a:lnTo>
                <a:lnTo>
                  <a:pt x="285998" y="349703"/>
                </a:lnTo>
                <a:lnTo>
                  <a:pt x="224924" y="249809"/>
                </a:lnTo>
                <a:lnTo>
                  <a:pt x="249809" y="224923"/>
                </a:lnTo>
                <a:lnTo>
                  <a:pt x="353190" y="288130"/>
                </a:lnTo>
                <a:lnTo>
                  <a:pt x="304212" y="177297"/>
                </a:lnTo>
                <a:lnTo>
                  <a:pt x="332170" y="155922"/>
                </a:lnTo>
                <a:lnTo>
                  <a:pt x="423109" y="229671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03950" y="187589"/>
                </a:lnTo>
                <a:lnTo>
                  <a:pt x="485326" y="67854"/>
                </a:lnTo>
                <a:lnTo>
                  <a:pt x="517863" y="54443"/>
                </a:lnTo>
                <a:lnTo>
                  <a:pt x="586615" y="149216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5591" y="129490"/>
                </a:lnTo>
                <a:lnTo>
                  <a:pt x="688592" y="9016"/>
                </a:lnTo>
                <a:lnTo>
                  <a:pt x="723492" y="4483"/>
                </a:lnTo>
                <a:lnTo>
                  <a:pt x="765372" y="113822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2" name="フリーフォーム: 図形 1771">
            <a:extLst>
              <a:ext uri="{FF2B5EF4-FFF2-40B4-BE49-F238E27FC236}">
                <a16:creationId xmlns:a16="http://schemas.microsoft.com/office/drawing/2014/main" id="{939A12CE-8C82-4ACB-82AE-C1E7105DF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49" y="801687"/>
            <a:ext cx="1619250" cy="1619250"/>
          </a:xfrm>
          <a:custGeom>
            <a:avLst/>
            <a:gdLst>
              <a:gd name="connsiteX0" fmla="*/ 792046 w 1619250"/>
              <a:gd name="connsiteY0" fmla="*/ 0 h 1619250"/>
              <a:gd name="connsiteX1" fmla="*/ 827204 w 1619250"/>
              <a:gd name="connsiteY1" fmla="*/ 0 h 1619250"/>
              <a:gd name="connsiteX2" fmla="*/ 842861 w 1619250"/>
              <a:gd name="connsiteY2" fmla="*/ 64924 h 1619250"/>
              <a:gd name="connsiteX3" fmla="*/ 874759 w 1619250"/>
              <a:gd name="connsiteY3" fmla="*/ 68140 h 1619250"/>
              <a:gd name="connsiteX4" fmla="*/ 899280 w 1619250"/>
              <a:gd name="connsiteY4" fmla="*/ 4787 h 1619250"/>
              <a:gd name="connsiteX5" fmla="*/ 934130 w 1619250"/>
              <a:gd name="connsiteY5" fmla="*/ 9437 h 1619250"/>
              <a:gd name="connsiteX6" fmla="*/ 940953 w 1619250"/>
              <a:gd name="connsiteY6" fmla="*/ 74812 h 1619250"/>
              <a:gd name="connsiteX7" fmla="*/ 959735 w 1619250"/>
              <a:gd name="connsiteY7" fmla="*/ 76706 h 1619250"/>
              <a:gd name="connsiteX8" fmla="*/ 971311 w 1619250"/>
              <a:gd name="connsiteY8" fmla="*/ 79773 h 1619250"/>
              <a:gd name="connsiteX9" fmla="*/ 1002191 w 1619250"/>
              <a:gd name="connsiteY9" fmla="*/ 23038 h 1619250"/>
              <a:gd name="connsiteX10" fmla="*/ 1036152 w 1619250"/>
              <a:gd name="connsiteY10" fmla="*/ 32137 h 1619250"/>
              <a:gd name="connsiteX11" fmla="*/ 1034532 w 1619250"/>
              <a:gd name="connsiteY11" fmla="*/ 96525 h 1619250"/>
              <a:gd name="connsiteX12" fmla="*/ 1041768 w 1619250"/>
              <a:gd name="connsiteY12" fmla="*/ 98443 h 1619250"/>
              <a:gd name="connsiteX13" fmla="*/ 1065684 w 1619250"/>
              <a:gd name="connsiteY13" fmla="*/ 108576 h 1619250"/>
              <a:gd name="connsiteX14" fmla="*/ 1104533 w 1619250"/>
              <a:gd name="connsiteY14" fmla="*/ 55416 h 1619250"/>
              <a:gd name="connsiteX15" fmla="*/ 1136991 w 1619250"/>
              <a:gd name="connsiteY15" fmla="*/ 68927 h 1619250"/>
              <a:gd name="connsiteX16" fmla="*/ 1126577 w 1619250"/>
              <a:gd name="connsiteY16" fmla="*/ 134376 h 1619250"/>
              <a:gd name="connsiteX17" fmla="*/ 1154835 w 1619250"/>
              <a:gd name="connsiteY17" fmla="*/ 146348 h 1619250"/>
              <a:gd name="connsiteX18" fmla="*/ 1199213 w 1619250"/>
              <a:gd name="connsiteY18" fmla="*/ 99679 h 1619250"/>
              <a:gd name="connsiteX19" fmla="*/ 1229661 w 1619250"/>
              <a:gd name="connsiteY19" fmla="*/ 117259 h 1619250"/>
              <a:gd name="connsiteX20" fmla="*/ 1210700 w 1619250"/>
              <a:gd name="connsiteY20" fmla="*/ 181511 h 1619250"/>
              <a:gd name="connsiteX21" fmla="*/ 1238083 w 1619250"/>
              <a:gd name="connsiteY21" fmla="*/ 198994 h 1619250"/>
              <a:gd name="connsiteX22" fmla="*/ 1289687 w 1619250"/>
              <a:gd name="connsiteY22" fmla="*/ 157442 h 1619250"/>
              <a:gd name="connsiteX23" fmla="*/ 1317543 w 1619250"/>
              <a:gd name="connsiteY23" fmla="*/ 178894 h 1619250"/>
              <a:gd name="connsiteX24" fmla="*/ 1290492 w 1619250"/>
              <a:gd name="connsiteY24" fmla="*/ 239534 h 1619250"/>
              <a:gd name="connsiteX25" fmla="*/ 1312944 w 1619250"/>
              <a:gd name="connsiteY25" fmla="*/ 259395 h 1619250"/>
              <a:gd name="connsiteX26" fmla="*/ 1369686 w 1619250"/>
              <a:gd name="connsiteY26" fmla="*/ 224703 h 1619250"/>
              <a:gd name="connsiteX27" fmla="*/ 1394547 w 1619250"/>
              <a:gd name="connsiteY27" fmla="*/ 249564 h 1619250"/>
              <a:gd name="connsiteX28" fmla="*/ 1360076 w 1619250"/>
              <a:gd name="connsiteY28" fmla="*/ 305945 h 1619250"/>
              <a:gd name="connsiteX29" fmla="*/ 1381097 w 1619250"/>
              <a:gd name="connsiteY29" fmla="*/ 330884 h 1619250"/>
              <a:gd name="connsiteX30" fmla="*/ 1442127 w 1619250"/>
              <a:gd name="connsiteY30" fmla="*/ 303915 h 1619250"/>
              <a:gd name="connsiteX31" fmla="*/ 1463482 w 1619250"/>
              <a:gd name="connsiteY31" fmla="*/ 331845 h 1619250"/>
              <a:gd name="connsiteX32" fmla="*/ 1422335 w 1619250"/>
              <a:gd name="connsiteY32" fmla="*/ 382583 h 1619250"/>
              <a:gd name="connsiteX33" fmla="*/ 1438839 w 1619250"/>
              <a:gd name="connsiteY33" fmla="*/ 408224 h 1619250"/>
              <a:gd name="connsiteX34" fmla="*/ 1501991 w 1619250"/>
              <a:gd name="connsiteY34" fmla="*/ 389588 h 1619250"/>
              <a:gd name="connsiteX35" fmla="*/ 1519571 w 1619250"/>
              <a:gd name="connsiteY35" fmla="*/ 420036 h 1619250"/>
              <a:gd name="connsiteX36" fmla="*/ 1471928 w 1619250"/>
              <a:gd name="connsiteY36" fmla="*/ 465341 h 1619250"/>
              <a:gd name="connsiteX37" fmla="*/ 1486617 w 1619250"/>
              <a:gd name="connsiteY37" fmla="*/ 494936 h 1619250"/>
              <a:gd name="connsiteX38" fmla="*/ 1551463 w 1619250"/>
              <a:gd name="connsiteY38" fmla="*/ 484850 h 1619250"/>
              <a:gd name="connsiteX39" fmla="*/ 1564860 w 1619250"/>
              <a:gd name="connsiteY39" fmla="*/ 517355 h 1619250"/>
              <a:gd name="connsiteX40" fmla="*/ 1511477 w 1619250"/>
              <a:gd name="connsiteY40" fmla="*/ 556082 h 1619250"/>
              <a:gd name="connsiteX41" fmla="*/ 1521877 w 1619250"/>
              <a:gd name="connsiteY41" fmla="*/ 584740 h 1619250"/>
              <a:gd name="connsiteX42" fmla="*/ 1587112 w 1619250"/>
              <a:gd name="connsiteY42" fmla="*/ 583098 h 1619250"/>
              <a:gd name="connsiteX43" fmla="*/ 1596212 w 1619250"/>
              <a:gd name="connsiteY43" fmla="*/ 617059 h 1619250"/>
              <a:gd name="connsiteX44" fmla="*/ 1538248 w 1619250"/>
              <a:gd name="connsiteY44" fmla="*/ 648607 h 1619250"/>
              <a:gd name="connsiteX45" fmla="*/ 1544958 w 1619250"/>
              <a:gd name="connsiteY45" fmla="*/ 676746 h 1619250"/>
              <a:gd name="connsiteX46" fmla="*/ 1545326 w 1619250"/>
              <a:gd name="connsiteY46" fmla="*/ 680913 h 1619250"/>
              <a:gd name="connsiteX47" fmla="*/ 1610243 w 1619250"/>
              <a:gd name="connsiteY47" fmla="*/ 687918 h 1619250"/>
              <a:gd name="connsiteX48" fmla="*/ 1614771 w 1619250"/>
              <a:gd name="connsiteY48" fmla="*/ 722784 h 1619250"/>
              <a:gd name="connsiteX49" fmla="*/ 1551169 w 1619250"/>
              <a:gd name="connsiteY49" fmla="*/ 747145 h 1619250"/>
              <a:gd name="connsiteX50" fmla="*/ 1553737 w 1619250"/>
              <a:gd name="connsiteY50" fmla="*/ 776247 h 1619250"/>
              <a:gd name="connsiteX51" fmla="*/ 1619250 w 1619250"/>
              <a:gd name="connsiteY51" fmla="*/ 792046 h 1619250"/>
              <a:gd name="connsiteX52" fmla="*/ 1619250 w 1619250"/>
              <a:gd name="connsiteY52" fmla="*/ 827204 h 1619250"/>
              <a:gd name="connsiteX53" fmla="*/ 1553420 w 1619250"/>
              <a:gd name="connsiteY53" fmla="*/ 843080 h 1619250"/>
              <a:gd name="connsiteX54" fmla="*/ 1550450 w 1619250"/>
              <a:gd name="connsiteY54" fmla="*/ 874504 h 1619250"/>
              <a:gd name="connsiteX55" fmla="*/ 1614463 w 1619250"/>
              <a:gd name="connsiteY55" fmla="*/ 899280 h 1619250"/>
              <a:gd name="connsiteX56" fmla="*/ 1609813 w 1619250"/>
              <a:gd name="connsiteY56" fmla="*/ 934130 h 1619250"/>
              <a:gd name="connsiteX57" fmla="*/ 1544166 w 1619250"/>
              <a:gd name="connsiteY57" fmla="*/ 940981 h 1619250"/>
              <a:gd name="connsiteX58" fmla="*/ 1543258 w 1619250"/>
              <a:gd name="connsiteY58" fmla="*/ 950591 h 1619250"/>
              <a:gd name="connsiteX59" fmla="*/ 1538140 w 1619250"/>
              <a:gd name="connsiteY59" fmla="*/ 970584 h 1619250"/>
              <a:gd name="connsiteX60" fmla="*/ 1596212 w 1619250"/>
              <a:gd name="connsiteY60" fmla="*/ 1002191 h 1619250"/>
              <a:gd name="connsiteX61" fmla="*/ 1587112 w 1619250"/>
              <a:gd name="connsiteY61" fmla="*/ 1036152 h 1619250"/>
              <a:gd name="connsiteX62" fmla="*/ 1521775 w 1619250"/>
              <a:gd name="connsiteY62" fmla="*/ 1034508 h 1619250"/>
              <a:gd name="connsiteX63" fmla="*/ 1520684 w 1619250"/>
              <a:gd name="connsiteY63" fmla="*/ 1038767 h 1619250"/>
              <a:gd name="connsiteX64" fmla="*/ 1509568 w 1619250"/>
              <a:gd name="connsiteY64" fmla="*/ 1064876 h 1619250"/>
              <a:gd name="connsiteX65" fmla="*/ 1563834 w 1619250"/>
              <a:gd name="connsiteY65" fmla="*/ 1104533 h 1619250"/>
              <a:gd name="connsiteX66" fmla="*/ 1550323 w 1619250"/>
              <a:gd name="connsiteY66" fmla="*/ 1136991 h 1619250"/>
              <a:gd name="connsiteX67" fmla="*/ 1483397 w 1619250"/>
              <a:gd name="connsiteY67" fmla="*/ 1126342 h 1619250"/>
              <a:gd name="connsiteX68" fmla="*/ 1471737 w 1619250"/>
              <a:gd name="connsiteY68" fmla="*/ 1153726 h 1619250"/>
              <a:gd name="connsiteX69" fmla="*/ 1519571 w 1619250"/>
              <a:gd name="connsiteY69" fmla="*/ 1199213 h 1619250"/>
              <a:gd name="connsiteX70" fmla="*/ 1501991 w 1619250"/>
              <a:gd name="connsiteY70" fmla="*/ 1229661 h 1619250"/>
              <a:gd name="connsiteX71" fmla="*/ 1436491 w 1619250"/>
              <a:gd name="connsiteY71" fmla="*/ 1210332 h 1619250"/>
              <a:gd name="connsiteX72" fmla="*/ 1419145 w 1619250"/>
              <a:gd name="connsiteY72" fmla="*/ 1236703 h 1619250"/>
              <a:gd name="connsiteX73" fmla="*/ 1461808 w 1619250"/>
              <a:gd name="connsiteY73" fmla="*/ 1289687 h 1619250"/>
              <a:gd name="connsiteX74" fmla="*/ 1440356 w 1619250"/>
              <a:gd name="connsiteY74" fmla="*/ 1317543 h 1619250"/>
              <a:gd name="connsiteX75" fmla="*/ 1379266 w 1619250"/>
              <a:gd name="connsiteY75" fmla="*/ 1290291 h 1619250"/>
              <a:gd name="connsiteX76" fmla="*/ 1359203 w 1619250"/>
              <a:gd name="connsiteY76" fmla="*/ 1311877 h 1619250"/>
              <a:gd name="connsiteX77" fmla="*/ 1394547 w 1619250"/>
              <a:gd name="connsiteY77" fmla="*/ 1369686 h 1619250"/>
              <a:gd name="connsiteX78" fmla="*/ 1369686 w 1619250"/>
              <a:gd name="connsiteY78" fmla="*/ 1394546 h 1619250"/>
              <a:gd name="connsiteX79" fmla="*/ 1313793 w 1619250"/>
              <a:gd name="connsiteY79" fmla="*/ 1360374 h 1619250"/>
              <a:gd name="connsiteX80" fmla="*/ 1288111 w 1619250"/>
              <a:gd name="connsiteY80" fmla="*/ 1380521 h 1619250"/>
              <a:gd name="connsiteX81" fmla="*/ 1315335 w 1619250"/>
              <a:gd name="connsiteY81" fmla="*/ 1442127 h 1619250"/>
              <a:gd name="connsiteX82" fmla="*/ 1287405 w 1619250"/>
              <a:gd name="connsiteY82" fmla="*/ 1463482 h 1619250"/>
              <a:gd name="connsiteX83" fmla="*/ 1235755 w 1619250"/>
              <a:gd name="connsiteY83" fmla="*/ 1421594 h 1619250"/>
              <a:gd name="connsiteX84" fmla="*/ 1222370 w 1619250"/>
              <a:gd name="connsiteY84" fmla="*/ 1432095 h 1619250"/>
              <a:gd name="connsiteX85" fmla="*/ 1210990 w 1619250"/>
              <a:gd name="connsiteY85" fmla="*/ 1438720 h 1619250"/>
              <a:gd name="connsiteX86" fmla="*/ 1229661 w 1619250"/>
              <a:gd name="connsiteY86" fmla="*/ 1501992 h 1619250"/>
              <a:gd name="connsiteX87" fmla="*/ 1199213 w 1619250"/>
              <a:gd name="connsiteY87" fmla="*/ 1519571 h 1619250"/>
              <a:gd name="connsiteX88" fmla="*/ 1153922 w 1619250"/>
              <a:gd name="connsiteY88" fmla="*/ 1471942 h 1619250"/>
              <a:gd name="connsiteX89" fmla="*/ 1145619 w 1619250"/>
              <a:gd name="connsiteY89" fmla="*/ 1476776 h 1619250"/>
              <a:gd name="connsiteX90" fmla="*/ 1124108 w 1619250"/>
              <a:gd name="connsiteY90" fmla="*/ 1485294 h 1619250"/>
              <a:gd name="connsiteX91" fmla="*/ 1134400 w 1619250"/>
              <a:gd name="connsiteY91" fmla="*/ 1551463 h 1619250"/>
              <a:gd name="connsiteX92" fmla="*/ 1101895 w 1619250"/>
              <a:gd name="connsiteY92" fmla="*/ 1564860 h 1619250"/>
              <a:gd name="connsiteX93" fmla="*/ 1062011 w 1619250"/>
              <a:gd name="connsiteY93" fmla="*/ 1509881 h 1619250"/>
              <a:gd name="connsiteX94" fmla="*/ 1034483 w 1619250"/>
              <a:gd name="connsiteY94" fmla="*/ 1520781 h 1619250"/>
              <a:gd name="connsiteX95" fmla="*/ 1036152 w 1619250"/>
              <a:gd name="connsiteY95" fmla="*/ 1587113 h 1619250"/>
              <a:gd name="connsiteX96" fmla="*/ 1002191 w 1619250"/>
              <a:gd name="connsiteY96" fmla="*/ 1596212 h 1619250"/>
              <a:gd name="connsiteX97" fmla="*/ 969580 w 1619250"/>
              <a:gd name="connsiteY97" fmla="*/ 1536297 h 1619250"/>
              <a:gd name="connsiteX98" fmla="*/ 938657 w 1619250"/>
              <a:gd name="connsiteY98" fmla="*/ 1542358 h 1619250"/>
              <a:gd name="connsiteX99" fmla="*/ 931332 w 1619250"/>
              <a:gd name="connsiteY99" fmla="*/ 1610243 h 1619250"/>
              <a:gd name="connsiteX100" fmla="*/ 896466 w 1619250"/>
              <a:gd name="connsiteY100" fmla="*/ 1614772 h 1619250"/>
              <a:gd name="connsiteX101" fmla="*/ 872962 w 1619250"/>
              <a:gd name="connsiteY101" fmla="*/ 1553408 h 1619250"/>
              <a:gd name="connsiteX102" fmla="*/ 842714 w 1619250"/>
              <a:gd name="connsiteY102" fmla="*/ 1554936 h 1619250"/>
              <a:gd name="connsiteX103" fmla="*/ 827204 w 1619250"/>
              <a:gd name="connsiteY103" fmla="*/ 1619250 h 1619250"/>
              <a:gd name="connsiteX104" fmla="*/ 792046 w 1619250"/>
              <a:gd name="connsiteY104" fmla="*/ 1619250 h 1619250"/>
              <a:gd name="connsiteX105" fmla="*/ 776549 w 1619250"/>
              <a:gd name="connsiteY105" fmla="*/ 1554992 h 1619250"/>
              <a:gd name="connsiteX106" fmla="*/ 743632 w 1619250"/>
              <a:gd name="connsiteY106" fmla="*/ 1553329 h 1619250"/>
              <a:gd name="connsiteX107" fmla="*/ 719970 w 1619250"/>
              <a:gd name="connsiteY107" fmla="*/ 1614463 h 1619250"/>
              <a:gd name="connsiteX108" fmla="*/ 685120 w 1619250"/>
              <a:gd name="connsiteY108" fmla="*/ 1609813 h 1619250"/>
              <a:gd name="connsiteX109" fmla="*/ 678233 w 1619250"/>
              <a:gd name="connsiteY109" fmla="*/ 1543829 h 1619250"/>
              <a:gd name="connsiteX110" fmla="*/ 648253 w 1619250"/>
              <a:gd name="connsiteY110" fmla="*/ 1538900 h 1619250"/>
              <a:gd name="connsiteX111" fmla="*/ 617059 w 1619250"/>
              <a:gd name="connsiteY111" fmla="*/ 1596212 h 1619250"/>
              <a:gd name="connsiteX112" fmla="*/ 583098 w 1619250"/>
              <a:gd name="connsiteY112" fmla="*/ 1587113 h 1619250"/>
              <a:gd name="connsiteX113" fmla="*/ 584759 w 1619250"/>
              <a:gd name="connsiteY113" fmla="*/ 1521082 h 1619250"/>
              <a:gd name="connsiteX114" fmla="*/ 554727 w 1619250"/>
              <a:gd name="connsiteY114" fmla="*/ 1512250 h 1619250"/>
              <a:gd name="connsiteX115" fmla="*/ 552969 w 1619250"/>
              <a:gd name="connsiteY115" fmla="*/ 1511491 h 1619250"/>
              <a:gd name="connsiteX116" fmla="*/ 514717 w 1619250"/>
              <a:gd name="connsiteY116" fmla="*/ 1563834 h 1619250"/>
              <a:gd name="connsiteX117" fmla="*/ 482259 w 1619250"/>
              <a:gd name="connsiteY117" fmla="*/ 1550323 h 1619250"/>
              <a:gd name="connsiteX118" fmla="*/ 492585 w 1619250"/>
              <a:gd name="connsiteY118" fmla="*/ 1485430 h 1619250"/>
              <a:gd name="connsiteX119" fmla="*/ 472533 w 1619250"/>
              <a:gd name="connsiteY119" fmla="*/ 1476776 h 1619250"/>
              <a:gd name="connsiteX120" fmla="*/ 464937 w 1619250"/>
              <a:gd name="connsiteY120" fmla="*/ 1472354 h 1619250"/>
              <a:gd name="connsiteX121" fmla="*/ 420037 w 1619250"/>
              <a:gd name="connsiteY121" fmla="*/ 1519571 h 1619250"/>
              <a:gd name="connsiteX122" fmla="*/ 389589 w 1619250"/>
              <a:gd name="connsiteY122" fmla="*/ 1501992 h 1619250"/>
              <a:gd name="connsiteX123" fmla="*/ 408100 w 1619250"/>
              <a:gd name="connsiteY123" fmla="*/ 1439265 h 1619250"/>
              <a:gd name="connsiteX124" fmla="*/ 395783 w 1619250"/>
              <a:gd name="connsiteY124" fmla="*/ 1432095 h 1619250"/>
              <a:gd name="connsiteX125" fmla="*/ 380932 w 1619250"/>
              <a:gd name="connsiteY125" fmla="*/ 1420445 h 1619250"/>
              <a:gd name="connsiteX126" fmla="*/ 329563 w 1619250"/>
              <a:gd name="connsiteY126" fmla="*/ 1461808 h 1619250"/>
              <a:gd name="connsiteX127" fmla="*/ 301707 w 1619250"/>
              <a:gd name="connsiteY127" fmla="*/ 1440356 h 1619250"/>
              <a:gd name="connsiteX128" fmla="*/ 328825 w 1619250"/>
              <a:gd name="connsiteY128" fmla="*/ 1379567 h 1619250"/>
              <a:gd name="connsiteX129" fmla="*/ 304840 w 1619250"/>
              <a:gd name="connsiteY129" fmla="*/ 1360751 h 1619250"/>
              <a:gd name="connsiteX130" fmla="*/ 249564 w 1619250"/>
              <a:gd name="connsiteY130" fmla="*/ 1394546 h 1619250"/>
              <a:gd name="connsiteX131" fmla="*/ 224703 w 1619250"/>
              <a:gd name="connsiteY131" fmla="*/ 1369686 h 1619250"/>
              <a:gd name="connsiteX132" fmla="*/ 259611 w 1619250"/>
              <a:gd name="connsiteY132" fmla="*/ 1312589 h 1619250"/>
              <a:gd name="connsiteX133" fmla="*/ 237404 w 1619250"/>
              <a:gd name="connsiteY133" fmla="*/ 1288697 h 1619250"/>
              <a:gd name="connsiteX134" fmla="*/ 177123 w 1619250"/>
              <a:gd name="connsiteY134" fmla="*/ 1315335 h 1619250"/>
              <a:gd name="connsiteX135" fmla="*/ 155769 w 1619250"/>
              <a:gd name="connsiteY135" fmla="*/ 1287405 h 1619250"/>
              <a:gd name="connsiteX136" fmla="*/ 197174 w 1619250"/>
              <a:gd name="connsiteY136" fmla="*/ 1236350 h 1619250"/>
              <a:gd name="connsiteX137" fmla="*/ 179587 w 1619250"/>
              <a:gd name="connsiteY137" fmla="*/ 1211268 h 1619250"/>
              <a:gd name="connsiteX138" fmla="*/ 117259 w 1619250"/>
              <a:gd name="connsiteY138" fmla="*/ 1229661 h 1619250"/>
              <a:gd name="connsiteX139" fmla="*/ 99680 w 1619250"/>
              <a:gd name="connsiteY139" fmla="*/ 1199213 h 1619250"/>
              <a:gd name="connsiteX140" fmla="*/ 147154 w 1619250"/>
              <a:gd name="connsiteY140" fmla="*/ 1154069 h 1619250"/>
              <a:gd name="connsiteX141" fmla="*/ 131290 w 1619250"/>
              <a:gd name="connsiteY141" fmla="*/ 1124523 h 1619250"/>
              <a:gd name="connsiteX142" fmla="*/ 67788 w 1619250"/>
              <a:gd name="connsiteY142" fmla="*/ 1134400 h 1619250"/>
              <a:gd name="connsiteX143" fmla="*/ 54389 w 1619250"/>
              <a:gd name="connsiteY143" fmla="*/ 1101895 h 1619250"/>
              <a:gd name="connsiteX144" fmla="*/ 107174 w 1619250"/>
              <a:gd name="connsiteY144" fmla="*/ 1063603 h 1619250"/>
              <a:gd name="connsiteX145" fmla="*/ 97468 w 1619250"/>
              <a:gd name="connsiteY145" fmla="*/ 1038767 h 1619250"/>
              <a:gd name="connsiteX146" fmla="*/ 96385 w 1619250"/>
              <a:gd name="connsiteY146" fmla="*/ 1034535 h 1619250"/>
              <a:gd name="connsiteX147" fmla="*/ 32137 w 1619250"/>
              <a:gd name="connsiteY147" fmla="*/ 1036152 h 1619250"/>
              <a:gd name="connsiteX148" fmla="*/ 23038 w 1619250"/>
              <a:gd name="connsiteY148" fmla="*/ 1002191 h 1619250"/>
              <a:gd name="connsiteX149" fmla="*/ 80147 w 1619250"/>
              <a:gd name="connsiteY149" fmla="*/ 971108 h 1619250"/>
              <a:gd name="connsiteX150" fmla="*/ 74894 w 1619250"/>
              <a:gd name="connsiteY150" fmla="*/ 950591 h 1619250"/>
              <a:gd name="connsiteX151" fmla="*/ 73734 w 1619250"/>
              <a:gd name="connsiteY151" fmla="*/ 938317 h 1619250"/>
              <a:gd name="connsiteX152" fmla="*/ 9007 w 1619250"/>
              <a:gd name="connsiteY152" fmla="*/ 931332 h 1619250"/>
              <a:gd name="connsiteX153" fmla="*/ 4478 w 1619250"/>
              <a:gd name="connsiteY153" fmla="*/ 896467 h 1619250"/>
              <a:gd name="connsiteX154" fmla="*/ 67497 w 1619250"/>
              <a:gd name="connsiteY154" fmla="*/ 872328 h 1619250"/>
              <a:gd name="connsiteX155" fmla="*/ 64707 w 1619250"/>
              <a:gd name="connsiteY155" fmla="*/ 842809 h 1619250"/>
              <a:gd name="connsiteX156" fmla="*/ 0 w 1619250"/>
              <a:gd name="connsiteY156" fmla="*/ 827204 h 1619250"/>
              <a:gd name="connsiteX157" fmla="*/ 0 w 1619250"/>
              <a:gd name="connsiteY157" fmla="*/ 792046 h 1619250"/>
              <a:gd name="connsiteX158" fmla="*/ 64391 w 1619250"/>
              <a:gd name="connsiteY158" fmla="*/ 776517 h 1619250"/>
              <a:gd name="connsiteX159" fmla="*/ 67248 w 1619250"/>
              <a:gd name="connsiteY159" fmla="*/ 744145 h 1619250"/>
              <a:gd name="connsiteX160" fmla="*/ 4787 w 1619250"/>
              <a:gd name="connsiteY160" fmla="*/ 719970 h 1619250"/>
              <a:gd name="connsiteX161" fmla="*/ 9437 w 1619250"/>
              <a:gd name="connsiteY161" fmla="*/ 685121 h 1619250"/>
              <a:gd name="connsiteX162" fmla="*/ 73041 w 1619250"/>
              <a:gd name="connsiteY162" fmla="*/ 678482 h 1619250"/>
              <a:gd name="connsiteX163" fmla="*/ 73194 w 1619250"/>
              <a:gd name="connsiteY163" fmla="*/ 676746 h 1619250"/>
              <a:gd name="connsiteX164" fmla="*/ 80030 w 1619250"/>
              <a:gd name="connsiteY164" fmla="*/ 648078 h 1619250"/>
              <a:gd name="connsiteX165" fmla="*/ 23038 w 1619250"/>
              <a:gd name="connsiteY165" fmla="*/ 617059 h 1619250"/>
              <a:gd name="connsiteX166" fmla="*/ 32137 w 1619250"/>
              <a:gd name="connsiteY166" fmla="*/ 583098 h 1619250"/>
              <a:gd name="connsiteX167" fmla="*/ 96286 w 1619250"/>
              <a:gd name="connsiteY167" fmla="*/ 584712 h 1619250"/>
              <a:gd name="connsiteX168" fmla="*/ 107796 w 1619250"/>
              <a:gd name="connsiteY168" fmla="*/ 552996 h 1619250"/>
              <a:gd name="connsiteX169" fmla="*/ 55416 w 1619250"/>
              <a:gd name="connsiteY169" fmla="*/ 514717 h 1619250"/>
              <a:gd name="connsiteX170" fmla="*/ 68927 w 1619250"/>
              <a:gd name="connsiteY170" fmla="*/ 482259 h 1619250"/>
              <a:gd name="connsiteX171" fmla="*/ 132785 w 1619250"/>
              <a:gd name="connsiteY171" fmla="*/ 492420 h 1619250"/>
              <a:gd name="connsiteX172" fmla="*/ 146577 w 1619250"/>
              <a:gd name="connsiteY172" fmla="*/ 464631 h 1619250"/>
              <a:gd name="connsiteX173" fmla="*/ 99680 w 1619250"/>
              <a:gd name="connsiteY173" fmla="*/ 420036 h 1619250"/>
              <a:gd name="connsiteX174" fmla="*/ 117259 w 1619250"/>
              <a:gd name="connsiteY174" fmla="*/ 389588 h 1619250"/>
              <a:gd name="connsiteX175" fmla="*/ 179489 w 1619250"/>
              <a:gd name="connsiteY175" fmla="*/ 407952 h 1619250"/>
              <a:gd name="connsiteX176" fmla="*/ 197735 w 1619250"/>
              <a:gd name="connsiteY176" fmla="*/ 379603 h 1619250"/>
              <a:gd name="connsiteX177" fmla="*/ 157443 w 1619250"/>
              <a:gd name="connsiteY177" fmla="*/ 329563 h 1619250"/>
              <a:gd name="connsiteX178" fmla="*/ 178894 w 1619250"/>
              <a:gd name="connsiteY178" fmla="*/ 301707 h 1619250"/>
              <a:gd name="connsiteX179" fmla="*/ 239035 w 1619250"/>
              <a:gd name="connsiteY179" fmla="*/ 328536 h 1619250"/>
              <a:gd name="connsiteX180" fmla="*/ 258713 w 1619250"/>
              <a:gd name="connsiteY180" fmla="*/ 305190 h 1619250"/>
              <a:gd name="connsiteX181" fmla="*/ 224703 w 1619250"/>
              <a:gd name="connsiteY181" fmla="*/ 249564 h 1619250"/>
              <a:gd name="connsiteX182" fmla="*/ 249564 w 1619250"/>
              <a:gd name="connsiteY182" fmla="*/ 224703 h 1619250"/>
              <a:gd name="connsiteX183" fmla="*/ 305657 w 1619250"/>
              <a:gd name="connsiteY183" fmla="*/ 258998 h 1619250"/>
              <a:gd name="connsiteX184" fmla="*/ 330417 w 1619250"/>
              <a:gd name="connsiteY184" fmla="*/ 237095 h 1619250"/>
              <a:gd name="connsiteX185" fmla="*/ 303915 w 1619250"/>
              <a:gd name="connsiteY185" fmla="*/ 177123 h 1619250"/>
              <a:gd name="connsiteX186" fmla="*/ 331845 w 1619250"/>
              <a:gd name="connsiteY186" fmla="*/ 155769 h 1619250"/>
              <a:gd name="connsiteX187" fmla="*/ 382202 w 1619250"/>
              <a:gd name="connsiteY187" fmla="*/ 196607 h 1619250"/>
              <a:gd name="connsiteX188" fmla="*/ 407868 w 1619250"/>
              <a:gd name="connsiteY188" fmla="*/ 179200 h 1619250"/>
              <a:gd name="connsiteX189" fmla="*/ 389589 w 1619250"/>
              <a:gd name="connsiteY189" fmla="*/ 117259 h 1619250"/>
              <a:gd name="connsiteX190" fmla="*/ 420037 w 1619250"/>
              <a:gd name="connsiteY190" fmla="*/ 99679 h 1619250"/>
              <a:gd name="connsiteX191" fmla="*/ 464725 w 1619250"/>
              <a:gd name="connsiteY191" fmla="*/ 146674 h 1619250"/>
              <a:gd name="connsiteX192" fmla="*/ 494666 w 1619250"/>
              <a:gd name="connsiteY192" fmla="*/ 130895 h 1619250"/>
              <a:gd name="connsiteX193" fmla="*/ 484850 w 1619250"/>
              <a:gd name="connsiteY193" fmla="*/ 67787 h 1619250"/>
              <a:gd name="connsiteX194" fmla="*/ 517355 w 1619250"/>
              <a:gd name="connsiteY194" fmla="*/ 54390 h 1619250"/>
              <a:gd name="connsiteX195" fmla="*/ 555295 w 1619250"/>
              <a:gd name="connsiteY195" fmla="*/ 106689 h 1619250"/>
              <a:gd name="connsiteX196" fmla="*/ 576384 w 1619250"/>
              <a:gd name="connsiteY196" fmla="*/ 98443 h 1619250"/>
              <a:gd name="connsiteX197" fmla="*/ 584711 w 1619250"/>
              <a:gd name="connsiteY197" fmla="*/ 96236 h 1619250"/>
              <a:gd name="connsiteX198" fmla="*/ 583098 w 1619250"/>
              <a:gd name="connsiteY198" fmla="*/ 32137 h 1619250"/>
              <a:gd name="connsiteX199" fmla="*/ 617059 w 1619250"/>
              <a:gd name="connsiteY199" fmla="*/ 23038 h 1619250"/>
              <a:gd name="connsiteX200" fmla="*/ 647801 w 1619250"/>
              <a:gd name="connsiteY200" fmla="*/ 79519 h 1619250"/>
              <a:gd name="connsiteX201" fmla="*/ 658417 w 1619250"/>
              <a:gd name="connsiteY201" fmla="*/ 76706 h 1619250"/>
              <a:gd name="connsiteX202" fmla="*/ 680857 w 1619250"/>
              <a:gd name="connsiteY202" fmla="*/ 74444 h 1619250"/>
              <a:gd name="connsiteX203" fmla="*/ 687918 w 1619250"/>
              <a:gd name="connsiteY203" fmla="*/ 9007 h 1619250"/>
              <a:gd name="connsiteX204" fmla="*/ 722784 w 1619250"/>
              <a:gd name="connsiteY204" fmla="*/ 4479 h 1619250"/>
              <a:gd name="connsiteX205" fmla="*/ 747028 w 1619250"/>
              <a:gd name="connsiteY205" fmla="*/ 67773 h 1619250"/>
              <a:gd name="connsiteX206" fmla="*/ 776416 w 1619250"/>
              <a:gd name="connsiteY206" fmla="*/ 64811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619250" h="1619250">
                <a:moveTo>
                  <a:pt x="792046" y="0"/>
                </a:moveTo>
                <a:lnTo>
                  <a:pt x="827204" y="0"/>
                </a:lnTo>
                <a:lnTo>
                  <a:pt x="842861" y="64924"/>
                </a:lnTo>
                <a:lnTo>
                  <a:pt x="874759" y="68140"/>
                </a:lnTo>
                <a:lnTo>
                  <a:pt x="899280" y="4787"/>
                </a:lnTo>
                <a:lnTo>
                  <a:pt x="934130" y="9437"/>
                </a:lnTo>
                <a:lnTo>
                  <a:pt x="940953" y="74812"/>
                </a:lnTo>
                <a:lnTo>
                  <a:pt x="959735" y="76706"/>
                </a:lnTo>
                <a:lnTo>
                  <a:pt x="971311" y="79773"/>
                </a:lnTo>
                <a:lnTo>
                  <a:pt x="1002191" y="23038"/>
                </a:lnTo>
                <a:lnTo>
                  <a:pt x="1036152" y="32137"/>
                </a:lnTo>
                <a:lnTo>
                  <a:pt x="1034532" y="96525"/>
                </a:lnTo>
                <a:lnTo>
                  <a:pt x="1041768" y="98443"/>
                </a:lnTo>
                <a:lnTo>
                  <a:pt x="1065684" y="108576"/>
                </a:lnTo>
                <a:lnTo>
                  <a:pt x="1104533" y="55416"/>
                </a:lnTo>
                <a:lnTo>
                  <a:pt x="1136991" y="68927"/>
                </a:lnTo>
                <a:lnTo>
                  <a:pt x="1126577" y="134376"/>
                </a:lnTo>
                <a:lnTo>
                  <a:pt x="1154835" y="146348"/>
                </a:lnTo>
                <a:lnTo>
                  <a:pt x="1199213" y="99679"/>
                </a:lnTo>
                <a:lnTo>
                  <a:pt x="1229661" y="117259"/>
                </a:lnTo>
                <a:lnTo>
                  <a:pt x="1210700" y="181511"/>
                </a:lnTo>
                <a:lnTo>
                  <a:pt x="1238083" y="198994"/>
                </a:lnTo>
                <a:lnTo>
                  <a:pt x="1289687" y="157442"/>
                </a:lnTo>
                <a:lnTo>
                  <a:pt x="1317543" y="178894"/>
                </a:lnTo>
                <a:lnTo>
                  <a:pt x="1290492" y="239534"/>
                </a:lnTo>
                <a:lnTo>
                  <a:pt x="1312944" y="259395"/>
                </a:lnTo>
                <a:lnTo>
                  <a:pt x="1369686" y="224703"/>
                </a:lnTo>
                <a:lnTo>
                  <a:pt x="1394547" y="249564"/>
                </a:lnTo>
                <a:lnTo>
                  <a:pt x="1360076" y="305945"/>
                </a:lnTo>
                <a:lnTo>
                  <a:pt x="1381097" y="330884"/>
                </a:lnTo>
                <a:lnTo>
                  <a:pt x="1442127" y="303915"/>
                </a:lnTo>
                <a:lnTo>
                  <a:pt x="1463482" y="331845"/>
                </a:lnTo>
                <a:lnTo>
                  <a:pt x="1422335" y="382583"/>
                </a:lnTo>
                <a:lnTo>
                  <a:pt x="1438839" y="408224"/>
                </a:lnTo>
                <a:lnTo>
                  <a:pt x="1501991" y="389588"/>
                </a:lnTo>
                <a:lnTo>
                  <a:pt x="1519571" y="420036"/>
                </a:lnTo>
                <a:lnTo>
                  <a:pt x="1471928" y="465341"/>
                </a:lnTo>
                <a:lnTo>
                  <a:pt x="1486617" y="494936"/>
                </a:lnTo>
                <a:lnTo>
                  <a:pt x="1551463" y="484850"/>
                </a:lnTo>
                <a:lnTo>
                  <a:pt x="1564860" y="517355"/>
                </a:lnTo>
                <a:lnTo>
                  <a:pt x="1511477" y="556082"/>
                </a:lnTo>
                <a:lnTo>
                  <a:pt x="1521877" y="584740"/>
                </a:lnTo>
                <a:lnTo>
                  <a:pt x="1587112" y="583098"/>
                </a:lnTo>
                <a:lnTo>
                  <a:pt x="1596212" y="617059"/>
                </a:lnTo>
                <a:lnTo>
                  <a:pt x="1538248" y="648607"/>
                </a:lnTo>
                <a:lnTo>
                  <a:pt x="1544958" y="676746"/>
                </a:lnTo>
                <a:lnTo>
                  <a:pt x="1545326" y="680913"/>
                </a:lnTo>
                <a:lnTo>
                  <a:pt x="1610243" y="687918"/>
                </a:lnTo>
                <a:lnTo>
                  <a:pt x="1614771" y="722784"/>
                </a:lnTo>
                <a:lnTo>
                  <a:pt x="1551169" y="747145"/>
                </a:lnTo>
                <a:lnTo>
                  <a:pt x="1553737" y="776247"/>
                </a:lnTo>
                <a:lnTo>
                  <a:pt x="1619250" y="792046"/>
                </a:lnTo>
                <a:lnTo>
                  <a:pt x="1619250" y="827204"/>
                </a:lnTo>
                <a:lnTo>
                  <a:pt x="1553420" y="843080"/>
                </a:lnTo>
                <a:lnTo>
                  <a:pt x="1550450" y="874504"/>
                </a:lnTo>
                <a:lnTo>
                  <a:pt x="1614463" y="899280"/>
                </a:lnTo>
                <a:lnTo>
                  <a:pt x="1609813" y="934130"/>
                </a:lnTo>
                <a:lnTo>
                  <a:pt x="1544166" y="940981"/>
                </a:lnTo>
                <a:lnTo>
                  <a:pt x="1543258" y="950591"/>
                </a:lnTo>
                <a:lnTo>
                  <a:pt x="1538140" y="970584"/>
                </a:lnTo>
                <a:lnTo>
                  <a:pt x="1596212" y="1002191"/>
                </a:lnTo>
                <a:lnTo>
                  <a:pt x="1587112" y="1036152"/>
                </a:lnTo>
                <a:lnTo>
                  <a:pt x="1521775" y="1034508"/>
                </a:lnTo>
                <a:lnTo>
                  <a:pt x="1520684" y="1038767"/>
                </a:lnTo>
                <a:lnTo>
                  <a:pt x="1509568" y="1064876"/>
                </a:lnTo>
                <a:lnTo>
                  <a:pt x="1563834" y="1104533"/>
                </a:lnTo>
                <a:lnTo>
                  <a:pt x="1550323" y="1136991"/>
                </a:lnTo>
                <a:lnTo>
                  <a:pt x="1483397" y="1126342"/>
                </a:lnTo>
                <a:lnTo>
                  <a:pt x="1471737" y="1153726"/>
                </a:lnTo>
                <a:lnTo>
                  <a:pt x="1519571" y="1199213"/>
                </a:lnTo>
                <a:lnTo>
                  <a:pt x="1501991" y="1229661"/>
                </a:lnTo>
                <a:lnTo>
                  <a:pt x="1436491" y="1210332"/>
                </a:lnTo>
                <a:lnTo>
                  <a:pt x="1419145" y="1236703"/>
                </a:lnTo>
                <a:lnTo>
                  <a:pt x="1461808" y="1289687"/>
                </a:lnTo>
                <a:lnTo>
                  <a:pt x="1440356" y="1317543"/>
                </a:lnTo>
                <a:lnTo>
                  <a:pt x="1379266" y="1290291"/>
                </a:lnTo>
                <a:lnTo>
                  <a:pt x="1359203" y="1311877"/>
                </a:lnTo>
                <a:lnTo>
                  <a:pt x="1394547" y="1369686"/>
                </a:lnTo>
                <a:lnTo>
                  <a:pt x="1369686" y="1394546"/>
                </a:lnTo>
                <a:lnTo>
                  <a:pt x="1313793" y="1360374"/>
                </a:lnTo>
                <a:lnTo>
                  <a:pt x="1288111" y="1380521"/>
                </a:lnTo>
                <a:lnTo>
                  <a:pt x="1315335" y="1442127"/>
                </a:lnTo>
                <a:lnTo>
                  <a:pt x="1287405" y="1463482"/>
                </a:lnTo>
                <a:lnTo>
                  <a:pt x="1235755" y="1421594"/>
                </a:lnTo>
                <a:lnTo>
                  <a:pt x="1222370" y="1432095"/>
                </a:lnTo>
                <a:lnTo>
                  <a:pt x="1210990" y="1438720"/>
                </a:lnTo>
                <a:lnTo>
                  <a:pt x="1229661" y="1501992"/>
                </a:lnTo>
                <a:lnTo>
                  <a:pt x="1199213" y="1519571"/>
                </a:lnTo>
                <a:lnTo>
                  <a:pt x="1153922" y="1471942"/>
                </a:lnTo>
                <a:lnTo>
                  <a:pt x="1145619" y="1476776"/>
                </a:lnTo>
                <a:lnTo>
                  <a:pt x="1124108" y="1485294"/>
                </a:lnTo>
                <a:lnTo>
                  <a:pt x="1134400" y="1551463"/>
                </a:lnTo>
                <a:lnTo>
                  <a:pt x="1101895" y="1564860"/>
                </a:lnTo>
                <a:lnTo>
                  <a:pt x="1062011" y="1509881"/>
                </a:lnTo>
                <a:lnTo>
                  <a:pt x="1034483" y="1520781"/>
                </a:lnTo>
                <a:lnTo>
                  <a:pt x="1036152" y="1587113"/>
                </a:lnTo>
                <a:lnTo>
                  <a:pt x="1002191" y="1596212"/>
                </a:lnTo>
                <a:lnTo>
                  <a:pt x="969580" y="1536297"/>
                </a:lnTo>
                <a:lnTo>
                  <a:pt x="938657" y="1542358"/>
                </a:lnTo>
                <a:lnTo>
                  <a:pt x="931332" y="1610243"/>
                </a:lnTo>
                <a:lnTo>
                  <a:pt x="896466" y="1614772"/>
                </a:lnTo>
                <a:lnTo>
                  <a:pt x="872962" y="1553408"/>
                </a:lnTo>
                <a:lnTo>
                  <a:pt x="842714" y="1554936"/>
                </a:lnTo>
                <a:lnTo>
                  <a:pt x="827204" y="1619250"/>
                </a:lnTo>
                <a:lnTo>
                  <a:pt x="792046" y="1619250"/>
                </a:lnTo>
                <a:lnTo>
                  <a:pt x="776549" y="1554992"/>
                </a:lnTo>
                <a:lnTo>
                  <a:pt x="743632" y="1553329"/>
                </a:lnTo>
                <a:lnTo>
                  <a:pt x="719970" y="1614463"/>
                </a:lnTo>
                <a:lnTo>
                  <a:pt x="685120" y="1609813"/>
                </a:lnTo>
                <a:lnTo>
                  <a:pt x="678233" y="1543829"/>
                </a:lnTo>
                <a:lnTo>
                  <a:pt x="648253" y="1538900"/>
                </a:lnTo>
                <a:lnTo>
                  <a:pt x="617059" y="1596212"/>
                </a:lnTo>
                <a:lnTo>
                  <a:pt x="583098" y="1587113"/>
                </a:lnTo>
                <a:lnTo>
                  <a:pt x="584759" y="1521082"/>
                </a:lnTo>
                <a:lnTo>
                  <a:pt x="554727" y="1512250"/>
                </a:lnTo>
                <a:lnTo>
                  <a:pt x="552969" y="1511491"/>
                </a:lnTo>
                <a:lnTo>
                  <a:pt x="514717" y="1563834"/>
                </a:lnTo>
                <a:lnTo>
                  <a:pt x="482259" y="1550323"/>
                </a:lnTo>
                <a:lnTo>
                  <a:pt x="492585" y="1485430"/>
                </a:lnTo>
                <a:lnTo>
                  <a:pt x="472533" y="1476776"/>
                </a:lnTo>
                <a:lnTo>
                  <a:pt x="464937" y="1472354"/>
                </a:lnTo>
                <a:lnTo>
                  <a:pt x="420037" y="1519571"/>
                </a:lnTo>
                <a:lnTo>
                  <a:pt x="389589" y="1501992"/>
                </a:lnTo>
                <a:lnTo>
                  <a:pt x="408100" y="1439265"/>
                </a:lnTo>
                <a:lnTo>
                  <a:pt x="395783" y="1432095"/>
                </a:lnTo>
                <a:lnTo>
                  <a:pt x="380932" y="1420445"/>
                </a:lnTo>
                <a:lnTo>
                  <a:pt x="329563" y="1461808"/>
                </a:lnTo>
                <a:lnTo>
                  <a:pt x="301707" y="1440356"/>
                </a:lnTo>
                <a:lnTo>
                  <a:pt x="328825" y="1379567"/>
                </a:lnTo>
                <a:lnTo>
                  <a:pt x="304840" y="1360751"/>
                </a:lnTo>
                <a:lnTo>
                  <a:pt x="249564" y="1394546"/>
                </a:lnTo>
                <a:lnTo>
                  <a:pt x="224703" y="1369686"/>
                </a:lnTo>
                <a:lnTo>
                  <a:pt x="259611" y="1312589"/>
                </a:lnTo>
                <a:lnTo>
                  <a:pt x="237404" y="1288697"/>
                </a:lnTo>
                <a:lnTo>
                  <a:pt x="177123" y="1315335"/>
                </a:lnTo>
                <a:lnTo>
                  <a:pt x="155769" y="1287405"/>
                </a:lnTo>
                <a:lnTo>
                  <a:pt x="197174" y="1236350"/>
                </a:lnTo>
                <a:lnTo>
                  <a:pt x="179587" y="1211268"/>
                </a:lnTo>
                <a:lnTo>
                  <a:pt x="117259" y="1229661"/>
                </a:lnTo>
                <a:lnTo>
                  <a:pt x="99680" y="1199213"/>
                </a:lnTo>
                <a:lnTo>
                  <a:pt x="147154" y="1154069"/>
                </a:lnTo>
                <a:lnTo>
                  <a:pt x="131290" y="1124523"/>
                </a:lnTo>
                <a:lnTo>
                  <a:pt x="67788" y="1134400"/>
                </a:lnTo>
                <a:lnTo>
                  <a:pt x="54389" y="1101895"/>
                </a:lnTo>
                <a:lnTo>
                  <a:pt x="107174" y="1063603"/>
                </a:lnTo>
                <a:lnTo>
                  <a:pt x="97468" y="1038767"/>
                </a:lnTo>
                <a:lnTo>
                  <a:pt x="96385" y="1034535"/>
                </a:lnTo>
                <a:lnTo>
                  <a:pt x="32137" y="1036152"/>
                </a:lnTo>
                <a:lnTo>
                  <a:pt x="23038" y="1002191"/>
                </a:lnTo>
                <a:lnTo>
                  <a:pt x="80147" y="971108"/>
                </a:lnTo>
                <a:lnTo>
                  <a:pt x="74894" y="950591"/>
                </a:lnTo>
                <a:lnTo>
                  <a:pt x="73734" y="938317"/>
                </a:lnTo>
                <a:lnTo>
                  <a:pt x="9007" y="931332"/>
                </a:lnTo>
                <a:lnTo>
                  <a:pt x="4478" y="896467"/>
                </a:lnTo>
                <a:lnTo>
                  <a:pt x="67497" y="872328"/>
                </a:lnTo>
                <a:lnTo>
                  <a:pt x="64707" y="842809"/>
                </a:lnTo>
                <a:lnTo>
                  <a:pt x="0" y="827204"/>
                </a:lnTo>
                <a:lnTo>
                  <a:pt x="0" y="792046"/>
                </a:lnTo>
                <a:lnTo>
                  <a:pt x="64391" y="776517"/>
                </a:lnTo>
                <a:lnTo>
                  <a:pt x="67248" y="744145"/>
                </a:lnTo>
                <a:lnTo>
                  <a:pt x="4787" y="719970"/>
                </a:lnTo>
                <a:lnTo>
                  <a:pt x="9437" y="685121"/>
                </a:lnTo>
                <a:lnTo>
                  <a:pt x="73041" y="678482"/>
                </a:lnTo>
                <a:lnTo>
                  <a:pt x="73194" y="676746"/>
                </a:lnTo>
                <a:lnTo>
                  <a:pt x="80030" y="648078"/>
                </a:lnTo>
                <a:lnTo>
                  <a:pt x="23038" y="617059"/>
                </a:lnTo>
                <a:lnTo>
                  <a:pt x="32137" y="583098"/>
                </a:lnTo>
                <a:lnTo>
                  <a:pt x="96286" y="584712"/>
                </a:lnTo>
                <a:lnTo>
                  <a:pt x="107796" y="552996"/>
                </a:lnTo>
                <a:lnTo>
                  <a:pt x="55416" y="514717"/>
                </a:lnTo>
                <a:lnTo>
                  <a:pt x="68927" y="482259"/>
                </a:lnTo>
                <a:lnTo>
                  <a:pt x="132785" y="492420"/>
                </a:lnTo>
                <a:lnTo>
                  <a:pt x="146577" y="464631"/>
                </a:lnTo>
                <a:lnTo>
                  <a:pt x="99680" y="420036"/>
                </a:lnTo>
                <a:lnTo>
                  <a:pt x="117259" y="389588"/>
                </a:lnTo>
                <a:lnTo>
                  <a:pt x="179489" y="407952"/>
                </a:lnTo>
                <a:lnTo>
                  <a:pt x="197735" y="379603"/>
                </a:lnTo>
                <a:lnTo>
                  <a:pt x="157443" y="329563"/>
                </a:lnTo>
                <a:lnTo>
                  <a:pt x="178894" y="301707"/>
                </a:lnTo>
                <a:lnTo>
                  <a:pt x="239035" y="328536"/>
                </a:lnTo>
                <a:lnTo>
                  <a:pt x="258713" y="305190"/>
                </a:lnTo>
                <a:lnTo>
                  <a:pt x="224703" y="249564"/>
                </a:lnTo>
                <a:lnTo>
                  <a:pt x="249564" y="224703"/>
                </a:lnTo>
                <a:lnTo>
                  <a:pt x="305657" y="258998"/>
                </a:lnTo>
                <a:lnTo>
                  <a:pt x="330417" y="237095"/>
                </a:lnTo>
                <a:lnTo>
                  <a:pt x="303915" y="177123"/>
                </a:lnTo>
                <a:lnTo>
                  <a:pt x="331845" y="155769"/>
                </a:lnTo>
                <a:lnTo>
                  <a:pt x="382202" y="196607"/>
                </a:lnTo>
                <a:lnTo>
                  <a:pt x="407868" y="179200"/>
                </a:lnTo>
                <a:lnTo>
                  <a:pt x="389589" y="117259"/>
                </a:lnTo>
                <a:lnTo>
                  <a:pt x="420037" y="99679"/>
                </a:lnTo>
                <a:lnTo>
                  <a:pt x="464725" y="146674"/>
                </a:lnTo>
                <a:lnTo>
                  <a:pt x="494666" y="130895"/>
                </a:lnTo>
                <a:lnTo>
                  <a:pt x="484850" y="67787"/>
                </a:lnTo>
                <a:lnTo>
                  <a:pt x="517355" y="54390"/>
                </a:lnTo>
                <a:lnTo>
                  <a:pt x="555295" y="106689"/>
                </a:lnTo>
                <a:lnTo>
                  <a:pt x="576384" y="98443"/>
                </a:lnTo>
                <a:lnTo>
                  <a:pt x="584711" y="96236"/>
                </a:lnTo>
                <a:lnTo>
                  <a:pt x="583098" y="32137"/>
                </a:lnTo>
                <a:lnTo>
                  <a:pt x="617059" y="23038"/>
                </a:lnTo>
                <a:lnTo>
                  <a:pt x="647801" y="79519"/>
                </a:lnTo>
                <a:lnTo>
                  <a:pt x="658417" y="76706"/>
                </a:lnTo>
                <a:lnTo>
                  <a:pt x="680857" y="74444"/>
                </a:lnTo>
                <a:lnTo>
                  <a:pt x="687918" y="9007"/>
                </a:lnTo>
                <a:lnTo>
                  <a:pt x="722784" y="4479"/>
                </a:lnTo>
                <a:lnTo>
                  <a:pt x="747028" y="67773"/>
                </a:lnTo>
                <a:lnTo>
                  <a:pt x="776416" y="6481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69" name="フリーフォーム: 図形 1768">
            <a:extLst>
              <a:ext uri="{FF2B5EF4-FFF2-40B4-BE49-F238E27FC236}">
                <a16:creationId xmlns:a16="http://schemas.microsoft.com/office/drawing/2014/main" id="{5749D8EA-6F72-4C03-8B6C-31E8A01DE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6" y="800100"/>
            <a:ext cx="1620837" cy="1620838"/>
          </a:xfrm>
          <a:custGeom>
            <a:avLst/>
            <a:gdLst>
              <a:gd name="connsiteX0" fmla="*/ 792822 w 1620837"/>
              <a:gd name="connsiteY0" fmla="*/ 0 h 1620838"/>
              <a:gd name="connsiteX1" fmla="*/ 828015 w 1620837"/>
              <a:gd name="connsiteY1" fmla="*/ 0 h 1620838"/>
              <a:gd name="connsiteX2" fmla="*/ 856423 w 1620837"/>
              <a:gd name="connsiteY2" fmla="*/ 117796 h 1620838"/>
              <a:gd name="connsiteX3" fmla="*/ 900162 w 1620837"/>
              <a:gd name="connsiteY3" fmla="*/ 4792 h 1620838"/>
              <a:gd name="connsiteX4" fmla="*/ 935045 w 1620837"/>
              <a:gd name="connsiteY4" fmla="*/ 9446 h 1620838"/>
              <a:gd name="connsiteX5" fmla="*/ 947200 w 1620837"/>
              <a:gd name="connsiteY5" fmla="*/ 125900 h 1620838"/>
              <a:gd name="connsiteX6" fmla="*/ 1003174 w 1620837"/>
              <a:gd name="connsiteY6" fmla="*/ 23061 h 1620838"/>
              <a:gd name="connsiteX7" fmla="*/ 1037168 w 1620837"/>
              <a:gd name="connsiteY7" fmla="*/ 32169 h 1620838"/>
              <a:gd name="connsiteX8" fmla="*/ 1034156 w 1620837"/>
              <a:gd name="connsiteY8" fmla="*/ 151878 h 1620838"/>
              <a:gd name="connsiteX9" fmla="*/ 1034938 w 1620837"/>
              <a:gd name="connsiteY9" fmla="*/ 152184 h 1620838"/>
              <a:gd name="connsiteX10" fmla="*/ 1105616 w 1620837"/>
              <a:gd name="connsiteY10" fmla="*/ 55470 h 1620838"/>
              <a:gd name="connsiteX11" fmla="*/ 1138106 w 1620837"/>
              <a:gd name="connsiteY11" fmla="*/ 68995 h 1620838"/>
              <a:gd name="connsiteX12" fmla="*/ 1119707 w 1620837"/>
              <a:gd name="connsiteY12" fmla="*/ 184624 h 1620838"/>
              <a:gd name="connsiteX13" fmla="*/ 1200389 w 1620837"/>
              <a:gd name="connsiteY13" fmla="*/ 99777 h 1620838"/>
              <a:gd name="connsiteX14" fmla="*/ 1230867 w 1620837"/>
              <a:gd name="connsiteY14" fmla="*/ 117374 h 1620838"/>
              <a:gd name="connsiteX15" fmla="*/ 1196710 w 1620837"/>
              <a:gd name="connsiteY15" fmla="*/ 233121 h 1620838"/>
              <a:gd name="connsiteX16" fmla="*/ 1196953 w 1620837"/>
              <a:gd name="connsiteY16" fmla="*/ 233286 h 1620838"/>
              <a:gd name="connsiteX17" fmla="*/ 1290952 w 1620837"/>
              <a:gd name="connsiteY17" fmla="*/ 157597 h 1620838"/>
              <a:gd name="connsiteX18" fmla="*/ 1318835 w 1620837"/>
              <a:gd name="connsiteY18" fmla="*/ 179070 h 1620838"/>
              <a:gd name="connsiteX19" fmla="*/ 1271135 w 1620837"/>
              <a:gd name="connsiteY19" fmla="*/ 285997 h 1620838"/>
              <a:gd name="connsiteX20" fmla="*/ 1371029 w 1620837"/>
              <a:gd name="connsiteY20" fmla="*/ 224923 h 1620838"/>
              <a:gd name="connsiteX21" fmla="*/ 1395914 w 1620837"/>
              <a:gd name="connsiteY21" fmla="*/ 249809 h 1620838"/>
              <a:gd name="connsiteX22" fmla="*/ 1332706 w 1620837"/>
              <a:gd name="connsiteY22" fmla="*/ 353192 h 1620838"/>
              <a:gd name="connsiteX23" fmla="*/ 1443541 w 1620837"/>
              <a:gd name="connsiteY23" fmla="*/ 304213 h 1620838"/>
              <a:gd name="connsiteX24" fmla="*/ 1464916 w 1620837"/>
              <a:gd name="connsiteY24" fmla="*/ 332171 h 1620838"/>
              <a:gd name="connsiteX25" fmla="*/ 1391167 w 1620837"/>
              <a:gd name="connsiteY25" fmla="*/ 423109 h 1620838"/>
              <a:gd name="connsiteX26" fmla="*/ 1503464 w 1620837"/>
              <a:gd name="connsiteY26" fmla="*/ 389971 h 1620838"/>
              <a:gd name="connsiteX27" fmla="*/ 1521060 w 1620837"/>
              <a:gd name="connsiteY27" fmla="*/ 420449 h 1620838"/>
              <a:gd name="connsiteX28" fmla="*/ 1433458 w 1620837"/>
              <a:gd name="connsiteY28" fmla="*/ 503751 h 1620838"/>
              <a:gd name="connsiteX29" fmla="*/ 1433534 w 1620837"/>
              <a:gd name="connsiteY29" fmla="*/ 503905 h 1620838"/>
              <a:gd name="connsiteX30" fmla="*/ 1552983 w 1620837"/>
              <a:gd name="connsiteY30" fmla="*/ 485325 h 1620838"/>
              <a:gd name="connsiteX31" fmla="*/ 1566394 w 1620837"/>
              <a:gd name="connsiteY31" fmla="*/ 517863 h 1620838"/>
              <a:gd name="connsiteX32" fmla="*/ 1471621 w 1620837"/>
              <a:gd name="connsiteY32" fmla="*/ 586615 h 1620838"/>
              <a:gd name="connsiteX33" fmla="*/ 1588669 w 1620837"/>
              <a:gd name="connsiteY33" fmla="*/ 583671 h 1620838"/>
              <a:gd name="connsiteX34" fmla="*/ 1597778 w 1620837"/>
              <a:gd name="connsiteY34" fmla="*/ 617664 h 1620838"/>
              <a:gd name="connsiteX35" fmla="*/ 1491880 w 1620837"/>
              <a:gd name="connsiteY35" fmla="*/ 675303 h 1620838"/>
              <a:gd name="connsiteX36" fmla="*/ 1491965 w 1620837"/>
              <a:gd name="connsiteY36" fmla="*/ 675659 h 1620838"/>
              <a:gd name="connsiteX37" fmla="*/ 1611821 w 1620837"/>
              <a:gd name="connsiteY37" fmla="*/ 688593 h 1620838"/>
              <a:gd name="connsiteX38" fmla="*/ 1616354 w 1620837"/>
              <a:gd name="connsiteY38" fmla="*/ 723492 h 1620838"/>
              <a:gd name="connsiteX39" fmla="*/ 1507017 w 1620837"/>
              <a:gd name="connsiteY39" fmla="*/ 765373 h 1620838"/>
              <a:gd name="connsiteX40" fmla="*/ 1620837 w 1620837"/>
              <a:gd name="connsiteY40" fmla="*/ 792822 h 1620838"/>
              <a:gd name="connsiteX41" fmla="*/ 1620837 w 1620837"/>
              <a:gd name="connsiteY41" fmla="*/ 828015 h 1620838"/>
              <a:gd name="connsiteX42" fmla="*/ 1503041 w 1620837"/>
              <a:gd name="connsiteY42" fmla="*/ 856423 h 1620838"/>
              <a:gd name="connsiteX43" fmla="*/ 1616045 w 1620837"/>
              <a:gd name="connsiteY43" fmla="*/ 900162 h 1620838"/>
              <a:gd name="connsiteX44" fmla="*/ 1611391 w 1620837"/>
              <a:gd name="connsiteY44" fmla="*/ 935045 h 1620838"/>
              <a:gd name="connsiteX45" fmla="*/ 1494938 w 1620837"/>
              <a:gd name="connsiteY45" fmla="*/ 947200 h 1620838"/>
              <a:gd name="connsiteX46" fmla="*/ 1597778 w 1620837"/>
              <a:gd name="connsiteY46" fmla="*/ 1003174 h 1620838"/>
              <a:gd name="connsiteX47" fmla="*/ 1588669 w 1620837"/>
              <a:gd name="connsiteY47" fmla="*/ 1037168 h 1620838"/>
              <a:gd name="connsiteX48" fmla="*/ 1467533 w 1620837"/>
              <a:gd name="connsiteY48" fmla="*/ 1034120 h 1620838"/>
              <a:gd name="connsiteX49" fmla="*/ 1565367 w 1620837"/>
              <a:gd name="connsiteY49" fmla="*/ 1105616 h 1620838"/>
              <a:gd name="connsiteX50" fmla="*/ 1551842 w 1620837"/>
              <a:gd name="connsiteY50" fmla="*/ 1138106 h 1620838"/>
              <a:gd name="connsiteX51" fmla="*/ 1436213 w 1620837"/>
              <a:gd name="connsiteY51" fmla="*/ 1119707 h 1620838"/>
              <a:gd name="connsiteX52" fmla="*/ 1521060 w 1620837"/>
              <a:gd name="connsiteY52" fmla="*/ 1200389 h 1620838"/>
              <a:gd name="connsiteX53" fmla="*/ 1503464 w 1620837"/>
              <a:gd name="connsiteY53" fmla="*/ 1230867 h 1620838"/>
              <a:gd name="connsiteX54" fmla="*/ 1387245 w 1620837"/>
              <a:gd name="connsiteY54" fmla="*/ 1196571 h 1620838"/>
              <a:gd name="connsiteX55" fmla="*/ 1463240 w 1620837"/>
              <a:gd name="connsiteY55" fmla="*/ 1290952 h 1620838"/>
              <a:gd name="connsiteX56" fmla="*/ 1441767 w 1620837"/>
              <a:gd name="connsiteY56" fmla="*/ 1318835 h 1620838"/>
              <a:gd name="connsiteX57" fmla="*/ 1334839 w 1620837"/>
              <a:gd name="connsiteY57" fmla="*/ 1271135 h 1620838"/>
              <a:gd name="connsiteX58" fmla="*/ 1395914 w 1620837"/>
              <a:gd name="connsiteY58" fmla="*/ 1371030 h 1620838"/>
              <a:gd name="connsiteX59" fmla="*/ 1371029 w 1620837"/>
              <a:gd name="connsiteY59" fmla="*/ 1395915 h 1620838"/>
              <a:gd name="connsiteX60" fmla="*/ 1267647 w 1620837"/>
              <a:gd name="connsiteY60" fmla="*/ 1332708 h 1620838"/>
              <a:gd name="connsiteX61" fmla="*/ 1316625 w 1620837"/>
              <a:gd name="connsiteY61" fmla="*/ 1443541 h 1620838"/>
              <a:gd name="connsiteX62" fmla="*/ 1288667 w 1620837"/>
              <a:gd name="connsiteY62" fmla="*/ 1464916 h 1620838"/>
              <a:gd name="connsiteX63" fmla="*/ 1197729 w 1620837"/>
              <a:gd name="connsiteY63" fmla="*/ 1391167 h 1620838"/>
              <a:gd name="connsiteX64" fmla="*/ 1230867 w 1620837"/>
              <a:gd name="connsiteY64" fmla="*/ 1503465 h 1620838"/>
              <a:gd name="connsiteX65" fmla="*/ 1200389 w 1620837"/>
              <a:gd name="connsiteY65" fmla="*/ 1521061 h 1620838"/>
              <a:gd name="connsiteX66" fmla="*/ 1116888 w 1620837"/>
              <a:gd name="connsiteY66" fmla="*/ 1433250 h 1620838"/>
              <a:gd name="connsiteX67" fmla="*/ 1135512 w 1620837"/>
              <a:gd name="connsiteY67" fmla="*/ 1552984 h 1620838"/>
              <a:gd name="connsiteX68" fmla="*/ 1102974 w 1620837"/>
              <a:gd name="connsiteY68" fmla="*/ 1566395 h 1620838"/>
              <a:gd name="connsiteX69" fmla="*/ 1034223 w 1620837"/>
              <a:gd name="connsiteY69" fmla="*/ 1471623 h 1620838"/>
              <a:gd name="connsiteX70" fmla="*/ 1037168 w 1620837"/>
              <a:gd name="connsiteY70" fmla="*/ 1588669 h 1620838"/>
              <a:gd name="connsiteX71" fmla="*/ 1003174 w 1620837"/>
              <a:gd name="connsiteY71" fmla="*/ 1597778 h 1620838"/>
              <a:gd name="connsiteX72" fmla="*/ 945246 w 1620837"/>
              <a:gd name="connsiteY72" fmla="*/ 1491348 h 1620838"/>
              <a:gd name="connsiteX73" fmla="*/ 932245 w 1620837"/>
              <a:gd name="connsiteY73" fmla="*/ 1611822 h 1620838"/>
              <a:gd name="connsiteX74" fmla="*/ 897346 w 1620837"/>
              <a:gd name="connsiteY74" fmla="*/ 1616355 h 1620838"/>
              <a:gd name="connsiteX75" fmla="*/ 855465 w 1620837"/>
              <a:gd name="connsiteY75" fmla="*/ 1507016 h 1620838"/>
              <a:gd name="connsiteX76" fmla="*/ 828015 w 1620837"/>
              <a:gd name="connsiteY76" fmla="*/ 1620838 h 1620838"/>
              <a:gd name="connsiteX77" fmla="*/ 792822 w 1620837"/>
              <a:gd name="connsiteY77" fmla="*/ 1620838 h 1620838"/>
              <a:gd name="connsiteX78" fmla="*/ 764414 w 1620837"/>
              <a:gd name="connsiteY78" fmla="*/ 1503042 h 1620838"/>
              <a:gd name="connsiteX79" fmla="*/ 720676 w 1620837"/>
              <a:gd name="connsiteY79" fmla="*/ 1616046 h 1620838"/>
              <a:gd name="connsiteX80" fmla="*/ 685792 w 1620837"/>
              <a:gd name="connsiteY80" fmla="*/ 1611392 h 1620838"/>
              <a:gd name="connsiteX81" fmla="*/ 673637 w 1620837"/>
              <a:gd name="connsiteY81" fmla="*/ 1494939 h 1620838"/>
              <a:gd name="connsiteX82" fmla="*/ 617663 w 1620837"/>
              <a:gd name="connsiteY82" fmla="*/ 1597778 h 1620838"/>
              <a:gd name="connsiteX83" fmla="*/ 583670 w 1620837"/>
              <a:gd name="connsiteY83" fmla="*/ 1588669 h 1620838"/>
              <a:gd name="connsiteX84" fmla="*/ 586715 w 1620837"/>
              <a:gd name="connsiteY84" fmla="*/ 1467632 h 1620838"/>
              <a:gd name="connsiteX85" fmla="*/ 586661 w 1620837"/>
              <a:gd name="connsiteY85" fmla="*/ 1467611 h 1620838"/>
              <a:gd name="connsiteX86" fmla="*/ 515221 w 1620837"/>
              <a:gd name="connsiteY86" fmla="*/ 1565368 h 1620838"/>
              <a:gd name="connsiteX87" fmla="*/ 482731 w 1620837"/>
              <a:gd name="connsiteY87" fmla="*/ 1551843 h 1620838"/>
              <a:gd name="connsiteX88" fmla="*/ 501131 w 1620837"/>
              <a:gd name="connsiteY88" fmla="*/ 1436214 h 1620838"/>
              <a:gd name="connsiteX89" fmla="*/ 420448 w 1620837"/>
              <a:gd name="connsiteY89" fmla="*/ 1521061 h 1620838"/>
              <a:gd name="connsiteX90" fmla="*/ 389970 w 1620837"/>
              <a:gd name="connsiteY90" fmla="*/ 1503465 h 1620838"/>
              <a:gd name="connsiteX91" fmla="*/ 424266 w 1620837"/>
              <a:gd name="connsiteY91" fmla="*/ 1387246 h 1620838"/>
              <a:gd name="connsiteX92" fmla="*/ 329885 w 1620837"/>
              <a:gd name="connsiteY92" fmla="*/ 1463241 h 1620838"/>
              <a:gd name="connsiteX93" fmla="*/ 302002 w 1620837"/>
              <a:gd name="connsiteY93" fmla="*/ 1441768 h 1620838"/>
              <a:gd name="connsiteX94" fmla="*/ 349702 w 1620837"/>
              <a:gd name="connsiteY94" fmla="*/ 1334841 h 1620838"/>
              <a:gd name="connsiteX95" fmla="*/ 249809 w 1620837"/>
              <a:gd name="connsiteY95" fmla="*/ 1395915 h 1620838"/>
              <a:gd name="connsiteX96" fmla="*/ 224924 w 1620837"/>
              <a:gd name="connsiteY96" fmla="*/ 1371030 h 1620838"/>
              <a:gd name="connsiteX97" fmla="*/ 288131 w 1620837"/>
              <a:gd name="connsiteY97" fmla="*/ 1267646 h 1620838"/>
              <a:gd name="connsiteX98" fmla="*/ 177296 w 1620837"/>
              <a:gd name="connsiteY98" fmla="*/ 1316625 h 1620838"/>
              <a:gd name="connsiteX99" fmla="*/ 155921 w 1620837"/>
              <a:gd name="connsiteY99" fmla="*/ 1288667 h 1620838"/>
              <a:gd name="connsiteX100" fmla="*/ 229670 w 1620837"/>
              <a:gd name="connsiteY100" fmla="*/ 1197729 h 1620838"/>
              <a:gd name="connsiteX101" fmla="*/ 117374 w 1620837"/>
              <a:gd name="connsiteY101" fmla="*/ 1230867 h 1620838"/>
              <a:gd name="connsiteX102" fmla="*/ 99777 w 1620837"/>
              <a:gd name="connsiteY102" fmla="*/ 1200389 h 1620838"/>
              <a:gd name="connsiteX103" fmla="*/ 186629 w 1620837"/>
              <a:gd name="connsiteY103" fmla="*/ 1117800 h 1620838"/>
              <a:gd name="connsiteX104" fmla="*/ 186277 w 1620837"/>
              <a:gd name="connsiteY104" fmla="*/ 1117093 h 1620838"/>
              <a:gd name="connsiteX105" fmla="*/ 67854 w 1620837"/>
              <a:gd name="connsiteY105" fmla="*/ 1135513 h 1620838"/>
              <a:gd name="connsiteX106" fmla="*/ 54443 w 1620837"/>
              <a:gd name="connsiteY106" fmla="*/ 1102975 h 1620838"/>
              <a:gd name="connsiteX107" fmla="*/ 149217 w 1620837"/>
              <a:gd name="connsiteY107" fmla="*/ 1034223 h 1620838"/>
              <a:gd name="connsiteX108" fmla="*/ 32168 w 1620837"/>
              <a:gd name="connsiteY108" fmla="*/ 1037168 h 1620838"/>
              <a:gd name="connsiteX109" fmla="*/ 23059 w 1620837"/>
              <a:gd name="connsiteY109" fmla="*/ 1003174 h 1620838"/>
              <a:gd name="connsiteX110" fmla="*/ 127476 w 1620837"/>
              <a:gd name="connsiteY110" fmla="*/ 946341 h 1620838"/>
              <a:gd name="connsiteX111" fmla="*/ 127154 w 1620837"/>
              <a:gd name="connsiteY111" fmla="*/ 944994 h 1620838"/>
              <a:gd name="connsiteX112" fmla="*/ 9016 w 1620837"/>
              <a:gd name="connsiteY112" fmla="*/ 932245 h 1620838"/>
              <a:gd name="connsiteX113" fmla="*/ 4483 w 1620837"/>
              <a:gd name="connsiteY113" fmla="*/ 897346 h 1620838"/>
              <a:gd name="connsiteX114" fmla="*/ 113822 w 1620837"/>
              <a:gd name="connsiteY114" fmla="*/ 855465 h 1620838"/>
              <a:gd name="connsiteX115" fmla="*/ 0 w 1620837"/>
              <a:gd name="connsiteY115" fmla="*/ 828015 h 1620838"/>
              <a:gd name="connsiteX116" fmla="*/ 0 w 1620837"/>
              <a:gd name="connsiteY116" fmla="*/ 792822 h 1620838"/>
              <a:gd name="connsiteX117" fmla="*/ 117216 w 1620837"/>
              <a:gd name="connsiteY117" fmla="*/ 764554 h 1620838"/>
              <a:gd name="connsiteX118" fmla="*/ 117247 w 1620837"/>
              <a:gd name="connsiteY118" fmla="*/ 764201 h 1620838"/>
              <a:gd name="connsiteX119" fmla="*/ 4792 w 1620837"/>
              <a:gd name="connsiteY119" fmla="*/ 720675 h 1620838"/>
              <a:gd name="connsiteX120" fmla="*/ 9446 w 1620837"/>
              <a:gd name="connsiteY120" fmla="*/ 685792 h 1620838"/>
              <a:gd name="connsiteX121" fmla="*/ 125897 w 1620837"/>
              <a:gd name="connsiteY121" fmla="*/ 673637 h 1620838"/>
              <a:gd name="connsiteX122" fmla="*/ 23059 w 1620837"/>
              <a:gd name="connsiteY122" fmla="*/ 617664 h 1620838"/>
              <a:gd name="connsiteX123" fmla="*/ 32168 w 1620837"/>
              <a:gd name="connsiteY123" fmla="*/ 583671 h 1620838"/>
              <a:gd name="connsiteX124" fmla="*/ 150753 w 1620837"/>
              <a:gd name="connsiteY124" fmla="*/ 586654 h 1620838"/>
              <a:gd name="connsiteX125" fmla="*/ 151270 w 1620837"/>
              <a:gd name="connsiteY125" fmla="*/ 585232 h 1620838"/>
              <a:gd name="connsiteX126" fmla="*/ 55470 w 1620837"/>
              <a:gd name="connsiteY126" fmla="*/ 515222 h 1620838"/>
              <a:gd name="connsiteX127" fmla="*/ 68995 w 1620837"/>
              <a:gd name="connsiteY127" fmla="*/ 482732 h 1620838"/>
              <a:gd name="connsiteX128" fmla="*/ 184625 w 1620837"/>
              <a:gd name="connsiteY128" fmla="*/ 501132 h 1620838"/>
              <a:gd name="connsiteX129" fmla="*/ 99777 w 1620837"/>
              <a:gd name="connsiteY129" fmla="*/ 420449 h 1620838"/>
              <a:gd name="connsiteX130" fmla="*/ 117374 w 1620837"/>
              <a:gd name="connsiteY130" fmla="*/ 389971 h 1620838"/>
              <a:gd name="connsiteX131" fmla="*/ 231362 w 1620837"/>
              <a:gd name="connsiteY131" fmla="*/ 423608 h 1620838"/>
              <a:gd name="connsiteX132" fmla="*/ 232118 w 1620837"/>
              <a:gd name="connsiteY132" fmla="*/ 422435 h 1620838"/>
              <a:gd name="connsiteX133" fmla="*/ 157597 w 1620837"/>
              <a:gd name="connsiteY133" fmla="*/ 329886 h 1620838"/>
              <a:gd name="connsiteX134" fmla="*/ 179070 w 1620837"/>
              <a:gd name="connsiteY134" fmla="*/ 302003 h 1620838"/>
              <a:gd name="connsiteX135" fmla="*/ 285998 w 1620837"/>
              <a:gd name="connsiteY135" fmla="*/ 349703 h 1620838"/>
              <a:gd name="connsiteX136" fmla="*/ 224924 w 1620837"/>
              <a:gd name="connsiteY136" fmla="*/ 249809 h 1620838"/>
              <a:gd name="connsiteX137" fmla="*/ 249809 w 1620837"/>
              <a:gd name="connsiteY137" fmla="*/ 224923 h 1620838"/>
              <a:gd name="connsiteX138" fmla="*/ 352306 w 1620837"/>
              <a:gd name="connsiteY138" fmla="*/ 287589 h 1620838"/>
              <a:gd name="connsiteX139" fmla="*/ 352770 w 1620837"/>
              <a:gd name="connsiteY139" fmla="*/ 287179 h 1620838"/>
              <a:gd name="connsiteX140" fmla="*/ 304212 w 1620837"/>
              <a:gd name="connsiteY140" fmla="*/ 177297 h 1620838"/>
              <a:gd name="connsiteX141" fmla="*/ 332170 w 1620837"/>
              <a:gd name="connsiteY141" fmla="*/ 155922 h 1620838"/>
              <a:gd name="connsiteX142" fmla="*/ 423109 w 1620837"/>
              <a:gd name="connsiteY142" fmla="*/ 229671 h 1620838"/>
              <a:gd name="connsiteX143" fmla="*/ 389970 w 1620837"/>
              <a:gd name="connsiteY143" fmla="*/ 117374 h 1620838"/>
              <a:gd name="connsiteX144" fmla="*/ 420448 w 1620837"/>
              <a:gd name="connsiteY144" fmla="*/ 99777 h 1620838"/>
              <a:gd name="connsiteX145" fmla="*/ 502623 w 1620837"/>
              <a:gd name="connsiteY145" fmla="*/ 186193 h 1620838"/>
              <a:gd name="connsiteX146" fmla="*/ 503648 w 1620837"/>
              <a:gd name="connsiteY146" fmla="*/ 185654 h 1620838"/>
              <a:gd name="connsiteX147" fmla="*/ 485325 w 1620837"/>
              <a:gd name="connsiteY147" fmla="*/ 67854 h 1620838"/>
              <a:gd name="connsiteX148" fmla="*/ 517863 w 1620837"/>
              <a:gd name="connsiteY148" fmla="*/ 54443 h 1620838"/>
              <a:gd name="connsiteX149" fmla="*/ 586615 w 1620837"/>
              <a:gd name="connsiteY149" fmla="*/ 149215 h 1620838"/>
              <a:gd name="connsiteX150" fmla="*/ 583670 w 1620837"/>
              <a:gd name="connsiteY150" fmla="*/ 32169 h 1620838"/>
              <a:gd name="connsiteX151" fmla="*/ 617663 w 1620837"/>
              <a:gd name="connsiteY151" fmla="*/ 23061 h 1620838"/>
              <a:gd name="connsiteX152" fmla="*/ 674729 w 1620837"/>
              <a:gd name="connsiteY152" fmla="*/ 127907 h 1620838"/>
              <a:gd name="connsiteX153" fmla="*/ 675774 w 1620837"/>
              <a:gd name="connsiteY153" fmla="*/ 127801 h 1620838"/>
              <a:gd name="connsiteX154" fmla="*/ 688592 w 1620837"/>
              <a:gd name="connsiteY154" fmla="*/ 9016 h 1620838"/>
              <a:gd name="connsiteX155" fmla="*/ 723491 w 1620837"/>
              <a:gd name="connsiteY155" fmla="*/ 4483 h 1620838"/>
              <a:gd name="connsiteX156" fmla="*/ 765372 w 1620837"/>
              <a:gd name="connsiteY156" fmla="*/ 113822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620837" h="1620838">
                <a:moveTo>
                  <a:pt x="792822" y="0"/>
                </a:moveTo>
                <a:lnTo>
                  <a:pt x="828015" y="0"/>
                </a:lnTo>
                <a:lnTo>
                  <a:pt x="856423" y="117796"/>
                </a:lnTo>
                <a:lnTo>
                  <a:pt x="900162" y="4792"/>
                </a:lnTo>
                <a:lnTo>
                  <a:pt x="935045" y="9446"/>
                </a:lnTo>
                <a:lnTo>
                  <a:pt x="947200" y="125900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4156" y="151878"/>
                </a:lnTo>
                <a:lnTo>
                  <a:pt x="1034938" y="152184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7" y="184624"/>
                </a:lnTo>
                <a:lnTo>
                  <a:pt x="1200389" y="99777"/>
                </a:lnTo>
                <a:lnTo>
                  <a:pt x="1230867" y="117374"/>
                </a:lnTo>
                <a:lnTo>
                  <a:pt x="1196710" y="233121"/>
                </a:lnTo>
                <a:lnTo>
                  <a:pt x="1196953" y="233286"/>
                </a:lnTo>
                <a:lnTo>
                  <a:pt x="1290952" y="157597"/>
                </a:lnTo>
                <a:lnTo>
                  <a:pt x="1318835" y="179070"/>
                </a:lnTo>
                <a:lnTo>
                  <a:pt x="1271135" y="285997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32706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7" y="423109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33458" y="503751"/>
                </a:lnTo>
                <a:lnTo>
                  <a:pt x="1433534" y="503905"/>
                </a:lnTo>
                <a:lnTo>
                  <a:pt x="1552983" y="485325"/>
                </a:lnTo>
                <a:lnTo>
                  <a:pt x="1566394" y="517863"/>
                </a:lnTo>
                <a:lnTo>
                  <a:pt x="1471621" y="586615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91880" y="675303"/>
                </a:lnTo>
                <a:lnTo>
                  <a:pt x="1491965" y="675659"/>
                </a:lnTo>
                <a:lnTo>
                  <a:pt x="1611821" y="688593"/>
                </a:lnTo>
                <a:lnTo>
                  <a:pt x="1616354" y="723492"/>
                </a:lnTo>
                <a:lnTo>
                  <a:pt x="1507017" y="76537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03041" y="856423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494938" y="947200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67533" y="1034120"/>
                </a:lnTo>
                <a:lnTo>
                  <a:pt x="1565367" y="1105616"/>
                </a:lnTo>
                <a:lnTo>
                  <a:pt x="1551842" y="1138106"/>
                </a:lnTo>
                <a:lnTo>
                  <a:pt x="1436213" y="1119707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87245" y="1196571"/>
                </a:lnTo>
                <a:lnTo>
                  <a:pt x="1463240" y="1290952"/>
                </a:lnTo>
                <a:lnTo>
                  <a:pt x="1441767" y="1318835"/>
                </a:lnTo>
                <a:lnTo>
                  <a:pt x="1334839" y="1271135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67647" y="1332708"/>
                </a:lnTo>
                <a:lnTo>
                  <a:pt x="1316625" y="1443541"/>
                </a:lnTo>
                <a:lnTo>
                  <a:pt x="1288667" y="1464916"/>
                </a:lnTo>
                <a:lnTo>
                  <a:pt x="1197729" y="1391167"/>
                </a:lnTo>
                <a:lnTo>
                  <a:pt x="1230867" y="1503465"/>
                </a:lnTo>
                <a:lnTo>
                  <a:pt x="1200389" y="1521061"/>
                </a:lnTo>
                <a:lnTo>
                  <a:pt x="1116888" y="1433250"/>
                </a:lnTo>
                <a:lnTo>
                  <a:pt x="1135512" y="1552984"/>
                </a:lnTo>
                <a:lnTo>
                  <a:pt x="1102974" y="1566395"/>
                </a:lnTo>
                <a:lnTo>
                  <a:pt x="1034223" y="1471623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5246" y="1491348"/>
                </a:lnTo>
                <a:lnTo>
                  <a:pt x="932245" y="1611822"/>
                </a:lnTo>
                <a:lnTo>
                  <a:pt x="897346" y="1616355"/>
                </a:lnTo>
                <a:lnTo>
                  <a:pt x="855465" y="1507016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4414" y="1503042"/>
                </a:lnTo>
                <a:lnTo>
                  <a:pt x="720676" y="1616046"/>
                </a:lnTo>
                <a:lnTo>
                  <a:pt x="685792" y="1611392"/>
                </a:lnTo>
                <a:lnTo>
                  <a:pt x="673637" y="1494939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715" y="1467632"/>
                </a:lnTo>
                <a:lnTo>
                  <a:pt x="586661" y="1467611"/>
                </a:lnTo>
                <a:lnTo>
                  <a:pt x="515221" y="1565368"/>
                </a:lnTo>
                <a:lnTo>
                  <a:pt x="482731" y="1551843"/>
                </a:lnTo>
                <a:lnTo>
                  <a:pt x="501131" y="1436214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4266" y="1387246"/>
                </a:lnTo>
                <a:lnTo>
                  <a:pt x="329885" y="1463241"/>
                </a:lnTo>
                <a:lnTo>
                  <a:pt x="302002" y="1441768"/>
                </a:lnTo>
                <a:lnTo>
                  <a:pt x="349702" y="1334841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88131" y="1267646"/>
                </a:lnTo>
                <a:lnTo>
                  <a:pt x="177296" y="1316625"/>
                </a:lnTo>
                <a:lnTo>
                  <a:pt x="155921" y="1288667"/>
                </a:lnTo>
                <a:lnTo>
                  <a:pt x="229670" y="1197729"/>
                </a:lnTo>
                <a:lnTo>
                  <a:pt x="117374" y="1230867"/>
                </a:lnTo>
                <a:lnTo>
                  <a:pt x="99777" y="1200389"/>
                </a:lnTo>
                <a:lnTo>
                  <a:pt x="186629" y="1117800"/>
                </a:lnTo>
                <a:lnTo>
                  <a:pt x="186277" y="1117093"/>
                </a:lnTo>
                <a:lnTo>
                  <a:pt x="67854" y="1135513"/>
                </a:lnTo>
                <a:lnTo>
                  <a:pt x="54443" y="1102975"/>
                </a:lnTo>
                <a:lnTo>
                  <a:pt x="149217" y="1034223"/>
                </a:lnTo>
                <a:lnTo>
                  <a:pt x="32168" y="1037168"/>
                </a:lnTo>
                <a:lnTo>
                  <a:pt x="23059" y="1003174"/>
                </a:lnTo>
                <a:lnTo>
                  <a:pt x="127476" y="946341"/>
                </a:lnTo>
                <a:lnTo>
                  <a:pt x="127154" y="944994"/>
                </a:lnTo>
                <a:lnTo>
                  <a:pt x="9016" y="932245"/>
                </a:lnTo>
                <a:lnTo>
                  <a:pt x="4483" y="897346"/>
                </a:lnTo>
                <a:lnTo>
                  <a:pt x="113822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216" y="764554"/>
                </a:lnTo>
                <a:lnTo>
                  <a:pt x="117247" y="764201"/>
                </a:lnTo>
                <a:lnTo>
                  <a:pt x="4792" y="720675"/>
                </a:lnTo>
                <a:lnTo>
                  <a:pt x="9446" y="685792"/>
                </a:lnTo>
                <a:lnTo>
                  <a:pt x="125897" y="673637"/>
                </a:lnTo>
                <a:lnTo>
                  <a:pt x="23059" y="617664"/>
                </a:lnTo>
                <a:lnTo>
                  <a:pt x="32168" y="583671"/>
                </a:lnTo>
                <a:lnTo>
                  <a:pt x="150753" y="586654"/>
                </a:lnTo>
                <a:lnTo>
                  <a:pt x="151270" y="585232"/>
                </a:lnTo>
                <a:lnTo>
                  <a:pt x="55470" y="515222"/>
                </a:lnTo>
                <a:lnTo>
                  <a:pt x="68995" y="482732"/>
                </a:lnTo>
                <a:lnTo>
                  <a:pt x="184625" y="501132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31362" y="423608"/>
                </a:lnTo>
                <a:lnTo>
                  <a:pt x="232118" y="422435"/>
                </a:lnTo>
                <a:lnTo>
                  <a:pt x="157597" y="329886"/>
                </a:lnTo>
                <a:lnTo>
                  <a:pt x="179070" y="302003"/>
                </a:lnTo>
                <a:lnTo>
                  <a:pt x="285998" y="349703"/>
                </a:lnTo>
                <a:lnTo>
                  <a:pt x="224924" y="249809"/>
                </a:lnTo>
                <a:lnTo>
                  <a:pt x="249809" y="224923"/>
                </a:lnTo>
                <a:lnTo>
                  <a:pt x="352306" y="287589"/>
                </a:lnTo>
                <a:lnTo>
                  <a:pt x="352770" y="287179"/>
                </a:lnTo>
                <a:lnTo>
                  <a:pt x="304212" y="177297"/>
                </a:lnTo>
                <a:lnTo>
                  <a:pt x="332170" y="155922"/>
                </a:lnTo>
                <a:lnTo>
                  <a:pt x="423109" y="229671"/>
                </a:lnTo>
                <a:lnTo>
                  <a:pt x="389970" y="117374"/>
                </a:lnTo>
                <a:lnTo>
                  <a:pt x="420448" y="99777"/>
                </a:lnTo>
                <a:lnTo>
                  <a:pt x="502623" y="186193"/>
                </a:lnTo>
                <a:lnTo>
                  <a:pt x="503648" y="185654"/>
                </a:lnTo>
                <a:lnTo>
                  <a:pt x="485325" y="67854"/>
                </a:lnTo>
                <a:lnTo>
                  <a:pt x="517863" y="54443"/>
                </a:lnTo>
                <a:lnTo>
                  <a:pt x="586615" y="149215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4729" y="127907"/>
                </a:lnTo>
                <a:lnTo>
                  <a:pt x="675774" y="127801"/>
                </a:lnTo>
                <a:lnTo>
                  <a:pt x="688592" y="9016"/>
                </a:lnTo>
                <a:lnTo>
                  <a:pt x="723491" y="4483"/>
                </a:lnTo>
                <a:lnTo>
                  <a:pt x="765372" y="113822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1" name="フリーフォーム: 図形 1770">
            <a:extLst>
              <a:ext uri="{FF2B5EF4-FFF2-40B4-BE49-F238E27FC236}">
                <a16:creationId xmlns:a16="http://schemas.microsoft.com/office/drawing/2014/main" id="{C27AD41C-55D7-4668-8F57-9A3AE975C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988" y="800099"/>
            <a:ext cx="1620837" cy="1620838"/>
          </a:xfrm>
          <a:custGeom>
            <a:avLst/>
            <a:gdLst>
              <a:gd name="connsiteX0" fmla="*/ 809319 w 1620837"/>
              <a:gd name="connsiteY0" fmla="*/ 699791 h 1620838"/>
              <a:gd name="connsiteX1" fmla="*/ 699329 w 1620837"/>
              <a:gd name="connsiteY1" fmla="*/ 809870 h 1620838"/>
              <a:gd name="connsiteX2" fmla="*/ 809319 w 1620837"/>
              <a:gd name="connsiteY2" fmla="*/ 919948 h 1620838"/>
              <a:gd name="connsiteX3" fmla="*/ 919310 w 1620837"/>
              <a:gd name="connsiteY3" fmla="*/ 809870 h 1620838"/>
              <a:gd name="connsiteX4" fmla="*/ 809319 w 1620837"/>
              <a:gd name="connsiteY4" fmla="*/ 699791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56423 w 1620837"/>
              <a:gd name="connsiteY7" fmla="*/ 117797 h 1620838"/>
              <a:gd name="connsiteX8" fmla="*/ 900161 w 1620837"/>
              <a:gd name="connsiteY8" fmla="*/ 4792 h 1620838"/>
              <a:gd name="connsiteX9" fmla="*/ 935045 w 1620837"/>
              <a:gd name="connsiteY9" fmla="*/ 9446 h 1620838"/>
              <a:gd name="connsiteX10" fmla="*/ 947200 w 1620837"/>
              <a:gd name="connsiteY10" fmla="*/ 125901 h 1620838"/>
              <a:gd name="connsiteX11" fmla="*/ 1003174 w 1620837"/>
              <a:gd name="connsiteY11" fmla="*/ 23061 h 1620838"/>
              <a:gd name="connsiteX12" fmla="*/ 1037167 w 1620837"/>
              <a:gd name="connsiteY12" fmla="*/ 32169 h 1620838"/>
              <a:gd name="connsiteX13" fmla="*/ 1034119 w 1620837"/>
              <a:gd name="connsiteY13" fmla="*/ 153305 h 1620838"/>
              <a:gd name="connsiteX14" fmla="*/ 1105616 w 1620837"/>
              <a:gd name="connsiteY14" fmla="*/ 55470 h 1620838"/>
              <a:gd name="connsiteX15" fmla="*/ 1138106 w 1620837"/>
              <a:gd name="connsiteY15" fmla="*/ 68995 h 1620838"/>
              <a:gd name="connsiteX16" fmla="*/ 1119706 w 1620837"/>
              <a:gd name="connsiteY16" fmla="*/ 184626 h 1620838"/>
              <a:gd name="connsiteX17" fmla="*/ 1200389 w 1620837"/>
              <a:gd name="connsiteY17" fmla="*/ 99777 h 1620838"/>
              <a:gd name="connsiteX18" fmla="*/ 1230867 w 1620837"/>
              <a:gd name="connsiteY18" fmla="*/ 117373 h 1620838"/>
              <a:gd name="connsiteX19" fmla="*/ 1196570 w 1620837"/>
              <a:gd name="connsiteY19" fmla="*/ 233593 h 1620838"/>
              <a:gd name="connsiteX20" fmla="*/ 1290952 w 1620837"/>
              <a:gd name="connsiteY20" fmla="*/ 157597 h 1620838"/>
              <a:gd name="connsiteX21" fmla="*/ 1318834 w 1620837"/>
              <a:gd name="connsiteY21" fmla="*/ 179070 h 1620838"/>
              <a:gd name="connsiteX22" fmla="*/ 1271134 w 1620837"/>
              <a:gd name="connsiteY22" fmla="*/ 285999 h 1620838"/>
              <a:gd name="connsiteX23" fmla="*/ 1371030 w 1620837"/>
              <a:gd name="connsiteY23" fmla="*/ 224923 h 1620838"/>
              <a:gd name="connsiteX24" fmla="*/ 1395915 w 1620837"/>
              <a:gd name="connsiteY24" fmla="*/ 249809 h 1620838"/>
              <a:gd name="connsiteX25" fmla="*/ 1332708 w 1620837"/>
              <a:gd name="connsiteY25" fmla="*/ 353191 h 1620838"/>
              <a:gd name="connsiteX26" fmla="*/ 1443541 w 1620837"/>
              <a:gd name="connsiteY26" fmla="*/ 304213 h 1620838"/>
              <a:gd name="connsiteX27" fmla="*/ 1464916 w 1620837"/>
              <a:gd name="connsiteY27" fmla="*/ 332171 h 1620838"/>
              <a:gd name="connsiteX28" fmla="*/ 1391168 w 1620837"/>
              <a:gd name="connsiteY28" fmla="*/ 423109 h 1620838"/>
              <a:gd name="connsiteX29" fmla="*/ 1503465 w 1620837"/>
              <a:gd name="connsiteY29" fmla="*/ 389970 h 1620838"/>
              <a:gd name="connsiteX30" fmla="*/ 1521061 w 1620837"/>
              <a:gd name="connsiteY30" fmla="*/ 420448 h 1620838"/>
              <a:gd name="connsiteX31" fmla="*/ 1433250 w 1620837"/>
              <a:gd name="connsiteY31" fmla="*/ 503949 h 1620838"/>
              <a:gd name="connsiteX32" fmla="*/ 1552984 w 1620837"/>
              <a:gd name="connsiteY32" fmla="*/ 485325 h 1620838"/>
              <a:gd name="connsiteX33" fmla="*/ 1566395 w 1620837"/>
              <a:gd name="connsiteY33" fmla="*/ 517863 h 1620838"/>
              <a:gd name="connsiteX34" fmla="*/ 1471623 w 1620837"/>
              <a:gd name="connsiteY34" fmla="*/ 586614 h 1620838"/>
              <a:gd name="connsiteX35" fmla="*/ 1588669 w 1620837"/>
              <a:gd name="connsiteY35" fmla="*/ 583670 h 1620838"/>
              <a:gd name="connsiteX36" fmla="*/ 1597778 w 1620837"/>
              <a:gd name="connsiteY36" fmla="*/ 617663 h 1620838"/>
              <a:gd name="connsiteX37" fmla="*/ 1491348 w 1620837"/>
              <a:gd name="connsiteY37" fmla="*/ 675591 h 1620838"/>
              <a:gd name="connsiteX38" fmla="*/ 1611823 w 1620837"/>
              <a:gd name="connsiteY38" fmla="*/ 688592 h 1620838"/>
              <a:gd name="connsiteX39" fmla="*/ 1616355 w 1620837"/>
              <a:gd name="connsiteY39" fmla="*/ 723491 h 1620838"/>
              <a:gd name="connsiteX40" fmla="*/ 1507016 w 1620837"/>
              <a:gd name="connsiteY40" fmla="*/ 765372 h 1620838"/>
              <a:gd name="connsiteX41" fmla="*/ 1620837 w 1620837"/>
              <a:gd name="connsiteY41" fmla="*/ 792822 h 1620838"/>
              <a:gd name="connsiteX42" fmla="*/ 1620837 w 1620837"/>
              <a:gd name="connsiteY42" fmla="*/ 828015 h 1620838"/>
              <a:gd name="connsiteX43" fmla="*/ 1503041 w 1620837"/>
              <a:gd name="connsiteY43" fmla="*/ 856423 h 1620838"/>
              <a:gd name="connsiteX44" fmla="*/ 1616045 w 1620837"/>
              <a:gd name="connsiteY44" fmla="*/ 900162 h 1620838"/>
              <a:gd name="connsiteX45" fmla="*/ 1611391 w 1620837"/>
              <a:gd name="connsiteY45" fmla="*/ 935045 h 1620838"/>
              <a:gd name="connsiteX46" fmla="*/ 1494936 w 1620837"/>
              <a:gd name="connsiteY46" fmla="*/ 947200 h 1620838"/>
              <a:gd name="connsiteX47" fmla="*/ 1597777 w 1620837"/>
              <a:gd name="connsiteY47" fmla="*/ 1003175 h 1620838"/>
              <a:gd name="connsiteX48" fmla="*/ 1588668 w 1620837"/>
              <a:gd name="connsiteY48" fmla="*/ 1037169 h 1620838"/>
              <a:gd name="connsiteX49" fmla="*/ 1467536 w 1620837"/>
              <a:gd name="connsiteY49" fmla="*/ 1034121 h 1620838"/>
              <a:gd name="connsiteX50" fmla="*/ 1565367 w 1620837"/>
              <a:gd name="connsiteY50" fmla="*/ 1105615 h 1620838"/>
              <a:gd name="connsiteX51" fmla="*/ 1551843 w 1620837"/>
              <a:gd name="connsiteY51" fmla="*/ 1138105 h 1620838"/>
              <a:gd name="connsiteX52" fmla="*/ 1436211 w 1620837"/>
              <a:gd name="connsiteY52" fmla="*/ 1119705 h 1620838"/>
              <a:gd name="connsiteX53" fmla="*/ 1521060 w 1620837"/>
              <a:gd name="connsiteY53" fmla="*/ 1200389 h 1620838"/>
              <a:gd name="connsiteX54" fmla="*/ 1503464 w 1620837"/>
              <a:gd name="connsiteY54" fmla="*/ 1230867 h 1620838"/>
              <a:gd name="connsiteX55" fmla="*/ 1387246 w 1620837"/>
              <a:gd name="connsiteY55" fmla="*/ 1196572 h 1620838"/>
              <a:gd name="connsiteX56" fmla="*/ 1463240 w 1620837"/>
              <a:gd name="connsiteY56" fmla="*/ 1290951 h 1620838"/>
              <a:gd name="connsiteX57" fmla="*/ 1441768 w 1620837"/>
              <a:gd name="connsiteY57" fmla="*/ 1318834 h 1620838"/>
              <a:gd name="connsiteX58" fmla="*/ 1334839 w 1620837"/>
              <a:gd name="connsiteY58" fmla="*/ 1271134 h 1620838"/>
              <a:gd name="connsiteX59" fmla="*/ 1395914 w 1620837"/>
              <a:gd name="connsiteY59" fmla="*/ 1371029 h 1620838"/>
              <a:gd name="connsiteX60" fmla="*/ 1371029 w 1620837"/>
              <a:gd name="connsiteY60" fmla="*/ 1395914 h 1620838"/>
              <a:gd name="connsiteX61" fmla="*/ 1267646 w 1620837"/>
              <a:gd name="connsiteY61" fmla="*/ 1332706 h 1620838"/>
              <a:gd name="connsiteX62" fmla="*/ 1316626 w 1620837"/>
              <a:gd name="connsiteY62" fmla="*/ 1443541 h 1620838"/>
              <a:gd name="connsiteX63" fmla="*/ 1288668 w 1620837"/>
              <a:gd name="connsiteY63" fmla="*/ 1464916 h 1620838"/>
              <a:gd name="connsiteX64" fmla="*/ 1197728 w 1620837"/>
              <a:gd name="connsiteY64" fmla="*/ 1391165 h 1620838"/>
              <a:gd name="connsiteX65" fmla="*/ 1230868 w 1620837"/>
              <a:gd name="connsiteY65" fmla="*/ 1503465 h 1620838"/>
              <a:gd name="connsiteX66" fmla="*/ 1200390 w 1620837"/>
              <a:gd name="connsiteY66" fmla="*/ 1521061 h 1620838"/>
              <a:gd name="connsiteX67" fmla="*/ 1116889 w 1620837"/>
              <a:gd name="connsiteY67" fmla="*/ 1433249 h 1620838"/>
              <a:gd name="connsiteX68" fmla="*/ 1135512 w 1620837"/>
              <a:gd name="connsiteY68" fmla="*/ 1552983 h 1620838"/>
              <a:gd name="connsiteX69" fmla="*/ 1102975 w 1620837"/>
              <a:gd name="connsiteY69" fmla="*/ 1566394 h 1620838"/>
              <a:gd name="connsiteX70" fmla="*/ 1034223 w 1620837"/>
              <a:gd name="connsiteY70" fmla="*/ 1471621 h 1620838"/>
              <a:gd name="connsiteX71" fmla="*/ 1037168 w 1620837"/>
              <a:gd name="connsiteY71" fmla="*/ 1588669 h 1620838"/>
              <a:gd name="connsiteX72" fmla="*/ 1003175 w 1620837"/>
              <a:gd name="connsiteY72" fmla="*/ 1597778 h 1620838"/>
              <a:gd name="connsiteX73" fmla="*/ 945246 w 1620837"/>
              <a:gd name="connsiteY73" fmla="*/ 1491346 h 1620838"/>
              <a:gd name="connsiteX74" fmla="*/ 932246 w 1620837"/>
              <a:gd name="connsiteY74" fmla="*/ 1611821 h 1620838"/>
              <a:gd name="connsiteX75" fmla="*/ 897347 w 1620837"/>
              <a:gd name="connsiteY75" fmla="*/ 1616354 h 1620838"/>
              <a:gd name="connsiteX76" fmla="*/ 855465 w 1620837"/>
              <a:gd name="connsiteY76" fmla="*/ 1507013 h 1620838"/>
              <a:gd name="connsiteX77" fmla="*/ 828015 w 1620837"/>
              <a:gd name="connsiteY77" fmla="*/ 1620838 h 1620838"/>
              <a:gd name="connsiteX78" fmla="*/ 792822 w 1620837"/>
              <a:gd name="connsiteY78" fmla="*/ 1620838 h 1620838"/>
              <a:gd name="connsiteX79" fmla="*/ 764414 w 1620837"/>
              <a:gd name="connsiteY79" fmla="*/ 1503041 h 1620838"/>
              <a:gd name="connsiteX80" fmla="*/ 720675 w 1620837"/>
              <a:gd name="connsiteY80" fmla="*/ 1616046 h 1620838"/>
              <a:gd name="connsiteX81" fmla="*/ 685792 w 1620837"/>
              <a:gd name="connsiteY81" fmla="*/ 1611392 h 1620838"/>
              <a:gd name="connsiteX82" fmla="*/ 673637 w 1620837"/>
              <a:gd name="connsiteY82" fmla="*/ 1494937 h 1620838"/>
              <a:gd name="connsiteX83" fmla="*/ 617663 w 1620837"/>
              <a:gd name="connsiteY83" fmla="*/ 1597778 h 1620838"/>
              <a:gd name="connsiteX84" fmla="*/ 583669 w 1620837"/>
              <a:gd name="connsiteY84" fmla="*/ 1588669 h 1620838"/>
              <a:gd name="connsiteX85" fmla="*/ 586717 w 1620837"/>
              <a:gd name="connsiteY85" fmla="*/ 1467533 h 1620838"/>
              <a:gd name="connsiteX86" fmla="*/ 515221 w 1620837"/>
              <a:gd name="connsiteY86" fmla="*/ 1565368 h 1620838"/>
              <a:gd name="connsiteX87" fmla="*/ 482731 w 1620837"/>
              <a:gd name="connsiteY87" fmla="*/ 1551843 h 1620838"/>
              <a:gd name="connsiteX88" fmla="*/ 501131 w 1620837"/>
              <a:gd name="connsiteY88" fmla="*/ 1436213 h 1620838"/>
              <a:gd name="connsiteX89" fmla="*/ 420447 w 1620837"/>
              <a:gd name="connsiteY89" fmla="*/ 1521061 h 1620838"/>
              <a:gd name="connsiteX90" fmla="*/ 389970 w 1620837"/>
              <a:gd name="connsiteY90" fmla="*/ 1503465 h 1620838"/>
              <a:gd name="connsiteX91" fmla="*/ 424266 w 1620837"/>
              <a:gd name="connsiteY91" fmla="*/ 1387245 h 1620838"/>
              <a:gd name="connsiteX92" fmla="*/ 329885 w 1620837"/>
              <a:gd name="connsiteY92" fmla="*/ 1463241 h 1620838"/>
              <a:gd name="connsiteX93" fmla="*/ 302002 w 1620837"/>
              <a:gd name="connsiteY93" fmla="*/ 1441769 h 1620838"/>
              <a:gd name="connsiteX94" fmla="*/ 349702 w 1620837"/>
              <a:gd name="connsiteY94" fmla="*/ 1334840 h 1620838"/>
              <a:gd name="connsiteX95" fmla="*/ 249810 w 1620837"/>
              <a:gd name="connsiteY95" fmla="*/ 1395914 h 1620838"/>
              <a:gd name="connsiteX96" fmla="*/ 224925 w 1620837"/>
              <a:gd name="connsiteY96" fmla="*/ 1371029 h 1620838"/>
              <a:gd name="connsiteX97" fmla="*/ 288132 w 1620837"/>
              <a:gd name="connsiteY97" fmla="*/ 1267646 h 1620838"/>
              <a:gd name="connsiteX98" fmla="*/ 177298 w 1620837"/>
              <a:gd name="connsiteY98" fmla="*/ 1316624 h 1620838"/>
              <a:gd name="connsiteX99" fmla="*/ 155923 w 1620837"/>
              <a:gd name="connsiteY99" fmla="*/ 1288666 h 1620838"/>
              <a:gd name="connsiteX100" fmla="*/ 229673 w 1620837"/>
              <a:gd name="connsiteY100" fmla="*/ 1197727 h 1620838"/>
              <a:gd name="connsiteX101" fmla="*/ 117374 w 1620837"/>
              <a:gd name="connsiteY101" fmla="*/ 1230866 h 1620838"/>
              <a:gd name="connsiteX102" fmla="*/ 99778 w 1620837"/>
              <a:gd name="connsiteY102" fmla="*/ 1200388 h 1620838"/>
              <a:gd name="connsiteX103" fmla="*/ 187589 w 1620837"/>
              <a:gd name="connsiteY103" fmla="*/ 1116888 h 1620838"/>
              <a:gd name="connsiteX104" fmla="*/ 67855 w 1620837"/>
              <a:gd name="connsiteY104" fmla="*/ 1135512 h 1620838"/>
              <a:gd name="connsiteX105" fmla="*/ 54444 w 1620837"/>
              <a:gd name="connsiteY105" fmla="*/ 1102974 h 1620838"/>
              <a:gd name="connsiteX106" fmla="*/ 149216 w 1620837"/>
              <a:gd name="connsiteY106" fmla="*/ 1034223 h 1620838"/>
              <a:gd name="connsiteX107" fmla="*/ 32170 w 1620837"/>
              <a:gd name="connsiteY107" fmla="*/ 1037168 h 1620838"/>
              <a:gd name="connsiteX108" fmla="*/ 23061 w 1620837"/>
              <a:gd name="connsiteY108" fmla="*/ 1003174 h 1620838"/>
              <a:gd name="connsiteX109" fmla="*/ 129493 w 1620837"/>
              <a:gd name="connsiteY109" fmla="*/ 945245 h 1620838"/>
              <a:gd name="connsiteX110" fmla="*/ 9016 w 1620837"/>
              <a:gd name="connsiteY110" fmla="*/ 932244 h 1620838"/>
              <a:gd name="connsiteX111" fmla="*/ 4484 w 1620837"/>
              <a:gd name="connsiteY111" fmla="*/ 897345 h 1620838"/>
              <a:gd name="connsiteX112" fmla="*/ 113821 w 1620837"/>
              <a:gd name="connsiteY112" fmla="*/ 855465 h 1620838"/>
              <a:gd name="connsiteX113" fmla="*/ 0 w 1620837"/>
              <a:gd name="connsiteY113" fmla="*/ 828015 h 1620838"/>
              <a:gd name="connsiteX114" fmla="*/ 0 w 1620837"/>
              <a:gd name="connsiteY114" fmla="*/ 792822 h 1620838"/>
              <a:gd name="connsiteX115" fmla="*/ 117796 w 1620837"/>
              <a:gd name="connsiteY115" fmla="*/ 764414 h 1620838"/>
              <a:gd name="connsiteX116" fmla="*/ 4792 w 1620837"/>
              <a:gd name="connsiteY116" fmla="*/ 720675 h 1620838"/>
              <a:gd name="connsiteX117" fmla="*/ 9446 w 1620837"/>
              <a:gd name="connsiteY117" fmla="*/ 685792 h 1620838"/>
              <a:gd name="connsiteX118" fmla="*/ 125898 w 1620837"/>
              <a:gd name="connsiteY118" fmla="*/ 673637 h 1620838"/>
              <a:gd name="connsiteX119" fmla="*/ 23060 w 1620837"/>
              <a:gd name="connsiteY119" fmla="*/ 617664 h 1620838"/>
              <a:gd name="connsiteX120" fmla="*/ 32169 w 1620837"/>
              <a:gd name="connsiteY120" fmla="*/ 583671 h 1620838"/>
              <a:gd name="connsiteX121" fmla="*/ 153304 w 1620837"/>
              <a:gd name="connsiteY121" fmla="*/ 586718 h 1620838"/>
              <a:gd name="connsiteX122" fmla="*/ 55470 w 1620837"/>
              <a:gd name="connsiteY122" fmla="*/ 515222 h 1620838"/>
              <a:gd name="connsiteX123" fmla="*/ 68994 w 1620837"/>
              <a:gd name="connsiteY123" fmla="*/ 482732 h 1620838"/>
              <a:gd name="connsiteX124" fmla="*/ 184625 w 1620837"/>
              <a:gd name="connsiteY124" fmla="*/ 501132 h 1620838"/>
              <a:gd name="connsiteX125" fmla="*/ 99777 w 1620837"/>
              <a:gd name="connsiteY125" fmla="*/ 420449 h 1620838"/>
              <a:gd name="connsiteX126" fmla="*/ 117373 w 1620837"/>
              <a:gd name="connsiteY126" fmla="*/ 389971 h 1620838"/>
              <a:gd name="connsiteX127" fmla="*/ 233594 w 1620837"/>
              <a:gd name="connsiteY127" fmla="*/ 424267 h 1620838"/>
              <a:gd name="connsiteX128" fmla="*/ 157597 w 1620837"/>
              <a:gd name="connsiteY128" fmla="*/ 329885 h 1620838"/>
              <a:gd name="connsiteX129" fmla="*/ 179070 w 1620837"/>
              <a:gd name="connsiteY129" fmla="*/ 302002 h 1620838"/>
              <a:gd name="connsiteX130" fmla="*/ 286000 w 1620837"/>
              <a:gd name="connsiteY130" fmla="*/ 349703 h 1620838"/>
              <a:gd name="connsiteX131" fmla="*/ 224924 w 1620837"/>
              <a:gd name="connsiteY131" fmla="*/ 249807 h 1620838"/>
              <a:gd name="connsiteX132" fmla="*/ 249809 w 1620837"/>
              <a:gd name="connsiteY132" fmla="*/ 224923 h 1620838"/>
              <a:gd name="connsiteX133" fmla="*/ 353191 w 1620837"/>
              <a:gd name="connsiteY133" fmla="*/ 288129 h 1620838"/>
              <a:gd name="connsiteX134" fmla="*/ 304213 w 1620837"/>
              <a:gd name="connsiteY134" fmla="*/ 177297 h 1620838"/>
              <a:gd name="connsiteX135" fmla="*/ 332170 w 1620837"/>
              <a:gd name="connsiteY135" fmla="*/ 155922 h 1620838"/>
              <a:gd name="connsiteX136" fmla="*/ 423110 w 1620837"/>
              <a:gd name="connsiteY136" fmla="*/ 229673 h 1620838"/>
              <a:gd name="connsiteX137" fmla="*/ 389971 w 1620837"/>
              <a:gd name="connsiteY137" fmla="*/ 117373 h 1620838"/>
              <a:gd name="connsiteX138" fmla="*/ 420448 w 1620837"/>
              <a:gd name="connsiteY138" fmla="*/ 99777 h 1620838"/>
              <a:gd name="connsiteX139" fmla="*/ 503950 w 1620837"/>
              <a:gd name="connsiteY139" fmla="*/ 187590 h 1620838"/>
              <a:gd name="connsiteX140" fmla="*/ 485326 w 1620837"/>
              <a:gd name="connsiteY140" fmla="*/ 67853 h 1620838"/>
              <a:gd name="connsiteX141" fmla="*/ 517863 w 1620837"/>
              <a:gd name="connsiteY141" fmla="*/ 54442 h 1620838"/>
              <a:gd name="connsiteX142" fmla="*/ 586615 w 1620837"/>
              <a:gd name="connsiteY142" fmla="*/ 149215 h 1620838"/>
              <a:gd name="connsiteX143" fmla="*/ 583670 w 1620837"/>
              <a:gd name="connsiteY143" fmla="*/ 32169 h 1620838"/>
              <a:gd name="connsiteX144" fmla="*/ 617664 w 1620837"/>
              <a:gd name="connsiteY144" fmla="*/ 23061 h 1620838"/>
              <a:gd name="connsiteX145" fmla="*/ 675592 w 1620837"/>
              <a:gd name="connsiteY145" fmla="*/ 129492 h 1620838"/>
              <a:gd name="connsiteX146" fmla="*/ 688593 w 1620837"/>
              <a:gd name="connsiteY146" fmla="*/ 9015 h 1620838"/>
              <a:gd name="connsiteX147" fmla="*/ 723492 w 1620837"/>
              <a:gd name="connsiteY147" fmla="*/ 4482 h 1620838"/>
              <a:gd name="connsiteX148" fmla="*/ 765373 w 1620837"/>
              <a:gd name="connsiteY148" fmla="*/ 113821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620837" h="1620838">
                <a:moveTo>
                  <a:pt x="809319" y="699791"/>
                </a:moveTo>
                <a:cubicBezTo>
                  <a:pt x="748552" y="699791"/>
                  <a:pt x="699329" y="749053"/>
                  <a:pt x="699329" y="809870"/>
                </a:cubicBezTo>
                <a:cubicBezTo>
                  <a:pt x="699329" y="870686"/>
                  <a:pt x="748552" y="919948"/>
                  <a:pt x="809319" y="919948"/>
                </a:cubicBezTo>
                <a:cubicBezTo>
                  <a:pt x="870087" y="919948"/>
                  <a:pt x="919310" y="870686"/>
                  <a:pt x="919310" y="809870"/>
                </a:cubicBezTo>
                <a:cubicBezTo>
                  <a:pt x="919310" y="749053"/>
                  <a:pt x="870087" y="699791"/>
                  <a:pt x="809319" y="699791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56423" y="117797"/>
                </a:lnTo>
                <a:lnTo>
                  <a:pt x="900161" y="4792"/>
                </a:lnTo>
                <a:lnTo>
                  <a:pt x="935045" y="9446"/>
                </a:lnTo>
                <a:lnTo>
                  <a:pt x="947200" y="125901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4119" y="153305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6" y="184626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96570" y="233593"/>
                </a:lnTo>
                <a:lnTo>
                  <a:pt x="1290952" y="157597"/>
                </a:lnTo>
                <a:lnTo>
                  <a:pt x="1318834" y="179070"/>
                </a:lnTo>
                <a:lnTo>
                  <a:pt x="1271134" y="285999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32708" y="353191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8" y="423109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433250" y="503949"/>
                </a:lnTo>
                <a:lnTo>
                  <a:pt x="1552984" y="485325"/>
                </a:lnTo>
                <a:lnTo>
                  <a:pt x="1566395" y="517863"/>
                </a:lnTo>
                <a:lnTo>
                  <a:pt x="1471623" y="586614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491348" y="675591"/>
                </a:lnTo>
                <a:lnTo>
                  <a:pt x="1611823" y="688592"/>
                </a:lnTo>
                <a:lnTo>
                  <a:pt x="1616355" y="723491"/>
                </a:lnTo>
                <a:lnTo>
                  <a:pt x="1507016" y="76537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03041" y="856423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494936" y="947200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67536" y="1034121"/>
                </a:lnTo>
                <a:lnTo>
                  <a:pt x="1565367" y="1105615"/>
                </a:lnTo>
                <a:lnTo>
                  <a:pt x="1551843" y="1138105"/>
                </a:lnTo>
                <a:lnTo>
                  <a:pt x="1436211" y="1119705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87246" y="1196572"/>
                </a:lnTo>
                <a:lnTo>
                  <a:pt x="1463240" y="1290951"/>
                </a:lnTo>
                <a:lnTo>
                  <a:pt x="1441768" y="1318834"/>
                </a:lnTo>
                <a:lnTo>
                  <a:pt x="1334839" y="1271134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67646" y="1332706"/>
                </a:lnTo>
                <a:lnTo>
                  <a:pt x="1316626" y="1443541"/>
                </a:lnTo>
                <a:lnTo>
                  <a:pt x="1288668" y="1464916"/>
                </a:lnTo>
                <a:lnTo>
                  <a:pt x="1197728" y="1391165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116889" y="1433249"/>
                </a:lnTo>
                <a:lnTo>
                  <a:pt x="1135512" y="1552983"/>
                </a:lnTo>
                <a:lnTo>
                  <a:pt x="1102975" y="1566394"/>
                </a:lnTo>
                <a:lnTo>
                  <a:pt x="1034223" y="1471621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45246" y="1491346"/>
                </a:lnTo>
                <a:lnTo>
                  <a:pt x="932246" y="1611821"/>
                </a:lnTo>
                <a:lnTo>
                  <a:pt x="897347" y="1616354"/>
                </a:lnTo>
                <a:lnTo>
                  <a:pt x="855465" y="1507013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4414" y="1503041"/>
                </a:lnTo>
                <a:lnTo>
                  <a:pt x="720675" y="1616046"/>
                </a:lnTo>
                <a:lnTo>
                  <a:pt x="685792" y="1611392"/>
                </a:lnTo>
                <a:lnTo>
                  <a:pt x="673637" y="1494937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6717" y="1467533"/>
                </a:lnTo>
                <a:lnTo>
                  <a:pt x="515221" y="1565368"/>
                </a:lnTo>
                <a:lnTo>
                  <a:pt x="482731" y="1551843"/>
                </a:lnTo>
                <a:lnTo>
                  <a:pt x="501131" y="1436213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24266" y="1387245"/>
                </a:lnTo>
                <a:lnTo>
                  <a:pt x="329885" y="1463241"/>
                </a:lnTo>
                <a:lnTo>
                  <a:pt x="302002" y="1441769"/>
                </a:lnTo>
                <a:lnTo>
                  <a:pt x="349702" y="1334840"/>
                </a:lnTo>
                <a:lnTo>
                  <a:pt x="249810" y="1395914"/>
                </a:lnTo>
                <a:lnTo>
                  <a:pt x="224925" y="1371029"/>
                </a:lnTo>
                <a:lnTo>
                  <a:pt x="288132" y="1267646"/>
                </a:lnTo>
                <a:lnTo>
                  <a:pt x="177298" y="1316624"/>
                </a:lnTo>
                <a:lnTo>
                  <a:pt x="155923" y="1288666"/>
                </a:lnTo>
                <a:lnTo>
                  <a:pt x="229673" y="1197727"/>
                </a:lnTo>
                <a:lnTo>
                  <a:pt x="117374" y="1230866"/>
                </a:lnTo>
                <a:lnTo>
                  <a:pt x="99778" y="1200388"/>
                </a:lnTo>
                <a:lnTo>
                  <a:pt x="187589" y="1116888"/>
                </a:lnTo>
                <a:lnTo>
                  <a:pt x="67855" y="1135512"/>
                </a:lnTo>
                <a:lnTo>
                  <a:pt x="54444" y="1102974"/>
                </a:lnTo>
                <a:lnTo>
                  <a:pt x="149216" y="1034223"/>
                </a:lnTo>
                <a:lnTo>
                  <a:pt x="32170" y="1037168"/>
                </a:lnTo>
                <a:lnTo>
                  <a:pt x="23061" y="1003174"/>
                </a:lnTo>
                <a:lnTo>
                  <a:pt x="129493" y="945245"/>
                </a:lnTo>
                <a:lnTo>
                  <a:pt x="9016" y="932244"/>
                </a:lnTo>
                <a:lnTo>
                  <a:pt x="4484" y="897345"/>
                </a:lnTo>
                <a:lnTo>
                  <a:pt x="113821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796" y="764414"/>
                </a:lnTo>
                <a:lnTo>
                  <a:pt x="4792" y="720675"/>
                </a:lnTo>
                <a:lnTo>
                  <a:pt x="9446" y="685792"/>
                </a:lnTo>
                <a:lnTo>
                  <a:pt x="125898" y="673637"/>
                </a:lnTo>
                <a:lnTo>
                  <a:pt x="23060" y="617664"/>
                </a:lnTo>
                <a:lnTo>
                  <a:pt x="32169" y="583671"/>
                </a:lnTo>
                <a:lnTo>
                  <a:pt x="153304" y="586718"/>
                </a:lnTo>
                <a:lnTo>
                  <a:pt x="55470" y="515222"/>
                </a:lnTo>
                <a:lnTo>
                  <a:pt x="68994" y="482732"/>
                </a:lnTo>
                <a:lnTo>
                  <a:pt x="184625" y="501132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33594" y="424267"/>
                </a:lnTo>
                <a:lnTo>
                  <a:pt x="157597" y="329885"/>
                </a:lnTo>
                <a:lnTo>
                  <a:pt x="179070" y="302002"/>
                </a:lnTo>
                <a:lnTo>
                  <a:pt x="286000" y="349703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353191" y="288129"/>
                </a:lnTo>
                <a:lnTo>
                  <a:pt x="304213" y="177297"/>
                </a:lnTo>
                <a:lnTo>
                  <a:pt x="332170" y="155922"/>
                </a:lnTo>
                <a:lnTo>
                  <a:pt x="423110" y="229673"/>
                </a:lnTo>
                <a:lnTo>
                  <a:pt x="389971" y="117373"/>
                </a:lnTo>
                <a:lnTo>
                  <a:pt x="420448" y="99777"/>
                </a:lnTo>
                <a:lnTo>
                  <a:pt x="503950" y="187590"/>
                </a:lnTo>
                <a:lnTo>
                  <a:pt x="485326" y="67853"/>
                </a:lnTo>
                <a:lnTo>
                  <a:pt x="517863" y="54442"/>
                </a:lnTo>
                <a:lnTo>
                  <a:pt x="586615" y="149215"/>
                </a:lnTo>
                <a:lnTo>
                  <a:pt x="583670" y="32169"/>
                </a:lnTo>
                <a:lnTo>
                  <a:pt x="617664" y="23061"/>
                </a:lnTo>
                <a:lnTo>
                  <a:pt x="675592" y="129492"/>
                </a:lnTo>
                <a:lnTo>
                  <a:pt x="688593" y="9015"/>
                </a:lnTo>
                <a:lnTo>
                  <a:pt x="723492" y="4482"/>
                </a:lnTo>
                <a:lnTo>
                  <a:pt x="765373" y="11382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68" name="フリーフォーム: 図形 1767">
            <a:extLst>
              <a:ext uri="{FF2B5EF4-FFF2-40B4-BE49-F238E27FC236}">
                <a16:creationId xmlns:a16="http://schemas.microsoft.com/office/drawing/2014/main" id="{A33F5A0A-3A5D-4D9A-8D6A-72A0348B7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413" y="800100"/>
            <a:ext cx="1620837" cy="1620838"/>
          </a:xfrm>
          <a:custGeom>
            <a:avLst/>
            <a:gdLst>
              <a:gd name="connsiteX0" fmla="*/ 809319 w 1620837"/>
              <a:gd name="connsiteY0" fmla="*/ 686088 h 1620838"/>
              <a:gd name="connsiteX1" fmla="*/ 686087 w 1620837"/>
              <a:gd name="connsiteY1" fmla="*/ 809320 h 1620838"/>
              <a:gd name="connsiteX2" fmla="*/ 809319 w 1620837"/>
              <a:gd name="connsiteY2" fmla="*/ 932552 h 1620838"/>
              <a:gd name="connsiteX3" fmla="*/ 932550 w 1620837"/>
              <a:gd name="connsiteY3" fmla="*/ 809320 h 1620838"/>
              <a:gd name="connsiteX4" fmla="*/ 809319 w 1620837"/>
              <a:gd name="connsiteY4" fmla="*/ 686088 h 1620838"/>
              <a:gd name="connsiteX5" fmla="*/ 792822 w 1620837"/>
              <a:gd name="connsiteY5" fmla="*/ 0 h 1620838"/>
              <a:gd name="connsiteX6" fmla="*/ 828014 w 1620837"/>
              <a:gd name="connsiteY6" fmla="*/ 0 h 1620838"/>
              <a:gd name="connsiteX7" fmla="*/ 838446 w 1620837"/>
              <a:gd name="connsiteY7" fmla="*/ 43257 h 1620838"/>
              <a:gd name="connsiteX8" fmla="*/ 884376 w 1620837"/>
              <a:gd name="connsiteY8" fmla="*/ 45576 h 1620838"/>
              <a:gd name="connsiteX9" fmla="*/ 900161 w 1620837"/>
              <a:gd name="connsiteY9" fmla="*/ 4792 h 1620838"/>
              <a:gd name="connsiteX10" fmla="*/ 935045 w 1620837"/>
              <a:gd name="connsiteY10" fmla="*/ 9446 h 1620838"/>
              <a:gd name="connsiteX11" fmla="*/ 939841 w 1620837"/>
              <a:gd name="connsiteY11" fmla="*/ 55399 h 1620838"/>
              <a:gd name="connsiteX12" fmla="*/ 981380 w 1620837"/>
              <a:gd name="connsiteY12" fmla="*/ 63102 h 1620838"/>
              <a:gd name="connsiteX13" fmla="*/ 1003174 w 1620837"/>
              <a:gd name="connsiteY13" fmla="*/ 23061 h 1620838"/>
              <a:gd name="connsiteX14" fmla="*/ 1037167 w 1620837"/>
              <a:gd name="connsiteY14" fmla="*/ 32169 h 1620838"/>
              <a:gd name="connsiteX15" fmla="*/ 1036025 w 1620837"/>
              <a:gd name="connsiteY15" fmla="*/ 77556 h 1620838"/>
              <a:gd name="connsiteX16" fmla="*/ 1078309 w 1620837"/>
              <a:gd name="connsiteY16" fmla="*/ 92837 h 1620838"/>
              <a:gd name="connsiteX17" fmla="*/ 1105615 w 1620837"/>
              <a:gd name="connsiteY17" fmla="*/ 55470 h 1620838"/>
              <a:gd name="connsiteX18" fmla="*/ 1138105 w 1620837"/>
              <a:gd name="connsiteY18" fmla="*/ 68995 h 1620838"/>
              <a:gd name="connsiteX19" fmla="*/ 1131154 w 1620837"/>
              <a:gd name="connsiteY19" fmla="*/ 112679 h 1620838"/>
              <a:gd name="connsiteX20" fmla="*/ 1168425 w 1620837"/>
              <a:gd name="connsiteY20" fmla="*/ 133391 h 1620838"/>
              <a:gd name="connsiteX21" fmla="*/ 1200389 w 1620837"/>
              <a:gd name="connsiteY21" fmla="*/ 99777 h 1620838"/>
              <a:gd name="connsiteX22" fmla="*/ 1230867 w 1620837"/>
              <a:gd name="connsiteY22" fmla="*/ 117373 h 1620838"/>
              <a:gd name="connsiteX23" fmla="*/ 1218008 w 1620837"/>
              <a:gd name="connsiteY23" fmla="*/ 160946 h 1620838"/>
              <a:gd name="connsiteX24" fmla="*/ 1233666 w 1620837"/>
              <a:gd name="connsiteY24" fmla="*/ 169648 h 1620838"/>
              <a:gd name="connsiteX25" fmla="*/ 1255102 w 1620837"/>
              <a:gd name="connsiteY25" fmla="*/ 186463 h 1620838"/>
              <a:gd name="connsiteX26" fmla="*/ 1290952 w 1620837"/>
              <a:gd name="connsiteY26" fmla="*/ 157597 h 1620838"/>
              <a:gd name="connsiteX27" fmla="*/ 1318834 w 1620837"/>
              <a:gd name="connsiteY27" fmla="*/ 179070 h 1620838"/>
              <a:gd name="connsiteX28" fmla="*/ 1299869 w 1620837"/>
              <a:gd name="connsiteY28" fmla="*/ 221583 h 1620838"/>
              <a:gd name="connsiteX29" fmla="*/ 1328798 w 1620837"/>
              <a:gd name="connsiteY29" fmla="*/ 244277 h 1620838"/>
              <a:gd name="connsiteX30" fmla="*/ 1332631 w 1620837"/>
              <a:gd name="connsiteY30" fmla="*/ 248400 h 1620838"/>
              <a:gd name="connsiteX31" fmla="*/ 1371030 w 1620837"/>
              <a:gd name="connsiteY31" fmla="*/ 224923 h 1620838"/>
              <a:gd name="connsiteX32" fmla="*/ 1395915 w 1620837"/>
              <a:gd name="connsiteY32" fmla="*/ 249809 h 1620838"/>
              <a:gd name="connsiteX33" fmla="*/ 1371324 w 1620837"/>
              <a:gd name="connsiteY33" fmla="*/ 290030 h 1620838"/>
              <a:gd name="connsiteX34" fmla="*/ 1401694 w 1620837"/>
              <a:gd name="connsiteY34" fmla="*/ 322705 h 1620838"/>
              <a:gd name="connsiteX35" fmla="*/ 1443541 w 1620837"/>
              <a:gd name="connsiteY35" fmla="*/ 304213 h 1620838"/>
              <a:gd name="connsiteX36" fmla="*/ 1464916 w 1620837"/>
              <a:gd name="connsiteY36" fmla="*/ 332171 h 1620838"/>
              <a:gd name="connsiteX37" fmla="*/ 1435796 w 1620837"/>
              <a:gd name="connsiteY37" fmla="*/ 368078 h 1620838"/>
              <a:gd name="connsiteX38" fmla="*/ 1460116 w 1620837"/>
              <a:gd name="connsiteY38" fmla="*/ 402762 h 1620838"/>
              <a:gd name="connsiteX39" fmla="*/ 1503465 w 1620837"/>
              <a:gd name="connsiteY39" fmla="*/ 389970 h 1620838"/>
              <a:gd name="connsiteX40" fmla="*/ 1521061 w 1620837"/>
              <a:gd name="connsiteY40" fmla="*/ 420448 h 1620838"/>
              <a:gd name="connsiteX41" fmla="*/ 1487475 w 1620837"/>
              <a:gd name="connsiteY41" fmla="*/ 452385 h 1620838"/>
              <a:gd name="connsiteX42" fmla="*/ 1506389 w 1620837"/>
              <a:gd name="connsiteY42" fmla="*/ 487611 h 1620838"/>
              <a:gd name="connsiteX43" fmla="*/ 1508217 w 1620837"/>
              <a:gd name="connsiteY43" fmla="*/ 492289 h 1620838"/>
              <a:gd name="connsiteX44" fmla="*/ 1552984 w 1620837"/>
              <a:gd name="connsiteY44" fmla="*/ 485325 h 1620838"/>
              <a:gd name="connsiteX45" fmla="*/ 1566395 w 1620837"/>
              <a:gd name="connsiteY45" fmla="*/ 517863 h 1620838"/>
              <a:gd name="connsiteX46" fmla="*/ 1528852 w 1620837"/>
              <a:gd name="connsiteY46" fmla="*/ 545098 h 1620838"/>
              <a:gd name="connsiteX47" fmla="*/ 1539944 w 1620837"/>
              <a:gd name="connsiteY47" fmla="*/ 573483 h 1620838"/>
              <a:gd name="connsiteX48" fmla="*/ 1542847 w 1620837"/>
              <a:gd name="connsiteY48" fmla="*/ 584822 h 1620838"/>
              <a:gd name="connsiteX49" fmla="*/ 1588669 w 1620837"/>
              <a:gd name="connsiteY49" fmla="*/ 583670 h 1620838"/>
              <a:gd name="connsiteX50" fmla="*/ 1597778 w 1620837"/>
              <a:gd name="connsiteY50" fmla="*/ 617663 h 1620838"/>
              <a:gd name="connsiteX51" fmla="*/ 1556943 w 1620837"/>
              <a:gd name="connsiteY51" fmla="*/ 639889 h 1620838"/>
              <a:gd name="connsiteX52" fmla="*/ 1563119 w 1620837"/>
              <a:gd name="connsiteY52" fmla="*/ 664018 h 1620838"/>
              <a:gd name="connsiteX53" fmla="*/ 1564964 w 1620837"/>
              <a:gd name="connsiteY53" fmla="*/ 683535 h 1620838"/>
              <a:gd name="connsiteX54" fmla="*/ 1611822 w 1620837"/>
              <a:gd name="connsiteY54" fmla="*/ 688592 h 1620838"/>
              <a:gd name="connsiteX55" fmla="*/ 1616355 w 1620837"/>
              <a:gd name="connsiteY55" fmla="*/ 723491 h 1620838"/>
              <a:gd name="connsiteX56" fmla="*/ 1570404 w 1620837"/>
              <a:gd name="connsiteY56" fmla="*/ 741092 h 1620838"/>
              <a:gd name="connsiteX57" fmla="*/ 1574231 w 1620837"/>
              <a:gd name="connsiteY57" fmla="*/ 781582 h 1620838"/>
              <a:gd name="connsiteX58" fmla="*/ 1620837 w 1620837"/>
              <a:gd name="connsiteY58" fmla="*/ 792822 h 1620838"/>
              <a:gd name="connsiteX59" fmla="*/ 1620837 w 1620837"/>
              <a:gd name="connsiteY59" fmla="*/ 828015 h 1620838"/>
              <a:gd name="connsiteX60" fmla="*/ 1574018 w 1620837"/>
              <a:gd name="connsiteY60" fmla="*/ 839306 h 1620838"/>
              <a:gd name="connsiteX61" fmla="*/ 1569953 w 1620837"/>
              <a:gd name="connsiteY61" fmla="*/ 882321 h 1620838"/>
              <a:gd name="connsiteX62" fmla="*/ 1616045 w 1620837"/>
              <a:gd name="connsiteY62" fmla="*/ 900162 h 1620838"/>
              <a:gd name="connsiteX63" fmla="*/ 1611391 w 1620837"/>
              <a:gd name="connsiteY63" fmla="*/ 935045 h 1620838"/>
              <a:gd name="connsiteX64" fmla="*/ 1564507 w 1620837"/>
              <a:gd name="connsiteY64" fmla="*/ 939939 h 1620838"/>
              <a:gd name="connsiteX65" fmla="*/ 1563119 w 1620837"/>
              <a:gd name="connsiteY65" fmla="*/ 954622 h 1620838"/>
              <a:gd name="connsiteX66" fmla="*/ 1556449 w 1620837"/>
              <a:gd name="connsiteY66" fmla="*/ 980681 h 1620838"/>
              <a:gd name="connsiteX67" fmla="*/ 1597777 w 1620837"/>
              <a:gd name="connsiteY67" fmla="*/ 1003175 h 1620838"/>
              <a:gd name="connsiteX68" fmla="*/ 1588668 w 1620837"/>
              <a:gd name="connsiteY68" fmla="*/ 1037169 h 1620838"/>
              <a:gd name="connsiteX69" fmla="*/ 1542288 w 1620837"/>
              <a:gd name="connsiteY69" fmla="*/ 1036002 h 1620838"/>
              <a:gd name="connsiteX70" fmla="*/ 1539944 w 1620837"/>
              <a:gd name="connsiteY70" fmla="*/ 1045157 h 1620838"/>
              <a:gd name="connsiteX71" fmla="*/ 1526345 w 1620837"/>
              <a:gd name="connsiteY71" fmla="*/ 1077098 h 1620838"/>
              <a:gd name="connsiteX72" fmla="*/ 1565367 w 1620837"/>
              <a:gd name="connsiteY72" fmla="*/ 1105615 h 1620838"/>
              <a:gd name="connsiteX73" fmla="*/ 1551842 w 1620837"/>
              <a:gd name="connsiteY73" fmla="*/ 1138105 h 1620838"/>
              <a:gd name="connsiteX74" fmla="*/ 1503637 w 1620837"/>
              <a:gd name="connsiteY74" fmla="*/ 1130434 h 1620838"/>
              <a:gd name="connsiteX75" fmla="*/ 1487457 w 1620837"/>
              <a:gd name="connsiteY75" fmla="*/ 1168436 h 1620838"/>
              <a:gd name="connsiteX76" fmla="*/ 1521060 w 1620837"/>
              <a:gd name="connsiteY76" fmla="*/ 1200389 h 1620838"/>
              <a:gd name="connsiteX77" fmla="*/ 1503464 w 1620837"/>
              <a:gd name="connsiteY77" fmla="*/ 1230867 h 1620838"/>
              <a:gd name="connsiteX78" fmla="*/ 1456360 w 1620837"/>
              <a:gd name="connsiteY78" fmla="*/ 1216967 h 1620838"/>
              <a:gd name="connsiteX79" fmla="*/ 1432669 w 1620837"/>
              <a:gd name="connsiteY79" fmla="*/ 1252984 h 1620838"/>
              <a:gd name="connsiteX80" fmla="*/ 1463240 w 1620837"/>
              <a:gd name="connsiteY80" fmla="*/ 1290951 h 1620838"/>
              <a:gd name="connsiteX81" fmla="*/ 1441767 w 1620837"/>
              <a:gd name="connsiteY81" fmla="*/ 1318834 h 1620838"/>
              <a:gd name="connsiteX82" fmla="*/ 1398394 w 1620837"/>
              <a:gd name="connsiteY82" fmla="*/ 1299485 h 1620838"/>
              <a:gd name="connsiteX83" fmla="*/ 1370513 w 1620837"/>
              <a:gd name="connsiteY83" fmla="*/ 1329483 h 1620838"/>
              <a:gd name="connsiteX84" fmla="*/ 1395914 w 1620837"/>
              <a:gd name="connsiteY84" fmla="*/ 1371029 h 1620838"/>
              <a:gd name="connsiteX85" fmla="*/ 1371029 w 1620837"/>
              <a:gd name="connsiteY85" fmla="*/ 1395914 h 1620838"/>
              <a:gd name="connsiteX86" fmla="*/ 1331329 w 1620837"/>
              <a:gd name="connsiteY86" fmla="*/ 1371641 h 1620838"/>
              <a:gd name="connsiteX87" fmla="*/ 1328798 w 1620837"/>
              <a:gd name="connsiteY87" fmla="*/ 1374364 h 1620838"/>
              <a:gd name="connsiteX88" fmla="*/ 1297058 w 1620837"/>
              <a:gd name="connsiteY88" fmla="*/ 1399263 h 1620838"/>
              <a:gd name="connsiteX89" fmla="*/ 1316626 w 1620837"/>
              <a:gd name="connsiteY89" fmla="*/ 1443541 h 1620838"/>
              <a:gd name="connsiteX90" fmla="*/ 1288668 w 1620837"/>
              <a:gd name="connsiteY90" fmla="*/ 1464916 h 1620838"/>
              <a:gd name="connsiteX91" fmla="*/ 1251643 w 1620837"/>
              <a:gd name="connsiteY91" fmla="*/ 1434890 h 1620838"/>
              <a:gd name="connsiteX92" fmla="*/ 1233666 w 1620837"/>
              <a:gd name="connsiteY92" fmla="*/ 1448993 h 1620838"/>
              <a:gd name="connsiteX93" fmla="*/ 1217452 w 1620837"/>
              <a:gd name="connsiteY93" fmla="*/ 1458003 h 1620838"/>
              <a:gd name="connsiteX94" fmla="*/ 1230868 w 1620837"/>
              <a:gd name="connsiteY94" fmla="*/ 1503465 h 1620838"/>
              <a:gd name="connsiteX95" fmla="*/ 1200390 w 1620837"/>
              <a:gd name="connsiteY95" fmla="*/ 1521061 h 1620838"/>
              <a:gd name="connsiteX96" fmla="*/ 1167058 w 1620837"/>
              <a:gd name="connsiteY96" fmla="*/ 1486009 h 1620838"/>
              <a:gd name="connsiteX97" fmla="*/ 1128433 w 1620837"/>
              <a:gd name="connsiteY97" fmla="*/ 1507474 h 1620838"/>
              <a:gd name="connsiteX98" fmla="*/ 1135512 w 1620837"/>
              <a:gd name="connsiteY98" fmla="*/ 1552983 h 1620838"/>
              <a:gd name="connsiteX99" fmla="*/ 1102975 w 1620837"/>
              <a:gd name="connsiteY99" fmla="*/ 1566394 h 1620838"/>
              <a:gd name="connsiteX100" fmla="*/ 1074522 w 1620837"/>
              <a:gd name="connsiteY100" fmla="*/ 1527172 h 1620838"/>
              <a:gd name="connsiteX101" fmla="*/ 1035971 w 1620837"/>
              <a:gd name="connsiteY101" fmla="*/ 1541103 h 1620838"/>
              <a:gd name="connsiteX102" fmla="*/ 1037168 w 1620837"/>
              <a:gd name="connsiteY102" fmla="*/ 1588669 h 1620838"/>
              <a:gd name="connsiteX103" fmla="*/ 1003175 w 1620837"/>
              <a:gd name="connsiteY103" fmla="*/ 1597778 h 1620838"/>
              <a:gd name="connsiteX104" fmla="*/ 980294 w 1620837"/>
              <a:gd name="connsiteY104" fmla="*/ 1555740 h 1620838"/>
              <a:gd name="connsiteX105" fmla="*/ 937440 w 1620837"/>
              <a:gd name="connsiteY105" fmla="*/ 1563686 h 1620838"/>
              <a:gd name="connsiteX106" fmla="*/ 932246 w 1620837"/>
              <a:gd name="connsiteY106" fmla="*/ 1611821 h 1620838"/>
              <a:gd name="connsiteX107" fmla="*/ 897346 w 1620837"/>
              <a:gd name="connsiteY107" fmla="*/ 1616354 h 1620838"/>
              <a:gd name="connsiteX108" fmla="*/ 880833 w 1620837"/>
              <a:gd name="connsiteY108" fmla="*/ 1573243 h 1620838"/>
              <a:gd name="connsiteX109" fmla="*/ 838983 w 1620837"/>
              <a:gd name="connsiteY109" fmla="*/ 1575356 h 1620838"/>
              <a:gd name="connsiteX110" fmla="*/ 828014 w 1620837"/>
              <a:gd name="connsiteY110" fmla="*/ 1620838 h 1620838"/>
              <a:gd name="connsiteX111" fmla="*/ 792822 w 1620837"/>
              <a:gd name="connsiteY111" fmla="*/ 1620838 h 1620838"/>
              <a:gd name="connsiteX112" fmla="*/ 781880 w 1620837"/>
              <a:gd name="connsiteY112" fmla="*/ 1575469 h 1620838"/>
              <a:gd name="connsiteX113" fmla="*/ 737252 w 1620837"/>
              <a:gd name="connsiteY113" fmla="*/ 1573215 h 1620838"/>
              <a:gd name="connsiteX114" fmla="*/ 720675 w 1620837"/>
              <a:gd name="connsiteY114" fmla="*/ 1616046 h 1620838"/>
              <a:gd name="connsiteX115" fmla="*/ 685791 w 1620837"/>
              <a:gd name="connsiteY115" fmla="*/ 1611392 h 1620838"/>
              <a:gd name="connsiteX116" fmla="*/ 680805 w 1620837"/>
              <a:gd name="connsiteY116" fmla="*/ 1563613 h 1620838"/>
              <a:gd name="connsiteX117" fmla="*/ 640341 w 1620837"/>
              <a:gd name="connsiteY117" fmla="*/ 1556110 h 1620838"/>
              <a:gd name="connsiteX118" fmla="*/ 617663 w 1620837"/>
              <a:gd name="connsiteY118" fmla="*/ 1597778 h 1620838"/>
              <a:gd name="connsiteX119" fmla="*/ 583669 w 1620837"/>
              <a:gd name="connsiteY119" fmla="*/ 1588669 h 1620838"/>
              <a:gd name="connsiteX120" fmla="*/ 584846 w 1620837"/>
              <a:gd name="connsiteY120" fmla="*/ 1541891 h 1620838"/>
              <a:gd name="connsiteX121" fmla="*/ 543339 w 1620837"/>
              <a:gd name="connsiteY121" fmla="*/ 1526892 h 1620838"/>
              <a:gd name="connsiteX122" fmla="*/ 515221 w 1620837"/>
              <a:gd name="connsiteY122" fmla="*/ 1565368 h 1620838"/>
              <a:gd name="connsiteX123" fmla="*/ 482731 w 1620837"/>
              <a:gd name="connsiteY123" fmla="*/ 1551843 h 1620838"/>
              <a:gd name="connsiteX124" fmla="*/ 489825 w 1620837"/>
              <a:gd name="connsiteY124" fmla="*/ 1507263 h 1620838"/>
              <a:gd name="connsiteX125" fmla="*/ 453018 w 1620837"/>
              <a:gd name="connsiteY125" fmla="*/ 1486808 h 1620838"/>
              <a:gd name="connsiteX126" fmla="*/ 420447 w 1620837"/>
              <a:gd name="connsiteY126" fmla="*/ 1521061 h 1620838"/>
              <a:gd name="connsiteX127" fmla="*/ 389969 w 1620837"/>
              <a:gd name="connsiteY127" fmla="*/ 1503465 h 1620838"/>
              <a:gd name="connsiteX128" fmla="*/ 403075 w 1620837"/>
              <a:gd name="connsiteY128" fmla="*/ 1459054 h 1620838"/>
              <a:gd name="connsiteX129" fmla="*/ 384971 w 1620837"/>
              <a:gd name="connsiteY129" fmla="*/ 1448993 h 1620838"/>
              <a:gd name="connsiteX130" fmla="*/ 366032 w 1620837"/>
              <a:gd name="connsiteY130" fmla="*/ 1434135 h 1620838"/>
              <a:gd name="connsiteX131" fmla="*/ 329884 w 1620837"/>
              <a:gd name="connsiteY131" fmla="*/ 1463241 h 1620838"/>
              <a:gd name="connsiteX132" fmla="*/ 302002 w 1620837"/>
              <a:gd name="connsiteY132" fmla="*/ 1441769 h 1620838"/>
              <a:gd name="connsiteX133" fmla="*/ 321123 w 1620837"/>
              <a:gd name="connsiteY133" fmla="*/ 1398905 h 1620838"/>
              <a:gd name="connsiteX134" fmla="*/ 289839 w 1620837"/>
              <a:gd name="connsiteY134" fmla="*/ 1374364 h 1620838"/>
              <a:gd name="connsiteX135" fmla="*/ 288106 w 1620837"/>
              <a:gd name="connsiteY135" fmla="*/ 1372499 h 1620838"/>
              <a:gd name="connsiteX136" fmla="*/ 249810 w 1620837"/>
              <a:gd name="connsiteY136" fmla="*/ 1395914 h 1620838"/>
              <a:gd name="connsiteX137" fmla="*/ 224924 w 1620837"/>
              <a:gd name="connsiteY137" fmla="*/ 1371029 h 1620838"/>
              <a:gd name="connsiteX138" fmla="*/ 249452 w 1620837"/>
              <a:gd name="connsiteY138" fmla="*/ 1330911 h 1620838"/>
              <a:gd name="connsiteX139" fmla="*/ 219031 w 1620837"/>
              <a:gd name="connsiteY139" fmla="*/ 1298182 h 1620838"/>
              <a:gd name="connsiteX140" fmla="*/ 177298 w 1620837"/>
              <a:gd name="connsiteY140" fmla="*/ 1316624 h 1620838"/>
              <a:gd name="connsiteX141" fmla="*/ 155923 w 1620837"/>
              <a:gd name="connsiteY141" fmla="*/ 1288666 h 1620838"/>
              <a:gd name="connsiteX142" fmla="*/ 184688 w 1620837"/>
              <a:gd name="connsiteY142" fmla="*/ 1253197 h 1620838"/>
              <a:gd name="connsiteX143" fmla="*/ 160175 w 1620837"/>
              <a:gd name="connsiteY143" fmla="*/ 1218236 h 1620838"/>
              <a:gd name="connsiteX144" fmla="*/ 117375 w 1620837"/>
              <a:gd name="connsiteY144" fmla="*/ 1230866 h 1620838"/>
              <a:gd name="connsiteX145" fmla="*/ 99778 w 1620837"/>
              <a:gd name="connsiteY145" fmla="*/ 1200388 h 1620838"/>
              <a:gd name="connsiteX146" fmla="*/ 132687 w 1620837"/>
              <a:gd name="connsiteY146" fmla="*/ 1169095 h 1620838"/>
              <a:gd name="connsiteX147" fmla="*/ 112249 w 1620837"/>
              <a:gd name="connsiteY147" fmla="*/ 1131029 h 1620838"/>
              <a:gd name="connsiteX148" fmla="*/ 111357 w 1620837"/>
              <a:gd name="connsiteY148" fmla="*/ 1128745 h 1620838"/>
              <a:gd name="connsiteX149" fmla="*/ 67855 w 1620837"/>
              <a:gd name="connsiteY149" fmla="*/ 1135512 h 1620838"/>
              <a:gd name="connsiteX150" fmla="*/ 54444 w 1620837"/>
              <a:gd name="connsiteY150" fmla="*/ 1102974 h 1620838"/>
              <a:gd name="connsiteX151" fmla="*/ 90940 w 1620837"/>
              <a:gd name="connsiteY151" fmla="*/ 1076498 h 1620838"/>
              <a:gd name="connsiteX152" fmla="*/ 78694 w 1620837"/>
              <a:gd name="connsiteY152" fmla="*/ 1045157 h 1620838"/>
              <a:gd name="connsiteX153" fmla="*/ 76364 w 1620837"/>
              <a:gd name="connsiteY153" fmla="*/ 1036056 h 1620838"/>
              <a:gd name="connsiteX154" fmla="*/ 32170 w 1620837"/>
              <a:gd name="connsiteY154" fmla="*/ 1037168 h 1620838"/>
              <a:gd name="connsiteX155" fmla="*/ 23062 w 1620837"/>
              <a:gd name="connsiteY155" fmla="*/ 1003174 h 1620838"/>
              <a:gd name="connsiteX156" fmla="*/ 62458 w 1620837"/>
              <a:gd name="connsiteY156" fmla="*/ 981731 h 1620838"/>
              <a:gd name="connsiteX157" fmla="*/ 55518 w 1620837"/>
              <a:gd name="connsiteY157" fmla="*/ 954622 h 1620838"/>
              <a:gd name="connsiteX158" fmla="*/ 53860 w 1620837"/>
              <a:gd name="connsiteY158" fmla="*/ 937083 h 1620838"/>
              <a:gd name="connsiteX159" fmla="*/ 9017 w 1620837"/>
              <a:gd name="connsiteY159" fmla="*/ 932244 h 1620838"/>
              <a:gd name="connsiteX160" fmla="*/ 4484 w 1620837"/>
              <a:gd name="connsiteY160" fmla="*/ 897345 h 1620838"/>
              <a:gd name="connsiteX161" fmla="*/ 48511 w 1620837"/>
              <a:gd name="connsiteY161" fmla="*/ 880481 h 1620838"/>
              <a:gd name="connsiteX162" fmla="*/ 44568 w 1620837"/>
              <a:gd name="connsiteY162" fmla="*/ 838763 h 1620838"/>
              <a:gd name="connsiteX163" fmla="*/ 0 w 1620837"/>
              <a:gd name="connsiteY163" fmla="*/ 828015 h 1620838"/>
              <a:gd name="connsiteX164" fmla="*/ 0 w 1620837"/>
              <a:gd name="connsiteY164" fmla="*/ 792822 h 1620838"/>
              <a:gd name="connsiteX165" fmla="*/ 44355 w 1620837"/>
              <a:gd name="connsiteY165" fmla="*/ 782125 h 1620838"/>
              <a:gd name="connsiteX166" fmla="*/ 48562 w 1620837"/>
              <a:gd name="connsiteY166" fmla="*/ 737617 h 1620838"/>
              <a:gd name="connsiteX167" fmla="*/ 4792 w 1620837"/>
              <a:gd name="connsiteY167" fmla="*/ 720675 h 1620838"/>
              <a:gd name="connsiteX168" fmla="*/ 9446 w 1620837"/>
              <a:gd name="connsiteY168" fmla="*/ 685792 h 1620838"/>
              <a:gd name="connsiteX169" fmla="*/ 53899 w 1620837"/>
              <a:gd name="connsiteY169" fmla="*/ 681152 h 1620838"/>
              <a:gd name="connsiteX170" fmla="*/ 55518 w 1620837"/>
              <a:gd name="connsiteY170" fmla="*/ 664018 h 1620838"/>
              <a:gd name="connsiteX171" fmla="*/ 61963 w 1620837"/>
              <a:gd name="connsiteY171" fmla="*/ 638838 h 1620838"/>
              <a:gd name="connsiteX172" fmla="*/ 23061 w 1620837"/>
              <a:gd name="connsiteY172" fmla="*/ 617664 h 1620838"/>
              <a:gd name="connsiteX173" fmla="*/ 32169 w 1620837"/>
              <a:gd name="connsiteY173" fmla="*/ 583671 h 1620838"/>
              <a:gd name="connsiteX174" fmla="*/ 75805 w 1620837"/>
              <a:gd name="connsiteY174" fmla="*/ 584768 h 1620838"/>
              <a:gd name="connsiteX175" fmla="*/ 78694 w 1620837"/>
              <a:gd name="connsiteY175" fmla="*/ 573483 h 1620838"/>
              <a:gd name="connsiteX176" fmla="*/ 92101 w 1620837"/>
              <a:gd name="connsiteY176" fmla="*/ 541992 h 1620838"/>
              <a:gd name="connsiteX177" fmla="*/ 55470 w 1620837"/>
              <a:gd name="connsiteY177" fmla="*/ 515222 h 1620838"/>
              <a:gd name="connsiteX178" fmla="*/ 68995 w 1620837"/>
              <a:gd name="connsiteY178" fmla="*/ 482732 h 1620838"/>
              <a:gd name="connsiteX179" fmla="*/ 114265 w 1620837"/>
              <a:gd name="connsiteY179" fmla="*/ 489936 h 1620838"/>
              <a:gd name="connsiteX180" fmla="*/ 131148 w 1620837"/>
              <a:gd name="connsiteY180" fmla="*/ 450280 h 1620838"/>
              <a:gd name="connsiteX181" fmla="*/ 99777 w 1620837"/>
              <a:gd name="connsiteY181" fmla="*/ 420449 h 1620838"/>
              <a:gd name="connsiteX182" fmla="*/ 117374 w 1620837"/>
              <a:gd name="connsiteY182" fmla="*/ 389971 h 1620838"/>
              <a:gd name="connsiteX183" fmla="*/ 161424 w 1620837"/>
              <a:gd name="connsiteY183" fmla="*/ 402970 h 1620838"/>
              <a:gd name="connsiteX184" fmla="*/ 186162 w 1620837"/>
              <a:gd name="connsiteY184" fmla="*/ 365361 h 1620838"/>
              <a:gd name="connsiteX185" fmla="*/ 157597 w 1620837"/>
              <a:gd name="connsiteY185" fmla="*/ 329885 h 1620838"/>
              <a:gd name="connsiteX186" fmla="*/ 179070 w 1620837"/>
              <a:gd name="connsiteY186" fmla="*/ 302002 h 1620838"/>
              <a:gd name="connsiteX187" fmla="*/ 219445 w 1620837"/>
              <a:gd name="connsiteY187" fmla="*/ 320013 h 1620838"/>
              <a:gd name="connsiteX188" fmla="*/ 248642 w 1620837"/>
              <a:gd name="connsiteY188" fmla="*/ 288601 h 1620838"/>
              <a:gd name="connsiteX189" fmla="*/ 224924 w 1620837"/>
              <a:gd name="connsiteY189" fmla="*/ 249807 h 1620838"/>
              <a:gd name="connsiteX190" fmla="*/ 249809 w 1620837"/>
              <a:gd name="connsiteY190" fmla="*/ 224923 h 1620838"/>
              <a:gd name="connsiteX191" fmla="*/ 286805 w 1620837"/>
              <a:gd name="connsiteY191" fmla="*/ 247541 h 1620838"/>
              <a:gd name="connsiteX192" fmla="*/ 289839 w 1620837"/>
              <a:gd name="connsiteY192" fmla="*/ 244277 h 1620838"/>
              <a:gd name="connsiteX193" fmla="*/ 322492 w 1620837"/>
              <a:gd name="connsiteY193" fmla="*/ 218661 h 1620838"/>
              <a:gd name="connsiteX194" fmla="*/ 304213 w 1620837"/>
              <a:gd name="connsiteY194" fmla="*/ 177297 h 1620838"/>
              <a:gd name="connsiteX195" fmla="*/ 332170 w 1620837"/>
              <a:gd name="connsiteY195" fmla="*/ 155922 h 1620838"/>
              <a:gd name="connsiteX196" fmla="*/ 366735 w 1620837"/>
              <a:gd name="connsiteY196" fmla="*/ 183954 h 1620838"/>
              <a:gd name="connsiteX197" fmla="*/ 384971 w 1620837"/>
              <a:gd name="connsiteY197" fmla="*/ 169648 h 1620838"/>
              <a:gd name="connsiteX198" fmla="*/ 402519 w 1620837"/>
              <a:gd name="connsiteY198" fmla="*/ 159896 h 1620838"/>
              <a:gd name="connsiteX199" fmla="*/ 389970 w 1620837"/>
              <a:gd name="connsiteY199" fmla="*/ 117373 h 1620838"/>
              <a:gd name="connsiteX200" fmla="*/ 420448 w 1620837"/>
              <a:gd name="connsiteY200" fmla="*/ 99777 h 1620838"/>
              <a:gd name="connsiteX201" fmla="*/ 451652 w 1620837"/>
              <a:gd name="connsiteY201" fmla="*/ 132591 h 1620838"/>
              <a:gd name="connsiteX202" fmla="*/ 491317 w 1620837"/>
              <a:gd name="connsiteY202" fmla="*/ 110548 h 1620838"/>
              <a:gd name="connsiteX203" fmla="*/ 491932 w 1620837"/>
              <a:gd name="connsiteY203" fmla="*/ 110326 h 1620838"/>
              <a:gd name="connsiteX204" fmla="*/ 485326 w 1620837"/>
              <a:gd name="connsiteY204" fmla="*/ 67853 h 1620838"/>
              <a:gd name="connsiteX205" fmla="*/ 517863 w 1620837"/>
              <a:gd name="connsiteY205" fmla="*/ 54442 h 1620838"/>
              <a:gd name="connsiteX206" fmla="*/ 544597 w 1620837"/>
              <a:gd name="connsiteY206" fmla="*/ 91294 h 1620838"/>
              <a:gd name="connsiteX207" fmla="*/ 584792 w 1620837"/>
              <a:gd name="connsiteY207" fmla="*/ 76769 h 1620838"/>
              <a:gd name="connsiteX208" fmla="*/ 583670 w 1620837"/>
              <a:gd name="connsiteY208" fmla="*/ 32169 h 1620838"/>
              <a:gd name="connsiteX209" fmla="*/ 617664 w 1620837"/>
              <a:gd name="connsiteY209" fmla="*/ 23061 h 1620838"/>
              <a:gd name="connsiteX210" fmla="*/ 639256 w 1620837"/>
              <a:gd name="connsiteY210" fmla="*/ 62731 h 1620838"/>
              <a:gd name="connsiteX211" fmla="*/ 683685 w 1620837"/>
              <a:gd name="connsiteY211" fmla="*/ 54493 h 1620838"/>
              <a:gd name="connsiteX212" fmla="*/ 688592 w 1620837"/>
              <a:gd name="connsiteY212" fmla="*/ 9015 h 1620838"/>
              <a:gd name="connsiteX213" fmla="*/ 723492 w 1620837"/>
              <a:gd name="connsiteY213" fmla="*/ 4482 h 1620838"/>
              <a:gd name="connsiteX214" fmla="*/ 739138 w 1620837"/>
              <a:gd name="connsiteY214" fmla="*/ 45330 h 1620838"/>
              <a:gd name="connsiteX215" fmla="*/ 782417 w 1620837"/>
              <a:gd name="connsiteY215" fmla="*/ 43144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1620837" h="1620838">
                <a:moveTo>
                  <a:pt x="809319" y="686088"/>
                </a:moveTo>
                <a:cubicBezTo>
                  <a:pt x="741236" y="686088"/>
                  <a:pt x="686087" y="741237"/>
                  <a:pt x="686087" y="809320"/>
                </a:cubicBezTo>
                <a:cubicBezTo>
                  <a:pt x="686087" y="877403"/>
                  <a:pt x="741236" y="932552"/>
                  <a:pt x="809319" y="932552"/>
                </a:cubicBezTo>
                <a:cubicBezTo>
                  <a:pt x="877402" y="932552"/>
                  <a:pt x="932550" y="877403"/>
                  <a:pt x="932550" y="809320"/>
                </a:cubicBezTo>
                <a:cubicBezTo>
                  <a:pt x="932550" y="741237"/>
                  <a:pt x="877402" y="686088"/>
                  <a:pt x="809319" y="686088"/>
                </a:cubicBezTo>
                <a:close/>
                <a:moveTo>
                  <a:pt x="792822" y="0"/>
                </a:moveTo>
                <a:lnTo>
                  <a:pt x="828014" y="0"/>
                </a:lnTo>
                <a:lnTo>
                  <a:pt x="838446" y="43257"/>
                </a:lnTo>
                <a:lnTo>
                  <a:pt x="884376" y="45576"/>
                </a:lnTo>
                <a:lnTo>
                  <a:pt x="900161" y="4792"/>
                </a:lnTo>
                <a:lnTo>
                  <a:pt x="935045" y="9446"/>
                </a:lnTo>
                <a:lnTo>
                  <a:pt x="939841" y="55399"/>
                </a:lnTo>
                <a:lnTo>
                  <a:pt x="981380" y="63102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6025" y="77556"/>
                </a:lnTo>
                <a:lnTo>
                  <a:pt x="1078309" y="92837"/>
                </a:lnTo>
                <a:lnTo>
                  <a:pt x="1105615" y="55470"/>
                </a:lnTo>
                <a:lnTo>
                  <a:pt x="1138105" y="68995"/>
                </a:lnTo>
                <a:lnTo>
                  <a:pt x="1131154" y="112679"/>
                </a:lnTo>
                <a:lnTo>
                  <a:pt x="1168425" y="133391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218008" y="160946"/>
                </a:lnTo>
                <a:lnTo>
                  <a:pt x="1233666" y="169648"/>
                </a:lnTo>
                <a:lnTo>
                  <a:pt x="1255102" y="186463"/>
                </a:lnTo>
                <a:lnTo>
                  <a:pt x="1290952" y="157597"/>
                </a:lnTo>
                <a:lnTo>
                  <a:pt x="1318834" y="179070"/>
                </a:lnTo>
                <a:lnTo>
                  <a:pt x="1299869" y="221583"/>
                </a:lnTo>
                <a:lnTo>
                  <a:pt x="1328798" y="244277"/>
                </a:lnTo>
                <a:lnTo>
                  <a:pt x="1332631" y="248400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71324" y="290030"/>
                </a:lnTo>
                <a:lnTo>
                  <a:pt x="1401694" y="322705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435796" y="368078"/>
                </a:lnTo>
                <a:lnTo>
                  <a:pt x="1460116" y="402762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487475" y="452385"/>
                </a:lnTo>
                <a:lnTo>
                  <a:pt x="1506389" y="487611"/>
                </a:lnTo>
                <a:lnTo>
                  <a:pt x="1508217" y="492289"/>
                </a:lnTo>
                <a:lnTo>
                  <a:pt x="1552984" y="485325"/>
                </a:lnTo>
                <a:lnTo>
                  <a:pt x="1566395" y="517863"/>
                </a:lnTo>
                <a:lnTo>
                  <a:pt x="1528852" y="545098"/>
                </a:lnTo>
                <a:lnTo>
                  <a:pt x="1539944" y="573483"/>
                </a:lnTo>
                <a:lnTo>
                  <a:pt x="1542847" y="584822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556943" y="639889"/>
                </a:lnTo>
                <a:lnTo>
                  <a:pt x="1563119" y="664018"/>
                </a:lnTo>
                <a:lnTo>
                  <a:pt x="1564964" y="683535"/>
                </a:lnTo>
                <a:lnTo>
                  <a:pt x="1611822" y="688592"/>
                </a:lnTo>
                <a:lnTo>
                  <a:pt x="1616355" y="723491"/>
                </a:lnTo>
                <a:lnTo>
                  <a:pt x="1570404" y="741092"/>
                </a:lnTo>
                <a:lnTo>
                  <a:pt x="1574231" y="78158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74018" y="839306"/>
                </a:lnTo>
                <a:lnTo>
                  <a:pt x="1569953" y="882321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564507" y="939939"/>
                </a:lnTo>
                <a:lnTo>
                  <a:pt x="1563119" y="954622"/>
                </a:lnTo>
                <a:lnTo>
                  <a:pt x="1556449" y="980681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542288" y="1036002"/>
                </a:lnTo>
                <a:lnTo>
                  <a:pt x="1539944" y="1045157"/>
                </a:lnTo>
                <a:lnTo>
                  <a:pt x="1526345" y="1077098"/>
                </a:lnTo>
                <a:lnTo>
                  <a:pt x="1565367" y="1105615"/>
                </a:lnTo>
                <a:lnTo>
                  <a:pt x="1551842" y="1138105"/>
                </a:lnTo>
                <a:lnTo>
                  <a:pt x="1503637" y="1130434"/>
                </a:lnTo>
                <a:lnTo>
                  <a:pt x="1487457" y="1168436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456360" y="1216967"/>
                </a:lnTo>
                <a:lnTo>
                  <a:pt x="1432669" y="1252984"/>
                </a:lnTo>
                <a:lnTo>
                  <a:pt x="1463240" y="1290951"/>
                </a:lnTo>
                <a:lnTo>
                  <a:pt x="1441767" y="1318834"/>
                </a:lnTo>
                <a:lnTo>
                  <a:pt x="1398394" y="1299485"/>
                </a:lnTo>
                <a:lnTo>
                  <a:pt x="1370513" y="1329483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331329" y="1371641"/>
                </a:lnTo>
                <a:lnTo>
                  <a:pt x="1328798" y="1374364"/>
                </a:lnTo>
                <a:lnTo>
                  <a:pt x="1297058" y="1399263"/>
                </a:lnTo>
                <a:lnTo>
                  <a:pt x="1316626" y="1443541"/>
                </a:lnTo>
                <a:lnTo>
                  <a:pt x="1288668" y="1464916"/>
                </a:lnTo>
                <a:lnTo>
                  <a:pt x="1251643" y="1434890"/>
                </a:lnTo>
                <a:lnTo>
                  <a:pt x="1233666" y="1448993"/>
                </a:lnTo>
                <a:lnTo>
                  <a:pt x="1217452" y="1458003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167058" y="1486009"/>
                </a:lnTo>
                <a:lnTo>
                  <a:pt x="1128433" y="1507474"/>
                </a:lnTo>
                <a:lnTo>
                  <a:pt x="1135512" y="1552983"/>
                </a:lnTo>
                <a:lnTo>
                  <a:pt x="1102975" y="1566394"/>
                </a:lnTo>
                <a:lnTo>
                  <a:pt x="1074522" y="1527172"/>
                </a:lnTo>
                <a:lnTo>
                  <a:pt x="1035971" y="1541103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80294" y="1555740"/>
                </a:lnTo>
                <a:lnTo>
                  <a:pt x="937440" y="1563686"/>
                </a:lnTo>
                <a:lnTo>
                  <a:pt x="932246" y="1611821"/>
                </a:lnTo>
                <a:lnTo>
                  <a:pt x="897346" y="1616354"/>
                </a:lnTo>
                <a:lnTo>
                  <a:pt x="880833" y="1573243"/>
                </a:lnTo>
                <a:lnTo>
                  <a:pt x="838983" y="1575356"/>
                </a:lnTo>
                <a:lnTo>
                  <a:pt x="828014" y="1620838"/>
                </a:lnTo>
                <a:lnTo>
                  <a:pt x="792822" y="1620838"/>
                </a:lnTo>
                <a:lnTo>
                  <a:pt x="781880" y="1575469"/>
                </a:lnTo>
                <a:lnTo>
                  <a:pt x="737252" y="1573215"/>
                </a:lnTo>
                <a:lnTo>
                  <a:pt x="720675" y="1616046"/>
                </a:lnTo>
                <a:lnTo>
                  <a:pt x="685791" y="1611392"/>
                </a:lnTo>
                <a:lnTo>
                  <a:pt x="680805" y="1563613"/>
                </a:lnTo>
                <a:lnTo>
                  <a:pt x="640341" y="1556110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4846" y="1541891"/>
                </a:lnTo>
                <a:lnTo>
                  <a:pt x="543339" y="1526892"/>
                </a:lnTo>
                <a:lnTo>
                  <a:pt x="515221" y="1565368"/>
                </a:lnTo>
                <a:lnTo>
                  <a:pt x="482731" y="1551843"/>
                </a:lnTo>
                <a:lnTo>
                  <a:pt x="489825" y="1507263"/>
                </a:lnTo>
                <a:lnTo>
                  <a:pt x="453018" y="1486808"/>
                </a:lnTo>
                <a:lnTo>
                  <a:pt x="420447" y="1521061"/>
                </a:lnTo>
                <a:lnTo>
                  <a:pt x="389969" y="1503465"/>
                </a:lnTo>
                <a:lnTo>
                  <a:pt x="403075" y="1459054"/>
                </a:lnTo>
                <a:lnTo>
                  <a:pt x="384971" y="1448993"/>
                </a:lnTo>
                <a:lnTo>
                  <a:pt x="366032" y="1434135"/>
                </a:lnTo>
                <a:lnTo>
                  <a:pt x="329884" y="1463241"/>
                </a:lnTo>
                <a:lnTo>
                  <a:pt x="302002" y="1441769"/>
                </a:lnTo>
                <a:lnTo>
                  <a:pt x="321123" y="1398905"/>
                </a:lnTo>
                <a:lnTo>
                  <a:pt x="289839" y="1374364"/>
                </a:lnTo>
                <a:lnTo>
                  <a:pt x="288106" y="1372499"/>
                </a:lnTo>
                <a:lnTo>
                  <a:pt x="249810" y="1395914"/>
                </a:lnTo>
                <a:lnTo>
                  <a:pt x="224924" y="1371029"/>
                </a:lnTo>
                <a:lnTo>
                  <a:pt x="249452" y="1330911"/>
                </a:lnTo>
                <a:lnTo>
                  <a:pt x="219031" y="1298182"/>
                </a:lnTo>
                <a:lnTo>
                  <a:pt x="177298" y="1316624"/>
                </a:lnTo>
                <a:lnTo>
                  <a:pt x="155923" y="1288666"/>
                </a:lnTo>
                <a:lnTo>
                  <a:pt x="184688" y="1253197"/>
                </a:lnTo>
                <a:lnTo>
                  <a:pt x="160175" y="1218236"/>
                </a:lnTo>
                <a:lnTo>
                  <a:pt x="117375" y="1230866"/>
                </a:lnTo>
                <a:lnTo>
                  <a:pt x="99778" y="1200388"/>
                </a:lnTo>
                <a:lnTo>
                  <a:pt x="132687" y="1169095"/>
                </a:lnTo>
                <a:lnTo>
                  <a:pt x="112249" y="1131029"/>
                </a:lnTo>
                <a:lnTo>
                  <a:pt x="111357" y="1128745"/>
                </a:lnTo>
                <a:lnTo>
                  <a:pt x="67855" y="1135512"/>
                </a:lnTo>
                <a:lnTo>
                  <a:pt x="54444" y="1102974"/>
                </a:lnTo>
                <a:lnTo>
                  <a:pt x="90940" y="1076498"/>
                </a:lnTo>
                <a:lnTo>
                  <a:pt x="78694" y="1045157"/>
                </a:lnTo>
                <a:lnTo>
                  <a:pt x="76364" y="1036056"/>
                </a:lnTo>
                <a:lnTo>
                  <a:pt x="32170" y="1037168"/>
                </a:lnTo>
                <a:lnTo>
                  <a:pt x="23062" y="1003174"/>
                </a:lnTo>
                <a:lnTo>
                  <a:pt x="62458" y="981731"/>
                </a:lnTo>
                <a:lnTo>
                  <a:pt x="55518" y="954622"/>
                </a:lnTo>
                <a:lnTo>
                  <a:pt x="53860" y="937083"/>
                </a:lnTo>
                <a:lnTo>
                  <a:pt x="9017" y="932244"/>
                </a:lnTo>
                <a:lnTo>
                  <a:pt x="4484" y="897345"/>
                </a:lnTo>
                <a:lnTo>
                  <a:pt x="48511" y="880481"/>
                </a:lnTo>
                <a:lnTo>
                  <a:pt x="44568" y="838763"/>
                </a:lnTo>
                <a:lnTo>
                  <a:pt x="0" y="828015"/>
                </a:lnTo>
                <a:lnTo>
                  <a:pt x="0" y="792822"/>
                </a:lnTo>
                <a:lnTo>
                  <a:pt x="44355" y="782125"/>
                </a:lnTo>
                <a:lnTo>
                  <a:pt x="48562" y="737617"/>
                </a:lnTo>
                <a:lnTo>
                  <a:pt x="4792" y="720675"/>
                </a:lnTo>
                <a:lnTo>
                  <a:pt x="9446" y="685792"/>
                </a:lnTo>
                <a:lnTo>
                  <a:pt x="53899" y="681152"/>
                </a:lnTo>
                <a:lnTo>
                  <a:pt x="55518" y="664018"/>
                </a:lnTo>
                <a:lnTo>
                  <a:pt x="61963" y="638838"/>
                </a:lnTo>
                <a:lnTo>
                  <a:pt x="23061" y="617664"/>
                </a:lnTo>
                <a:lnTo>
                  <a:pt x="32169" y="583671"/>
                </a:lnTo>
                <a:lnTo>
                  <a:pt x="75805" y="584768"/>
                </a:lnTo>
                <a:lnTo>
                  <a:pt x="78694" y="573483"/>
                </a:lnTo>
                <a:lnTo>
                  <a:pt x="92101" y="541992"/>
                </a:lnTo>
                <a:lnTo>
                  <a:pt x="55470" y="515222"/>
                </a:lnTo>
                <a:lnTo>
                  <a:pt x="68995" y="482732"/>
                </a:lnTo>
                <a:lnTo>
                  <a:pt x="114265" y="489936"/>
                </a:lnTo>
                <a:lnTo>
                  <a:pt x="131148" y="450280"/>
                </a:lnTo>
                <a:lnTo>
                  <a:pt x="99777" y="420449"/>
                </a:lnTo>
                <a:lnTo>
                  <a:pt x="117374" y="389971"/>
                </a:lnTo>
                <a:lnTo>
                  <a:pt x="161424" y="402970"/>
                </a:lnTo>
                <a:lnTo>
                  <a:pt x="186162" y="365361"/>
                </a:lnTo>
                <a:lnTo>
                  <a:pt x="157597" y="329885"/>
                </a:lnTo>
                <a:lnTo>
                  <a:pt x="179070" y="302002"/>
                </a:lnTo>
                <a:lnTo>
                  <a:pt x="219445" y="320013"/>
                </a:lnTo>
                <a:lnTo>
                  <a:pt x="248642" y="288601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286805" y="247541"/>
                </a:lnTo>
                <a:lnTo>
                  <a:pt x="289839" y="244277"/>
                </a:lnTo>
                <a:lnTo>
                  <a:pt x="322492" y="218661"/>
                </a:lnTo>
                <a:lnTo>
                  <a:pt x="304213" y="177297"/>
                </a:lnTo>
                <a:lnTo>
                  <a:pt x="332170" y="155922"/>
                </a:lnTo>
                <a:lnTo>
                  <a:pt x="366735" y="183954"/>
                </a:lnTo>
                <a:lnTo>
                  <a:pt x="384971" y="169648"/>
                </a:lnTo>
                <a:lnTo>
                  <a:pt x="402519" y="159896"/>
                </a:lnTo>
                <a:lnTo>
                  <a:pt x="389970" y="117373"/>
                </a:lnTo>
                <a:lnTo>
                  <a:pt x="420448" y="99777"/>
                </a:lnTo>
                <a:lnTo>
                  <a:pt x="451652" y="132591"/>
                </a:lnTo>
                <a:lnTo>
                  <a:pt x="491317" y="110548"/>
                </a:lnTo>
                <a:lnTo>
                  <a:pt x="491932" y="110326"/>
                </a:lnTo>
                <a:lnTo>
                  <a:pt x="485326" y="67853"/>
                </a:lnTo>
                <a:lnTo>
                  <a:pt x="517863" y="54442"/>
                </a:lnTo>
                <a:lnTo>
                  <a:pt x="544597" y="91294"/>
                </a:lnTo>
                <a:lnTo>
                  <a:pt x="584792" y="76769"/>
                </a:lnTo>
                <a:lnTo>
                  <a:pt x="583670" y="32169"/>
                </a:lnTo>
                <a:lnTo>
                  <a:pt x="617664" y="23061"/>
                </a:lnTo>
                <a:lnTo>
                  <a:pt x="639256" y="62731"/>
                </a:lnTo>
                <a:lnTo>
                  <a:pt x="683685" y="54493"/>
                </a:lnTo>
                <a:lnTo>
                  <a:pt x="688592" y="9015"/>
                </a:lnTo>
                <a:lnTo>
                  <a:pt x="723492" y="4482"/>
                </a:lnTo>
                <a:lnTo>
                  <a:pt x="739138" y="45330"/>
                </a:lnTo>
                <a:lnTo>
                  <a:pt x="782417" y="43144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6" name="フリーフォーム: 図形 1775">
            <a:extLst>
              <a:ext uri="{FF2B5EF4-FFF2-40B4-BE49-F238E27FC236}">
                <a16:creationId xmlns:a16="http://schemas.microsoft.com/office/drawing/2014/main" id="{275916D9-CDD5-4F22-A01A-BA0128B2D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324" y="2744788"/>
            <a:ext cx="1620838" cy="1620837"/>
          </a:xfrm>
          <a:custGeom>
            <a:avLst/>
            <a:gdLst>
              <a:gd name="connsiteX0" fmla="*/ 809320 w 1620838"/>
              <a:gd name="connsiteY0" fmla="*/ 245318 h 1620837"/>
              <a:gd name="connsiteX1" fmla="*/ 245222 w 1620838"/>
              <a:gd name="connsiteY1" fmla="*/ 809869 h 1620837"/>
              <a:gd name="connsiteX2" fmla="*/ 809320 w 1620838"/>
              <a:gd name="connsiteY2" fmla="*/ 1374420 h 1620837"/>
              <a:gd name="connsiteX3" fmla="*/ 1373418 w 1620838"/>
              <a:gd name="connsiteY3" fmla="*/ 809869 h 1620837"/>
              <a:gd name="connsiteX4" fmla="*/ 809320 w 1620838"/>
              <a:gd name="connsiteY4" fmla="*/ 245318 h 1620837"/>
              <a:gd name="connsiteX5" fmla="*/ 792823 w 1620838"/>
              <a:gd name="connsiteY5" fmla="*/ 0 h 1620837"/>
              <a:gd name="connsiteX6" fmla="*/ 828016 w 1620838"/>
              <a:gd name="connsiteY6" fmla="*/ 0 h 1620837"/>
              <a:gd name="connsiteX7" fmla="*/ 856424 w 1620838"/>
              <a:gd name="connsiteY7" fmla="*/ 117796 h 1620837"/>
              <a:gd name="connsiteX8" fmla="*/ 900163 w 1620838"/>
              <a:gd name="connsiteY8" fmla="*/ 4792 h 1620837"/>
              <a:gd name="connsiteX9" fmla="*/ 935046 w 1620838"/>
              <a:gd name="connsiteY9" fmla="*/ 9446 h 1620837"/>
              <a:gd name="connsiteX10" fmla="*/ 947201 w 1620838"/>
              <a:gd name="connsiteY10" fmla="*/ 125900 h 1620837"/>
              <a:gd name="connsiteX11" fmla="*/ 1003175 w 1620838"/>
              <a:gd name="connsiteY11" fmla="*/ 23060 h 1620837"/>
              <a:gd name="connsiteX12" fmla="*/ 1037169 w 1620838"/>
              <a:gd name="connsiteY12" fmla="*/ 32169 h 1620837"/>
              <a:gd name="connsiteX13" fmla="*/ 1034121 w 1620838"/>
              <a:gd name="connsiteY13" fmla="*/ 153303 h 1620837"/>
              <a:gd name="connsiteX14" fmla="*/ 1105616 w 1620838"/>
              <a:gd name="connsiteY14" fmla="*/ 55470 h 1620837"/>
              <a:gd name="connsiteX15" fmla="*/ 1138106 w 1620838"/>
              <a:gd name="connsiteY15" fmla="*/ 68995 h 1620837"/>
              <a:gd name="connsiteX16" fmla="*/ 1119707 w 1620838"/>
              <a:gd name="connsiteY16" fmla="*/ 184625 h 1620837"/>
              <a:gd name="connsiteX17" fmla="*/ 1200390 w 1620838"/>
              <a:gd name="connsiteY17" fmla="*/ 99777 h 1620837"/>
              <a:gd name="connsiteX18" fmla="*/ 1230867 w 1620838"/>
              <a:gd name="connsiteY18" fmla="*/ 117373 h 1620837"/>
              <a:gd name="connsiteX19" fmla="*/ 1196572 w 1620838"/>
              <a:gd name="connsiteY19" fmla="*/ 233592 h 1620837"/>
              <a:gd name="connsiteX20" fmla="*/ 1290952 w 1620838"/>
              <a:gd name="connsiteY20" fmla="*/ 157597 h 1620837"/>
              <a:gd name="connsiteX21" fmla="*/ 1318835 w 1620838"/>
              <a:gd name="connsiteY21" fmla="*/ 179070 h 1620837"/>
              <a:gd name="connsiteX22" fmla="*/ 1271135 w 1620838"/>
              <a:gd name="connsiteY22" fmla="*/ 285998 h 1620837"/>
              <a:gd name="connsiteX23" fmla="*/ 1371029 w 1620838"/>
              <a:gd name="connsiteY23" fmla="*/ 224924 h 1620837"/>
              <a:gd name="connsiteX24" fmla="*/ 1395914 w 1620838"/>
              <a:gd name="connsiteY24" fmla="*/ 249809 h 1620837"/>
              <a:gd name="connsiteX25" fmla="*/ 1332706 w 1620838"/>
              <a:gd name="connsiteY25" fmla="*/ 353192 h 1620837"/>
              <a:gd name="connsiteX26" fmla="*/ 1443541 w 1620838"/>
              <a:gd name="connsiteY26" fmla="*/ 304213 h 1620837"/>
              <a:gd name="connsiteX27" fmla="*/ 1464916 w 1620838"/>
              <a:gd name="connsiteY27" fmla="*/ 332171 h 1620837"/>
              <a:gd name="connsiteX28" fmla="*/ 1391165 w 1620838"/>
              <a:gd name="connsiteY28" fmla="*/ 423111 h 1620837"/>
              <a:gd name="connsiteX29" fmla="*/ 1503464 w 1620838"/>
              <a:gd name="connsiteY29" fmla="*/ 389971 h 1620837"/>
              <a:gd name="connsiteX30" fmla="*/ 1521061 w 1620838"/>
              <a:gd name="connsiteY30" fmla="*/ 420449 h 1620837"/>
              <a:gd name="connsiteX31" fmla="*/ 1433250 w 1620838"/>
              <a:gd name="connsiteY31" fmla="*/ 503949 h 1620837"/>
              <a:gd name="connsiteX32" fmla="*/ 1552983 w 1620838"/>
              <a:gd name="connsiteY32" fmla="*/ 485326 h 1620837"/>
              <a:gd name="connsiteX33" fmla="*/ 1566394 w 1620838"/>
              <a:gd name="connsiteY33" fmla="*/ 517863 h 1620837"/>
              <a:gd name="connsiteX34" fmla="*/ 1471619 w 1620838"/>
              <a:gd name="connsiteY34" fmla="*/ 586616 h 1620837"/>
              <a:gd name="connsiteX35" fmla="*/ 1588670 w 1620838"/>
              <a:gd name="connsiteY35" fmla="*/ 583671 h 1620837"/>
              <a:gd name="connsiteX36" fmla="*/ 1597778 w 1620838"/>
              <a:gd name="connsiteY36" fmla="*/ 617664 h 1620837"/>
              <a:gd name="connsiteX37" fmla="*/ 1491347 w 1620838"/>
              <a:gd name="connsiteY37" fmla="*/ 675593 h 1620837"/>
              <a:gd name="connsiteX38" fmla="*/ 1611821 w 1620838"/>
              <a:gd name="connsiteY38" fmla="*/ 688593 h 1620837"/>
              <a:gd name="connsiteX39" fmla="*/ 1616354 w 1620838"/>
              <a:gd name="connsiteY39" fmla="*/ 723492 h 1620837"/>
              <a:gd name="connsiteX40" fmla="*/ 1507015 w 1620838"/>
              <a:gd name="connsiteY40" fmla="*/ 765373 h 1620837"/>
              <a:gd name="connsiteX41" fmla="*/ 1620838 w 1620838"/>
              <a:gd name="connsiteY41" fmla="*/ 792822 h 1620837"/>
              <a:gd name="connsiteX42" fmla="*/ 1620838 w 1620838"/>
              <a:gd name="connsiteY42" fmla="*/ 828015 h 1620837"/>
              <a:gd name="connsiteX43" fmla="*/ 1503040 w 1620838"/>
              <a:gd name="connsiteY43" fmla="*/ 856423 h 1620837"/>
              <a:gd name="connsiteX44" fmla="*/ 1616046 w 1620838"/>
              <a:gd name="connsiteY44" fmla="*/ 900162 h 1620837"/>
              <a:gd name="connsiteX45" fmla="*/ 1611391 w 1620838"/>
              <a:gd name="connsiteY45" fmla="*/ 935045 h 1620837"/>
              <a:gd name="connsiteX46" fmla="*/ 1494938 w 1620838"/>
              <a:gd name="connsiteY46" fmla="*/ 947200 h 1620837"/>
              <a:gd name="connsiteX47" fmla="*/ 1597778 w 1620838"/>
              <a:gd name="connsiteY47" fmla="*/ 1003174 h 1620837"/>
              <a:gd name="connsiteX48" fmla="*/ 1588670 w 1620838"/>
              <a:gd name="connsiteY48" fmla="*/ 1037167 h 1620837"/>
              <a:gd name="connsiteX49" fmla="*/ 1467533 w 1620838"/>
              <a:gd name="connsiteY49" fmla="*/ 1034120 h 1620837"/>
              <a:gd name="connsiteX50" fmla="*/ 1565368 w 1620838"/>
              <a:gd name="connsiteY50" fmla="*/ 1105616 h 1620837"/>
              <a:gd name="connsiteX51" fmla="*/ 1551843 w 1620838"/>
              <a:gd name="connsiteY51" fmla="*/ 1138106 h 1620837"/>
              <a:gd name="connsiteX52" fmla="*/ 1436212 w 1620838"/>
              <a:gd name="connsiteY52" fmla="*/ 1119706 h 1620837"/>
              <a:gd name="connsiteX53" fmla="*/ 1521061 w 1620838"/>
              <a:gd name="connsiteY53" fmla="*/ 1200390 h 1620837"/>
              <a:gd name="connsiteX54" fmla="*/ 1503464 w 1620838"/>
              <a:gd name="connsiteY54" fmla="*/ 1230867 h 1620837"/>
              <a:gd name="connsiteX55" fmla="*/ 1387244 w 1620838"/>
              <a:gd name="connsiteY55" fmla="*/ 1196571 h 1620837"/>
              <a:gd name="connsiteX56" fmla="*/ 1463241 w 1620838"/>
              <a:gd name="connsiteY56" fmla="*/ 1290952 h 1620837"/>
              <a:gd name="connsiteX57" fmla="*/ 1441768 w 1620838"/>
              <a:gd name="connsiteY57" fmla="*/ 1318835 h 1620837"/>
              <a:gd name="connsiteX58" fmla="*/ 1334840 w 1620838"/>
              <a:gd name="connsiteY58" fmla="*/ 1271135 h 1620837"/>
              <a:gd name="connsiteX59" fmla="*/ 1395915 w 1620838"/>
              <a:gd name="connsiteY59" fmla="*/ 1371030 h 1620837"/>
              <a:gd name="connsiteX60" fmla="*/ 1371030 w 1620838"/>
              <a:gd name="connsiteY60" fmla="*/ 1395915 h 1620837"/>
              <a:gd name="connsiteX61" fmla="*/ 1267646 w 1620838"/>
              <a:gd name="connsiteY61" fmla="*/ 1332707 h 1620837"/>
              <a:gd name="connsiteX62" fmla="*/ 1316624 w 1620838"/>
              <a:gd name="connsiteY62" fmla="*/ 1443541 h 1620837"/>
              <a:gd name="connsiteX63" fmla="*/ 1288667 w 1620838"/>
              <a:gd name="connsiteY63" fmla="*/ 1464916 h 1620837"/>
              <a:gd name="connsiteX64" fmla="*/ 1197729 w 1620838"/>
              <a:gd name="connsiteY64" fmla="*/ 1391168 h 1620837"/>
              <a:gd name="connsiteX65" fmla="*/ 1230867 w 1620838"/>
              <a:gd name="connsiteY65" fmla="*/ 1503465 h 1620837"/>
              <a:gd name="connsiteX66" fmla="*/ 1200390 w 1620838"/>
              <a:gd name="connsiteY66" fmla="*/ 1521061 h 1620837"/>
              <a:gd name="connsiteX67" fmla="*/ 1116888 w 1620838"/>
              <a:gd name="connsiteY67" fmla="*/ 1433249 h 1620837"/>
              <a:gd name="connsiteX68" fmla="*/ 1135512 w 1620838"/>
              <a:gd name="connsiteY68" fmla="*/ 1552984 h 1620837"/>
              <a:gd name="connsiteX69" fmla="*/ 1102975 w 1620838"/>
              <a:gd name="connsiteY69" fmla="*/ 1566395 h 1620837"/>
              <a:gd name="connsiteX70" fmla="*/ 1034224 w 1620838"/>
              <a:gd name="connsiteY70" fmla="*/ 1471625 h 1620837"/>
              <a:gd name="connsiteX71" fmla="*/ 1037169 w 1620838"/>
              <a:gd name="connsiteY71" fmla="*/ 1588669 h 1620837"/>
              <a:gd name="connsiteX72" fmla="*/ 1003175 w 1620838"/>
              <a:gd name="connsiteY72" fmla="*/ 1597778 h 1620837"/>
              <a:gd name="connsiteX73" fmla="*/ 945245 w 1620838"/>
              <a:gd name="connsiteY73" fmla="*/ 1491345 h 1620837"/>
              <a:gd name="connsiteX74" fmla="*/ 932245 w 1620838"/>
              <a:gd name="connsiteY74" fmla="*/ 1611823 h 1620837"/>
              <a:gd name="connsiteX75" fmla="*/ 897345 w 1620838"/>
              <a:gd name="connsiteY75" fmla="*/ 1616355 h 1620837"/>
              <a:gd name="connsiteX76" fmla="*/ 855465 w 1620838"/>
              <a:gd name="connsiteY76" fmla="*/ 1507019 h 1620837"/>
              <a:gd name="connsiteX77" fmla="*/ 828016 w 1620838"/>
              <a:gd name="connsiteY77" fmla="*/ 1620837 h 1620837"/>
              <a:gd name="connsiteX78" fmla="*/ 792823 w 1620838"/>
              <a:gd name="connsiteY78" fmla="*/ 1620837 h 1620837"/>
              <a:gd name="connsiteX79" fmla="*/ 764415 w 1620838"/>
              <a:gd name="connsiteY79" fmla="*/ 1503041 h 1620837"/>
              <a:gd name="connsiteX80" fmla="*/ 720677 w 1620838"/>
              <a:gd name="connsiteY80" fmla="*/ 1616045 h 1620837"/>
              <a:gd name="connsiteX81" fmla="*/ 685793 w 1620838"/>
              <a:gd name="connsiteY81" fmla="*/ 1611391 h 1620837"/>
              <a:gd name="connsiteX82" fmla="*/ 673638 w 1620838"/>
              <a:gd name="connsiteY82" fmla="*/ 1494937 h 1620837"/>
              <a:gd name="connsiteX83" fmla="*/ 617664 w 1620838"/>
              <a:gd name="connsiteY83" fmla="*/ 1597777 h 1620837"/>
              <a:gd name="connsiteX84" fmla="*/ 583671 w 1620838"/>
              <a:gd name="connsiteY84" fmla="*/ 1588668 h 1620837"/>
              <a:gd name="connsiteX85" fmla="*/ 586719 w 1620838"/>
              <a:gd name="connsiteY85" fmla="*/ 1467534 h 1620837"/>
              <a:gd name="connsiteX86" fmla="*/ 515224 w 1620838"/>
              <a:gd name="connsiteY86" fmla="*/ 1565367 h 1620837"/>
              <a:gd name="connsiteX87" fmla="*/ 482733 w 1620838"/>
              <a:gd name="connsiteY87" fmla="*/ 1551843 h 1620837"/>
              <a:gd name="connsiteX88" fmla="*/ 501133 w 1620838"/>
              <a:gd name="connsiteY88" fmla="*/ 1436212 h 1620837"/>
              <a:gd name="connsiteX89" fmla="*/ 420450 w 1620838"/>
              <a:gd name="connsiteY89" fmla="*/ 1521060 h 1620837"/>
              <a:gd name="connsiteX90" fmla="*/ 389972 w 1620838"/>
              <a:gd name="connsiteY90" fmla="*/ 1503464 h 1620837"/>
              <a:gd name="connsiteX91" fmla="*/ 424268 w 1620838"/>
              <a:gd name="connsiteY91" fmla="*/ 1387245 h 1620837"/>
              <a:gd name="connsiteX92" fmla="*/ 329887 w 1620838"/>
              <a:gd name="connsiteY92" fmla="*/ 1463240 h 1620837"/>
              <a:gd name="connsiteX93" fmla="*/ 302004 w 1620838"/>
              <a:gd name="connsiteY93" fmla="*/ 1441767 h 1620837"/>
              <a:gd name="connsiteX94" fmla="*/ 349704 w 1620838"/>
              <a:gd name="connsiteY94" fmla="*/ 1334839 h 1620837"/>
              <a:gd name="connsiteX95" fmla="*/ 249809 w 1620838"/>
              <a:gd name="connsiteY95" fmla="*/ 1395915 h 1620837"/>
              <a:gd name="connsiteX96" fmla="*/ 224924 w 1620838"/>
              <a:gd name="connsiteY96" fmla="*/ 1371030 h 1620837"/>
              <a:gd name="connsiteX97" fmla="*/ 288133 w 1620838"/>
              <a:gd name="connsiteY97" fmla="*/ 1267645 h 1620837"/>
              <a:gd name="connsiteX98" fmla="*/ 177296 w 1620838"/>
              <a:gd name="connsiteY98" fmla="*/ 1316625 h 1620837"/>
              <a:gd name="connsiteX99" fmla="*/ 155921 w 1620838"/>
              <a:gd name="connsiteY99" fmla="*/ 1288668 h 1620837"/>
              <a:gd name="connsiteX100" fmla="*/ 229671 w 1620838"/>
              <a:gd name="connsiteY100" fmla="*/ 1197728 h 1620837"/>
              <a:gd name="connsiteX101" fmla="*/ 117374 w 1620838"/>
              <a:gd name="connsiteY101" fmla="*/ 1230867 h 1620837"/>
              <a:gd name="connsiteX102" fmla="*/ 99777 w 1620838"/>
              <a:gd name="connsiteY102" fmla="*/ 1200390 h 1620837"/>
              <a:gd name="connsiteX103" fmla="*/ 187589 w 1620838"/>
              <a:gd name="connsiteY103" fmla="*/ 1116889 h 1620837"/>
              <a:gd name="connsiteX104" fmla="*/ 67853 w 1620838"/>
              <a:gd name="connsiteY104" fmla="*/ 1135513 h 1620837"/>
              <a:gd name="connsiteX105" fmla="*/ 54442 w 1620838"/>
              <a:gd name="connsiteY105" fmla="*/ 1102976 h 1620837"/>
              <a:gd name="connsiteX106" fmla="*/ 149217 w 1620838"/>
              <a:gd name="connsiteY106" fmla="*/ 1034223 h 1620837"/>
              <a:gd name="connsiteX107" fmla="*/ 32168 w 1620838"/>
              <a:gd name="connsiteY107" fmla="*/ 1037167 h 1620837"/>
              <a:gd name="connsiteX108" fmla="*/ 23060 w 1620838"/>
              <a:gd name="connsiteY108" fmla="*/ 1003174 h 1620837"/>
              <a:gd name="connsiteX109" fmla="*/ 129491 w 1620838"/>
              <a:gd name="connsiteY109" fmla="*/ 945246 h 1620837"/>
              <a:gd name="connsiteX110" fmla="*/ 9015 w 1620838"/>
              <a:gd name="connsiteY110" fmla="*/ 932245 h 1620837"/>
              <a:gd name="connsiteX111" fmla="*/ 4483 w 1620838"/>
              <a:gd name="connsiteY111" fmla="*/ 897346 h 1620837"/>
              <a:gd name="connsiteX112" fmla="*/ 113823 w 1620838"/>
              <a:gd name="connsiteY112" fmla="*/ 855465 h 1620837"/>
              <a:gd name="connsiteX113" fmla="*/ 0 w 1620838"/>
              <a:gd name="connsiteY113" fmla="*/ 828015 h 1620837"/>
              <a:gd name="connsiteX114" fmla="*/ 0 w 1620838"/>
              <a:gd name="connsiteY114" fmla="*/ 792822 h 1620837"/>
              <a:gd name="connsiteX115" fmla="*/ 117798 w 1620838"/>
              <a:gd name="connsiteY115" fmla="*/ 764414 h 1620837"/>
              <a:gd name="connsiteX116" fmla="*/ 4792 w 1620838"/>
              <a:gd name="connsiteY116" fmla="*/ 720675 h 1620837"/>
              <a:gd name="connsiteX117" fmla="*/ 9447 w 1620838"/>
              <a:gd name="connsiteY117" fmla="*/ 685792 h 1620837"/>
              <a:gd name="connsiteX118" fmla="*/ 125899 w 1620838"/>
              <a:gd name="connsiteY118" fmla="*/ 673638 h 1620837"/>
              <a:gd name="connsiteX119" fmla="*/ 23060 w 1620838"/>
              <a:gd name="connsiteY119" fmla="*/ 617664 h 1620837"/>
              <a:gd name="connsiteX120" fmla="*/ 32168 w 1620838"/>
              <a:gd name="connsiteY120" fmla="*/ 583671 h 1620837"/>
              <a:gd name="connsiteX121" fmla="*/ 153306 w 1620838"/>
              <a:gd name="connsiteY121" fmla="*/ 586719 h 1620837"/>
              <a:gd name="connsiteX122" fmla="*/ 55471 w 1620838"/>
              <a:gd name="connsiteY122" fmla="*/ 515222 h 1620837"/>
              <a:gd name="connsiteX123" fmla="*/ 68995 w 1620838"/>
              <a:gd name="connsiteY123" fmla="*/ 482732 h 1620837"/>
              <a:gd name="connsiteX124" fmla="*/ 184626 w 1620838"/>
              <a:gd name="connsiteY124" fmla="*/ 501132 h 1620837"/>
              <a:gd name="connsiteX125" fmla="*/ 99777 w 1620838"/>
              <a:gd name="connsiteY125" fmla="*/ 420449 h 1620837"/>
              <a:gd name="connsiteX126" fmla="*/ 117374 w 1620838"/>
              <a:gd name="connsiteY126" fmla="*/ 389971 h 1620837"/>
              <a:gd name="connsiteX127" fmla="*/ 233594 w 1620838"/>
              <a:gd name="connsiteY127" fmla="*/ 424268 h 1620837"/>
              <a:gd name="connsiteX128" fmla="*/ 157598 w 1620838"/>
              <a:gd name="connsiteY128" fmla="*/ 329886 h 1620837"/>
              <a:gd name="connsiteX129" fmla="*/ 179070 w 1620838"/>
              <a:gd name="connsiteY129" fmla="*/ 302003 h 1620837"/>
              <a:gd name="connsiteX130" fmla="*/ 285999 w 1620838"/>
              <a:gd name="connsiteY130" fmla="*/ 349704 h 1620837"/>
              <a:gd name="connsiteX131" fmla="*/ 224925 w 1620838"/>
              <a:gd name="connsiteY131" fmla="*/ 249810 h 1620837"/>
              <a:gd name="connsiteX132" fmla="*/ 249810 w 1620838"/>
              <a:gd name="connsiteY132" fmla="*/ 224925 h 1620837"/>
              <a:gd name="connsiteX133" fmla="*/ 353191 w 1620838"/>
              <a:gd name="connsiteY133" fmla="*/ 288131 h 1620837"/>
              <a:gd name="connsiteX134" fmla="*/ 304213 w 1620838"/>
              <a:gd name="connsiteY134" fmla="*/ 177298 h 1620837"/>
              <a:gd name="connsiteX135" fmla="*/ 332171 w 1620838"/>
              <a:gd name="connsiteY135" fmla="*/ 155923 h 1620837"/>
              <a:gd name="connsiteX136" fmla="*/ 423111 w 1620838"/>
              <a:gd name="connsiteY136" fmla="*/ 229674 h 1620837"/>
              <a:gd name="connsiteX137" fmla="*/ 389972 w 1620838"/>
              <a:gd name="connsiteY137" fmla="*/ 117374 h 1620837"/>
              <a:gd name="connsiteX138" fmla="*/ 420450 w 1620838"/>
              <a:gd name="connsiteY138" fmla="*/ 99778 h 1620837"/>
              <a:gd name="connsiteX139" fmla="*/ 503949 w 1620838"/>
              <a:gd name="connsiteY139" fmla="*/ 187587 h 1620837"/>
              <a:gd name="connsiteX140" fmla="*/ 485326 w 1620838"/>
              <a:gd name="connsiteY140" fmla="*/ 67855 h 1620837"/>
              <a:gd name="connsiteX141" fmla="*/ 517863 w 1620838"/>
              <a:gd name="connsiteY141" fmla="*/ 54444 h 1620837"/>
              <a:gd name="connsiteX142" fmla="*/ 586616 w 1620838"/>
              <a:gd name="connsiteY142" fmla="*/ 149218 h 1620837"/>
              <a:gd name="connsiteX143" fmla="*/ 583671 w 1620838"/>
              <a:gd name="connsiteY143" fmla="*/ 32170 h 1620837"/>
              <a:gd name="connsiteX144" fmla="*/ 617664 w 1620838"/>
              <a:gd name="connsiteY144" fmla="*/ 23061 h 1620837"/>
              <a:gd name="connsiteX145" fmla="*/ 675592 w 1620838"/>
              <a:gd name="connsiteY145" fmla="*/ 129491 h 1620837"/>
              <a:gd name="connsiteX146" fmla="*/ 688593 w 1620838"/>
              <a:gd name="connsiteY146" fmla="*/ 9017 h 1620837"/>
              <a:gd name="connsiteX147" fmla="*/ 723493 w 1620838"/>
              <a:gd name="connsiteY147" fmla="*/ 4484 h 1620837"/>
              <a:gd name="connsiteX148" fmla="*/ 765373 w 1620838"/>
              <a:gd name="connsiteY148" fmla="*/ 113822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620838" h="1620837">
                <a:moveTo>
                  <a:pt x="809320" y="245318"/>
                </a:moveTo>
                <a:cubicBezTo>
                  <a:pt x="497807" y="245318"/>
                  <a:pt x="245222" y="498106"/>
                  <a:pt x="245222" y="809869"/>
                </a:cubicBezTo>
                <a:cubicBezTo>
                  <a:pt x="245222" y="1121632"/>
                  <a:pt x="497807" y="1374420"/>
                  <a:pt x="809320" y="1374420"/>
                </a:cubicBezTo>
                <a:cubicBezTo>
                  <a:pt x="1120833" y="1374420"/>
                  <a:pt x="1373418" y="1121632"/>
                  <a:pt x="1373418" y="809869"/>
                </a:cubicBezTo>
                <a:cubicBezTo>
                  <a:pt x="1373418" y="498106"/>
                  <a:pt x="1120833" y="245318"/>
                  <a:pt x="809320" y="245318"/>
                </a:cubicBezTo>
                <a:close/>
                <a:moveTo>
                  <a:pt x="792823" y="0"/>
                </a:moveTo>
                <a:lnTo>
                  <a:pt x="828016" y="0"/>
                </a:lnTo>
                <a:lnTo>
                  <a:pt x="856424" y="117796"/>
                </a:lnTo>
                <a:lnTo>
                  <a:pt x="900163" y="4792"/>
                </a:lnTo>
                <a:lnTo>
                  <a:pt x="935046" y="9446"/>
                </a:lnTo>
                <a:lnTo>
                  <a:pt x="947201" y="125900"/>
                </a:lnTo>
                <a:lnTo>
                  <a:pt x="1003175" y="23060"/>
                </a:lnTo>
                <a:lnTo>
                  <a:pt x="1037169" y="32169"/>
                </a:lnTo>
                <a:lnTo>
                  <a:pt x="1034121" y="153303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7" y="184625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6572" y="233592"/>
                </a:lnTo>
                <a:lnTo>
                  <a:pt x="1290952" y="157597"/>
                </a:lnTo>
                <a:lnTo>
                  <a:pt x="1318835" y="179070"/>
                </a:lnTo>
                <a:lnTo>
                  <a:pt x="1271135" y="285998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32706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5" y="423111"/>
                </a:lnTo>
                <a:lnTo>
                  <a:pt x="1503464" y="389971"/>
                </a:lnTo>
                <a:lnTo>
                  <a:pt x="1521061" y="420449"/>
                </a:lnTo>
                <a:lnTo>
                  <a:pt x="1433250" y="503949"/>
                </a:lnTo>
                <a:lnTo>
                  <a:pt x="1552983" y="485326"/>
                </a:lnTo>
                <a:lnTo>
                  <a:pt x="1566394" y="517863"/>
                </a:lnTo>
                <a:lnTo>
                  <a:pt x="1471619" y="586616"/>
                </a:lnTo>
                <a:lnTo>
                  <a:pt x="1588670" y="583671"/>
                </a:lnTo>
                <a:lnTo>
                  <a:pt x="1597778" y="617664"/>
                </a:lnTo>
                <a:lnTo>
                  <a:pt x="1491347" y="675593"/>
                </a:lnTo>
                <a:lnTo>
                  <a:pt x="1611821" y="688593"/>
                </a:lnTo>
                <a:lnTo>
                  <a:pt x="1616354" y="723492"/>
                </a:lnTo>
                <a:lnTo>
                  <a:pt x="1507015" y="765373"/>
                </a:lnTo>
                <a:lnTo>
                  <a:pt x="1620838" y="792822"/>
                </a:lnTo>
                <a:lnTo>
                  <a:pt x="1620838" y="828015"/>
                </a:lnTo>
                <a:lnTo>
                  <a:pt x="1503040" y="856423"/>
                </a:lnTo>
                <a:lnTo>
                  <a:pt x="1616046" y="900162"/>
                </a:lnTo>
                <a:lnTo>
                  <a:pt x="1611391" y="935045"/>
                </a:lnTo>
                <a:lnTo>
                  <a:pt x="1494938" y="947200"/>
                </a:lnTo>
                <a:lnTo>
                  <a:pt x="1597778" y="1003174"/>
                </a:lnTo>
                <a:lnTo>
                  <a:pt x="1588670" y="1037167"/>
                </a:lnTo>
                <a:lnTo>
                  <a:pt x="1467533" y="1034120"/>
                </a:lnTo>
                <a:lnTo>
                  <a:pt x="1565368" y="1105616"/>
                </a:lnTo>
                <a:lnTo>
                  <a:pt x="1551843" y="1138106"/>
                </a:lnTo>
                <a:lnTo>
                  <a:pt x="1436212" y="1119706"/>
                </a:lnTo>
                <a:lnTo>
                  <a:pt x="1521061" y="1200390"/>
                </a:lnTo>
                <a:lnTo>
                  <a:pt x="1503464" y="1230867"/>
                </a:lnTo>
                <a:lnTo>
                  <a:pt x="1387244" y="1196571"/>
                </a:lnTo>
                <a:lnTo>
                  <a:pt x="1463241" y="1290952"/>
                </a:lnTo>
                <a:lnTo>
                  <a:pt x="1441768" y="1318835"/>
                </a:lnTo>
                <a:lnTo>
                  <a:pt x="1334840" y="1271135"/>
                </a:lnTo>
                <a:lnTo>
                  <a:pt x="1395915" y="1371030"/>
                </a:lnTo>
                <a:lnTo>
                  <a:pt x="1371030" y="1395915"/>
                </a:lnTo>
                <a:lnTo>
                  <a:pt x="1267646" y="1332707"/>
                </a:lnTo>
                <a:lnTo>
                  <a:pt x="1316624" y="1443541"/>
                </a:lnTo>
                <a:lnTo>
                  <a:pt x="1288667" y="1464916"/>
                </a:lnTo>
                <a:lnTo>
                  <a:pt x="1197729" y="1391168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16888" y="1433249"/>
                </a:lnTo>
                <a:lnTo>
                  <a:pt x="1135512" y="1552984"/>
                </a:lnTo>
                <a:lnTo>
                  <a:pt x="1102975" y="1566395"/>
                </a:lnTo>
                <a:lnTo>
                  <a:pt x="1034224" y="1471625"/>
                </a:lnTo>
                <a:lnTo>
                  <a:pt x="1037169" y="1588669"/>
                </a:lnTo>
                <a:lnTo>
                  <a:pt x="1003175" y="1597778"/>
                </a:lnTo>
                <a:lnTo>
                  <a:pt x="945245" y="1491345"/>
                </a:lnTo>
                <a:lnTo>
                  <a:pt x="932245" y="1611823"/>
                </a:lnTo>
                <a:lnTo>
                  <a:pt x="897345" y="1616355"/>
                </a:lnTo>
                <a:lnTo>
                  <a:pt x="855465" y="1507019"/>
                </a:lnTo>
                <a:lnTo>
                  <a:pt x="828016" y="1620837"/>
                </a:lnTo>
                <a:lnTo>
                  <a:pt x="792823" y="1620837"/>
                </a:lnTo>
                <a:lnTo>
                  <a:pt x="764415" y="1503041"/>
                </a:lnTo>
                <a:lnTo>
                  <a:pt x="720677" y="1616045"/>
                </a:lnTo>
                <a:lnTo>
                  <a:pt x="685793" y="1611391"/>
                </a:lnTo>
                <a:lnTo>
                  <a:pt x="673638" y="1494937"/>
                </a:lnTo>
                <a:lnTo>
                  <a:pt x="617664" y="1597777"/>
                </a:lnTo>
                <a:lnTo>
                  <a:pt x="583671" y="1588668"/>
                </a:lnTo>
                <a:lnTo>
                  <a:pt x="586719" y="1467534"/>
                </a:lnTo>
                <a:lnTo>
                  <a:pt x="515224" y="1565367"/>
                </a:lnTo>
                <a:lnTo>
                  <a:pt x="482733" y="1551843"/>
                </a:lnTo>
                <a:lnTo>
                  <a:pt x="501133" y="1436212"/>
                </a:lnTo>
                <a:lnTo>
                  <a:pt x="420450" y="1521060"/>
                </a:lnTo>
                <a:lnTo>
                  <a:pt x="389972" y="1503464"/>
                </a:lnTo>
                <a:lnTo>
                  <a:pt x="424268" y="1387245"/>
                </a:lnTo>
                <a:lnTo>
                  <a:pt x="329887" y="1463240"/>
                </a:lnTo>
                <a:lnTo>
                  <a:pt x="302004" y="1441767"/>
                </a:lnTo>
                <a:lnTo>
                  <a:pt x="349704" y="1334839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88133" y="1267645"/>
                </a:lnTo>
                <a:lnTo>
                  <a:pt x="177296" y="1316625"/>
                </a:lnTo>
                <a:lnTo>
                  <a:pt x="155921" y="1288668"/>
                </a:lnTo>
                <a:lnTo>
                  <a:pt x="229671" y="1197728"/>
                </a:lnTo>
                <a:lnTo>
                  <a:pt x="117374" y="1230867"/>
                </a:lnTo>
                <a:lnTo>
                  <a:pt x="99777" y="1200390"/>
                </a:lnTo>
                <a:lnTo>
                  <a:pt x="187589" y="1116889"/>
                </a:lnTo>
                <a:lnTo>
                  <a:pt x="67853" y="1135513"/>
                </a:lnTo>
                <a:lnTo>
                  <a:pt x="54442" y="1102976"/>
                </a:lnTo>
                <a:lnTo>
                  <a:pt x="149217" y="1034223"/>
                </a:lnTo>
                <a:lnTo>
                  <a:pt x="32168" y="1037167"/>
                </a:lnTo>
                <a:lnTo>
                  <a:pt x="23060" y="1003174"/>
                </a:lnTo>
                <a:lnTo>
                  <a:pt x="129491" y="945246"/>
                </a:lnTo>
                <a:lnTo>
                  <a:pt x="9015" y="932245"/>
                </a:lnTo>
                <a:lnTo>
                  <a:pt x="4483" y="897346"/>
                </a:lnTo>
                <a:lnTo>
                  <a:pt x="113823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798" y="764414"/>
                </a:lnTo>
                <a:lnTo>
                  <a:pt x="4792" y="720675"/>
                </a:lnTo>
                <a:lnTo>
                  <a:pt x="9447" y="685792"/>
                </a:lnTo>
                <a:lnTo>
                  <a:pt x="125899" y="673638"/>
                </a:lnTo>
                <a:lnTo>
                  <a:pt x="23060" y="617664"/>
                </a:lnTo>
                <a:lnTo>
                  <a:pt x="32168" y="583671"/>
                </a:lnTo>
                <a:lnTo>
                  <a:pt x="153306" y="586719"/>
                </a:lnTo>
                <a:lnTo>
                  <a:pt x="55471" y="515222"/>
                </a:lnTo>
                <a:lnTo>
                  <a:pt x="68995" y="482732"/>
                </a:lnTo>
                <a:lnTo>
                  <a:pt x="184626" y="501132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33594" y="424268"/>
                </a:lnTo>
                <a:lnTo>
                  <a:pt x="157598" y="329886"/>
                </a:lnTo>
                <a:lnTo>
                  <a:pt x="179070" y="302003"/>
                </a:lnTo>
                <a:lnTo>
                  <a:pt x="285999" y="349704"/>
                </a:lnTo>
                <a:lnTo>
                  <a:pt x="224925" y="249810"/>
                </a:lnTo>
                <a:lnTo>
                  <a:pt x="249810" y="224925"/>
                </a:lnTo>
                <a:lnTo>
                  <a:pt x="353191" y="288131"/>
                </a:lnTo>
                <a:lnTo>
                  <a:pt x="304213" y="177298"/>
                </a:lnTo>
                <a:lnTo>
                  <a:pt x="332171" y="155923"/>
                </a:lnTo>
                <a:lnTo>
                  <a:pt x="423111" y="229674"/>
                </a:lnTo>
                <a:lnTo>
                  <a:pt x="389972" y="117374"/>
                </a:lnTo>
                <a:lnTo>
                  <a:pt x="420450" y="99778"/>
                </a:lnTo>
                <a:lnTo>
                  <a:pt x="503949" y="187587"/>
                </a:lnTo>
                <a:lnTo>
                  <a:pt x="485326" y="67855"/>
                </a:lnTo>
                <a:lnTo>
                  <a:pt x="517863" y="54444"/>
                </a:lnTo>
                <a:lnTo>
                  <a:pt x="586616" y="149218"/>
                </a:lnTo>
                <a:lnTo>
                  <a:pt x="583671" y="32170"/>
                </a:lnTo>
                <a:lnTo>
                  <a:pt x="617664" y="23061"/>
                </a:lnTo>
                <a:lnTo>
                  <a:pt x="675592" y="129491"/>
                </a:lnTo>
                <a:lnTo>
                  <a:pt x="688593" y="9017"/>
                </a:lnTo>
                <a:lnTo>
                  <a:pt x="723493" y="4484"/>
                </a:lnTo>
                <a:lnTo>
                  <a:pt x="765373" y="113822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8" name="フリーフォーム: 図形 1777">
            <a:extLst>
              <a:ext uri="{FF2B5EF4-FFF2-40B4-BE49-F238E27FC236}">
                <a16:creationId xmlns:a16="http://schemas.microsoft.com/office/drawing/2014/main" id="{C35625D8-DDD9-4250-90A9-9B74A5D1D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0824" y="2781299"/>
            <a:ext cx="1619250" cy="1619250"/>
          </a:xfrm>
          <a:custGeom>
            <a:avLst/>
            <a:gdLst>
              <a:gd name="connsiteX0" fmla="*/ 792046 w 1619250"/>
              <a:gd name="connsiteY0" fmla="*/ 0 h 1619250"/>
              <a:gd name="connsiteX1" fmla="*/ 827204 w 1619250"/>
              <a:gd name="connsiteY1" fmla="*/ 0 h 1619250"/>
              <a:gd name="connsiteX2" fmla="*/ 842861 w 1619250"/>
              <a:gd name="connsiteY2" fmla="*/ 64924 h 1619250"/>
              <a:gd name="connsiteX3" fmla="*/ 874759 w 1619250"/>
              <a:gd name="connsiteY3" fmla="*/ 68140 h 1619250"/>
              <a:gd name="connsiteX4" fmla="*/ 899280 w 1619250"/>
              <a:gd name="connsiteY4" fmla="*/ 4787 h 1619250"/>
              <a:gd name="connsiteX5" fmla="*/ 934130 w 1619250"/>
              <a:gd name="connsiteY5" fmla="*/ 9437 h 1619250"/>
              <a:gd name="connsiteX6" fmla="*/ 940953 w 1619250"/>
              <a:gd name="connsiteY6" fmla="*/ 74813 h 1619250"/>
              <a:gd name="connsiteX7" fmla="*/ 959735 w 1619250"/>
              <a:gd name="connsiteY7" fmla="*/ 76706 h 1619250"/>
              <a:gd name="connsiteX8" fmla="*/ 971311 w 1619250"/>
              <a:gd name="connsiteY8" fmla="*/ 79773 h 1619250"/>
              <a:gd name="connsiteX9" fmla="*/ 1002191 w 1619250"/>
              <a:gd name="connsiteY9" fmla="*/ 23038 h 1619250"/>
              <a:gd name="connsiteX10" fmla="*/ 1036152 w 1619250"/>
              <a:gd name="connsiteY10" fmla="*/ 32137 h 1619250"/>
              <a:gd name="connsiteX11" fmla="*/ 1034532 w 1619250"/>
              <a:gd name="connsiteY11" fmla="*/ 96525 h 1619250"/>
              <a:gd name="connsiteX12" fmla="*/ 1041768 w 1619250"/>
              <a:gd name="connsiteY12" fmla="*/ 98443 h 1619250"/>
              <a:gd name="connsiteX13" fmla="*/ 1065684 w 1619250"/>
              <a:gd name="connsiteY13" fmla="*/ 108576 h 1619250"/>
              <a:gd name="connsiteX14" fmla="*/ 1104533 w 1619250"/>
              <a:gd name="connsiteY14" fmla="*/ 55416 h 1619250"/>
              <a:gd name="connsiteX15" fmla="*/ 1136991 w 1619250"/>
              <a:gd name="connsiteY15" fmla="*/ 68927 h 1619250"/>
              <a:gd name="connsiteX16" fmla="*/ 1126577 w 1619250"/>
              <a:gd name="connsiteY16" fmla="*/ 134376 h 1619250"/>
              <a:gd name="connsiteX17" fmla="*/ 1154835 w 1619250"/>
              <a:gd name="connsiteY17" fmla="*/ 146349 h 1619250"/>
              <a:gd name="connsiteX18" fmla="*/ 1199213 w 1619250"/>
              <a:gd name="connsiteY18" fmla="*/ 99680 h 1619250"/>
              <a:gd name="connsiteX19" fmla="*/ 1229661 w 1619250"/>
              <a:gd name="connsiteY19" fmla="*/ 117259 h 1619250"/>
              <a:gd name="connsiteX20" fmla="*/ 1210700 w 1619250"/>
              <a:gd name="connsiteY20" fmla="*/ 181511 h 1619250"/>
              <a:gd name="connsiteX21" fmla="*/ 1238083 w 1619250"/>
              <a:gd name="connsiteY21" fmla="*/ 198994 h 1619250"/>
              <a:gd name="connsiteX22" fmla="*/ 1289687 w 1619250"/>
              <a:gd name="connsiteY22" fmla="*/ 157443 h 1619250"/>
              <a:gd name="connsiteX23" fmla="*/ 1317543 w 1619250"/>
              <a:gd name="connsiteY23" fmla="*/ 178894 h 1619250"/>
              <a:gd name="connsiteX24" fmla="*/ 1290492 w 1619250"/>
              <a:gd name="connsiteY24" fmla="*/ 239534 h 1619250"/>
              <a:gd name="connsiteX25" fmla="*/ 1312944 w 1619250"/>
              <a:gd name="connsiteY25" fmla="*/ 259395 h 1619250"/>
              <a:gd name="connsiteX26" fmla="*/ 1369686 w 1619250"/>
              <a:gd name="connsiteY26" fmla="*/ 224703 h 1619250"/>
              <a:gd name="connsiteX27" fmla="*/ 1394547 w 1619250"/>
              <a:gd name="connsiteY27" fmla="*/ 249564 h 1619250"/>
              <a:gd name="connsiteX28" fmla="*/ 1360076 w 1619250"/>
              <a:gd name="connsiteY28" fmla="*/ 305945 h 1619250"/>
              <a:gd name="connsiteX29" fmla="*/ 1381097 w 1619250"/>
              <a:gd name="connsiteY29" fmla="*/ 330885 h 1619250"/>
              <a:gd name="connsiteX30" fmla="*/ 1442127 w 1619250"/>
              <a:gd name="connsiteY30" fmla="*/ 303915 h 1619250"/>
              <a:gd name="connsiteX31" fmla="*/ 1463482 w 1619250"/>
              <a:gd name="connsiteY31" fmla="*/ 331845 h 1619250"/>
              <a:gd name="connsiteX32" fmla="*/ 1422335 w 1619250"/>
              <a:gd name="connsiteY32" fmla="*/ 382583 h 1619250"/>
              <a:gd name="connsiteX33" fmla="*/ 1438839 w 1619250"/>
              <a:gd name="connsiteY33" fmla="*/ 408224 h 1619250"/>
              <a:gd name="connsiteX34" fmla="*/ 1501991 w 1619250"/>
              <a:gd name="connsiteY34" fmla="*/ 389588 h 1619250"/>
              <a:gd name="connsiteX35" fmla="*/ 1519571 w 1619250"/>
              <a:gd name="connsiteY35" fmla="*/ 420036 h 1619250"/>
              <a:gd name="connsiteX36" fmla="*/ 1471928 w 1619250"/>
              <a:gd name="connsiteY36" fmla="*/ 465341 h 1619250"/>
              <a:gd name="connsiteX37" fmla="*/ 1486617 w 1619250"/>
              <a:gd name="connsiteY37" fmla="*/ 494936 h 1619250"/>
              <a:gd name="connsiteX38" fmla="*/ 1551463 w 1619250"/>
              <a:gd name="connsiteY38" fmla="*/ 484850 h 1619250"/>
              <a:gd name="connsiteX39" fmla="*/ 1564860 w 1619250"/>
              <a:gd name="connsiteY39" fmla="*/ 517355 h 1619250"/>
              <a:gd name="connsiteX40" fmla="*/ 1511477 w 1619250"/>
              <a:gd name="connsiteY40" fmla="*/ 556082 h 1619250"/>
              <a:gd name="connsiteX41" fmla="*/ 1521877 w 1619250"/>
              <a:gd name="connsiteY41" fmla="*/ 584740 h 1619250"/>
              <a:gd name="connsiteX42" fmla="*/ 1587112 w 1619250"/>
              <a:gd name="connsiteY42" fmla="*/ 583098 h 1619250"/>
              <a:gd name="connsiteX43" fmla="*/ 1596212 w 1619250"/>
              <a:gd name="connsiteY43" fmla="*/ 617059 h 1619250"/>
              <a:gd name="connsiteX44" fmla="*/ 1538249 w 1619250"/>
              <a:gd name="connsiteY44" fmla="*/ 648607 h 1619250"/>
              <a:gd name="connsiteX45" fmla="*/ 1544958 w 1619250"/>
              <a:gd name="connsiteY45" fmla="*/ 676746 h 1619250"/>
              <a:gd name="connsiteX46" fmla="*/ 1545326 w 1619250"/>
              <a:gd name="connsiteY46" fmla="*/ 680913 h 1619250"/>
              <a:gd name="connsiteX47" fmla="*/ 1610243 w 1619250"/>
              <a:gd name="connsiteY47" fmla="*/ 687918 h 1619250"/>
              <a:gd name="connsiteX48" fmla="*/ 1614771 w 1619250"/>
              <a:gd name="connsiteY48" fmla="*/ 722784 h 1619250"/>
              <a:gd name="connsiteX49" fmla="*/ 1551169 w 1619250"/>
              <a:gd name="connsiteY49" fmla="*/ 747145 h 1619250"/>
              <a:gd name="connsiteX50" fmla="*/ 1553737 w 1619250"/>
              <a:gd name="connsiteY50" fmla="*/ 776247 h 1619250"/>
              <a:gd name="connsiteX51" fmla="*/ 1619250 w 1619250"/>
              <a:gd name="connsiteY51" fmla="*/ 792046 h 1619250"/>
              <a:gd name="connsiteX52" fmla="*/ 1619250 w 1619250"/>
              <a:gd name="connsiteY52" fmla="*/ 827204 h 1619250"/>
              <a:gd name="connsiteX53" fmla="*/ 1553420 w 1619250"/>
              <a:gd name="connsiteY53" fmla="*/ 843080 h 1619250"/>
              <a:gd name="connsiteX54" fmla="*/ 1550450 w 1619250"/>
              <a:gd name="connsiteY54" fmla="*/ 874504 h 1619250"/>
              <a:gd name="connsiteX55" fmla="*/ 1614463 w 1619250"/>
              <a:gd name="connsiteY55" fmla="*/ 899280 h 1619250"/>
              <a:gd name="connsiteX56" fmla="*/ 1609813 w 1619250"/>
              <a:gd name="connsiteY56" fmla="*/ 934130 h 1619250"/>
              <a:gd name="connsiteX57" fmla="*/ 1544166 w 1619250"/>
              <a:gd name="connsiteY57" fmla="*/ 940982 h 1619250"/>
              <a:gd name="connsiteX58" fmla="*/ 1543258 w 1619250"/>
              <a:gd name="connsiteY58" fmla="*/ 950591 h 1619250"/>
              <a:gd name="connsiteX59" fmla="*/ 1538140 w 1619250"/>
              <a:gd name="connsiteY59" fmla="*/ 970584 h 1619250"/>
              <a:gd name="connsiteX60" fmla="*/ 1596212 w 1619250"/>
              <a:gd name="connsiteY60" fmla="*/ 1002191 h 1619250"/>
              <a:gd name="connsiteX61" fmla="*/ 1587112 w 1619250"/>
              <a:gd name="connsiteY61" fmla="*/ 1036152 h 1619250"/>
              <a:gd name="connsiteX62" fmla="*/ 1521775 w 1619250"/>
              <a:gd name="connsiteY62" fmla="*/ 1034508 h 1619250"/>
              <a:gd name="connsiteX63" fmla="*/ 1520684 w 1619250"/>
              <a:gd name="connsiteY63" fmla="*/ 1038767 h 1619250"/>
              <a:gd name="connsiteX64" fmla="*/ 1509568 w 1619250"/>
              <a:gd name="connsiteY64" fmla="*/ 1064876 h 1619250"/>
              <a:gd name="connsiteX65" fmla="*/ 1563834 w 1619250"/>
              <a:gd name="connsiteY65" fmla="*/ 1104533 h 1619250"/>
              <a:gd name="connsiteX66" fmla="*/ 1550323 w 1619250"/>
              <a:gd name="connsiteY66" fmla="*/ 1136992 h 1619250"/>
              <a:gd name="connsiteX67" fmla="*/ 1483397 w 1619250"/>
              <a:gd name="connsiteY67" fmla="*/ 1126342 h 1619250"/>
              <a:gd name="connsiteX68" fmla="*/ 1471737 w 1619250"/>
              <a:gd name="connsiteY68" fmla="*/ 1153727 h 1619250"/>
              <a:gd name="connsiteX69" fmla="*/ 1519571 w 1619250"/>
              <a:gd name="connsiteY69" fmla="*/ 1199213 h 1619250"/>
              <a:gd name="connsiteX70" fmla="*/ 1501991 w 1619250"/>
              <a:gd name="connsiteY70" fmla="*/ 1229661 h 1619250"/>
              <a:gd name="connsiteX71" fmla="*/ 1436491 w 1619250"/>
              <a:gd name="connsiteY71" fmla="*/ 1210332 h 1619250"/>
              <a:gd name="connsiteX72" fmla="*/ 1419145 w 1619250"/>
              <a:gd name="connsiteY72" fmla="*/ 1236703 h 1619250"/>
              <a:gd name="connsiteX73" fmla="*/ 1461808 w 1619250"/>
              <a:gd name="connsiteY73" fmla="*/ 1289687 h 1619250"/>
              <a:gd name="connsiteX74" fmla="*/ 1440356 w 1619250"/>
              <a:gd name="connsiteY74" fmla="*/ 1317543 h 1619250"/>
              <a:gd name="connsiteX75" fmla="*/ 1379266 w 1619250"/>
              <a:gd name="connsiteY75" fmla="*/ 1290291 h 1619250"/>
              <a:gd name="connsiteX76" fmla="*/ 1359203 w 1619250"/>
              <a:gd name="connsiteY76" fmla="*/ 1311877 h 1619250"/>
              <a:gd name="connsiteX77" fmla="*/ 1394547 w 1619250"/>
              <a:gd name="connsiteY77" fmla="*/ 1369686 h 1619250"/>
              <a:gd name="connsiteX78" fmla="*/ 1369686 w 1619250"/>
              <a:gd name="connsiteY78" fmla="*/ 1394546 h 1619250"/>
              <a:gd name="connsiteX79" fmla="*/ 1313793 w 1619250"/>
              <a:gd name="connsiteY79" fmla="*/ 1360374 h 1619250"/>
              <a:gd name="connsiteX80" fmla="*/ 1288111 w 1619250"/>
              <a:gd name="connsiteY80" fmla="*/ 1380521 h 1619250"/>
              <a:gd name="connsiteX81" fmla="*/ 1315335 w 1619250"/>
              <a:gd name="connsiteY81" fmla="*/ 1442128 h 1619250"/>
              <a:gd name="connsiteX82" fmla="*/ 1287405 w 1619250"/>
              <a:gd name="connsiteY82" fmla="*/ 1463482 h 1619250"/>
              <a:gd name="connsiteX83" fmla="*/ 1235755 w 1619250"/>
              <a:gd name="connsiteY83" fmla="*/ 1421594 h 1619250"/>
              <a:gd name="connsiteX84" fmla="*/ 1222370 w 1619250"/>
              <a:gd name="connsiteY84" fmla="*/ 1432095 h 1619250"/>
              <a:gd name="connsiteX85" fmla="*/ 1210990 w 1619250"/>
              <a:gd name="connsiteY85" fmla="*/ 1438720 h 1619250"/>
              <a:gd name="connsiteX86" fmla="*/ 1229661 w 1619250"/>
              <a:gd name="connsiteY86" fmla="*/ 1501992 h 1619250"/>
              <a:gd name="connsiteX87" fmla="*/ 1199213 w 1619250"/>
              <a:gd name="connsiteY87" fmla="*/ 1519571 h 1619250"/>
              <a:gd name="connsiteX88" fmla="*/ 1153922 w 1619250"/>
              <a:gd name="connsiteY88" fmla="*/ 1471942 h 1619250"/>
              <a:gd name="connsiteX89" fmla="*/ 1145619 w 1619250"/>
              <a:gd name="connsiteY89" fmla="*/ 1476776 h 1619250"/>
              <a:gd name="connsiteX90" fmla="*/ 1124108 w 1619250"/>
              <a:gd name="connsiteY90" fmla="*/ 1485294 h 1619250"/>
              <a:gd name="connsiteX91" fmla="*/ 1134400 w 1619250"/>
              <a:gd name="connsiteY91" fmla="*/ 1551463 h 1619250"/>
              <a:gd name="connsiteX92" fmla="*/ 1101895 w 1619250"/>
              <a:gd name="connsiteY92" fmla="*/ 1564861 h 1619250"/>
              <a:gd name="connsiteX93" fmla="*/ 1062011 w 1619250"/>
              <a:gd name="connsiteY93" fmla="*/ 1509881 h 1619250"/>
              <a:gd name="connsiteX94" fmla="*/ 1034483 w 1619250"/>
              <a:gd name="connsiteY94" fmla="*/ 1520781 h 1619250"/>
              <a:gd name="connsiteX95" fmla="*/ 1036152 w 1619250"/>
              <a:gd name="connsiteY95" fmla="*/ 1587113 h 1619250"/>
              <a:gd name="connsiteX96" fmla="*/ 1002191 w 1619250"/>
              <a:gd name="connsiteY96" fmla="*/ 1596212 h 1619250"/>
              <a:gd name="connsiteX97" fmla="*/ 969580 w 1619250"/>
              <a:gd name="connsiteY97" fmla="*/ 1536297 h 1619250"/>
              <a:gd name="connsiteX98" fmla="*/ 938657 w 1619250"/>
              <a:gd name="connsiteY98" fmla="*/ 1542358 h 1619250"/>
              <a:gd name="connsiteX99" fmla="*/ 931332 w 1619250"/>
              <a:gd name="connsiteY99" fmla="*/ 1610243 h 1619250"/>
              <a:gd name="connsiteX100" fmla="*/ 896466 w 1619250"/>
              <a:gd name="connsiteY100" fmla="*/ 1614772 h 1619250"/>
              <a:gd name="connsiteX101" fmla="*/ 872962 w 1619250"/>
              <a:gd name="connsiteY101" fmla="*/ 1553408 h 1619250"/>
              <a:gd name="connsiteX102" fmla="*/ 842714 w 1619250"/>
              <a:gd name="connsiteY102" fmla="*/ 1554936 h 1619250"/>
              <a:gd name="connsiteX103" fmla="*/ 827204 w 1619250"/>
              <a:gd name="connsiteY103" fmla="*/ 1619250 h 1619250"/>
              <a:gd name="connsiteX104" fmla="*/ 792046 w 1619250"/>
              <a:gd name="connsiteY104" fmla="*/ 1619250 h 1619250"/>
              <a:gd name="connsiteX105" fmla="*/ 776549 w 1619250"/>
              <a:gd name="connsiteY105" fmla="*/ 1554992 h 1619250"/>
              <a:gd name="connsiteX106" fmla="*/ 743632 w 1619250"/>
              <a:gd name="connsiteY106" fmla="*/ 1553330 h 1619250"/>
              <a:gd name="connsiteX107" fmla="*/ 719970 w 1619250"/>
              <a:gd name="connsiteY107" fmla="*/ 1614463 h 1619250"/>
              <a:gd name="connsiteX108" fmla="*/ 685120 w 1619250"/>
              <a:gd name="connsiteY108" fmla="*/ 1609813 h 1619250"/>
              <a:gd name="connsiteX109" fmla="*/ 678233 w 1619250"/>
              <a:gd name="connsiteY109" fmla="*/ 1543829 h 1619250"/>
              <a:gd name="connsiteX110" fmla="*/ 648253 w 1619250"/>
              <a:gd name="connsiteY110" fmla="*/ 1538900 h 1619250"/>
              <a:gd name="connsiteX111" fmla="*/ 617059 w 1619250"/>
              <a:gd name="connsiteY111" fmla="*/ 1596212 h 1619250"/>
              <a:gd name="connsiteX112" fmla="*/ 583098 w 1619250"/>
              <a:gd name="connsiteY112" fmla="*/ 1587113 h 1619250"/>
              <a:gd name="connsiteX113" fmla="*/ 584759 w 1619250"/>
              <a:gd name="connsiteY113" fmla="*/ 1521082 h 1619250"/>
              <a:gd name="connsiteX114" fmla="*/ 554727 w 1619250"/>
              <a:gd name="connsiteY114" fmla="*/ 1512250 h 1619250"/>
              <a:gd name="connsiteX115" fmla="*/ 552969 w 1619250"/>
              <a:gd name="connsiteY115" fmla="*/ 1511491 h 1619250"/>
              <a:gd name="connsiteX116" fmla="*/ 514717 w 1619250"/>
              <a:gd name="connsiteY116" fmla="*/ 1563834 h 1619250"/>
              <a:gd name="connsiteX117" fmla="*/ 482259 w 1619250"/>
              <a:gd name="connsiteY117" fmla="*/ 1550323 h 1619250"/>
              <a:gd name="connsiteX118" fmla="*/ 492585 w 1619250"/>
              <a:gd name="connsiteY118" fmla="*/ 1485430 h 1619250"/>
              <a:gd name="connsiteX119" fmla="*/ 472533 w 1619250"/>
              <a:gd name="connsiteY119" fmla="*/ 1476776 h 1619250"/>
              <a:gd name="connsiteX120" fmla="*/ 464937 w 1619250"/>
              <a:gd name="connsiteY120" fmla="*/ 1472354 h 1619250"/>
              <a:gd name="connsiteX121" fmla="*/ 420037 w 1619250"/>
              <a:gd name="connsiteY121" fmla="*/ 1519571 h 1619250"/>
              <a:gd name="connsiteX122" fmla="*/ 389589 w 1619250"/>
              <a:gd name="connsiteY122" fmla="*/ 1501992 h 1619250"/>
              <a:gd name="connsiteX123" fmla="*/ 408100 w 1619250"/>
              <a:gd name="connsiteY123" fmla="*/ 1439265 h 1619250"/>
              <a:gd name="connsiteX124" fmla="*/ 395783 w 1619250"/>
              <a:gd name="connsiteY124" fmla="*/ 1432095 h 1619250"/>
              <a:gd name="connsiteX125" fmla="*/ 380932 w 1619250"/>
              <a:gd name="connsiteY125" fmla="*/ 1420445 h 1619250"/>
              <a:gd name="connsiteX126" fmla="*/ 329563 w 1619250"/>
              <a:gd name="connsiteY126" fmla="*/ 1461808 h 1619250"/>
              <a:gd name="connsiteX127" fmla="*/ 301707 w 1619250"/>
              <a:gd name="connsiteY127" fmla="*/ 1440356 h 1619250"/>
              <a:gd name="connsiteX128" fmla="*/ 328825 w 1619250"/>
              <a:gd name="connsiteY128" fmla="*/ 1379567 h 1619250"/>
              <a:gd name="connsiteX129" fmla="*/ 304840 w 1619250"/>
              <a:gd name="connsiteY129" fmla="*/ 1360751 h 1619250"/>
              <a:gd name="connsiteX130" fmla="*/ 249564 w 1619250"/>
              <a:gd name="connsiteY130" fmla="*/ 1394546 h 1619250"/>
              <a:gd name="connsiteX131" fmla="*/ 224703 w 1619250"/>
              <a:gd name="connsiteY131" fmla="*/ 1369686 h 1619250"/>
              <a:gd name="connsiteX132" fmla="*/ 259611 w 1619250"/>
              <a:gd name="connsiteY132" fmla="*/ 1312589 h 1619250"/>
              <a:gd name="connsiteX133" fmla="*/ 237404 w 1619250"/>
              <a:gd name="connsiteY133" fmla="*/ 1288697 h 1619250"/>
              <a:gd name="connsiteX134" fmla="*/ 177123 w 1619250"/>
              <a:gd name="connsiteY134" fmla="*/ 1315335 h 1619250"/>
              <a:gd name="connsiteX135" fmla="*/ 155769 w 1619250"/>
              <a:gd name="connsiteY135" fmla="*/ 1287405 h 1619250"/>
              <a:gd name="connsiteX136" fmla="*/ 197174 w 1619250"/>
              <a:gd name="connsiteY136" fmla="*/ 1236350 h 1619250"/>
              <a:gd name="connsiteX137" fmla="*/ 179587 w 1619250"/>
              <a:gd name="connsiteY137" fmla="*/ 1211268 h 1619250"/>
              <a:gd name="connsiteX138" fmla="*/ 117259 w 1619250"/>
              <a:gd name="connsiteY138" fmla="*/ 1229661 h 1619250"/>
              <a:gd name="connsiteX139" fmla="*/ 99680 w 1619250"/>
              <a:gd name="connsiteY139" fmla="*/ 1199213 h 1619250"/>
              <a:gd name="connsiteX140" fmla="*/ 147154 w 1619250"/>
              <a:gd name="connsiteY140" fmla="*/ 1154069 h 1619250"/>
              <a:gd name="connsiteX141" fmla="*/ 131290 w 1619250"/>
              <a:gd name="connsiteY141" fmla="*/ 1124523 h 1619250"/>
              <a:gd name="connsiteX142" fmla="*/ 67788 w 1619250"/>
              <a:gd name="connsiteY142" fmla="*/ 1134400 h 1619250"/>
              <a:gd name="connsiteX143" fmla="*/ 54389 w 1619250"/>
              <a:gd name="connsiteY143" fmla="*/ 1101895 h 1619250"/>
              <a:gd name="connsiteX144" fmla="*/ 107174 w 1619250"/>
              <a:gd name="connsiteY144" fmla="*/ 1063603 h 1619250"/>
              <a:gd name="connsiteX145" fmla="*/ 97468 w 1619250"/>
              <a:gd name="connsiteY145" fmla="*/ 1038767 h 1619250"/>
              <a:gd name="connsiteX146" fmla="*/ 96385 w 1619250"/>
              <a:gd name="connsiteY146" fmla="*/ 1034535 h 1619250"/>
              <a:gd name="connsiteX147" fmla="*/ 32137 w 1619250"/>
              <a:gd name="connsiteY147" fmla="*/ 1036152 h 1619250"/>
              <a:gd name="connsiteX148" fmla="*/ 23038 w 1619250"/>
              <a:gd name="connsiteY148" fmla="*/ 1002191 h 1619250"/>
              <a:gd name="connsiteX149" fmla="*/ 80147 w 1619250"/>
              <a:gd name="connsiteY149" fmla="*/ 971108 h 1619250"/>
              <a:gd name="connsiteX150" fmla="*/ 74894 w 1619250"/>
              <a:gd name="connsiteY150" fmla="*/ 950591 h 1619250"/>
              <a:gd name="connsiteX151" fmla="*/ 73734 w 1619250"/>
              <a:gd name="connsiteY151" fmla="*/ 938317 h 1619250"/>
              <a:gd name="connsiteX152" fmla="*/ 9007 w 1619250"/>
              <a:gd name="connsiteY152" fmla="*/ 931332 h 1619250"/>
              <a:gd name="connsiteX153" fmla="*/ 4478 w 1619250"/>
              <a:gd name="connsiteY153" fmla="*/ 896467 h 1619250"/>
              <a:gd name="connsiteX154" fmla="*/ 67497 w 1619250"/>
              <a:gd name="connsiteY154" fmla="*/ 872328 h 1619250"/>
              <a:gd name="connsiteX155" fmla="*/ 64707 w 1619250"/>
              <a:gd name="connsiteY155" fmla="*/ 842809 h 1619250"/>
              <a:gd name="connsiteX156" fmla="*/ 0 w 1619250"/>
              <a:gd name="connsiteY156" fmla="*/ 827204 h 1619250"/>
              <a:gd name="connsiteX157" fmla="*/ 0 w 1619250"/>
              <a:gd name="connsiteY157" fmla="*/ 792046 h 1619250"/>
              <a:gd name="connsiteX158" fmla="*/ 64391 w 1619250"/>
              <a:gd name="connsiteY158" fmla="*/ 776517 h 1619250"/>
              <a:gd name="connsiteX159" fmla="*/ 67248 w 1619250"/>
              <a:gd name="connsiteY159" fmla="*/ 744145 h 1619250"/>
              <a:gd name="connsiteX160" fmla="*/ 4787 w 1619250"/>
              <a:gd name="connsiteY160" fmla="*/ 719970 h 1619250"/>
              <a:gd name="connsiteX161" fmla="*/ 9437 w 1619250"/>
              <a:gd name="connsiteY161" fmla="*/ 685121 h 1619250"/>
              <a:gd name="connsiteX162" fmla="*/ 73041 w 1619250"/>
              <a:gd name="connsiteY162" fmla="*/ 678482 h 1619250"/>
              <a:gd name="connsiteX163" fmla="*/ 73194 w 1619250"/>
              <a:gd name="connsiteY163" fmla="*/ 676746 h 1619250"/>
              <a:gd name="connsiteX164" fmla="*/ 80030 w 1619250"/>
              <a:gd name="connsiteY164" fmla="*/ 648079 h 1619250"/>
              <a:gd name="connsiteX165" fmla="*/ 23038 w 1619250"/>
              <a:gd name="connsiteY165" fmla="*/ 617059 h 1619250"/>
              <a:gd name="connsiteX166" fmla="*/ 32137 w 1619250"/>
              <a:gd name="connsiteY166" fmla="*/ 583098 h 1619250"/>
              <a:gd name="connsiteX167" fmla="*/ 96286 w 1619250"/>
              <a:gd name="connsiteY167" fmla="*/ 584712 h 1619250"/>
              <a:gd name="connsiteX168" fmla="*/ 107796 w 1619250"/>
              <a:gd name="connsiteY168" fmla="*/ 552996 h 1619250"/>
              <a:gd name="connsiteX169" fmla="*/ 55416 w 1619250"/>
              <a:gd name="connsiteY169" fmla="*/ 514717 h 1619250"/>
              <a:gd name="connsiteX170" fmla="*/ 68927 w 1619250"/>
              <a:gd name="connsiteY170" fmla="*/ 482259 h 1619250"/>
              <a:gd name="connsiteX171" fmla="*/ 132785 w 1619250"/>
              <a:gd name="connsiteY171" fmla="*/ 492420 h 1619250"/>
              <a:gd name="connsiteX172" fmla="*/ 146577 w 1619250"/>
              <a:gd name="connsiteY172" fmla="*/ 464631 h 1619250"/>
              <a:gd name="connsiteX173" fmla="*/ 99680 w 1619250"/>
              <a:gd name="connsiteY173" fmla="*/ 420036 h 1619250"/>
              <a:gd name="connsiteX174" fmla="*/ 117259 w 1619250"/>
              <a:gd name="connsiteY174" fmla="*/ 389588 h 1619250"/>
              <a:gd name="connsiteX175" fmla="*/ 179489 w 1619250"/>
              <a:gd name="connsiteY175" fmla="*/ 407952 h 1619250"/>
              <a:gd name="connsiteX176" fmla="*/ 197735 w 1619250"/>
              <a:gd name="connsiteY176" fmla="*/ 379603 h 1619250"/>
              <a:gd name="connsiteX177" fmla="*/ 157443 w 1619250"/>
              <a:gd name="connsiteY177" fmla="*/ 329563 h 1619250"/>
              <a:gd name="connsiteX178" fmla="*/ 178894 w 1619250"/>
              <a:gd name="connsiteY178" fmla="*/ 301707 h 1619250"/>
              <a:gd name="connsiteX179" fmla="*/ 239035 w 1619250"/>
              <a:gd name="connsiteY179" fmla="*/ 328536 h 1619250"/>
              <a:gd name="connsiteX180" fmla="*/ 258713 w 1619250"/>
              <a:gd name="connsiteY180" fmla="*/ 305190 h 1619250"/>
              <a:gd name="connsiteX181" fmla="*/ 224703 w 1619250"/>
              <a:gd name="connsiteY181" fmla="*/ 249564 h 1619250"/>
              <a:gd name="connsiteX182" fmla="*/ 249564 w 1619250"/>
              <a:gd name="connsiteY182" fmla="*/ 224703 h 1619250"/>
              <a:gd name="connsiteX183" fmla="*/ 305657 w 1619250"/>
              <a:gd name="connsiteY183" fmla="*/ 258998 h 1619250"/>
              <a:gd name="connsiteX184" fmla="*/ 330417 w 1619250"/>
              <a:gd name="connsiteY184" fmla="*/ 237095 h 1619250"/>
              <a:gd name="connsiteX185" fmla="*/ 303915 w 1619250"/>
              <a:gd name="connsiteY185" fmla="*/ 177123 h 1619250"/>
              <a:gd name="connsiteX186" fmla="*/ 331845 w 1619250"/>
              <a:gd name="connsiteY186" fmla="*/ 155769 h 1619250"/>
              <a:gd name="connsiteX187" fmla="*/ 382202 w 1619250"/>
              <a:gd name="connsiteY187" fmla="*/ 196607 h 1619250"/>
              <a:gd name="connsiteX188" fmla="*/ 407868 w 1619250"/>
              <a:gd name="connsiteY188" fmla="*/ 179200 h 1619250"/>
              <a:gd name="connsiteX189" fmla="*/ 389589 w 1619250"/>
              <a:gd name="connsiteY189" fmla="*/ 117259 h 1619250"/>
              <a:gd name="connsiteX190" fmla="*/ 420037 w 1619250"/>
              <a:gd name="connsiteY190" fmla="*/ 99680 h 1619250"/>
              <a:gd name="connsiteX191" fmla="*/ 464725 w 1619250"/>
              <a:gd name="connsiteY191" fmla="*/ 146674 h 1619250"/>
              <a:gd name="connsiteX192" fmla="*/ 494666 w 1619250"/>
              <a:gd name="connsiteY192" fmla="*/ 130895 h 1619250"/>
              <a:gd name="connsiteX193" fmla="*/ 484850 w 1619250"/>
              <a:gd name="connsiteY193" fmla="*/ 67787 h 1619250"/>
              <a:gd name="connsiteX194" fmla="*/ 517355 w 1619250"/>
              <a:gd name="connsiteY194" fmla="*/ 54390 h 1619250"/>
              <a:gd name="connsiteX195" fmla="*/ 555295 w 1619250"/>
              <a:gd name="connsiteY195" fmla="*/ 106689 h 1619250"/>
              <a:gd name="connsiteX196" fmla="*/ 576384 w 1619250"/>
              <a:gd name="connsiteY196" fmla="*/ 98443 h 1619250"/>
              <a:gd name="connsiteX197" fmla="*/ 584711 w 1619250"/>
              <a:gd name="connsiteY197" fmla="*/ 96237 h 1619250"/>
              <a:gd name="connsiteX198" fmla="*/ 583098 w 1619250"/>
              <a:gd name="connsiteY198" fmla="*/ 32137 h 1619250"/>
              <a:gd name="connsiteX199" fmla="*/ 617059 w 1619250"/>
              <a:gd name="connsiteY199" fmla="*/ 23038 h 1619250"/>
              <a:gd name="connsiteX200" fmla="*/ 647801 w 1619250"/>
              <a:gd name="connsiteY200" fmla="*/ 79519 h 1619250"/>
              <a:gd name="connsiteX201" fmla="*/ 658417 w 1619250"/>
              <a:gd name="connsiteY201" fmla="*/ 76706 h 1619250"/>
              <a:gd name="connsiteX202" fmla="*/ 680857 w 1619250"/>
              <a:gd name="connsiteY202" fmla="*/ 74444 h 1619250"/>
              <a:gd name="connsiteX203" fmla="*/ 687918 w 1619250"/>
              <a:gd name="connsiteY203" fmla="*/ 9007 h 1619250"/>
              <a:gd name="connsiteX204" fmla="*/ 722784 w 1619250"/>
              <a:gd name="connsiteY204" fmla="*/ 4478 h 1619250"/>
              <a:gd name="connsiteX205" fmla="*/ 747028 w 1619250"/>
              <a:gd name="connsiteY205" fmla="*/ 67773 h 1619250"/>
              <a:gd name="connsiteX206" fmla="*/ 776416 w 1619250"/>
              <a:gd name="connsiteY206" fmla="*/ 64811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619250" h="1619250">
                <a:moveTo>
                  <a:pt x="792046" y="0"/>
                </a:moveTo>
                <a:lnTo>
                  <a:pt x="827204" y="0"/>
                </a:lnTo>
                <a:lnTo>
                  <a:pt x="842861" y="64924"/>
                </a:lnTo>
                <a:lnTo>
                  <a:pt x="874759" y="68140"/>
                </a:lnTo>
                <a:lnTo>
                  <a:pt x="899280" y="4787"/>
                </a:lnTo>
                <a:lnTo>
                  <a:pt x="934130" y="9437"/>
                </a:lnTo>
                <a:lnTo>
                  <a:pt x="940953" y="74813"/>
                </a:lnTo>
                <a:lnTo>
                  <a:pt x="959735" y="76706"/>
                </a:lnTo>
                <a:lnTo>
                  <a:pt x="971311" y="79773"/>
                </a:lnTo>
                <a:lnTo>
                  <a:pt x="1002191" y="23038"/>
                </a:lnTo>
                <a:lnTo>
                  <a:pt x="1036152" y="32137"/>
                </a:lnTo>
                <a:lnTo>
                  <a:pt x="1034532" y="96525"/>
                </a:lnTo>
                <a:lnTo>
                  <a:pt x="1041768" y="98443"/>
                </a:lnTo>
                <a:lnTo>
                  <a:pt x="1065684" y="108576"/>
                </a:lnTo>
                <a:lnTo>
                  <a:pt x="1104533" y="55416"/>
                </a:lnTo>
                <a:lnTo>
                  <a:pt x="1136991" y="68927"/>
                </a:lnTo>
                <a:lnTo>
                  <a:pt x="1126577" y="134376"/>
                </a:lnTo>
                <a:lnTo>
                  <a:pt x="1154835" y="146349"/>
                </a:lnTo>
                <a:lnTo>
                  <a:pt x="1199213" y="99680"/>
                </a:lnTo>
                <a:lnTo>
                  <a:pt x="1229661" y="117259"/>
                </a:lnTo>
                <a:lnTo>
                  <a:pt x="1210700" y="181511"/>
                </a:lnTo>
                <a:lnTo>
                  <a:pt x="1238083" y="198994"/>
                </a:lnTo>
                <a:lnTo>
                  <a:pt x="1289687" y="157443"/>
                </a:lnTo>
                <a:lnTo>
                  <a:pt x="1317543" y="178894"/>
                </a:lnTo>
                <a:lnTo>
                  <a:pt x="1290492" y="239534"/>
                </a:lnTo>
                <a:lnTo>
                  <a:pt x="1312944" y="259395"/>
                </a:lnTo>
                <a:lnTo>
                  <a:pt x="1369686" y="224703"/>
                </a:lnTo>
                <a:lnTo>
                  <a:pt x="1394547" y="249564"/>
                </a:lnTo>
                <a:lnTo>
                  <a:pt x="1360076" y="305945"/>
                </a:lnTo>
                <a:lnTo>
                  <a:pt x="1381097" y="330885"/>
                </a:lnTo>
                <a:lnTo>
                  <a:pt x="1442127" y="303915"/>
                </a:lnTo>
                <a:lnTo>
                  <a:pt x="1463482" y="331845"/>
                </a:lnTo>
                <a:lnTo>
                  <a:pt x="1422335" y="382583"/>
                </a:lnTo>
                <a:lnTo>
                  <a:pt x="1438839" y="408224"/>
                </a:lnTo>
                <a:lnTo>
                  <a:pt x="1501991" y="389588"/>
                </a:lnTo>
                <a:lnTo>
                  <a:pt x="1519571" y="420036"/>
                </a:lnTo>
                <a:lnTo>
                  <a:pt x="1471928" y="465341"/>
                </a:lnTo>
                <a:lnTo>
                  <a:pt x="1486617" y="494936"/>
                </a:lnTo>
                <a:lnTo>
                  <a:pt x="1551463" y="484850"/>
                </a:lnTo>
                <a:lnTo>
                  <a:pt x="1564860" y="517355"/>
                </a:lnTo>
                <a:lnTo>
                  <a:pt x="1511477" y="556082"/>
                </a:lnTo>
                <a:lnTo>
                  <a:pt x="1521877" y="584740"/>
                </a:lnTo>
                <a:lnTo>
                  <a:pt x="1587112" y="583098"/>
                </a:lnTo>
                <a:lnTo>
                  <a:pt x="1596212" y="617059"/>
                </a:lnTo>
                <a:lnTo>
                  <a:pt x="1538249" y="648607"/>
                </a:lnTo>
                <a:lnTo>
                  <a:pt x="1544958" y="676746"/>
                </a:lnTo>
                <a:lnTo>
                  <a:pt x="1545326" y="680913"/>
                </a:lnTo>
                <a:lnTo>
                  <a:pt x="1610243" y="687918"/>
                </a:lnTo>
                <a:lnTo>
                  <a:pt x="1614771" y="722784"/>
                </a:lnTo>
                <a:lnTo>
                  <a:pt x="1551169" y="747145"/>
                </a:lnTo>
                <a:lnTo>
                  <a:pt x="1553737" y="776247"/>
                </a:lnTo>
                <a:lnTo>
                  <a:pt x="1619250" y="792046"/>
                </a:lnTo>
                <a:lnTo>
                  <a:pt x="1619250" y="827204"/>
                </a:lnTo>
                <a:lnTo>
                  <a:pt x="1553420" y="843080"/>
                </a:lnTo>
                <a:lnTo>
                  <a:pt x="1550450" y="874504"/>
                </a:lnTo>
                <a:lnTo>
                  <a:pt x="1614463" y="899280"/>
                </a:lnTo>
                <a:lnTo>
                  <a:pt x="1609813" y="934130"/>
                </a:lnTo>
                <a:lnTo>
                  <a:pt x="1544166" y="940982"/>
                </a:lnTo>
                <a:lnTo>
                  <a:pt x="1543258" y="950591"/>
                </a:lnTo>
                <a:lnTo>
                  <a:pt x="1538140" y="970584"/>
                </a:lnTo>
                <a:lnTo>
                  <a:pt x="1596212" y="1002191"/>
                </a:lnTo>
                <a:lnTo>
                  <a:pt x="1587112" y="1036152"/>
                </a:lnTo>
                <a:lnTo>
                  <a:pt x="1521775" y="1034508"/>
                </a:lnTo>
                <a:lnTo>
                  <a:pt x="1520684" y="1038767"/>
                </a:lnTo>
                <a:lnTo>
                  <a:pt x="1509568" y="1064876"/>
                </a:lnTo>
                <a:lnTo>
                  <a:pt x="1563834" y="1104533"/>
                </a:lnTo>
                <a:lnTo>
                  <a:pt x="1550323" y="1136992"/>
                </a:lnTo>
                <a:lnTo>
                  <a:pt x="1483397" y="1126342"/>
                </a:lnTo>
                <a:lnTo>
                  <a:pt x="1471737" y="1153727"/>
                </a:lnTo>
                <a:lnTo>
                  <a:pt x="1519571" y="1199213"/>
                </a:lnTo>
                <a:lnTo>
                  <a:pt x="1501991" y="1229661"/>
                </a:lnTo>
                <a:lnTo>
                  <a:pt x="1436491" y="1210332"/>
                </a:lnTo>
                <a:lnTo>
                  <a:pt x="1419145" y="1236703"/>
                </a:lnTo>
                <a:lnTo>
                  <a:pt x="1461808" y="1289687"/>
                </a:lnTo>
                <a:lnTo>
                  <a:pt x="1440356" y="1317543"/>
                </a:lnTo>
                <a:lnTo>
                  <a:pt x="1379266" y="1290291"/>
                </a:lnTo>
                <a:lnTo>
                  <a:pt x="1359203" y="1311877"/>
                </a:lnTo>
                <a:lnTo>
                  <a:pt x="1394547" y="1369686"/>
                </a:lnTo>
                <a:lnTo>
                  <a:pt x="1369686" y="1394546"/>
                </a:lnTo>
                <a:lnTo>
                  <a:pt x="1313793" y="1360374"/>
                </a:lnTo>
                <a:lnTo>
                  <a:pt x="1288111" y="1380521"/>
                </a:lnTo>
                <a:lnTo>
                  <a:pt x="1315335" y="1442128"/>
                </a:lnTo>
                <a:lnTo>
                  <a:pt x="1287405" y="1463482"/>
                </a:lnTo>
                <a:lnTo>
                  <a:pt x="1235755" y="1421594"/>
                </a:lnTo>
                <a:lnTo>
                  <a:pt x="1222370" y="1432095"/>
                </a:lnTo>
                <a:lnTo>
                  <a:pt x="1210990" y="1438720"/>
                </a:lnTo>
                <a:lnTo>
                  <a:pt x="1229661" y="1501992"/>
                </a:lnTo>
                <a:lnTo>
                  <a:pt x="1199213" y="1519571"/>
                </a:lnTo>
                <a:lnTo>
                  <a:pt x="1153922" y="1471942"/>
                </a:lnTo>
                <a:lnTo>
                  <a:pt x="1145619" y="1476776"/>
                </a:lnTo>
                <a:lnTo>
                  <a:pt x="1124108" y="1485294"/>
                </a:lnTo>
                <a:lnTo>
                  <a:pt x="1134400" y="1551463"/>
                </a:lnTo>
                <a:lnTo>
                  <a:pt x="1101895" y="1564861"/>
                </a:lnTo>
                <a:lnTo>
                  <a:pt x="1062011" y="1509881"/>
                </a:lnTo>
                <a:lnTo>
                  <a:pt x="1034483" y="1520781"/>
                </a:lnTo>
                <a:lnTo>
                  <a:pt x="1036152" y="1587113"/>
                </a:lnTo>
                <a:lnTo>
                  <a:pt x="1002191" y="1596212"/>
                </a:lnTo>
                <a:lnTo>
                  <a:pt x="969580" y="1536297"/>
                </a:lnTo>
                <a:lnTo>
                  <a:pt x="938657" y="1542358"/>
                </a:lnTo>
                <a:lnTo>
                  <a:pt x="931332" y="1610243"/>
                </a:lnTo>
                <a:lnTo>
                  <a:pt x="896466" y="1614772"/>
                </a:lnTo>
                <a:lnTo>
                  <a:pt x="872962" y="1553408"/>
                </a:lnTo>
                <a:lnTo>
                  <a:pt x="842714" y="1554936"/>
                </a:lnTo>
                <a:lnTo>
                  <a:pt x="827204" y="1619250"/>
                </a:lnTo>
                <a:lnTo>
                  <a:pt x="792046" y="1619250"/>
                </a:lnTo>
                <a:lnTo>
                  <a:pt x="776549" y="1554992"/>
                </a:lnTo>
                <a:lnTo>
                  <a:pt x="743632" y="1553330"/>
                </a:lnTo>
                <a:lnTo>
                  <a:pt x="719970" y="1614463"/>
                </a:lnTo>
                <a:lnTo>
                  <a:pt x="685120" y="1609813"/>
                </a:lnTo>
                <a:lnTo>
                  <a:pt x="678233" y="1543829"/>
                </a:lnTo>
                <a:lnTo>
                  <a:pt x="648253" y="1538900"/>
                </a:lnTo>
                <a:lnTo>
                  <a:pt x="617059" y="1596212"/>
                </a:lnTo>
                <a:lnTo>
                  <a:pt x="583098" y="1587113"/>
                </a:lnTo>
                <a:lnTo>
                  <a:pt x="584759" y="1521082"/>
                </a:lnTo>
                <a:lnTo>
                  <a:pt x="554727" y="1512250"/>
                </a:lnTo>
                <a:lnTo>
                  <a:pt x="552969" y="1511491"/>
                </a:lnTo>
                <a:lnTo>
                  <a:pt x="514717" y="1563834"/>
                </a:lnTo>
                <a:lnTo>
                  <a:pt x="482259" y="1550323"/>
                </a:lnTo>
                <a:lnTo>
                  <a:pt x="492585" y="1485430"/>
                </a:lnTo>
                <a:lnTo>
                  <a:pt x="472533" y="1476776"/>
                </a:lnTo>
                <a:lnTo>
                  <a:pt x="464937" y="1472354"/>
                </a:lnTo>
                <a:lnTo>
                  <a:pt x="420037" y="1519571"/>
                </a:lnTo>
                <a:lnTo>
                  <a:pt x="389589" y="1501992"/>
                </a:lnTo>
                <a:lnTo>
                  <a:pt x="408100" y="1439265"/>
                </a:lnTo>
                <a:lnTo>
                  <a:pt x="395783" y="1432095"/>
                </a:lnTo>
                <a:lnTo>
                  <a:pt x="380932" y="1420445"/>
                </a:lnTo>
                <a:lnTo>
                  <a:pt x="329563" y="1461808"/>
                </a:lnTo>
                <a:lnTo>
                  <a:pt x="301707" y="1440356"/>
                </a:lnTo>
                <a:lnTo>
                  <a:pt x="328825" y="1379567"/>
                </a:lnTo>
                <a:lnTo>
                  <a:pt x="304840" y="1360751"/>
                </a:lnTo>
                <a:lnTo>
                  <a:pt x="249564" y="1394546"/>
                </a:lnTo>
                <a:lnTo>
                  <a:pt x="224703" y="1369686"/>
                </a:lnTo>
                <a:lnTo>
                  <a:pt x="259611" y="1312589"/>
                </a:lnTo>
                <a:lnTo>
                  <a:pt x="237404" y="1288697"/>
                </a:lnTo>
                <a:lnTo>
                  <a:pt x="177123" y="1315335"/>
                </a:lnTo>
                <a:lnTo>
                  <a:pt x="155769" y="1287405"/>
                </a:lnTo>
                <a:lnTo>
                  <a:pt x="197174" y="1236350"/>
                </a:lnTo>
                <a:lnTo>
                  <a:pt x="179587" y="1211268"/>
                </a:lnTo>
                <a:lnTo>
                  <a:pt x="117259" y="1229661"/>
                </a:lnTo>
                <a:lnTo>
                  <a:pt x="99680" y="1199213"/>
                </a:lnTo>
                <a:lnTo>
                  <a:pt x="147154" y="1154069"/>
                </a:lnTo>
                <a:lnTo>
                  <a:pt x="131290" y="1124523"/>
                </a:lnTo>
                <a:lnTo>
                  <a:pt x="67788" y="1134400"/>
                </a:lnTo>
                <a:lnTo>
                  <a:pt x="54389" y="1101895"/>
                </a:lnTo>
                <a:lnTo>
                  <a:pt x="107174" y="1063603"/>
                </a:lnTo>
                <a:lnTo>
                  <a:pt x="97468" y="1038767"/>
                </a:lnTo>
                <a:lnTo>
                  <a:pt x="96385" y="1034535"/>
                </a:lnTo>
                <a:lnTo>
                  <a:pt x="32137" y="1036152"/>
                </a:lnTo>
                <a:lnTo>
                  <a:pt x="23038" y="1002191"/>
                </a:lnTo>
                <a:lnTo>
                  <a:pt x="80147" y="971108"/>
                </a:lnTo>
                <a:lnTo>
                  <a:pt x="74894" y="950591"/>
                </a:lnTo>
                <a:lnTo>
                  <a:pt x="73734" y="938317"/>
                </a:lnTo>
                <a:lnTo>
                  <a:pt x="9007" y="931332"/>
                </a:lnTo>
                <a:lnTo>
                  <a:pt x="4478" y="896467"/>
                </a:lnTo>
                <a:lnTo>
                  <a:pt x="67497" y="872328"/>
                </a:lnTo>
                <a:lnTo>
                  <a:pt x="64707" y="842809"/>
                </a:lnTo>
                <a:lnTo>
                  <a:pt x="0" y="827204"/>
                </a:lnTo>
                <a:lnTo>
                  <a:pt x="0" y="792046"/>
                </a:lnTo>
                <a:lnTo>
                  <a:pt x="64391" y="776517"/>
                </a:lnTo>
                <a:lnTo>
                  <a:pt x="67248" y="744145"/>
                </a:lnTo>
                <a:lnTo>
                  <a:pt x="4787" y="719970"/>
                </a:lnTo>
                <a:lnTo>
                  <a:pt x="9437" y="685121"/>
                </a:lnTo>
                <a:lnTo>
                  <a:pt x="73041" y="678482"/>
                </a:lnTo>
                <a:lnTo>
                  <a:pt x="73194" y="676746"/>
                </a:lnTo>
                <a:lnTo>
                  <a:pt x="80030" y="648079"/>
                </a:lnTo>
                <a:lnTo>
                  <a:pt x="23038" y="617059"/>
                </a:lnTo>
                <a:lnTo>
                  <a:pt x="32137" y="583098"/>
                </a:lnTo>
                <a:lnTo>
                  <a:pt x="96286" y="584712"/>
                </a:lnTo>
                <a:lnTo>
                  <a:pt x="107796" y="552996"/>
                </a:lnTo>
                <a:lnTo>
                  <a:pt x="55416" y="514717"/>
                </a:lnTo>
                <a:lnTo>
                  <a:pt x="68927" y="482259"/>
                </a:lnTo>
                <a:lnTo>
                  <a:pt x="132785" y="492420"/>
                </a:lnTo>
                <a:lnTo>
                  <a:pt x="146577" y="464631"/>
                </a:lnTo>
                <a:lnTo>
                  <a:pt x="99680" y="420036"/>
                </a:lnTo>
                <a:lnTo>
                  <a:pt x="117259" y="389588"/>
                </a:lnTo>
                <a:lnTo>
                  <a:pt x="179489" y="407952"/>
                </a:lnTo>
                <a:lnTo>
                  <a:pt x="197735" y="379603"/>
                </a:lnTo>
                <a:lnTo>
                  <a:pt x="157443" y="329563"/>
                </a:lnTo>
                <a:lnTo>
                  <a:pt x="178894" y="301707"/>
                </a:lnTo>
                <a:lnTo>
                  <a:pt x="239035" y="328536"/>
                </a:lnTo>
                <a:lnTo>
                  <a:pt x="258713" y="305190"/>
                </a:lnTo>
                <a:lnTo>
                  <a:pt x="224703" y="249564"/>
                </a:lnTo>
                <a:lnTo>
                  <a:pt x="249564" y="224703"/>
                </a:lnTo>
                <a:lnTo>
                  <a:pt x="305657" y="258998"/>
                </a:lnTo>
                <a:lnTo>
                  <a:pt x="330417" y="237095"/>
                </a:lnTo>
                <a:lnTo>
                  <a:pt x="303915" y="177123"/>
                </a:lnTo>
                <a:lnTo>
                  <a:pt x="331845" y="155769"/>
                </a:lnTo>
                <a:lnTo>
                  <a:pt x="382202" y="196607"/>
                </a:lnTo>
                <a:lnTo>
                  <a:pt x="407868" y="179200"/>
                </a:lnTo>
                <a:lnTo>
                  <a:pt x="389589" y="117259"/>
                </a:lnTo>
                <a:lnTo>
                  <a:pt x="420037" y="99680"/>
                </a:lnTo>
                <a:lnTo>
                  <a:pt x="464725" y="146674"/>
                </a:lnTo>
                <a:lnTo>
                  <a:pt x="494666" y="130895"/>
                </a:lnTo>
                <a:lnTo>
                  <a:pt x="484850" y="67787"/>
                </a:lnTo>
                <a:lnTo>
                  <a:pt x="517355" y="54390"/>
                </a:lnTo>
                <a:lnTo>
                  <a:pt x="555295" y="106689"/>
                </a:lnTo>
                <a:lnTo>
                  <a:pt x="576384" y="98443"/>
                </a:lnTo>
                <a:lnTo>
                  <a:pt x="584711" y="96237"/>
                </a:lnTo>
                <a:lnTo>
                  <a:pt x="583098" y="32137"/>
                </a:lnTo>
                <a:lnTo>
                  <a:pt x="617059" y="23038"/>
                </a:lnTo>
                <a:lnTo>
                  <a:pt x="647801" y="79519"/>
                </a:lnTo>
                <a:lnTo>
                  <a:pt x="658417" y="76706"/>
                </a:lnTo>
                <a:lnTo>
                  <a:pt x="680857" y="74444"/>
                </a:lnTo>
                <a:lnTo>
                  <a:pt x="687918" y="9007"/>
                </a:lnTo>
                <a:lnTo>
                  <a:pt x="722784" y="4478"/>
                </a:lnTo>
                <a:lnTo>
                  <a:pt x="747028" y="67773"/>
                </a:lnTo>
                <a:lnTo>
                  <a:pt x="776416" y="64811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4" name="フリーフォーム: 図形 1773">
            <a:extLst>
              <a:ext uri="{FF2B5EF4-FFF2-40B4-BE49-F238E27FC236}">
                <a16:creationId xmlns:a16="http://schemas.microsoft.com/office/drawing/2014/main" id="{53215B3B-81E8-466E-A5A5-5692A0F21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2" y="2744788"/>
            <a:ext cx="1620838" cy="1620837"/>
          </a:xfrm>
          <a:custGeom>
            <a:avLst/>
            <a:gdLst>
              <a:gd name="connsiteX0" fmla="*/ 792823 w 1620838"/>
              <a:gd name="connsiteY0" fmla="*/ 0 h 1620837"/>
              <a:gd name="connsiteX1" fmla="*/ 828015 w 1620838"/>
              <a:gd name="connsiteY1" fmla="*/ 0 h 1620837"/>
              <a:gd name="connsiteX2" fmla="*/ 856424 w 1620838"/>
              <a:gd name="connsiteY2" fmla="*/ 117798 h 1620837"/>
              <a:gd name="connsiteX3" fmla="*/ 900162 w 1620838"/>
              <a:gd name="connsiteY3" fmla="*/ 4792 h 1620837"/>
              <a:gd name="connsiteX4" fmla="*/ 935046 w 1620838"/>
              <a:gd name="connsiteY4" fmla="*/ 9446 h 1620837"/>
              <a:gd name="connsiteX5" fmla="*/ 947200 w 1620838"/>
              <a:gd name="connsiteY5" fmla="*/ 125901 h 1620837"/>
              <a:gd name="connsiteX6" fmla="*/ 1003175 w 1620838"/>
              <a:gd name="connsiteY6" fmla="*/ 23060 h 1620837"/>
              <a:gd name="connsiteX7" fmla="*/ 1037168 w 1620838"/>
              <a:gd name="connsiteY7" fmla="*/ 32169 h 1620837"/>
              <a:gd name="connsiteX8" fmla="*/ 1034156 w 1620838"/>
              <a:gd name="connsiteY8" fmla="*/ 151878 h 1620837"/>
              <a:gd name="connsiteX9" fmla="*/ 1034939 w 1620838"/>
              <a:gd name="connsiteY9" fmla="*/ 152184 h 1620837"/>
              <a:gd name="connsiteX10" fmla="*/ 1105615 w 1620838"/>
              <a:gd name="connsiteY10" fmla="*/ 55470 h 1620837"/>
              <a:gd name="connsiteX11" fmla="*/ 1138105 w 1620838"/>
              <a:gd name="connsiteY11" fmla="*/ 68995 h 1620837"/>
              <a:gd name="connsiteX12" fmla="*/ 1119706 w 1620838"/>
              <a:gd name="connsiteY12" fmla="*/ 184626 h 1620837"/>
              <a:gd name="connsiteX13" fmla="*/ 1200389 w 1620838"/>
              <a:gd name="connsiteY13" fmla="*/ 99777 h 1620837"/>
              <a:gd name="connsiteX14" fmla="*/ 1230867 w 1620838"/>
              <a:gd name="connsiteY14" fmla="*/ 117374 h 1620837"/>
              <a:gd name="connsiteX15" fmla="*/ 1196710 w 1620838"/>
              <a:gd name="connsiteY15" fmla="*/ 233121 h 1620837"/>
              <a:gd name="connsiteX16" fmla="*/ 1196953 w 1620838"/>
              <a:gd name="connsiteY16" fmla="*/ 233286 h 1620837"/>
              <a:gd name="connsiteX17" fmla="*/ 1290952 w 1620838"/>
              <a:gd name="connsiteY17" fmla="*/ 157597 h 1620837"/>
              <a:gd name="connsiteX18" fmla="*/ 1318834 w 1620838"/>
              <a:gd name="connsiteY18" fmla="*/ 179070 h 1620837"/>
              <a:gd name="connsiteX19" fmla="*/ 1271134 w 1620838"/>
              <a:gd name="connsiteY19" fmla="*/ 285999 h 1620837"/>
              <a:gd name="connsiteX20" fmla="*/ 1371029 w 1620838"/>
              <a:gd name="connsiteY20" fmla="*/ 224924 h 1620837"/>
              <a:gd name="connsiteX21" fmla="*/ 1395914 w 1620838"/>
              <a:gd name="connsiteY21" fmla="*/ 249809 h 1620837"/>
              <a:gd name="connsiteX22" fmla="*/ 1332706 w 1620838"/>
              <a:gd name="connsiteY22" fmla="*/ 353192 h 1620837"/>
              <a:gd name="connsiteX23" fmla="*/ 1443541 w 1620838"/>
              <a:gd name="connsiteY23" fmla="*/ 304213 h 1620837"/>
              <a:gd name="connsiteX24" fmla="*/ 1464916 w 1620838"/>
              <a:gd name="connsiteY24" fmla="*/ 332171 h 1620837"/>
              <a:gd name="connsiteX25" fmla="*/ 1391166 w 1620838"/>
              <a:gd name="connsiteY25" fmla="*/ 423109 h 1620837"/>
              <a:gd name="connsiteX26" fmla="*/ 1503464 w 1620838"/>
              <a:gd name="connsiteY26" fmla="*/ 389970 h 1620837"/>
              <a:gd name="connsiteX27" fmla="*/ 1521060 w 1620838"/>
              <a:gd name="connsiteY27" fmla="*/ 420448 h 1620837"/>
              <a:gd name="connsiteX28" fmla="*/ 1433457 w 1620838"/>
              <a:gd name="connsiteY28" fmla="*/ 503751 h 1620837"/>
              <a:gd name="connsiteX29" fmla="*/ 1433534 w 1620838"/>
              <a:gd name="connsiteY29" fmla="*/ 503905 h 1620837"/>
              <a:gd name="connsiteX30" fmla="*/ 1552984 w 1620838"/>
              <a:gd name="connsiteY30" fmla="*/ 485326 h 1620837"/>
              <a:gd name="connsiteX31" fmla="*/ 1566395 w 1620838"/>
              <a:gd name="connsiteY31" fmla="*/ 517863 h 1620837"/>
              <a:gd name="connsiteX32" fmla="*/ 1471621 w 1620838"/>
              <a:gd name="connsiteY32" fmla="*/ 586615 h 1620837"/>
              <a:gd name="connsiteX33" fmla="*/ 1588669 w 1620838"/>
              <a:gd name="connsiteY33" fmla="*/ 583670 h 1620837"/>
              <a:gd name="connsiteX34" fmla="*/ 1597777 w 1620838"/>
              <a:gd name="connsiteY34" fmla="*/ 617663 h 1620837"/>
              <a:gd name="connsiteX35" fmla="*/ 1491880 w 1620838"/>
              <a:gd name="connsiteY35" fmla="*/ 675301 h 1620837"/>
              <a:gd name="connsiteX36" fmla="*/ 1491965 w 1620838"/>
              <a:gd name="connsiteY36" fmla="*/ 675658 h 1620837"/>
              <a:gd name="connsiteX37" fmla="*/ 1611822 w 1620838"/>
              <a:gd name="connsiteY37" fmla="*/ 688592 h 1620837"/>
              <a:gd name="connsiteX38" fmla="*/ 1616354 w 1620838"/>
              <a:gd name="connsiteY38" fmla="*/ 723491 h 1620837"/>
              <a:gd name="connsiteX39" fmla="*/ 1507014 w 1620838"/>
              <a:gd name="connsiteY39" fmla="*/ 765373 h 1620837"/>
              <a:gd name="connsiteX40" fmla="*/ 1620838 w 1620838"/>
              <a:gd name="connsiteY40" fmla="*/ 792822 h 1620837"/>
              <a:gd name="connsiteX41" fmla="*/ 1620838 w 1620838"/>
              <a:gd name="connsiteY41" fmla="*/ 828015 h 1620837"/>
              <a:gd name="connsiteX42" fmla="*/ 1503040 w 1620838"/>
              <a:gd name="connsiteY42" fmla="*/ 856423 h 1620837"/>
              <a:gd name="connsiteX43" fmla="*/ 1616046 w 1620838"/>
              <a:gd name="connsiteY43" fmla="*/ 900162 h 1620837"/>
              <a:gd name="connsiteX44" fmla="*/ 1611391 w 1620838"/>
              <a:gd name="connsiteY44" fmla="*/ 935045 h 1620837"/>
              <a:gd name="connsiteX45" fmla="*/ 1494937 w 1620838"/>
              <a:gd name="connsiteY45" fmla="*/ 947200 h 1620837"/>
              <a:gd name="connsiteX46" fmla="*/ 1597777 w 1620838"/>
              <a:gd name="connsiteY46" fmla="*/ 1003174 h 1620837"/>
              <a:gd name="connsiteX47" fmla="*/ 1588669 w 1620838"/>
              <a:gd name="connsiteY47" fmla="*/ 1037167 h 1620837"/>
              <a:gd name="connsiteX48" fmla="*/ 1467534 w 1620838"/>
              <a:gd name="connsiteY48" fmla="*/ 1034120 h 1620837"/>
              <a:gd name="connsiteX49" fmla="*/ 1565367 w 1620838"/>
              <a:gd name="connsiteY49" fmla="*/ 1105615 h 1620837"/>
              <a:gd name="connsiteX50" fmla="*/ 1551843 w 1620838"/>
              <a:gd name="connsiteY50" fmla="*/ 1138105 h 1620837"/>
              <a:gd name="connsiteX51" fmla="*/ 1436212 w 1620838"/>
              <a:gd name="connsiteY51" fmla="*/ 1119705 h 1620837"/>
              <a:gd name="connsiteX52" fmla="*/ 1521060 w 1620838"/>
              <a:gd name="connsiteY52" fmla="*/ 1200389 h 1620837"/>
              <a:gd name="connsiteX53" fmla="*/ 1503464 w 1620838"/>
              <a:gd name="connsiteY53" fmla="*/ 1230866 h 1620837"/>
              <a:gd name="connsiteX54" fmla="*/ 1387244 w 1620838"/>
              <a:gd name="connsiteY54" fmla="*/ 1196570 h 1620837"/>
              <a:gd name="connsiteX55" fmla="*/ 1463241 w 1620838"/>
              <a:gd name="connsiteY55" fmla="*/ 1290951 h 1620837"/>
              <a:gd name="connsiteX56" fmla="*/ 1441768 w 1620838"/>
              <a:gd name="connsiteY56" fmla="*/ 1318834 h 1620837"/>
              <a:gd name="connsiteX57" fmla="*/ 1334839 w 1620838"/>
              <a:gd name="connsiteY57" fmla="*/ 1271133 h 1620837"/>
              <a:gd name="connsiteX58" fmla="*/ 1395914 w 1620838"/>
              <a:gd name="connsiteY58" fmla="*/ 1371029 h 1620837"/>
              <a:gd name="connsiteX59" fmla="*/ 1371029 w 1620838"/>
              <a:gd name="connsiteY59" fmla="*/ 1395914 h 1620837"/>
              <a:gd name="connsiteX60" fmla="*/ 1267646 w 1620838"/>
              <a:gd name="connsiteY60" fmla="*/ 1332706 h 1620837"/>
              <a:gd name="connsiteX61" fmla="*/ 1316625 w 1620838"/>
              <a:gd name="connsiteY61" fmla="*/ 1443540 h 1620837"/>
              <a:gd name="connsiteX62" fmla="*/ 1288667 w 1620838"/>
              <a:gd name="connsiteY62" fmla="*/ 1464915 h 1620837"/>
              <a:gd name="connsiteX63" fmla="*/ 1197727 w 1620838"/>
              <a:gd name="connsiteY63" fmla="*/ 1391165 h 1620837"/>
              <a:gd name="connsiteX64" fmla="*/ 1230867 w 1620838"/>
              <a:gd name="connsiteY64" fmla="*/ 1503464 h 1620837"/>
              <a:gd name="connsiteX65" fmla="*/ 1200389 w 1620838"/>
              <a:gd name="connsiteY65" fmla="*/ 1521060 h 1620837"/>
              <a:gd name="connsiteX66" fmla="*/ 1116888 w 1620838"/>
              <a:gd name="connsiteY66" fmla="*/ 1433249 h 1620837"/>
              <a:gd name="connsiteX67" fmla="*/ 1135512 w 1620838"/>
              <a:gd name="connsiteY67" fmla="*/ 1552983 h 1620837"/>
              <a:gd name="connsiteX68" fmla="*/ 1102975 w 1620838"/>
              <a:gd name="connsiteY68" fmla="*/ 1566394 h 1620837"/>
              <a:gd name="connsiteX69" fmla="*/ 1034223 w 1620838"/>
              <a:gd name="connsiteY69" fmla="*/ 1471621 h 1620837"/>
              <a:gd name="connsiteX70" fmla="*/ 1037168 w 1620838"/>
              <a:gd name="connsiteY70" fmla="*/ 1588668 h 1620837"/>
              <a:gd name="connsiteX71" fmla="*/ 1003175 w 1620838"/>
              <a:gd name="connsiteY71" fmla="*/ 1597777 h 1620837"/>
              <a:gd name="connsiteX72" fmla="*/ 945245 w 1620838"/>
              <a:gd name="connsiteY72" fmla="*/ 1491344 h 1620837"/>
              <a:gd name="connsiteX73" fmla="*/ 932245 w 1620838"/>
              <a:gd name="connsiteY73" fmla="*/ 1611822 h 1620837"/>
              <a:gd name="connsiteX74" fmla="*/ 897345 w 1620838"/>
              <a:gd name="connsiteY74" fmla="*/ 1616354 h 1620837"/>
              <a:gd name="connsiteX75" fmla="*/ 855465 w 1620838"/>
              <a:gd name="connsiteY75" fmla="*/ 1507016 h 1620837"/>
              <a:gd name="connsiteX76" fmla="*/ 828015 w 1620838"/>
              <a:gd name="connsiteY76" fmla="*/ 1620837 h 1620837"/>
              <a:gd name="connsiteX77" fmla="*/ 792823 w 1620838"/>
              <a:gd name="connsiteY77" fmla="*/ 1620837 h 1620837"/>
              <a:gd name="connsiteX78" fmla="*/ 764415 w 1620838"/>
              <a:gd name="connsiteY78" fmla="*/ 1503039 h 1620837"/>
              <a:gd name="connsiteX79" fmla="*/ 720676 w 1620838"/>
              <a:gd name="connsiteY79" fmla="*/ 1616045 h 1620837"/>
              <a:gd name="connsiteX80" fmla="*/ 685793 w 1620838"/>
              <a:gd name="connsiteY80" fmla="*/ 1611391 h 1620837"/>
              <a:gd name="connsiteX81" fmla="*/ 673638 w 1620838"/>
              <a:gd name="connsiteY81" fmla="*/ 1494937 h 1620837"/>
              <a:gd name="connsiteX82" fmla="*/ 617664 w 1620838"/>
              <a:gd name="connsiteY82" fmla="*/ 1597777 h 1620837"/>
              <a:gd name="connsiteX83" fmla="*/ 583670 w 1620838"/>
              <a:gd name="connsiteY83" fmla="*/ 1588668 h 1620837"/>
              <a:gd name="connsiteX84" fmla="*/ 586716 w 1620838"/>
              <a:gd name="connsiteY84" fmla="*/ 1467631 h 1620837"/>
              <a:gd name="connsiteX85" fmla="*/ 586662 w 1620838"/>
              <a:gd name="connsiteY85" fmla="*/ 1467610 h 1620837"/>
              <a:gd name="connsiteX86" fmla="*/ 515223 w 1620838"/>
              <a:gd name="connsiteY86" fmla="*/ 1565367 h 1620837"/>
              <a:gd name="connsiteX87" fmla="*/ 482733 w 1620838"/>
              <a:gd name="connsiteY87" fmla="*/ 1551843 h 1620837"/>
              <a:gd name="connsiteX88" fmla="*/ 501133 w 1620838"/>
              <a:gd name="connsiteY88" fmla="*/ 1436212 h 1620837"/>
              <a:gd name="connsiteX89" fmla="*/ 420449 w 1620838"/>
              <a:gd name="connsiteY89" fmla="*/ 1521060 h 1620837"/>
              <a:gd name="connsiteX90" fmla="*/ 389972 w 1620838"/>
              <a:gd name="connsiteY90" fmla="*/ 1503464 h 1620837"/>
              <a:gd name="connsiteX91" fmla="*/ 424268 w 1620838"/>
              <a:gd name="connsiteY91" fmla="*/ 1387244 h 1620837"/>
              <a:gd name="connsiteX92" fmla="*/ 329887 w 1620838"/>
              <a:gd name="connsiteY92" fmla="*/ 1463240 h 1620837"/>
              <a:gd name="connsiteX93" fmla="*/ 302004 w 1620838"/>
              <a:gd name="connsiteY93" fmla="*/ 1441768 h 1620837"/>
              <a:gd name="connsiteX94" fmla="*/ 349705 w 1620838"/>
              <a:gd name="connsiteY94" fmla="*/ 1334838 h 1620837"/>
              <a:gd name="connsiteX95" fmla="*/ 249809 w 1620838"/>
              <a:gd name="connsiteY95" fmla="*/ 1395914 h 1620837"/>
              <a:gd name="connsiteX96" fmla="*/ 224924 w 1620838"/>
              <a:gd name="connsiteY96" fmla="*/ 1371029 h 1620837"/>
              <a:gd name="connsiteX97" fmla="*/ 288132 w 1620838"/>
              <a:gd name="connsiteY97" fmla="*/ 1267645 h 1620837"/>
              <a:gd name="connsiteX98" fmla="*/ 177298 w 1620838"/>
              <a:gd name="connsiteY98" fmla="*/ 1316624 h 1620837"/>
              <a:gd name="connsiteX99" fmla="*/ 155923 w 1620838"/>
              <a:gd name="connsiteY99" fmla="*/ 1288667 h 1620837"/>
              <a:gd name="connsiteX100" fmla="*/ 229673 w 1620838"/>
              <a:gd name="connsiteY100" fmla="*/ 1197727 h 1620837"/>
              <a:gd name="connsiteX101" fmla="*/ 117374 w 1620838"/>
              <a:gd name="connsiteY101" fmla="*/ 1230866 h 1620837"/>
              <a:gd name="connsiteX102" fmla="*/ 99778 w 1620838"/>
              <a:gd name="connsiteY102" fmla="*/ 1200389 h 1620837"/>
              <a:gd name="connsiteX103" fmla="*/ 186630 w 1620838"/>
              <a:gd name="connsiteY103" fmla="*/ 1117799 h 1620837"/>
              <a:gd name="connsiteX104" fmla="*/ 186279 w 1620838"/>
              <a:gd name="connsiteY104" fmla="*/ 1117092 h 1620837"/>
              <a:gd name="connsiteX105" fmla="*/ 67854 w 1620838"/>
              <a:gd name="connsiteY105" fmla="*/ 1135512 h 1620837"/>
              <a:gd name="connsiteX106" fmla="*/ 54443 w 1620838"/>
              <a:gd name="connsiteY106" fmla="*/ 1102975 h 1620837"/>
              <a:gd name="connsiteX107" fmla="*/ 149217 w 1620838"/>
              <a:gd name="connsiteY107" fmla="*/ 1034223 h 1620837"/>
              <a:gd name="connsiteX108" fmla="*/ 32169 w 1620838"/>
              <a:gd name="connsiteY108" fmla="*/ 1037167 h 1620837"/>
              <a:gd name="connsiteX109" fmla="*/ 23061 w 1620838"/>
              <a:gd name="connsiteY109" fmla="*/ 1003174 h 1620837"/>
              <a:gd name="connsiteX110" fmla="*/ 127478 w 1620838"/>
              <a:gd name="connsiteY110" fmla="*/ 946342 h 1620837"/>
              <a:gd name="connsiteX111" fmla="*/ 127156 w 1620838"/>
              <a:gd name="connsiteY111" fmla="*/ 944993 h 1620837"/>
              <a:gd name="connsiteX112" fmla="*/ 9016 w 1620838"/>
              <a:gd name="connsiteY112" fmla="*/ 932244 h 1620837"/>
              <a:gd name="connsiteX113" fmla="*/ 4484 w 1620838"/>
              <a:gd name="connsiteY113" fmla="*/ 897345 h 1620837"/>
              <a:gd name="connsiteX114" fmla="*/ 113822 w 1620838"/>
              <a:gd name="connsiteY114" fmla="*/ 855464 h 1620837"/>
              <a:gd name="connsiteX115" fmla="*/ 0 w 1620838"/>
              <a:gd name="connsiteY115" fmla="*/ 828015 h 1620837"/>
              <a:gd name="connsiteX116" fmla="*/ 0 w 1620838"/>
              <a:gd name="connsiteY116" fmla="*/ 792822 h 1620837"/>
              <a:gd name="connsiteX117" fmla="*/ 117218 w 1620838"/>
              <a:gd name="connsiteY117" fmla="*/ 764554 h 1620837"/>
              <a:gd name="connsiteX118" fmla="*/ 117249 w 1620838"/>
              <a:gd name="connsiteY118" fmla="*/ 764202 h 1620837"/>
              <a:gd name="connsiteX119" fmla="*/ 4792 w 1620838"/>
              <a:gd name="connsiteY119" fmla="*/ 720675 h 1620837"/>
              <a:gd name="connsiteX120" fmla="*/ 9447 w 1620838"/>
              <a:gd name="connsiteY120" fmla="*/ 685792 h 1620837"/>
              <a:gd name="connsiteX121" fmla="*/ 125901 w 1620838"/>
              <a:gd name="connsiteY121" fmla="*/ 673637 h 1620837"/>
              <a:gd name="connsiteX122" fmla="*/ 23061 w 1620838"/>
              <a:gd name="connsiteY122" fmla="*/ 617663 h 1620837"/>
              <a:gd name="connsiteX123" fmla="*/ 32169 w 1620838"/>
              <a:gd name="connsiteY123" fmla="*/ 583670 h 1620837"/>
              <a:gd name="connsiteX124" fmla="*/ 150755 w 1620838"/>
              <a:gd name="connsiteY124" fmla="*/ 586653 h 1620837"/>
              <a:gd name="connsiteX125" fmla="*/ 151272 w 1620838"/>
              <a:gd name="connsiteY125" fmla="*/ 585232 h 1620837"/>
              <a:gd name="connsiteX126" fmla="*/ 55471 w 1620838"/>
              <a:gd name="connsiteY126" fmla="*/ 515222 h 1620837"/>
              <a:gd name="connsiteX127" fmla="*/ 68995 w 1620838"/>
              <a:gd name="connsiteY127" fmla="*/ 482732 h 1620837"/>
              <a:gd name="connsiteX128" fmla="*/ 184628 w 1620838"/>
              <a:gd name="connsiteY128" fmla="*/ 501132 h 1620837"/>
              <a:gd name="connsiteX129" fmla="*/ 99778 w 1620838"/>
              <a:gd name="connsiteY129" fmla="*/ 420448 h 1620837"/>
              <a:gd name="connsiteX130" fmla="*/ 117374 w 1620838"/>
              <a:gd name="connsiteY130" fmla="*/ 389970 h 1620837"/>
              <a:gd name="connsiteX131" fmla="*/ 231364 w 1620838"/>
              <a:gd name="connsiteY131" fmla="*/ 423608 h 1620837"/>
              <a:gd name="connsiteX132" fmla="*/ 232120 w 1620838"/>
              <a:gd name="connsiteY132" fmla="*/ 422436 h 1620837"/>
              <a:gd name="connsiteX133" fmla="*/ 157598 w 1620838"/>
              <a:gd name="connsiteY133" fmla="*/ 329885 h 1620837"/>
              <a:gd name="connsiteX134" fmla="*/ 179070 w 1620838"/>
              <a:gd name="connsiteY134" fmla="*/ 302002 h 1620837"/>
              <a:gd name="connsiteX135" fmla="*/ 285999 w 1620838"/>
              <a:gd name="connsiteY135" fmla="*/ 349703 h 1620837"/>
              <a:gd name="connsiteX136" fmla="*/ 224924 w 1620838"/>
              <a:gd name="connsiteY136" fmla="*/ 249809 h 1620837"/>
              <a:gd name="connsiteX137" fmla="*/ 249809 w 1620838"/>
              <a:gd name="connsiteY137" fmla="*/ 224924 h 1620837"/>
              <a:gd name="connsiteX138" fmla="*/ 352307 w 1620838"/>
              <a:gd name="connsiteY138" fmla="*/ 287590 h 1620837"/>
              <a:gd name="connsiteX139" fmla="*/ 352772 w 1620838"/>
              <a:gd name="connsiteY139" fmla="*/ 287179 h 1620837"/>
              <a:gd name="connsiteX140" fmla="*/ 304214 w 1620838"/>
              <a:gd name="connsiteY140" fmla="*/ 177297 h 1620837"/>
              <a:gd name="connsiteX141" fmla="*/ 332171 w 1620838"/>
              <a:gd name="connsiteY141" fmla="*/ 155922 h 1620837"/>
              <a:gd name="connsiteX142" fmla="*/ 423111 w 1620838"/>
              <a:gd name="connsiteY142" fmla="*/ 229672 h 1620837"/>
              <a:gd name="connsiteX143" fmla="*/ 389972 w 1620838"/>
              <a:gd name="connsiteY143" fmla="*/ 117374 h 1620837"/>
              <a:gd name="connsiteX144" fmla="*/ 420449 w 1620838"/>
              <a:gd name="connsiteY144" fmla="*/ 99777 h 1620837"/>
              <a:gd name="connsiteX145" fmla="*/ 502624 w 1620838"/>
              <a:gd name="connsiteY145" fmla="*/ 186194 h 1620837"/>
              <a:gd name="connsiteX146" fmla="*/ 503649 w 1620838"/>
              <a:gd name="connsiteY146" fmla="*/ 185654 h 1620837"/>
              <a:gd name="connsiteX147" fmla="*/ 485326 w 1620838"/>
              <a:gd name="connsiteY147" fmla="*/ 67854 h 1620837"/>
              <a:gd name="connsiteX148" fmla="*/ 517863 w 1620838"/>
              <a:gd name="connsiteY148" fmla="*/ 54443 h 1620837"/>
              <a:gd name="connsiteX149" fmla="*/ 586615 w 1620838"/>
              <a:gd name="connsiteY149" fmla="*/ 149216 h 1620837"/>
              <a:gd name="connsiteX150" fmla="*/ 583670 w 1620838"/>
              <a:gd name="connsiteY150" fmla="*/ 32169 h 1620837"/>
              <a:gd name="connsiteX151" fmla="*/ 617664 w 1620838"/>
              <a:gd name="connsiteY151" fmla="*/ 23060 h 1620837"/>
              <a:gd name="connsiteX152" fmla="*/ 674729 w 1620838"/>
              <a:gd name="connsiteY152" fmla="*/ 127907 h 1620837"/>
              <a:gd name="connsiteX153" fmla="*/ 675776 w 1620838"/>
              <a:gd name="connsiteY153" fmla="*/ 127801 h 1620837"/>
              <a:gd name="connsiteX154" fmla="*/ 688593 w 1620838"/>
              <a:gd name="connsiteY154" fmla="*/ 9016 h 1620837"/>
              <a:gd name="connsiteX155" fmla="*/ 723493 w 1620838"/>
              <a:gd name="connsiteY155" fmla="*/ 4483 h 1620837"/>
              <a:gd name="connsiteX156" fmla="*/ 765373 w 1620838"/>
              <a:gd name="connsiteY156" fmla="*/ 113822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620838" h="1620837">
                <a:moveTo>
                  <a:pt x="792823" y="0"/>
                </a:moveTo>
                <a:lnTo>
                  <a:pt x="828015" y="0"/>
                </a:lnTo>
                <a:lnTo>
                  <a:pt x="856424" y="117798"/>
                </a:lnTo>
                <a:lnTo>
                  <a:pt x="900162" y="4792"/>
                </a:lnTo>
                <a:lnTo>
                  <a:pt x="935046" y="9446"/>
                </a:lnTo>
                <a:lnTo>
                  <a:pt x="947200" y="125901"/>
                </a:lnTo>
                <a:lnTo>
                  <a:pt x="1003175" y="23060"/>
                </a:lnTo>
                <a:lnTo>
                  <a:pt x="1037168" y="32169"/>
                </a:lnTo>
                <a:lnTo>
                  <a:pt x="1034156" y="151878"/>
                </a:lnTo>
                <a:lnTo>
                  <a:pt x="1034939" y="152184"/>
                </a:lnTo>
                <a:lnTo>
                  <a:pt x="1105615" y="55470"/>
                </a:lnTo>
                <a:lnTo>
                  <a:pt x="1138105" y="68995"/>
                </a:lnTo>
                <a:lnTo>
                  <a:pt x="1119706" y="184626"/>
                </a:lnTo>
                <a:lnTo>
                  <a:pt x="1200389" y="99777"/>
                </a:lnTo>
                <a:lnTo>
                  <a:pt x="1230867" y="117374"/>
                </a:lnTo>
                <a:lnTo>
                  <a:pt x="1196710" y="233121"/>
                </a:lnTo>
                <a:lnTo>
                  <a:pt x="1196953" y="233286"/>
                </a:lnTo>
                <a:lnTo>
                  <a:pt x="1290952" y="157597"/>
                </a:lnTo>
                <a:lnTo>
                  <a:pt x="1318834" y="179070"/>
                </a:lnTo>
                <a:lnTo>
                  <a:pt x="1271134" y="285999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32706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6" y="423109"/>
                </a:lnTo>
                <a:lnTo>
                  <a:pt x="1503464" y="389970"/>
                </a:lnTo>
                <a:lnTo>
                  <a:pt x="1521060" y="420448"/>
                </a:lnTo>
                <a:lnTo>
                  <a:pt x="1433457" y="503751"/>
                </a:lnTo>
                <a:lnTo>
                  <a:pt x="1433534" y="503905"/>
                </a:lnTo>
                <a:lnTo>
                  <a:pt x="1552984" y="485326"/>
                </a:lnTo>
                <a:lnTo>
                  <a:pt x="1566395" y="517863"/>
                </a:lnTo>
                <a:lnTo>
                  <a:pt x="1471621" y="586615"/>
                </a:lnTo>
                <a:lnTo>
                  <a:pt x="1588669" y="583670"/>
                </a:lnTo>
                <a:lnTo>
                  <a:pt x="1597777" y="617663"/>
                </a:lnTo>
                <a:lnTo>
                  <a:pt x="1491880" y="675301"/>
                </a:lnTo>
                <a:lnTo>
                  <a:pt x="1491965" y="675658"/>
                </a:lnTo>
                <a:lnTo>
                  <a:pt x="1611822" y="688592"/>
                </a:lnTo>
                <a:lnTo>
                  <a:pt x="1616354" y="723491"/>
                </a:lnTo>
                <a:lnTo>
                  <a:pt x="1507014" y="765373"/>
                </a:lnTo>
                <a:lnTo>
                  <a:pt x="1620838" y="792822"/>
                </a:lnTo>
                <a:lnTo>
                  <a:pt x="1620838" y="828015"/>
                </a:lnTo>
                <a:lnTo>
                  <a:pt x="1503040" y="856423"/>
                </a:lnTo>
                <a:lnTo>
                  <a:pt x="1616046" y="900162"/>
                </a:lnTo>
                <a:lnTo>
                  <a:pt x="1611391" y="935045"/>
                </a:lnTo>
                <a:lnTo>
                  <a:pt x="1494937" y="947200"/>
                </a:lnTo>
                <a:lnTo>
                  <a:pt x="1597777" y="1003174"/>
                </a:lnTo>
                <a:lnTo>
                  <a:pt x="1588669" y="1037167"/>
                </a:lnTo>
                <a:lnTo>
                  <a:pt x="1467534" y="1034120"/>
                </a:lnTo>
                <a:lnTo>
                  <a:pt x="1565367" y="1105615"/>
                </a:lnTo>
                <a:lnTo>
                  <a:pt x="1551843" y="1138105"/>
                </a:lnTo>
                <a:lnTo>
                  <a:pt x="1436212" y="1119705"/>
                </a:lnTo>
                <a:lnTo>
                  <a:pt x="1521060" y="1200389"/>
                </a:lnTo>
                <a:lnTo>
                  <a:pt x="1503464" y="1230866"/>
                </a:lnTo>
                <a:lnTo>
                  <a:pt x="1387244" y="1196570"/>
                </a:lnTo>
                <a:lnTo>
                  <a:pt x="1463241" y="1290951"/>
                </a:lnTo>
                <a:lnTo>
                  <a:pt x="1441768" y="1318834"/>
                </a:lnTo>
                <a:lnTo>
                  <a:pt x="1334839" y="1271133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67646" y="1332706"/>
                </a:lnTo>
                <a:lnTo>
                  <a:pt x="1316625" y="1443540"/>
                </a:lnTo>
                <a:lnTo>
                  <a:pt x="1288667" y="1464915"/>
                </a:lnTo>
                <a:lnTo>
                  <a:pt x="1197727" y="1391165"/>
                </a:lnTo>
                <a:lnTo>
                  <a:pt x="1230867" y="1503464"/>
                </a:lnTo>
                <a:lnTo>
                  <a:pt x="1200389" y="1521060"/>
                </a:lnTo>
                <a:lnTo>
                  <a:pt x="1116888" y="1433249"/>
                </a:lnTo>
                <a:lnTo>
                  <a:pt x="1135512" y="1552983"/>
                </a:lnTo>
                <a:lnTo>
                  <a:pt x="1102975" y="1566394"/>
                </a:lnTo>
                <a:lnTo>
                  <a:pt x="1034223" y="1471621"/>
                </a:lnTo>
                <a:lnTo>
                  <a:pt x="1037168" y="1588668"/>
                </a:lnTo>
                <a:lnTo>
                  <a:pt x="1003175" y="1597777"/>
                </a:lnTo>
                <a:lnTo>
                  <a:pt x="945245" y="1491344"/>
                </a:lnTo>
                <a:lnTo>
                  <a:pt x="932245" y="1611822"/>
                </a:lnTo>
                <a:lnTo>
                  <a:pt x="897345" y="1616354"/>
                </a:lnTo>
                <a:lnTo>
                  <a:pt x="855465" y="1507016"/>
                </a:lnTo>
                <a:lnTo>
                  <a:pt x="828015" y="1620837"/>
                </a:lnTo>
                <a:lnTo>
                  <a:pt x="792823" y="1620837"/>
                </a:lnTo>
                <a:lnTo>
                  <a:pt x="764415" y="1503039"/>
                </a:lnTo>
                <a:lnTo>
                  <a:pt x="720676" y="1616045"/>
                </a:lnTo>
                <a:lnTo>
                  <a:pt x="685793" y="1611391"/>
                </a:lnTo>
                <a:lnTo>
                  <a:pt x="673638" y="1494937"/>
                </a:lnTo>
                <a:lnTo>
                  <a:pt x="617664" y="1597777"/>
                </a:lnTo>
                <a:lnTo>
                  <a:pt x="583670" y="1588668"/>
                </a:lnTo>
                <a:lnTo>
                  <a:pt x="586716" y="1467631"/>
                </a:lnTo>
                <a:lnTo>
                  <a:pt x="586662" y="1467610"/>
                </a:lnTo>
                <a:lnTo>
                  <a:pt x="515223" y="1565367"/>
                </a:lnTo>
                <a:lnTo>
                  <a:pt x="482733" y="1551843"/>
                </a:lnTo>
                <a:lnTo>
                  <a:pt x="501133" y="1436212"/>
                </a:lnTo>
                <a:lnTo>
                  <a:pt x="420449" y="1521060"/>
                </a:lnTo>
                <a:lnTo>
                  <a:pt x="389972" y="1503464"/>
                </a:lnTo>
                <a:lnTo>
                  <a:pt x="424268" y="1387244"/>
                </a:lnTo>
                <a:lnTo>
                  <a:pt x="329887" y="1463240"/>
                </a:lnTo>
                <a:lnTo>
                  <a:pt x="302004" y="1441768"/>
                </a:lnTo>
                <a:lnTo>
                  <a:pt x="349705" y="1334838"/>
                </a:lnTo>
                <a:lnTo>
                  <a:pt x="249809" y="1395914"/>
                </a:lnTo>
                <a:lnTo>
                  <a:pt x="224924" y="1371029"/>
                </a:lnTo>
                <a:lnTo>
                  <a:pt x="288132" y="1267645"/>
                </a:lnTo>
                <a:lnTo>
                  <a:pt x="177298" y="1316624"/>
                </a:lnTo>
                <a:lnTo>
                  <a:pt x="155923" y="1288667"/>
                </a:lnTo>
                <a:lnTo>
                  <a:pt x="229673" y="1197727"/>
                </a:lnTo>
                <a:lnTo>
                  <a:pt x="117374" y="1230866"/>
                </a:lnTo>
                <a:lnTo>
                  <a:pt x="99778" y="1200389"/>
                </a:lnTo>
                <a:lnTo>
                  <a:pt x="186630" y="1117799"/>
                </a:lnTo>
                <a:lnTo>
                  <a:pt x="186279" y="1117092"/>
                </a:lnTo>
                <a:lnTo>
                  <a:pt x="67854" y="1135512"/>
                </a:lnTo>
                <a:lnTo>
                  <a:pt x="54443" y="1102975"/>
                </a:lnTo>
                <a:lnTo>
                  <a:pt x="149217" y="1034223"/>
                </a:lnTo>
                <a:lnTo>
                  <a:pt x="32169" y="1037167"/>
                </a:lnTo>
                <a:lnTo>
                  <a:pt x="23061" y="1003174"/>
                </a:lnTo>
                <a:lnTo>
                  <a:pt x="127478" y="946342"/>
                </a:lnTo>
                <a:lnTo>
                  <a:pt x="127156" y="944993"/>
                </a:lnTo>
                <a:lnTo>
                  <a:pt x="9016" y="932244"/>
                </a:lnTo>
                <a:lnTo>
                  <a:pt x="4484" y="897345"/>
                </a:lnTo>
                <a:lnTo>
                  <a:pt x="113822" y="855464"/>
                </a:lnTo>
                <a:lnTo>
                  <a:pt x="0" y="828015"/>
                </a:lnTo>
                <a:lnTo>
                  <a:pt x="0" y="792822"/>
                </a:lnTo>
                <a:lnTo>
                  <a:pt x="117218" y="764554"/>
                </a:lnTo>
                <a:lnTo>
                  <a:pt x="117249" y="764202"/>
                </a:lnTo>
                <a:lnTo>
                  <a:pt x="4792" y="720675"/>
                </a:lnTo>
                <a:lnTo>
                  <a:pt x="9447" y="685792"/>
                </a:lnTo>
                <a:lnTo>
                  <a:pt x="125901" y="673637"/>
                </a:lnTo>
                <a:lnTo>
                  <a:pt x="23061" y="617663"/>
                </a:lnTo>
                <a:lnTo>
                  <a:pt x="32169" y="583670"/>
                </a:lnTo>
                <a:lnTo>
                  <a:pt x="150755" y="586653"/>
                </a:lnTo>
                <a:lnTo>
                  <a:pt x="151272" y="585232"/>
                </a:lnTo>
                <a:lnTo>
                  <a:pt x="55471" y="515222"/>
                </a:lnTo>
                <a:lnTo>
                  <a:pt x="68995" y="482732"/>
                </a:lnTo>
                <a:lnTo>
                  <a:pt x="184628" y="501132"/>
                </a:lnTo>
                <a:lnTo>
                  <a:pt x="99778" y="420448"/>
                </a:lnTo>
                <a:lnTo>
                  <a:pt x="117374" y="389970"/>
                </a:lnTo>
                <a:lnTo>
                  <a:pt x="231364" y="423608"/>
                </a:lnTo>
                <a:lnTo>
                  <a:pt x="232120" y="422436"/>
                </a:lnTo>
                <a:lnTo>
                  <a:pt x="157598" y="329885"/>
                </a:lnTo>
                <a:lnTo>
                  <a:pt x="179070" y="302002"/>
                </a:lnTo>
                <a:lnTo>
                  <a:pt x="285999" y="349703"/>
                </a:lnTo>
                <a:lnTo>
                  <a:pt x="224924" y="249809"/>
                </a:lnTo>
                <a:lnTo>
                  <a:pt x="249809" y="224924"/>
                </a:lnTo>
                <a:lnTo>
                  <a:pt x="352307" y="287590"/>
                </a:lnTo>
                <a:lnTo>
                  <a:pt x="352772" y="287179"/>
                </a:lnTo>
                <a:lnTo>
                  <a:pt x="304214" y="177297"/>
                </a:lnTo>
                <a:lnTo>
                  <a:pt x="332171" y="155922"/>
                </a:lnTo>
                <a:lnTo>
                  <a:pt x="423111" y="229672"/>
                </a:lnTo>
                <a:lnTo>
                  <a:pt x="389972" y="117374"/>
                </a:lnTo>
                <a:lnTo>
                  <a:pt x="420449" y="99777"/>
                </a:lnTo>
                <a:lnTo>
                  <a:pt x="502624" y="186194"/>
                </a:lnTo>
                <a:lnTo>
                  <a:pt x="503649" y="185654"/>
                </a:lnTo>
                <a:lnTo>
                  <a:pt x="485326" y="67854"/>
                </a:lnTo>
                <a:lnTo>
                  <a:pt x="517863" y="54443"/>
                </a:lnTo>
                <a:lnTo>
                  <a:pt x="586615" y="149216"/>
                </a:lnTo>
                <a:lnTo>
                  <a:pt x="583670" y="32169"/>
                </a:lnTo>
                <a:lnTo>
                  <a:pt x="617664" y="23060"/>
                </a:lnTo>
                <a:lnTo>
                  <a:pt x="674729" y="127907"/>
                </a:lnTo>
                <a:lnTo>
                  <a:pt x="675776" y="127801"/>
                </a:lnTo>
                <a:lnTo>
                  <a:pt x="688593" y="9016"/>
                </a:lnTo>
                <a:lnTo>
                  <a:pt x="723493" y="4483"/>
                </a:lnTo>
                <a:lnTo>
                  <a:pt x="765373" y="113822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7" name="フリーフォーム: 図形 1776">
            <a:extLst>
              <a:ext uri="{FF2B5EF4-FFF2-40B4-BE49-F238E27FC236}">
                <a16:creationId xmlns:a16="http://schemas.microsoft.com/office/drawing/2014/main" id="{CFDDC876-F2B9-49B6-B6DA-CDC0BBAD9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499" y="2744788"/>
            <a:ext cx="1620838" cy="1620837"/>
          </a:xfrm>
          <a:custGeom>
            <a:avLst/>
            <a:gdLst>
              <a:gd name="connsiteX0" fmla="*/ 809320 w 1620838"/>
              <a:gd name="connsiteY0" fmla="*/ 699790 h 1620837"/>
              <a:gd name="connsiteX1" fmla="*/ 699329 w 1620838"/>
              <a:gd name="connsiteY1" fmla="*/ 809869 h 1620837"/>
              <a:gd name="connsiteX2" fmla="*/ 809320 w 1620838"/>
              <a:gd name="connsiteY2" fmla="*/ 919948 h 1620837"/>
              <a:gd name="connsiteX3" fmla="*/ 919310 w 1620838"/>
              <a:gd name="connsiteY3" fmla="*/ 809869 h 1620837"/>
              <a:gd name="connsiteX4" fmla="*/ 809320 w 1620838"/>
              <a:gd name="connsiteY4" fmla="*/ 699790 h 1620837"/>
              <a:gd name="connsiteX5" fmla="*/ 792823 w 1620838"/>
              <a:gd name="connsiteY5" fmla="*/ 0 h 1620837"/>
              <a:gd name="connsiteX6" fmla="*/ 828016 w 1620838"/>
              <a:gd name="connsiteY6" fmla="*/ 0 h 1620837"/>
              <a:gd name="connsiteX7" fmla="*/ 856424 w 1620838"/>
              <a:gd name="connsiteY7" fmla="*/ 117796 h 1620837"/>
              <a:gd name="connsiteX8" fmla="*/ 900163 w 1620838"/>
              <a:gd name="connsiteY8" fmla="*/ 4792 h 1620837"/>
              <a:gd name="connsiteX9" fmla="*/ 935046 w 1620838"/>
              <a:gd name="connsiteY9" fmla="*/ 9446 h 1620837"/>
              <a:gd name="connsiteX10" fmla="*/ 947201 w 1620838"/>
              <a:gd name="connsiteY10" fmla="*/ 125900 h 1620837"/>
              <a:gd name="connsiteX11" fmla="*/ 1003175 w 1620838"/>
              <a:gd name="connsiteY11" fmla="*/ 23060 h 1620837"/>
              <a:gd name="connsiteX12" fmla="*/ 1037169 w 1620838"/>
              <a:gd name="connsiteY12" fmla="*/ 32169 h 1620837"/>
              <a:gd name="connsiteX13" fmla="*/ 1034121 w 1620838"/>
              <a:gd name="connsiteY13" fmla="*/ 153303 h 1620837"/>
              <a:gd name="connsiteX14" fmla="*/ 1105616 w 1620838"/>
              <a:gd name="connsiteY14" fmla="*/ 55470 h 1620837"/>
              <a:gd name="connsiteX15" fmla="*/ 1138106 w 1620838"/>
              <a:gd name="connsiteY15" fmla="*/ 68995 h 1620837"/>
              <a:gd name="connsiteX16" fmla="*/ 1119707 w 1620838"/>
              <a:gd name="connsiteY16" fmla="*/ 184625 h 1620837"/>
              <a:gd name="connsiteX17" fmla="*/ 1200390 w 1620838"/>
              <a:gd name="connsiteY17" fmla="*/ 99777 h 1620837"/>
              <a:gd name="connsiteX18" fmla="*/ 1230867 w 1620838"/>
              <a:gd name="connsiteY18" fmla="*/ 117373 h 1620837"/>
              <a:gd name="connsiteX19" fmla="*/ 1196572 w 1620838"/>
              <a:gd name="connsiteY19" fmla="*/ 233592 h 1620837"/>
              <a:gd name="connsiteX20" fmla="*/ 1290952 w 1620838"/>
              <a:gd name="connsiteY20" fmla="*/ 157597 h 1620837"/>
              <a:gd name="connsiteX21" fmla="*/ 1318835 w 1620838"/>
              <a:gd name="connsiteY21" fmla="*/ 179070 h 1620837"/>
              <a:gd name="connsiteX22" fmla="*/ 1271135 w 1620838"/>
              <a:gd name="connsiteY22" fmla="*/ 285998 h 1620837"/>
              <a:gd name="connsiteX23" fmla="*/ 1371029 w 1620838"/>
              <a:gd name="connsiteY23" fmla="*/ 224924 h 1620837"/>
              <a:gd name="connsiteX24" fmla="*/ 1395914 w 1620838"/>
              <a:gd name="connsiteY24" fmla="*/ 249809 h 1620837"/>
              <a:gd name="connsiteX25" fmla="*/ 1332706 w 1620838"/>
              <a:gd name="connsiteY25" fmla="*/ 353192 h 1620837"/>
              <a:gd name="connsiteX26" fmla="*/ 1443541 w 1620838"/>
              <a:gd name="connsiteY26" fmla="*/ 304213 h 1620837"/>
              <a:gd name="connsiteX27" fmla="*/ 1464916 w 1620838"/>
              <a:gd name="connsiteY27" fmla="*/ 332171 h 1620837"/>
              <a:gd name="connsiteX28" fmla="*/ 1391165 w 1620838"/>
              <a:gd name="connsiteY28" fmla="*/ 423111 h 1620837"/>
              <a:gd name="connsiteX29" fmla="*/ 1503464 w 1620838"/>
              <a:gd name="connsiteY29" fmla="*/ 389971 h 1620837"/>
              <a:gd name="connsiteX30" fmla="*/ 1521061 w 1620838"/>
              <a:gd name="connsiteY30" fmla="*/ 420449 h 1620837"/>
              <a:gd name="connsiteX31" fmla="*/ 1433250 w 1620838"/>
              <a:gd name="connsiteY31" fmla="*/ 503949 h 1620837"/>
              <a:gd name="connsiteX32" fmla="*/ 1552983 w 1620838"/>
              <a:gd name="connsiteY32" fmla="*/ 485326 h 1620837"/>
              <a:gd name="connsiteX33" fmla="*/ 1566394 w 1620838"/>
              <a:gd name="connsiteY33" fmla="*/ 517863 h 1620837"/>
              <a:gd name="connsiteX34" fmla="*/ 1471619 w 1620838"/>
              <a:gd name="connsiteY34" fmla="*/ 586616 h 1620837"/>
              <a:gd name="connsiteX35" fmla="*/ 1588670 w 1620838"/>
              <a:gd name="connsiteY35" fmla="*/ 583671 h 1620837"/>
              <a:gd name="connsiteX36" fmla="*/ 1597778 w 1620838"/>
              <a:gd name="connsiteY36" fmla="*/ 617664 h 1620837"/>
              <a:gd name="connsiteX37" fmla="*/ 1491347 w 1620838"/>
              <a:gd name="connsiteY37" fmla="*/ 675593 h 1620837"/>
              <a:gd name="connsiteX38" fmla="*/ 1611821 w 1620838"/>
              <a:gd name="connsiteY38" fmla="*/ 688593 h 1620837"/>
              <a:gd name="connsiteX39" fmla="*/ 1616354 w 1620838"/>
              <a:gd name="connsiteY39" fmla="*/ 723492 h 1620837"/>
              <a:gd name="connsiteX40" fmla="*/ 1507015 w 1620838"/>
              <a:gd name="connsiteY40" fmla="*/ 765373 h 1620837"/>
              <a:gd name="connsiteX41" fmla="*/ 1620838 w 1620838"/>
              <a:gd name="connsiteY41" fmla="*/ 792822 h 1620837"/>
              <a:gd name="connsiteX42" fmla="*/ 1620838 w 1620838"/>
              <a:gd name="connsiteY42" fmla="*/ 828015 h 1620837"/>
              <a:gd name="connsiteX43" fmla="*/ 1503040 w 1620838"/>
              <a:gd name="connsiteY43" fmla="*/ 856423 h 1620837"/>
              <a:gd name="connsiteX44" fmla="*/ 1616046 w 1620838"/>
              <a:gd name="connsiteY44" fmla="*/ 900162 h 1620837"/>
              <a:gd name="connsiteX45" fmla="*/ 1611391 w 1620838"/>
              <a:gd name="connsiteY45" fmla="*/ 935045 h 1620837"/>
              <a:gd name="connsiteX46" fmla="*/ 1494938 w 1620838"/>
              <a:gd name="connsiteY46" fmla="*/ 947200 h 1620837"/>
              <a:gd name="connsiteX47" fmla="*/ 1597778 w 1620838"/>
              <a:gd name="connsiteY47" fmla="*/ 1003174 h 1620837"/>
              <a:gd name="connsiteX48" fmla="*/ 1588670 w 1620838"/>
              <a:gd name="connsiteY48" fmla="*/ 1037167 h 1620837"/>
              <a:gd name="connsiteX49" fmla="*/ 1467533 w 1620838"/>
              <a:gd name="connsiteY49" fmla="*/ 1034120 h 1620837"/>
              <a:gd name="connsiteX50" fmla="*/ 1565368 w 1620838"/>
              <a:gd name="connsiteY50" fmla="*/ 1105616 h 1620837"/>
              <a:gd name="connsiteX51" fmla="*/ 1551843 w 1620838"/>
              <a:gd name="connsiteY51" fmla="*/ 1138106 h 1620837"/>
              <a:gd name="connsiteX52" fmla="*/ 1436212 w 1620838"/>
              <a:gd name="connsiteY52" fmla="*/ 1119706 h 1620837"/>
              <a:gd name="connsiteX53" fmla="*/ 1521061 w 1620838"/>
              <a:gd name="connsiteY53" fmla="*/ 1200390 h 1620837"/>
              <a:gd name="connsiteX54" fmla="*/ 1503464 w 1620838"/>
              <a:gd name="connsiteY54" fmla="*/ 1230867 h 1620837"/>
              <a:gd name="connsiteX55" fmla="*/ 1387244 w 1620838"/>
              <a:gd name="connsiteY55" fmla="*/ 1196571 h 1620837"/>
              <a:gd name="connsiteX56" fmla="*/ 1463241 w 1620838"/>
              <a:gd name="connsiteY56" fmla="*/ 1290952 h 1620837"/>
              <a:gd name="connsiteX57" fmla="*/ 1441768 w 1620838"/>
              <a:gd name="connsiteY57" fmla="*/ 1318835 h 1620837"/>
              <a:gd name="connsiteX58" fmla="*/ 1334840 w 1620838"/>
              <a:gd name="connsiteY58" fmla="*/ 1271135 h 1620837"/>
              <a:gd name="connsiteX59" fmla="*/ 1395915 w 1620838"/>
              <a:gd name="connsiteY59" fmla="*/ 1371030 h 1620837"/>
              <a:gd name="connsiteX60" fmla="*/ 1371030 w 1620838"/>
              <a:gd name="connsiteY60" fmla="*/ 1395915 h 1620837"/>
              <a:gd name="connsiteX61" fmla="*/ 1267646 w 1620838"/>
              <a:gd name="connsiteY61" fmla="*/ 1332707 h 1620837"/>
              <a:gd name="connsiteX62" fmla="*/ 1316624 w 1620838"/>
              <a:gd name="connsiteY62" fmla="*/ 1443541 h 1620837"/>
              <a:gd name="connsiteX63" fmla="*/ 1288667 w 1620838"/>
              <a:gd name="connsiteY63" fmla="*/ 1464916 h 1620837"/>
              <a:gd name="connsiteX64" fmla="*/ 1197729 w 1620838"/>
              <a:gd name="connsiteY64" fmla="*/ 1391168 h 1620837"/>
              <a:gd name="connsiteX65" fmla="*/ 1230867 w 1620838"/>
              <a:gd name="connsiteY65" fmla="*/ 1503465 h 1620837"/>
              <a:gd name="connsiteX66" fmla="*/ 1200390 w 1620838"/>
              <a:gd name="connsiteY66" fmla="*/ 1521061 h 1620837"/>
              <a:gd name="connsiteX67" fmla="*/ 1116888 w 1620838"/>
              <a:gd name="connsiteY67" fmla="*/ 1433249 h 1620837"/>
              <a:gd name="connsiteX68" fmla="*/ 1135512 w 1620838"/>
              <a:gd name="connsiteY68" fmla="*/ 1552984 h 1620837"/>
              <a:gd name="connsiteX69" fmla="*/ 1102975 w 1620838"/>
              <a:gd name="connsiteY69" fmla="*/ 1566395 h 1620837"/>
              <a:gd name="connsiteX70" fmla="*/ 1034224 w 1620838"/>
              <a:gd name="connsiteY70" fmla="*/ 1471625 h 1620837"/>
              <a:gd name="connsiteX71" fmla="*/ 1037169 w 1620838"/>
              <a:gd name="connsiteY71" fmla="*/ 1588669 h 1620837"/>
              <a:gd name="connsiteX72" fmla="*/ 1003175 w 1620838"/>
              <a:gd name="connsiteY72" fmla="*/ 1597778 h 1620837"/>
              <a:gd name="connsiteX73" fmla="*/ 945245 w 1620838"/>
              <a:gd name="connsiteY73" fmla="*/ 1491345 h 1620837"/>
              <a:gd name="connsiteX74" fmla="*/ 932245 w 1620838"/>
              <a:gd name="connsiteY74" fmla="*/ 1611823 h 1620837"/>
              <a:gd name="connsiteX75" fmla="*/ 897345 w 1620838"/>
              <a:gd name="connsiteY75" fmla="*/ 1616355 h 1620837"/>
              <a:gd name="connsiteX76" fmla="*/ 855465 w 1620838"/>
              <a:gd name="connsiteY76" fmla="*/ 1507019 h 1620837"/>
              <a:gd name="connsiteX77" fmla="*/ 828016 w 1620838"/>
              <a:gd name="connsiteY77" fmla="*/ 1620837 h 1620837"/>
              <a:gd name="connsiteX78" fmla="*/ 792823 w 1620838"/>
              <a:gd name="connsiteY78" fmla="*/ 1620837 h 1620837"/>
              <a:gd name="connsiteX79" fmla="*/ 764415 w 1620838"/>
              <a:gd name="connsiteY79" fmla="*/ 1503041 h 1620837"/>
              <a:gd name="connsiteX80" fmla="*/ 720677 w 1620838"/>
              <a:gd name="connsiteY80" fmla="*/ 1616045 h 1620837"/>
              <a:gd name="connsiteX81" fmla="*/ 685793 w 1620838"/>
              <a:gd name="connsiteY81" fmla="*/ 1611391 h 1620837"/>
              <a:gd name="connsiteX82" fmla="*/ 673638 w 1620838"/>
              <a:gd name="connsiteY82" fmla="*/ 1494937 h 1620837"/>
              <a:gd name="connsiteX83" fmla="*/ 617664 w 1620838"/>
              <a:gd name="connsiteY83" fmla="*/ 1597777 h 1620837"/>
              <a:gd name="connsiteX84" fmla="*/ 583671 w 1620838"/>
              <a:gd name="connsiteY84" fmla="*/ 1588668 h 1620837"/>
              <a:gd name="connsiteX85" fmla="*/ 586719 w 1620838"/>
              <a:gd name="connsiteY85" fmla="*/ 1467534 h 1620837"/>
              <a:gd name="connsiteX86" fmla="*/ 515224 w 1620838"/>
              <a:gd name="connsiteY86" fmla="*/ 1565367 h 1620837"/>
              <a:gd name="connsiteX87" fmla="*/ 482733 w 1620838"/>
              <a:gd name="connsiteY87" fmla="*/ 1551843 h 1620837"/>
              <a:gd name="connsiteX88" fmla="*/ 501133 w 1620838"/>
              <a:gd name="connsiteY88" fmla="*/ 1436212 h 1620837"/>
              <a:gd name="connsiteX89" fmla="*/ 420450 w 1620838"/>
              <a:gd name="connsiteY89" fmla="*/ 1521060 h 1620837"/>
              <a:gd name="connsiteX90" fmla="*/ 389972 w 1620838"/>
              <a:gd name="connsiteY90" fmla="*/ 1503464 h 1620837"/>
              <a:gd name="connsiteX91" fmla="*/ 424268 w 1620838"/>
              <a:gd name="connsiteY91" fmla="*/ 1387245 h 1620837"/>
              <a:gd name="connsiteX92" fmla="*/ 329887 w 1620838"/>
              <a:gd name="connsiteY92" fmla="*/ 1463240 h 1620837"/>
              <a:gd name="connsiteX93" fmla="*/ 302004 w 1620838"/>
              <a:gd name="connsiteY93" fmla="*/ 1441767 h 1620837"/>
              <a:gd name="connsiteX94" fmla="*/ 349704 w 1620838"/>
              <a:gd name="connsiteY94" fmla="*/ 1334839 h 1620837"/>
              <a:gd name="connsiteX95" fmla="*/ 249809 w 1620838"/>
              <a:gd name="connsiteY95" fmla="*/ 1395915 h 1620837"/>
              <a:gd name="connsiteX96" fmla="*/ 224924 w 1620838"/>
              <a:gd name="connsiteY96" fmla="*/ 1371030 h 1620837"/>
              <a:gd name="connsiteX97" fmla="*/ 288133 w 1620838"/>
              <a:gd name="connsiteY97" fmla="*/ 1267645 h 1620837"/>
              <a:gd name="connsiteX98" fmla="*/ 177296 w 1620838"/>
              <a:gd name="connsiteY98" fmla="*/ 1316625 h 1620837"/>
              <a:gd name="connsiteX99" fmla="*/ 155921 w 1620838"/>
              <a:gd name="connsiteY99" fmla="*/ 1288668 h 1620837"/>
              <a:gd name="connsiteX100" fmla="*/ 229671 w 1620838"/>
              <a:gd name="connsiteY100" fmla="*/ 1197728 h 1620837"/>
              <a:gd name="connsiteX101" fmla="*/ 117374 w 1620838"/>
              <a:gd name="connsiteY101" fmla="*/ 1230867 h 1620837"/>
              <a:gd name="connsiteX102" fmla="*/ 99777 w 1620838"/>
              <a:gd name="connsiteY102" fmla="*/ 1200390 h 1620837"/>
              <a:gd name="connsiteX103" fmla="*/ 187589 w 1620838"/>
              <a:gd name="connsiteY103" fmla="*/ 1116889 h 1620837"/>
              <a:gd name="connsiteX104" fmla="*/ 67853 w 1620838"/>
              <a:gd name="connsiteY104" fmla="*/ 1135513 h 1620837"/>
              <a:gd name="connsiteX105" fmla="*/ 54442 w 1620838"/>
              <a:gd name="connsiteY105" fmla="*/ 1102976 h 1620837"/>
              <a:gd name="connsiteX106" fmla="*/ 149217 w 1620838"/>
              <a:gd name="connsiteY106" fmla="*/ 1034223 h 1620837"/>
              <a:gd name="connsiteX107" fmla="*/ 32168 w 1620838"/>
              <a:gd name="connsiteY107" fmla="*/ 1037167 h 1620837"/>
              <a:gd name="connsiteX108" fmla="*/ 23060 w 1620838"/>
              <a:gd name="connsiteY108" fmla="*/ 1003174 h 1620837"/>
              <a:gd name="connsiteX109" fmla="*/ 129491 w 1620838"/>
              <a:gd name="connsiteY109" fmla="*/ 945246 h 1620837"/>
              <a:gd name="connsiteX110" fmla="*/ 9015 w 1620838"/>
              <a:gd name="connsiteY110" fmla="*/ 932245 h 1620837"/>
              <a:gd name="connsiteX111" fmla="*/ 4482 w 1620838"/>
              <a:gd name="connsiteY111" fmla="*/ 897346 h 1620837"/>
              <a:gd name="connsiteX112" fmla="*/ 113823 w 1620838"/>
              <a:gd name="connsiteY112" fmla="*/ 855465 h 1620837"/>
              <a:gd name="connsiteX113" fmla="*/ 0 w 1620838"/>
              <a:gd name="connsiteY113" fmla="*/ 828015 h 1620837"/>
              <a:gd name="connsiteX114" fmla="*/ 0 w 1620838"/>
              <a:gd name="connsiteY114" fmla="*/ 792822 h 1620837"/>
              <a:gd name="connsiteX115" fmla="*/ 117798 w 1620838"/>
              <a:gd name="connsiteY115" fmla="*/ 764414 h 1620837"/>
              <a:gd name="connsiteX116" fmla="*/ 4792 w 1620838"/>
              <a:gd name="connsiteY116" fmla="*/ 720675 h 1620837"/>
              <a:gd name="connsiteX117" fmla="*/ 9447 w 1620838"/>
              <a:gd name="connsiteY117" fmla="*/ 685792 h 1620837"/>
              <a:gd name="connsiteX118" fmla="*/ 125899 w 1620838"/>
              <a:gd name="connsiteY118" fmla="*/ 673638 h 1620837"/>
              <a:gd name="connsiteX119" fmla="*/ 23060 w 1620838"/>
              <a:gd name="connsiteY119" fmla="*/ 617664 h 1620837"/>
              <a:gd name="connsiteX120" fmla="*/ 32168 w 1620838"/>
              <a:gd name="connsiteY120" fmla="*/ 583671 h 1620837"/>
              <a:gd name="connsiteX121" fmla="*/ 153306 w 1620838"/>
              <a:gd name="connsiteY121" fmla="*/ 586719 h 1620837"/>
              <a:gd name="connsiteX122" fmla="*/ 55470 w 1620838"/>
              <a:gd name="connsiteY122" fmla="*/ 515222 h 1620837"/>
              <a:gd name="connsiteX123" fmla="*/ 68995 w 1620838"/>
              <a:gd name="connsiteY123" fmla="*/ 482732 h 1620837"/>
              <a:gd name="connsiteX124" fmla="*/ 184626 w 1620838"/>
              <a:gd name="connsiteY124" fmla="*/ 501132 h 1620837"/>
              <a:gd name="connsiteX125" fmla="*/ 99777 w 1620838"/>
              <a:gd name="connsiteY125" fmla="*/ 420449 h 1620837"/>
              <a:gd name="connsiteX126" fmla="*/ 117374 w 1620838"/>
              <a:gd name="connsiteY126" fmla="*/ 389971 h 1620837"/>
              <a:gd name="connsiteX127" fmla="*/ 233594 w 1620838"/>
              <a:gd name="connsiteY127" fmla="*/ 424268 h 1620837"/>
              <a:gd name="connsiteX128" fmla="*/ 157598 w 1620838"/>
              <a:gd name="connsiteY128" fmla="*/ 329886 h 1620837"/>
              <a:gd name="connsiteX129" fmla="*/ 179070 w 1620838"/>
              <a:gd name="connsiteY129" fmla="*/ 302003 h 1620837"/>
              <a:gd name="connsiteX130" fmla="*/ 285999 w 1620838"/>
              <a:gd name="connsiteY130" fmla="*/ 349704 h 1620837"/>
              <a:gd name="connsiteX131" fmla="*/ 224925 w 1620838"/>
              <a:gd name="connsiteY131" fmla="*/ 249810 h 1620837"/>
              <a:gd name="connsiteX132" fmla="*/ 249810 w 1620838"/>
              <a:gd name="connsiteY132" fmla="*/ 224925 h 1620837"/>
              <a:gd name="connsiteX133" fmla="*/ 353191 w 1620838"/>
              <a:gd name="connsiteY133" fmla="*/ 288131 h 1620837"/>
              <a:gd name="connsiteX134" fmla="*/ 304213 w 1620838"/>
              <a:gd name="connsiteY134" fmla="*/ 177298 h 1620837"/>
              <a:gd name="connsiteX135" fmla="*/ 332171 w 1620838"/>
              <a:gd name="connsiteY135" fmla="*/ 155923 h 1620837"/>
              <a:gd name="connsiteX136" fmla="*/ 423111 w 1620838"/>
              <a:gd name="connsiteY136" fmla="*/ 229674 h 1620837"/>
              <a:gd name="connsiteX137" fmla="*/ 389972 w 1620838"/>
              <a:gd name="connsiteY137" fmla="*/ 117374 h 1620837"/>
              <a:gd name="connsiteX138" fmla="*/ 420450 w 1620838"/>
              <a:gd name="connsiteY138" fmla="*/ 99778 h 1620837"/>
              <a:gd name="connsiteX139" fmla="*/ 503949 w 1620838"/>
              <a:gd name="connsiteY139" fmla="*/ 187587 h 1620837"/>
              <a:gd name="connsiteX140" fmla="*/ 485326 w 1620838"/>
              <a:gd name="connsiteY140" fmla="*/ 67855 h 1620837"/>
              <a:gd name="connsiteX141" fmla="*/ 517863 w 1620838"/>
              <a:gd name="connsiteY141" fmla="*/ 54444 h 1620837"/>
              <a:gd name="connsiteX142" fmla="*/ 586616 w 1620838"/>
              <a:gd name="connsiteY142" fmla="*/ 149218 h 1620837"/>
              <a:gd name="connsiteX143" fmla="*/ 583671 w 1620838"/>
              <a:gd name="connsiteY143" fmla="*/ 32170 h 1620837"/>
              <a:gd name="connsiteX144" fmla="*/ 617664 w 1620838"/>
              <a:gd name="connsiteY144" fmla="*/ 23061 h 1620837"/>
              <a:gd name="connsiteX145" fmla="*/ 675593 w 1620838"/>
              <a:gd name="connsiteY145" fmla="*/ 129491 h 1620837"/>
              <a:gd name="connsiteX146" fmla="*/ 688593 w 1620838"/>
              <a:gd name="connsiteY146" fmla="*/ 9017 h 1620837"/>
              <a:gd name="connsiteX147" fmla="*/ 723493 w 1620838"/>
              <a:gd name="connsiteY147" fmla="*/ 4484 h 1620837"/>
              <a:gd name="connsiteX148" fmla="*/ 765373 w 1620838"/>
              <a:gd name="connsiteY148" fmla="*/ 113822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620838" h="1620837">
                <a:moveTo>
                  <a:pt x="809320" y="699790"/>
                </a:moveTo>
                <a:cubicBezTo>
                  <a:pt x="748552" y="699790"/>
                  <a:pt x="699329" y="749053"/>
                  <a:pt x="699329" y="809869"/>
                </a:cubicBezTo>
                <a:cubicBezTo>
                  <a:pt x="699329" y="870685"/>
                  <a:pt x="748552" y="919948"/>
                  <a:pt x="809320" y="919948"/>
                </a:cubicBezTo>
                <a:cubicBezTo>
                  <a:pt x="870087" y="919948"/>
                  <a:pt x="919310" y="870685"/>
                  <a:pt x="919310" y="809869"/>
                </a:cubicBezTo>
                <a:cubicBezTo>
                  <a:pt x="919310" y="749053"/>
                  <a:pt x="870087" y="699790"/>
                  <a:pt x="809320" y="699790"/>
                </a:cubicBezTo>
                <a:close/>
                <a:moveTo>
                  <a:pt x="792823" y="0"/>
                </a:moveTo>
                <a:lnTo>
                  <a:pt x="828016" y="0"/>
                </a:lnTo>
                <a:lnTo>
                  <a:pt x="856424" y="117796"/>
                </a:lnTo>
                <a:lnTo>
                  <a:pt x="900163" y="4792"/>
                </a:lnTo>
                <a:lnTo>
                  <a:pt x="935046" y="9446"/>
                </a:lnTo>
                <a:lnTo>
                  <a:pt x="947201" y="125900"/>
                </a:lnTo>
                <a:lnTo>
                  <a:pt x="1003175" y="23060"/>
                </a:lnTo>
                <a:lnTo>
                  <a:pt x="1037169" y="32169"/>
                </a:lnTo>
                <a:lnTo>
                  <a:pt x="1034121" y="153303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7" y="184625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6572" y="233592"/>
                </a:lnTo>
                <a:lnTo>
                  <a:pt x="1290952" y="157597"/>
                </a:lnTo>
                <a:lnTo>
                  <a:pt x="1318835" y="179070"/>
                </a:lnTo>
                <a:lnTo>
                  <a:pt x="1271135" y="285998"/>
                </a:lnTo>
                <a:lnTo>
                  <a:pt x="1371029" y="224924"/>
                </a:lnTo>
                <a:lnTo>
                  <a:pt x="1395914" y="249809"/>
                </a:lnTo>
                <a:lnTo>
                  <a:pt x="1332706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5" y="423111"/>
                </a:lnTo>
                <a:lnTo>
                  <a:pt x="1503464" y="389971"/>
                </a:lnTo>
                <a:lnTo>
                  <a:pt x="1521061" y="420449"/>
                </a:lnTo>
                <a:lnTo>
                  <a:pt x="1433250" y="503949"/>
                </a:lnTo>
                <a:lnTo>
                  <a:pt x="1552983" y="485326"/>
                </a:lnTo>
                <a:lnTo>
                  <a:pt x="1566394" y="517863"/>
                </a:lnTo>
                <a:lnTo>
                  <a:pt x="1471619" y="586616"/>
                </a:lnTo>
                <a:lnTo>
                  <a:pt x="1588670" y="583671"/>
                </a:lnTo>
                <a:lnTo>
                  <a:pt x="1597778" y="617664"/>
                </a:lnTo>
                <a:lnTo>
                  <a:pt x="1491347" y="675593"/>
                </a:lnTo>
                <a:lnTo>
                  <a:pt x="1611821" y="688593"/>
                </a:lnTo>
                <a:lnTo>
                  <a:pt x="1616354" y="723492"/>
                </a:lnTo>
                <a:lnTo>
                  <a:pt x="1507015" y="765373"/>
                </a:lnTo>
                <a:lnTo>
                  <a:pt x="1620838" y="792822"/>
                </a:lnTo>
                <a:lnTo>
                  <a:pt x="1620838" y="828015"/>
                </a:lnTo>
                <a:lnTo>
                  <a:pt x="1503040" y="856423"/>
                </a:lnTo>
                <a:lnTo>
                  <a:pt x="1616046" y="900162"/>
                </a:lnTo>
                <a:lnTo>
                  <a:pt x="1611391" y="935045"/>
                </a:lnTo>
                <a:lnTo>
                  <a:pt x="1494938" y="947200"/>
                </a:lnTo>
                <a:lnTo>
                  <a:pt x="1597778" y="1003174"/>
                </a:lnTo>
                <a:lnTo>
                  <a:pt x="1588670" y="1037167"/>
                </a:lnTo>
                <a:lnTo>
                  <a:pt x="1467533" y="1034120"/>
                </a:lnTo>
                <a:lnTo>
                  <a:pt x="1565368" y="1105616"/>
                </a:lnTo>
                <a:lnTo>
                  <a:pt x="1551843" y="1138106"/>
                </a:lnTo>
                <a:lnTo>
                  <a:pt x="1436212" y="1119706"/>
                </a:lnTo>
                <a:lnTo>
                  <a:pt x="1521061" y="1200390"/>
                </a:lnTo>
                <a:lnTo>
                  <a:pt x="1503464" y="1230867"/>
                </a:lnTo>
                <a:lnTo>
                  <a:pt x="1387244" y="1196571"/>
                </a:lnTo>
                <a:lnTo>
                  <a:pt x="1463241" y="1290952"/>
                </a:lnTo>
                <a:lnTo>
                  <a:pt x="1441768" y="1318835"/>
                </a:lnTo>
                <a:lnTo>
                  <a:pt x="1334840" y="1271135"/>
                </a:lnTo>
                <a:lnTo>
                  <a:pt x="1395915" y="1371030"/>
                </a:lnTo>
                <a:lnTo>
                  <a:pt x="1371030" y="1395915"/>
                </a:lnTo>
                <a:lnTo>
                  <a:pt x="1267646" y="1332707"/>
                </a:lnTo>
                <a:lnTo>
                  <a:pt x="1316624" y="1443541"/>
                </a:lnTo>
                <a:lnTo>
                  <a:pt x="1288667" y="1464916"/>
                </a:lnTo>
                <a:lnTo>
                  <a:pt x="1197729" y="1391168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16888" y="1433249"/>
                </a:lnTo>
                <a:lnTo>
                  <a:pt x="1135512" y="1552984"/>
                </a:lnTo>
                <a:lnTo>
                  <a:pt x="1102975" y="1566395"/>
                </a:lnTo>
                <a:lnTo>
                  <a:pt x="1034224" y="1471625"/>
                </a:lnTo>
                <a:lnTo>
                  <a:pt x="1037169" y="1588669"/>
                </a:lnTo>
                <a:lnTo>
                  <a:pt x="1003175" y="1597778"/>
                </a:lnTo>
                <a:lnTo>
                  <a:pt x="945245" y="1491345"/>
                </a:lnTo>
                <a:lnTo>
                  <a:pt x="932245" y="1611823"/>
                </a:lnTo>
                <a:lnTo>
                  <a:pt x="897345" y="1616355"/>
                </a:lnTo>
                <a:lnTo>
                  <a:pt x="855465" y="1507019"/>
                </a:lnTo>
                <a:lnTo>
                  <a:pt x="828016" y="1620837"/>
                </a:lnTo>
                <a:lnTo>
                  <a:pt x="792823" y="1620837"/>
                </a:lnTo>
                <a:lnTo>
                  <a:pt x="764415" y="1503041"/>
                </a:lnTo>
                <a:lnTo>
                  <a:pt x="720677" y="1616045"/>
                </a:lnTo>
                <a:lnTo>
                  <a:pt x="685793" y="1611391"/>
                </a:lnTo>
                <a:lnTo>
                  <a:pt x="673638" y="1494937"/>
                </a:lnTo>
                <a:lnTo>
                  <a:pt x="617664" y="1597777"/>
                </a:lnTo>
                <a:lnTo>
                  <a:pt x="583671" y="1588668"/>
                </a:lnTo>
                <a:lnTo>
                  <a:pt x="586719" y="1467534"/>
                </a:lnTo>
                <a:lnTo>
                  <a:pt x="515224" y="1565367"/>
                </a:lnTo>
                <a:lnTo>
                  <a:pt x="482733" y="1551843"/>
                </a:lnTo>
                <a:lnTo>
                  <a:pt x="501133" y="1436212"/>
                </a:lnTo>
                <a:lnTo>
                  <a:pt x="420450" y="1521060"/>
                </a:lnTo>
                <a:lnTo>
                  <a:pt x="389972" y="1503464"/>
                </a:lnTo>
                <a:lnTo>
                  <a:pt x="424268" y="1387245"/>
                </a:lnTo>
                <a:lnTo>
                  <a:pt x="329887" y="1463240"/>
                </a:lnTo>
                <a:lnTo>
                  <a:pt x="302004" y="1441767"/>
                </a:lnTo>
                <a:lnTo>
                  <a:pt x="349704" y="1334839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88133" y="1267645"/>
                </a:lnTo>
                <a:lnTo>
                  <a:pt x="177296" y="1316625"/>
                </a:lnTo>
                <a:lnTo>
                  <a:pt x="155921" y="1288668"/>
                </a:lnTo>
                <a:lnTo>
                  <a:pt x="229671" y="1197728"/>
                </a:lnTo>
                <a:lnTo>
                  <a:pt x="117374" y="1230867"/>
                </a:lnTo>
                <a:lnTo>
                  <a:pt x="99777" y="1200390"/>
                </a:lnTo>
                <a:lnTo>
                  <a:pt x="187589" y="1116889"/>
                </a:lnTo>
                <a:lnTo>
                  <a:pt x="67853" y="1135513"/>
                </a:lnTo>
                <a:lnTo>
                  <a:pt x="54442" y="1102976"/>
                </a:lnTo>
                <a:lnTo>
                  <a:pt x="149217" y="1034223"/>
                </a:lnTo>
                <a:lnTo>
                  <a:pt x="32168" y="1037167"/>
                </a:lnTo>
                <a:lnTo>
                  <a:pt x="23060" y="1003174"/>
                </a:lnTo>
                <a:lnTo>
                  <a:pt x="129491" y="945246"/>
                </a:lnTo>
                <a:lnTo>
                  <a:pt x="9015" y="932245"/>
                </a:lnTo>
                <a:lnTo>
                  <a:pt x="4482" y="897346"/>
                </a:lnTo>
                <a:lnTo>
                  <a:pt x="113823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798" y="764414"/>
                </a:lnTo>
                <a:lnTo>
                  <a:pt x="4792" y="720675"/>
                </a:lnTo>
                <a:lnTo>
                  <a:pt x="9447" y="685792"/>
                </a:lnTo>
                <a:lnTo>
                  <a:pt x="125899" y="673638"/>
                </a:lnTo>
                <a:lnTo>
                  <a:pt x="23060" y="617664"/>
                </a:lnTo>
                <a:lnTo>
                  <a:pt x="32168" y="583671"/>
                </a:lnTo>
                <a:lnTo>
                  <a:pt x="153306" y="586719"/>
                </a:lnTo>
                <a:lnTo>
                  <a:pt x="55470" y="515222"/>
                </a:lnTo>
                <a:lnTo>
                  <a:pt x="68995" y="482732"/>
                </a:lnTo>
                <a:lnTo>
                  <a:pt x="184626" y="501132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33594" y="424268"/>
                </a:lnTo>
                <a:lnTo>
                  <a:pt x="157598" y="329886"/>
                </a:lnTo>
                <a:lnTo>
                  <a:pt x="179070" y="302003"/>
                </a:lnTo>
                <a:lnTo>
                  <a:pt x="285999" y="349704"/>
                </a:lnTo>
                <a:lnTo>
                  <a:pt x="224925" y="249810"/>
                </a:lnTo>
                <a:lnTo>
                  <a:pt x="249810" y="224925"/>
                </a:lnTo>
                <a:lnTo>
                  <a:pt x="353191" y="288131"/>
                </a:lnTo>
                <a:lnTo>
                  <a:pt x="304213" y="177298"/>
                </a:lnTo>
                <a:lnTo>
                  <a:pt x="332171" y="155923"/>
                </a:lnTo>
                <a:lnTo>
                  <a:pt x="423111" y="229674"/>
                </a:lnTo>
                <a:lnTo>
                  <a:pt x="389972" y="117374"/>
                </a:lnTo>
                <a:lnTo>
                  <a:pt x="420450" y="99778"/>
                </a:lnTo>
                <a:lnTo>
                  <a:pt x="503949" y="187587"/>
                </a:lnTo>
                <a:lnTo>
                  <a:pt x="485326" y="67855"/>
                </a:lnTo>
                <a:lnTo>
                  <a:pt x="517863" y="54444"/>
                </a:lnTo>
                <a:lnTo>
                  <a:pt x="586616" y="149218"/>
                </a:lnTo>
                <a:lnTo>
                  <a:pt x="583671" y="32170"/>
                </a:lnTo>
                <a:lnTo>
                  <a:pt x="617664" y="23061"/>
                </a:lnTo>
                <a:lnTo>
                  <a:pt x="675593" y="129491"/>
                </a:lnTo>
                <a:lnTo>
                  <a:pt x="688593" y="9017"/>
                </a:lnTo>
                <a:lnTo>
                  <a:pt x="723493" y="4484"/>
                </a:lnTo>
                <a:lnTo>
                  <a:pt x="765373" y="113822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3" name="フリーフォーム: 図形 1772">
            <a:extLst>
              <a:ext uri="{FF2B5EF4-FFF2-40B4-BE49-F238E27FC236}">
                <a16:creationId xmlns:a16="http://schemas.microsoft.com/office/drawing/2014/main" id="{9FE74610-57DD-48DB-9C68-CCB154C64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6" y="2744788"/>
            <a:ext cx="1620837" cy="1620837"/>
          </a:xfrm>
          <a:custGeom>
            <a:avLst/>
            <a:gdLst>
              <a:gd name="connsiteX0" fmla="*/ 809319 w 1620837"/>
              <a:gd name="connsiteY0" fmla="*/ 686087 h 1620837"/>
              <a:gd name="connsiteX1" fmla="*/ 686087 w 1620837"/>
              <a:gd name="connsiteY1" fmla="*/ 809319 h 1620837"/>
              <a:gd name="connsiteX2" fmla="*/ 809319 w 1620837"/>
              <a:gd name="connsiteY2" fmla="*/ 932550 h 1620837"/>
              <a:gd name="connsiteX3" fmla="*/ 932551 w 1620837"/>
              <a:gd name="connsiteY3" fmla="*/ 809319 h 1620837"/>
              <a:gd name="connsiteX4" fmla="*/ 809319 w 1620837"/>
              <a:gd name="connsiteY4" fmla="*/ 686087 h 1620837"/>
              <a:gd name="connsiteX5" fmla="*/ 792822 w 1620837"/>
              <a:gd name="connsiteY5" fmla="*/ 0 h 1620837"/>
              <a:gd name="connsiteX6" fmla="*/ 828015 w 1620837"/>
              <a:gd name="connsiteY6" fmla="*/ 0 h 1620837"/>
              <a:gd name="connsiteX7" fmla="*/ 838447 w 1620837"/>
              <a:gd name="connsiteY7" fmla="*/ 43256 h 1620837"/>
              <a:gd name="connsiteX8" fmla="*/ 884377 w 1620837"/>
              <a:gd name="connsiteY8" fmla="*/ 45575 h 1620837"/>
              <a:gd name="connsiteX9" fmla="*/ 900162 w 1620837"/>
              <a:gd name="connsiteY9" fmla="*/ 4792 h 1620837"/>
              <a:gd name="connsiteX10" fmla="*/ 935045 w 1620837"/>
              <a:gd name="connsiteY10" fmla="*/ 9446 h 1620837"/>
              <a:gd name="connsiteX11" fmla="*/ 939842 w 1620837"/>
              <a:gd name="connsiteY11" fmla="*/ 55398 h 1620837"/>
              <a:gd name="connsiteX12" fmla="*/ 981380 w 1620837"/>
              <a:gd name="connsiteY12" fmla="*/ 63101 h 1620837"/>
              <a:gd name="connsiteX13" fmla="*/ 1003174 w 1620837"/>
              <a:gd name="connsiteY13" fmla="*/ 23060 h 1620837"/>
              <a:gd name="connsiteX14" fmla="*/ 1037168 w 1620837"/>
              <a:gd name="connsiteY14" fmla="*/ 32169 h 1620837"/>
              <a:gd name="connsiteX15" fmla="*/ 1036026 w 1620837"/>
              <a:gd name="connsiteY15" fmla="*/ 77556 h 1620837"/>
              <a:gd name="connsiteX16" fmla="*/ 1078309 w 1620837"/>
              <a:gd name="connsiteY16" fmla="*/ 92836 h 1620837"/>
              <a:gd name="connsiteX17" fmla="*/ 1105615 w 1620837"/>
              <a:gd name="connsiteY17" fmla="*/ 55470 h 1620837"/>
              <a:gd name="connsiteX18" fmla="*/ 1138105 w 1620837"/>
              <a:gd name="connsiteY18" fmla="*/ 68995 h 1620837"/>
              <a:gd name="connsiteX19" fmla="*/ 1131154 w 1620837"/>
              <a:gd name="connsiteY19" fmla="*/ 112678 h 1620837"/>
              <a:gd name="connsiteX20" fmla="*/ 1168425 w 1620837"/>
              <a:gd name="connsiteY20" fmla="*/ 133390 h 1620837"/>
              <a:gd name="connsiteX21" fmla="*/ 1200388 w 1620837"/>
              <a:gd name="connsiteY21" fmla="*/ 99777 h 1620837"/>
              <a:gd name="connsiteX22" fmla="*/ 1230866 w 1620837"/>
              <a:gd name="connsiteY22" fmla="*/ 117374 h 1620837"/>
              <a:gd name="connsiteX23" fmla="*/ 1218008 w 1620837"/>
              <a:gd name="connsiteY23" fmla="*/ 160945 h 1620837"/>
              <a:gd name="connsiteX24" fmla="*/ 1233667 w 1620837"/>
              <a:gd name="connsiteY24" fmla="*/ 169647 h 1620837"/>
              <a:gd name="connsiteX25" fmla="*/ 1255102 w 1620837"/>
              <a:gd name="connsiteY25" fmla="*/ 186463 h 1620837"/>
              <a:gd name="connsiteX26" fmla="*/ 1290951 w 1620837"/>
              <a:gd name="connsiteY26" fmla="*/ 157597 h 1620837"/>
              <a:gd name="connsiteX27" fmla="*/ 1318834 w 1620837"/>
              <a:gd name="connsiteY27" fmla="*/ 179070 h 1620837"/>
              <a:gd name="connsiteX28" fmla="*/ 1299870 w 1620837"/>
              <a:gd name="connsiteY28" fmla="*/ 221581 h 1620837"/>
              <a:gd name="connsiteX29" fmla="*/ 1328799 w 1620837"/>
              <a:gd name="connsiteY29" fmla="*/ 244276 h 1620837"/>
              <a:gd name="connsiteX30" fmla="*/ 1332631 w 1620837"/>
              <a:gd name="connsiteY30" fmla="*/ 248399 h 1620837"/>
              <a:gd name="connsiteX31" fmla="*/ 1371027 w 1620837"/>
              <a:gd name="connsiteY31" fmla="*/ 224924 h 1620837"/>
              <a:gd name="connsiteX32" fmla="*/ 1395912 w 1620837"/>
              <a:gd name="connsiteY32" fmla="*/ 249809 h 1620837"/>
              <a:gd name="connsiteX33" fmla="*/ 1371323 w 1620837"/>
              <a:gd name="connsiteY33" fmla="*/ 290027 h 1620837"/>
              <a:gd name="connsiteX34" fmla="*/ 1401695 w 1620837"/>
              <a:gd name="connsiteY34" fmla="*/ 322705 h 1620837"/>
              <a:gd name="connsiteX35" fmla="*/ 1443540 w 1620837"/>
              <a:gd name="connsiteY35" fmla="*/ 304213 h 1620837"/>
              <a:gd name="connsiteX36" fmla="*/ 1464915 w 1620837"/>
              <a:gd name="connsiteY36" fmla="*/ 332171 h 1620837"/>
              <a:gd name="connsiteX37" fmla="*/ 1435796 w 1620837"/>
              <a:gd name="connsiteY37" fmla="*/ 368076 h 1620837"/>
              <a:gd name="connsiteX38" fmla="*/ 1460117 w 1620837"/>
              <a:gd name="connsiteY38" fmla="*/ 402762 h 1620837"/>
              <a:gd name="connsiteX39" fmla="*/ 1503462 w 1620837"/>
              <a:gd name="connsiteY39" fmla="*/ 389971 h 1620837"/>
              <a:gd name="connsiteX40" fmla="*/ 1521058 w 1620837"/>
              <a:gd name="connsiteY40" fmla="*/ 420449 h 1620837"/>
              <a:gd name="connsiteX41" fmla="*/ 1487476 w 1620837"/>
              <a:gd name="connsiteY41" fmla="*/ 452383 h 1620837"/>
              <a:gd name="connsiteX42" fmla="*/ 1506390 w 1620837"/>
              <a:gd name="connsiteY42" fmla="*/ 487610 h 1620837"/>
              <a:gd name="connsiteX43" fmla="*/ 1508218 w 1620837"/>
              <a:gd name="connsiteY43" fmla="*/ 492288 h 1620837"/>
              <a:gd name="connsiteX44" fmla="*/ 1552982 w 1620837"/>
              <a:gd name="connsiteY44" fmla="*/ 485326 h 1620837"/>
              <a:gd name="connsiteX45" fmla="*/ 1566393 w 1620837"/>
              <a:gd name="connsiteY45" fmla="*/ 517863 h 1620837"/>
              <a:gd name="connsiteX46" fmla="*/ 1528853 w 1620837"/>
              <a:gd name="connsiteY46" fmla="*/ 545096 h 1620837"/>
              <a:gd name="connsiteX47" fmla="*/ 1539945 w 1620837"/>
              <a:gd name="connsiteY47" fmla="*/ 573482 h 1620837"/>
              <a:gd name="connsiteX48" fmla="*/ 1542848 w 1620837"/>
              <a:gd name="connsiteY48" fmla="*/ 584824 h 1620837"/>
              <a:gd name="connsiteX49" fmla="*/ 1588667 w 1620837"/>
              <a:gd name="connsiteY49" fmla="*/ 583671 h 1620837"/>
              <a:gd name="connsiteX50" fmla="*/ 1597776 w 1620837"/>
              <a:gd name="connsiteY50" fmla="*/ 617664 h 1620837"/>
              <a:gd name="connsiteX51" fmla="*/ 1556944 w 1620837"/>
              <a:gd name="connsiteY51" fmla="*/ 639888 h 1620837"/>
              <a:gd name="connsiteX52" fmla="*/ 1563120 w 1620837"/>
              <a:gd name="connsiteY52" fmla="*/ 664017 h 1620837"/>
              <a:gd name="connsiteX53" fmla="*/ 1564965 w 1620837"/>
              <a:gd name="connsiteY53" fmla="*/ 683537 h 1620837"/>
              <a:gd name="connsiteX54" fmla="*/ 1611820 w 1620837"/>
              <a:gd name="connsiteY54" fmla="*/ 688593 h 1620837"/>
              <a:gd name="connsiteX55" fmla="*/ 1616352 w 1620837"/>
              <a:gd name="connsiteY55" fmla="*/ 723492 h 1620837"/>
              <a:gd name="connsiteX56" fmla="*/ 1570405 w 1620837"/>
              <a:gd name="connsiteY56" fmla="*/ 741092 h 1620837"/>
              <a:gd name="connsiteX57" fmla="*/ 1574232 w 1620837"/>
              <a:gd name="connsiteY57" fmla="*/ 781583 h 1620837"/>
              <a:gd name="connsiteX58" fmla="*/ 1620837 w 1620837"/>
              <a:gd name="connsiteY58" fmla="*/ 792822 h 1620837"/>
              <a:gd name="connsiteX59" fmla="*/ 1620837 w 1620837"/>
              <a:gd name="connsiteY59" fmla="*/ 828015 h 1620837"/>
              <a:gd name="connsiteX60" fmla="*/ 1574019 w 1620837"/>
              <a:gd name="connsiteY60" fmla="*/ 839306 h 1620837"/>
              <a:gd name="connsiteX61" fmla="*/ 1569953 w 1620837"/>
              <a:gd name="connsiteY61" fmla="*/ 882322 h 1620837"/>
              <a:gd name="connsiteX62" fmla="*/ 1616045 w 1620837"/>
              <a:gd name="connsiteY62" fmla="*/ 900162 h 1620837"/>
              <a:gd name="connsiteX63" fmla="*/ 1611390 w 1620837"/>
              <a:gd name="connsiteY63" fmla="*/ 935045 h 1620837"/>
              <a:gd name="connsiteX64" fmla="*/ 1564508 w 1620837"/>
              <a:gd name="connsiteY64" fmla="*/ 939938 h 1620837"/>
              <a:gd name="connsiteX65" fmla="*/ 1563120 w 1620837"/>
              <a:gd name="connsiteY65" fmla="*/ 954621 h 1620837"/>
              <a:gd name="connsiteX66" fmla="*/ 1556449 w 1620837"/>
              <a:gd name="connsiteY66" fmla="*/ 980680 h 1620837"/>
              <a:gd name="connsiteX67" fmla="*/ 1597777 w 1620837"/>
              <a:gd name="connsiteY67" fmla="*/ 1003174 h 1620837"/>
              <a:gd name="connsiteX68" fmla="*/ 1588668 w 1620837"/>
              <a:gd name="connsiteY68" fmla="*/ 1037167 h 1620837"/>
              <a:gd name="connsiteX69" fmla="*/ 1542288 w 1620837"/>
              <a:gd name="connsiteY69" fmla="*/ 1036000 h 1620837"/>
              <a:gd name="connsiteX70" fmla="*/ 1539945 w 1620837"/>
              <a:gd name="connsiteY70" fmla="*/ 1045156 h 1620837"/>
              <a:gd name="connsiteX71" fmla="*/ 1526345 w 1620837"/>
              <a:gd name="connsiteY71" fmla="*/ 1077099 h 1620837"/>
              <a:gd name="connsiteX72" fmla="*/ 1565366 w 1620837"/>
              <a:gd name="connsiteY72" fmla="*/ 1105616 h 1620837"/>
              <a:gd name="connsiteX73" fmla="*/ 1551842 w 1620837"/>
              <a:gd name="connsiteY73" fmla="*/ 1138106 h 1620837"/>
              <a:gd name="connsiteX74" fmla="*/ 1503636 w 1620837"/>
              <a:gd name="connsiteY74" fmla="*/ 1130435 h 1620837"/>
              <a:gd name="connsiteX75" fmla="*/ 1487457 w 1620837"/>
              <a:gd name="connsiteY75" fmla="*/ 1168437 h 1620837"/>
              <a:gd name="connsiteX76" fmla="*/ 1521059 w 1620837"/>
              <a:gd name="connsiteY76" fmla="*/ 1200390 h 1620837"/>
              <a:gd name="connsiteX77" fmla="*/ 1503463 w 1620837"/>
              <a:gd name="connsiteY77" fmla="*/ 1230867 h 1620837"/>
              <a:gd name="connsiteX78" fmla="*/ 1456360 w 1620837"/>
              <a:gd name="connsiteY78" fmla="*/ 1216967 h 1620837"/>
              <a:gd name="connsiteX79" fmla="*/ 1432668 w 1620837"/>
              <a:gd name="connsiteY79" fmla="*/ 1252985 h 1620837"/>
              <a:gd name="connsiteX80" fmla="*/ 1463240 w 1620837"/>
              <a:gd name="connsiteY80" fmla="*/ 1290952 h 1620837"/>
              <a:gd name="connsiteX81" fmla="*/ 1441767 w 1620837"/>
              <a:gd name="connsiteY81" fmla="*/ 1318835 h 1620837"/>
              <a:gd name="connsiteX82" fmla="*/ 1398393 w 1620837"/>
              <a:gd name="connsiteY82" fmla="*/ 1299486 h 1620837"/>
              <a:gd name="connsiteX83" fmla="*/ 1370512 w 1620837"/>
              <a:gd name="connsiteY83" fmla="*/ 1329483 h 1620837"/>
              <a:gd name="connsiteX84" fmla="*/ 1395913 w 1620837"/>
              <a:gd name="connsiteY84" fmla="*/ 1371030 h 1620837"/>
              <a:gd name="connsiteX85" fmla="*/ 1371028 w 1620837"/>
              <a:gd name="connsiteY85" fmla="*/ 1395915 h 1620837"/>
              <a:gd name="connsiteX86" fmla="*/ 1331327 w 1620837"/>
              <a:gd name="connsiteY86" fmla="*/ 1371642 h 1620837"/>
              <a:gd name="connsiteX87" fmla="*/ 1328799 w 1620837"/>
              <a:gd name="connsiteY87" fmla="*/ 1374362 h 1620837"/>
              <a:gd name="connsiteX88" fmla="*/ 1297056 w 1620837"/>
              <a:gd name="connsiteY88" fmla="*/ 1399263 h 1620837"/>
              <a:gd name="connsiteX89" fmla="*/ 1316623 w 1620837"/>
              <a:gd name="connsiteY89" fmla="*/ 1443541 h 1620837"/>
              <a:gd name="connsiteX90" fmla="*/ 1288665 w 1620837"/>
              <a:gd name="connsiteY90" fmla="*/ 1464916 h 1620837"/>
              <a:gd name="connsiteX91" fmla="*/ 1251641 w 1620837"/>
              <a:gd name="connsiteY91" fmla="*/ 1434890 h 1620837"/>
              <a:gd name="connsiteX92" fmla="*/ 1233667 w 1620837"/>
              <a:gd name="connsiteY92" fmla="*/ 1448991 h 1620837"/>
              <a:gd name="connsiteX93" fmla="*/ 1217450 w 1620837"/>
              <a:gd name="connsiteY93" fmla="*/ 1458003 h 1620837"/>
              <a:gd name="connsiteX94" fmla="*/ 1230865 w 1620837"/>
              <a:gd name="connsiteY94" fmla="*/ 1503465 h 1620837"/>
              <a:gd name="connsiteX95" fmla="*/ 1200387 w 1620837"/>
              <a:gd name="connsiteY95" fmla="*/ 1521061 h 1620837"/>
              <a:gd name="connsiteX96" fmla="*/ 1167055 w 1620837"/>
              <a:gd name="connsiteY96" fmla="*/ 1486009 h 1620837"/>
              <a:gd name="connsiteX97" fmla="*/ 1128432 w 1620837"/>
              <a:gd name="connsiteY97" fmla="*/ 1507473 h 1620837"/>
              <a:gd name="connsiteX98" fmla="*/ 1135511 w 1620837"/>
              <a:gd name="connsiteY98" fmla="*/ 1552984 h 1620837"/>
              <a:gd name="connsiteX99" fmla="*/ 1102973 w 1620837"/>
              <a:gd name="connsiteY99" fmla="*/ 1566395 h 1620837"/>
              <a:gd name="connsiteX100" fmla="*/ 1074519 w 1620837"/>
              <a:gd name="connsiteY100" fmla="*/ 1527172 h 1620837"/>
              <a:gd name="connsiteX101" fmla="*/ 1035970 w 1620837"/>
              <a:gd name="connsiteY101" fmla="*/ 1541102 h 1620837"/>
              <a:gd name="connsiteX102" fmla="*/ 1037167 w 1620837"/>
              <a:gd name="connsiteY102" fmla="*/ 1588669 h 1620837"/>
              <a:gd name="connsiteX103" fmla="*/ 1003173 w 1620837"/>
              <a:gd name="connsiteY103" fmla="*/ 1597778 h 1620837"/>
              <a:gd name="connsiteX104" fmla="*/ 980291 w 1620837"/>
              <a:gd name="connsiteY104" fmla="*/ 1555738 h 1620837"/>
              <a:gd name="connsiteX105" fmla="*/ 937438 w 1620837"/>
              <a:gd name="connsiteY105" fmla="*/ 1563685 h 1620837"/>
              <a:gd name="connsiteX106" fmla="*/ 932243 w 1620837"/>
              <a:gd name="connsiteY106" fmla="*/ 1611823 h 1620837"/>
              <a:gd name="connsiteX107" fmla="*/ 897344 w 1620837"/>
              <a:gd name="connsiteY107" fmla="*/ 1616355 h 1620837"/>
              <a:gd name="connsiteX108" fmla="*/ 880830 w 1620837"/>
              <a:gd name="connsiteY108" fmla="*/ 1573242 h 1620837"/>
              <a:gd name="connsiteX109" fmla="*/ 838984 w 1620837"/>
              <a:gd name="connsiteY109" fmla="*/ 1575354 h 1620837"/>
              <a:gd name="connsiteX110" fmla="*/ 828015 w 1620837"/>
              <a:gd name="connsiteY110" fmla="*/ 1620837 h 1620837"/>
              <a:gd name="connsiteX111" fmla="*/ 792822 w 1620837"/>
              <a:gd name="connsiteY111" fmla="*/ 1620837 h 1620837"/>
              <a:gd name="connsiteX112" fmla="*/ 781880 w 1620837"/>
              <a:gd name="connsiteY112" fmla="*/ 1575467 h 1620837"/>
              <a:gd name="connsiteX113" fmla="*/ 737253 w 1620837"/>
              <a:gd name="connsiteY113" fmla="*/ 1573214 h 1620837"/>
              <a:gd name="connsiteX114" fmla="*/ 720675 w 1620837"/>
              <a:gd name="connsiteY114" fmla="*/ 1616045 h 1620837"/>
              <a:gd name="connsiteX115" fmla="*/ 685792 w 1620837"/>
              <a:gd name="connsiteY115" fmla="*/ 1611391 h 1620837"/>
              <a:gd name="connsiteX116" fmla="*/ 680805 w 1620837"/>
              <a:gd name="connsiteY116" fmla="*/ 1563611 h 1620837"/>
              <a:gd name="connsiteX117" fmla="*/ 640343 w 1620837"/>
              <a:gd name="connsiteY117" fmla="*/ 1556108 h 1620837"/>
              <a:gd name="connsiteX118" fmla="*/ 617663 w 1620837"/>
              <a:gd name="connsiteY118" fmla="*/ 1597777 h 1620837"/>
              <a:gd name="connsiteX119" fmla="*/ 583670 w 1620837"/>
              <a:gd name="connsiteY119" fmla="*/ 1588668 h 1620837"/>
              <a:gd name="connsiteX120" fmla="*/ 584846 w 1620837"/>
              <a:gd name="connsiteY120" fmla="*/ 1541889 h 1620837"/>
              <a:gd name="connsiteX121" fmla="*/ 543341 w 1620837"/>
              <a:gd name="connsiteY121" fmla="*/ 1526890 h 1620837"/>
              <a:gd name="connsiteX122" fmla="*/ 515222 w 1620837"/>
              <a:gd name="connsiteY122" fmla="*/ 1565367 h 1620837"/>
              <a:gd name="connsiteX123" fmla="*/ 482732 w 1620837"/>
              <a:gd name="connsiteY123" fmla="*/ 1551843 h 1620837"/>
              <a:gd name="connsiteX124" fmla="*/ 489826 w 1620837"/>
              <a:gd name="connsiteY124" fmla="*/ 1507262 h 1620837"/>
              <a:gd name="connsiteX125" fmla="*/ 453020 w 1620837"/>
              <a:gd name="connsiteY125" fmla="*/ 1486808 h 1620837"/>
              <a:gd name="connsiteX126" fmla="*/ 420449 w 1620837"/>
              <a:gd name="connsiteY126" fmla="*/ 1521060 h 1620837"/>
              <a:gd name="connsiteX127" fmla="*/ 389971 w 1620837"/>
              <a:gd name="connsiteY127" fmla="*/ 1503464 h 1620837"/>
              <a:gd name="connsiteX128" fmla="*/ 403077 w 1620837"/>
              <a:gd name="connsiteY128" fmla="*/ 1459052 h 1620837"/>
              <a:gd name="connsiteX129" fmla="*/ 384971 w 1620837"/>
              <a:gd name="connsiteY129" fmla="*/ 1448991 h 1620837"/>
              <a:gd name="connsiteX130" fmla="*/ 366033 w 1620837"/>
              <a:gd name="connsiteY130" fmla="*/ 1434134 h 1620837"/>
              <a:gd name="connsiteX131" fmla="*/ 329886 w 1620837"/>
              <a:gd name="connsiteY131" fmla="*/ 1463240 h 1620837"/>
              <a:gd name="connsiteX132" fmla="*/ 302003 w 1620837"/>
              <a:gd name="connsiteY132" fmla="*/ 1441767 h 1620837"/>
              <a:gd name="connsiteX133" fmla="*/ 321124 w 1620837"/>
              <a:gd name="connsiteY133" fmla="*/ 1398904 h 1620837"/>
              <a:gd name="connsiteX134" fmla="*/ 289839 w 1620837"/>
              <a:gd name="connsiteY134" fmla="*/ 1374362 h 1620837"/>
              <a:gd name="connsiteX135" fmla="*/ 288107 w 1620837"/>
              <a:gd name="connsiteY135" fmla="*/ 1372498 h 1620837"/>
              <a:gd name="connsiteX136" fmla="*/ 249807 w 1620837"/>
              <a:gd name="connsiteY136" fmla="*/ 1395915 h 1620837"/>
              <a:gd name="connsiteX137" fmla="*/ 224922 w 1620837"/>
              <a:gd name="connsiteY137" fmla="*/ 1371030 h 1620837"/>
              <a:gd name="connsiteX138" fmla="*/ 249452 w 1620837"/>
              <a:gd name="connsiteY138" fmla="*/ 1330909 h 1620837"/>
              <a:gd name="connsiteX139" fmla="*/ 219032 w 1620837"/>
              <a:gd name="connsiteY139" fmla="*/ 1298181 h 1620837"/>
              <a:gd name="connsiteX140" fmla="*/ 177294 w 1620837"/>
              <a:gd name="connsiteY140" fmla="*/ 1316625 h 1620837"/>
              <a:gd name="connsiteX141" fmla="*/ 155919 w 1620837"/>
              <a:gd name="connsiteY141" fmla="*/ 1288668 h 1620837"/>
              <a:gd name="connsiteX142" fmla="*/ 184688 w 1620837"/>
              <a:gd name="connsiteY142" fmla="*/ 1253194 h 1620837"/>
              <a:gd name="connsiteX143" fmla="*/ 160176 w 1620837"/>
              <a:gd name="connsiteY143" fmla="*/ 1218236 h 1620837"/>
              <a:gd name="connsiteX144" fmla="*/ 117372 w 1620837"/>
              <a:gd name="connsiteY144" fmla="*/ 1230867 h 1620837"/>
              <a:gd name="connsiteX145" fmla="*/ 99776 w 1620837"/>
              <a:gd name="connsiteY145" fmla="*/ 1200390 h 1620837"/>
              <a:gd name="connsiteX146" fmla="*/ 132687 w 1620837"/>
              <a:gd name="connsiteY146" fmla="*/ 1169094 h 1620837"/>
              <a:gd name="connsiteX147" fmla="*/ 112249 w 1620837"/>
              <a:gd name="connsiteY147" fmla="*/ 1131027 h 1620837"/>
              <a:gd name="connsiteX148" fmla="*/ 111357 w 1620837"/>
              <a:gd name="connsiteY148" fmla="*/ 1128746 h 1620837"/>
              <a:gd name="connsiteX149" fmla="*/ 67852 w 1620837"/>
              <a:gd name="connsiteY149" fmla="*/ 1135513 h 1620837"/>
              <a:gd name="connsiteX150" fmla="*/ 54442 w 1620837"/>
              <a:gd name="connsiteY150" fmla="*/ 1102976 h 1620837"/>
              <a:gd name="connsiteX151" fmla="*/ 90941 w 1620837"/>
              <a:gd name="connsiteY151" fmla="*/ 1076498 h 1620837"/>
              <a:gd name="connsiteX152" fmla="*/ 78694 w 1620837"/>
              <a:gd name="connsiteY152" fmla="*/ 1045156 h 1620837"/>
              <a:gd name="connsiteX153" fmla="*/ 76364 w 1620837"/>
              <a:gd name="connsiteY153" fmla="*/ 1036055 h 1620837"/>
              <a:gd name="connsiteX154" fmla="*/ 32167 w 1620837"/>
              <a:gd name="connsiteY154" fmla="*/ 1037167 h 1620837"/>
              <a:gd name="connsiteX155" fmla="*/ 23058 w 1620837"/>
              <a:gd name="connsiteY155" fmla="*/ 1003174 h 1620837"/>
              <a:gd name="connsiteX156" fmla="*/ 62457 w 1620837"/>
              <a:gd name="connsiteY156" fmla="*/ 981730 h 1620837"/>
              <a:gd name="connsiteX157" fmla="*/ 55518 w 1620837"/>
              <a:gd name="connsiteY157" fmla="*/ 954621 h 1620837"/>
              <a:gd name="connsiteX158" fmla="*/ 53861 w 1620837"/>
              <a:gd name="connsiteY158" fmla="*/ 937085 h 1620837"/>
              <a:gd name="connsiteX159" fmla="*/ 9014 w 1620837"/>
              <a:gd name="connsiteY159" fmla="*/ 932245 h 1620837"/>
              <a:gd name="connsiteX160" fmla="*/ 4482 w 1620837"/>
              <a:gd name="connsiteY160" fmla="*/ 897346 h 1620837"/>
              <a:gd name="connsiteX161" fmla="*/ 48511 w 1620837"/>
              <a:gd name="connsiteY161" fmla="*/ 880481 h 1620837"/>
              <a:gd name="connsiteX162" fmla="*/ 44568 w 1620837"/>
              <a:gd name="connsiteY162" fmla="*/ 838763 h 1620837"/>
              <a:gd name="connsiteX163" fmla="*/ 0 w 1620837"/>
              <a:gd name="connsiteY163" fmla="*/ 828015 h 1620837"/>
              <a:gd name="connsiteX164" fmla="*/ 0 w 1620837"/>
              <a:gd name="connsiteY164" fmla="*/ 792822 h 1620837"/>
              <a:gd name="connsiteX165" fmla="*/ 44355 w 1620837"/>
              <a:gd name="connsiteY165" fmla="*/ 782125 h 1620837"/>
              <a:gd name="connsiteX166" fmla="*/ 48562 w 1620837"/>
              <a:gd name="connsiteY166" fmla="*/ 737617 h 1620837"/>
              <a:gd name="connsiteX167" fmla="*/ 4791 w 1620837"/>
              <a:gd name="connsiteY167" fmla="*/ 720675 h 1620837"/>
              <a:gd name="connsiteX168" fmla="*/ 9446 w 1620837"/>
              <a:gd name="connsiteY168" fmla="*/ 685792 h 1620837"/>
              <a:gd name="connsiteX169" fmla="*/ 53898 w 1620837"/>
              <a:gd name="connsiteY169" fmla="*/ 681152 h 1620837"/>
              <a:gd name="connsiteX170" fmla="*/ 55518 w 1620837"/>
              <a:gd name="connsiteY170" fmla="*/ 664017 h 1620837"/>
              <a:gd name="connsiteX171" fmla="*/ 61963 w 1620837"/>
              <a:gd name="connsiteY171" fmla="*/ 638839 h 1620837"/>
              <a:gd name="connsiteX172" fmla="*/ 23059 w 1620837"/>
              <a:gd name="connsiteY172" fmla="*/ 617664 h 1620837"/>
              <a:gd name="connsiteX173" fmla="*/ 32168 w 1620837"/>
              <a:gd name="connsiteY173" fmla="*/ 583671 h 1620837"/>
              <a:gd name="connsiteX174" fmla="*/ 75804 w 1620837"/>
              <a:gd name="connsiteY174" fmla="*/ 584769 h 1620837"/>
              <a:gd name="connsiteX175" fmla="*/ 78694 w 1620837"/>
              <a:gd name="connsiteY175" fmla="*/ 573482 h 1620837"/>
              <a:gd name="connsiteX176" fmla="*/ 92101 w 1620837"/>
              <a:gd name="connsiteY176" fmla="*/ 541992 h 1620837"/>
              <a:gd name="connsiteX177" fmla="*/ 55470 w 1620837"/>
              <a:gd name="connsiteY177" fmla="*/ 515222 h 1620837"/>
              <a:gd name="connsiteX178" fmla="*/ 68994 w 1620837"/>
              <a:gd name="connsiteY178" fmla="*/ 482732 h 1620837"/>
              <a:gd name="connsiteX179" fmla="*/ 114264 w 1620837"/>
              <a:gd name="connsiteY179" fmla="*/ 489936 h 1620837"/>
              <a:gd name="connsiteX180" fmla="*/ 131148 w 1620837"/>
              <a:gd name="connsiteY180" fmla="*/ 450280 h 1620837"/>
              <a:gd name="connsiteX181" fmla="*/ 99777 w 1620837"/>
              <a:gd name="connsiteY181" fmla="*/ 420449 h 1620837"/>
              <a:gd name="connsiteX182" fmla="*/ 117373 w 1620837"/>
              <a:gd name="connsiteY182" fmla="*/ 389971 h 1620837"/>
              <a:gd name="connsiteX183" fmla="*/ 161423 w 1620837"/>
              <a:gd name="connsiteY183" fmla="*/ 402970 h 1620837"/>
              <a:gd name="connsiteX184" fmla="*/ 186161 w 1620837"/>
              <a:gd name="connsiteY184" fmla="*/ 365361 h 1620837"/>
              <a:gd name="connsiteX185" fmla="*/ 157597 w 1620837"/>
              <a:gd name="connsiteY185" fmla="*/ 329886 h 1620837"/>
              <a:gd name="connsiteX186" fmla="*/ 179069 w 1620837"/>
              <a:gd name="connsiteY186" fmla="*/ 302003 h 1620837"/>
              <a:gd name="connsiteX187" fmla="*/ 219444 w 1620837"/>
              <a:gd name="connsiteY187" fmla="*/ 320014 h 1620837"/>
              <a:gd name="connsiteX188" fmla="*/ 248640 w 1620837"/>
              <a:gd name="connsiteY188" fmla="*/ 288602 h 1620837"/>
              <a:gd name="connsiteX189" fmla="*/ 224922 w 1620837"/>
              <a:gd name="connsiteY189" fmla="*/ 249810 h 1620837"/>
              <a:gd name="connsiteX190" fmla="*/ 249808 w 1620837"/>
              <a:gd name="connsiteY190" fmla="*/ 224925 h 1620837"/>
              <a:gd name="connsiteX191" fmla="*/ 286802 w 1620837"/>
              <a:gd name="connsiteY191" fmla="*/ 247543 h 1620837"/>
              <a:gd name="connsiteX192" fmla="*/ 289839 w 1620837"/>
              <a:gd name="connsiteY192" fmla="*/ 244276 h 1620837"/>
              <a:gd name="connsiteX193" fmla="*/ 322491 w 1620837"/>
              <a:gd name="connsiteY193" fmla="*/ 218661 h 1620837"/>
              <a:gd name="connsiteX194" fmla="*/ 304212 w 1620837"/>
              <a:gd name="connsiteY194" fmla="*/ 177298 h 1620837"/>
              <a:gd name="connsiteX195" fmla="*/ 332170 w 1620837"/>
              <a:gd name="connsiteY195" fmla="*/ 155923 h 1620837"/>
              <a:gd name="connsiteX196" fmla="*/ 366734 w 1620837"/>
              <a:gd name="connsiteY196" fmla="*/ 183954 h 1620837"/>
              <a:gd name="connsiteX197" fmla="*/ 384971 w 1620837"/>
              <a:gd name="connsiteY197" fmla="*/ 169647 h 1620837"/>
              <a:gd name="connsiteX198" fmla="*/ 402518 w 1620837"/>
              <a:gd name="connsiteY198" fmla="*/ 159896 h 1620837"/>
              <a:gd name="connsiteX199" fmla="*/ 389970 w 1620837"/>
              <a:gd name="connsiteY199" fmla="*/ 117375 h 1620837"/>
              <a:gd name="connsiteX200" fmla="*/ 420448 w 1620837"/>
              <a:gd name="connsiteY200" fmla="*/ 99778 h 1620837"/>
              <a:gd name="connsiteX201" fmla="*/ 451650 w 1620837"/>
              <a:gd name="connsiteY201" fmla="*/ 132591 h 1620837"/>
              <a:gd name="connsiteX202" fmla="*/ 491318 w 1620837"/>
              <a:gd name="connsiteY202" fmla="*/ 110547 h 1620837"/>
              <a:gd name="connsiteX203" fmla="*/ 491930 w 1620837"/>
              <a:gd name="connsiteY203" fmla="*/ 110326 h 1620837"/>
              <a:gd name="connsiteX204" fmla="*/ 485324 w 1620837"/>
              <a:gd name="connsiteY204" fmla="*/ 67855 h 1620837"/>
              <a:gd name="connsiteX205" fmla="*/ 517862 w 1620837"/>
              <a:gd name="connsiteY205" fmla="*/ 54444 h 1620837"/>
              <a:gd name="connsiteX206" fmla="*/ 544594 w 1620837"/>
              <a:gd name="connsiteY206" fmla="*/ 91294 h 1620837"/>
              <a:gd name="connsiteX207" fmla="*/ 584791 w 1620837"/>
              <a:gd name="connsiteY207" fmla="*/ 76769 h 1620837"/>
              <a:gd name="connsiteX208" fmla="*/ 583669 w 1620837"/>
              <a:gd name="connsiteY208" fmla="*/ 32170 h 1620837"/>
              <a:gd name="connsiteX209" fmla="*/ 617662 w 1620837"/>
              <a:gd name="connsiteY209" fmla="*/ 23061 h 1620837"/>
              <a:gd name="connsiteX210" fmla="*/ 639254 w 1620837"/>
              <a:gd name="connsiteY210" fmla="*/ 62731 h 1620837"/>
              <a:gd name="connsiteX211" fmla="*/ 683685 w 1620837"/>
              <a:gd name="connsiteY211" fmla="*/ 54492 h 1620837"/>
              <a:gd name="connsiteX212" fmla="*/ 688592 w 1620837"/>
              <a:gd name="connsiteY212" fmla="*/ 9017 h 1620837"/>
              <a:gd name="connsiteX213" fmla="*/ 723491 w 1620837"/>
              <a:gd name="connsiteY213" fmla="*/ 4484 h 1620837"/>
              <a:gd name="connsiteX214" fmla="*/ 739136 w 1620837"/>
              <a:gd name="connsiteY214" fmla="*/ 45329 h 1620837"/>
              <a:gd name="connsiteX215" fmla="*/ 782418 w 1620837"/>
              <a:gd name="connsiteY215" fmla="*/ 43143 h 162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1620837" h="1620837">
                <a:moveTo>
                  <a:pt x="809319" y="686087"/>
                </a:moveTo>
                <a:cubicBezTo>
                  <a:pt x="741236" y="686087"/>
                  <a:pt x="686087" y="741236"/>
                  <a:pt x="686087" y="809319"/>
                </a:cubicBezTo>
                <a:cubicBezTo>
                  <a:pt x="686087" y="877402"/>
                  <a:pt x="741236" y="932550"/>
                  <a:pt x="809319" y="932550"/>
                </a:cubicBezTo>
                <a:cubicBezTo>
                  <a:pt x="877402" y="932550"/>
                  <a:pt x="932551" y="877402"/>
                  <a:pt x="932551" y="809319"/>
                </a:cubicBezTo>
                <a:cubicBezTo>
                  <a:pt x="932551" y="741236"/>
                  <a:pt x="877402" y="686087"/>
                  <a:pt x="809319" y="686087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38447" y="43256"/>
                </a:lnTo>
                <a:lnTo>
                  <a:pt x="884377" y="45575"/>
                </a:lnTo>
                <a:lnTo>
                  <a:pt x="900162" y="4792"/>
                </a:lnTo>
                <a:lnTo>
                  <a:pt x="935045" y="9446"/>
                </a:lnTo>
                <a:lnTo>
                  <a:pt x="939842" y="55398"/>
                </a:lnTo>
                <a:lnTo>
                  <a:pt x="981380" y="63101"/>
                </a:lnTo>
                <a:lnTo>
                  <a:pt x="1003174" y="23060"/>
                </a:lnTo>
                <a:lnTo>
                  <a:pt x="1037168" y="32169"/>
                </a:lnTo>
                <a:lnTo>
                  <a:pt x="1036026" y="77556"/>
                </a:lnTo>
                <a:lnTo>
                  <a:pt x="1078309" y="92836"/>
                </a:lnTo>
                <a:lnTo>
                  <a:pt x="1105615" y="55470"/>
                </a:lnTo>
                <a:lnTo>
                  <a:pt x="1138105" y="68995"/>
                </a:lnTo>
                <a:lnTo>
                  <a:pt x="1131154" y="112678"/>
                </a:lnTo>
                <a:lnTo>
                  <a:pt x="1168425" y="133390"/>
                </a:lnTo>
                <a:lnTo>
                  <a:pt x="1200388" y="99777"/>
                </a:lnTo>
                <a:lnTo>
                  <a:pt x="1230866" y="117374"/>
                </a:lnTo>
                <a:lnTo>
                  <a:pt x="1218008" y="160945"/>
                </a:lnTo>
                <a:lnTo>
                  <a:pt x="1233667" y="169647"/>
                </a:lnTo>
                <a:lnTo>
                  <a:pt x="1255102" y="186463"/>
                </a:lnTo>
                <a:lnTo>
                  <a:pt x="1290951" y="157597"/>
                </a:lnTo>
                <a:lnTo>
                  <a:pt x="1318834" y="179070"/>
                </a:lnTo>
                <a:lnTo>
                  <a:pt x="1299870" y="221581"/>
                </a:lnTo>
                <a:lnTo>
                  <a:pt x="1328799" y="244276"/>
                </a:lnTo>
                <a:lnTo>
                  <a:pt x="1332631" y="248399"/>
                </a:lnTo>
                <a:lnTo>
                  <a:pt x="1371027" y="224924"/>
                </a:lnTo>
                <a:lnTo>
                  <a:pt x="1395912" y="249809"/>
                </a:lnTo>
                <a:lnTo>
                  <a:pt x="1371323" y="290027"/>
                </a:lnTo>
                <a:lnTo>
                  <a:pt x="1401695" y="322705"/>
                </a:lnTo>
                <a:lnTo>
                  <a:pt x="1443540" y="304213"/>
                </a:lnTo>
                <a:lnTo>
                  <a:pt x="1464915" y="332171"/>
                </a:lnTo>
                <a:lnTo>
                  <a:pt x="1435796" y="368076"/>
                </a:lnTo>
                <a:lnTo>
                  <a:pt x="1460117" y="402762"/>
                </a:lnTo>
                <a:lnTo>
                  <a:pt x="1503462" y="389971"/>
                </a:lnTo>
                <a:lnTo>
                  <a:pt x="1521058" y="420449"/>
                </a:lnTo>
                <a:lnTo>
                  <a:pt x="1487476" y="452383"/>
                </a:lnTo>
                <a:lnTo>
                  <a:pt x="1506390" y="487610"/>
                </a:lnTo>
                <a:lnTo>
                  <a:pt x="1508218" y="492288"/>
                </a:lnTo>
                <a:lnTo>
                  <a:pt x="1552982" y="485326"/>
                </a:lnTo>
                <a:lnTo>
                  <a:pt x="1566393" y="517863"/>
                </a:lnTo>
                <a:lnTo>
                  <a:pt x="1528853" y="545096"/>
                </a:lnTo>
                <a:lnTo>
                  <a:pt x="1539945" y="573482"/>
                </a:lnTo>
                <a:lnTo>
                  <a:pt x="1542848" y="584824"/>
                </a:lnTo>
                <a:lnTo>
                  <a:pt x="1588667" y="583671"/>
                </a:lnTo>
                <a:lnTo>
                  <a:pt x="1597776" y="617664"/>
                </a:lnTo>
                <a:lnTo>
                  <a:pt x="1556944" y="639888"/>
                </a:lnTo>
                <a:lnTo>
                  <a:pt x="1563120" y="664017"/>
                </a:lnTo>
                <a:lnTo>
                  <a:pt x="1564965" y="683537"/>
                </a:lnTo>
                <a:lnTo>
                  <a:pt x="1611820" y="688593"/>
                </a:lnTo>
                <a:lnTo>
                  <a:pt x="1616352" y="723492"/>
                </a:lnTo>
                <a:lnTo>
                  <a:pt x="1570405" y="741092"/>
                </a:lnTo>
                <a:lnTo>
                  <a:pt x="1574232" y="78158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74019" y="839306"/>
                </a:lnTo>
                <a:lnTo>
                  <a:pt x="1569953" y="882322"/>
                </a:lnTo>
                <a:lnTo>
                  <a:pt x="1616045" y="900162"/>
                </a:lnTo>
                <a:lnTo>
                  <a:pt x="1611390" y="935045"/>
                </a:lnTo>
                <a:lnTo>
                  <a:pt x="1564508" y="939938"/>
                </a:lnTo>
                <a:lnTo>
                  <a:pt x="1563120" y="954621"/>
                </a:lnTo>
                <a:lnTo>
                  <a:pt x="1556449" y="980680"/>
                </a:lnTo>
                <a:lnTo>
                  <a:pt x="1597777" y="1003174"/>
                </a:lnTo>
                <a:lnTo>
                  <a:pt x="1588668" y="1037167"/>
                </a:lnTo>
                <a:lnTo>
                  <a:pt x="1542288" y="1036000"/>
                </a:lnTo>
                <a:lnTo>
                  <a:pt x="1539945" y="1045156"/>
                </a:lnTo>
                <a:lnTo>
                  <a:pt x="1526345" y="1077099"/>
                </a:lnTo>
                <a:lnTo>
                  <a:pt x="1565366" y="1105616"/>
                </a:lnTo>
                <a:lnTo>
                  <a:pt x="1551842" y="1138106"/>
                </a:lnTo>
                <a:lnTo>
                  <a:pt x="1503636" y="1130435"/>
                </a:lnTo>
                <a:lnTo>
                  <a:pt x="1487457" y="1168437"/>
                </a:lnTo>
                <a:lnTo>
                  <a:pt x="1521059" y="1200390"/>
                </a:lnTo>
                <a:lnTo>
                  <a:pt x="1503463" y="1230867"/>
                </a:lnTo>
                <a:lnTo>
                  <a:pt x="1456360" y="1216967"/>
                </a:lnTo>
                <a:lnTo>
                  <a:pt x="1432668" y="1252985"/>
                </a:lnTo>
                <a:lnTo>
                  <a:pt x="1463240" y="1290952"/>
                </a:lnTo>
                <a:lnTo>
                  <a:pt x="1441767" y="1318835"/>
                </a:lnTo>
                <a:lnTo>
                  <a:pt x="1398393" y="1299486"/>
                </a:lnTo>
                <a:lnTo>
                  <a:pt x="1370512" y="1329483"/>
                </a:lnTo>
                <a:lnTo>
                  <a:pt x="1395913" y="1371030"/>
                </a:lnTo>
                <a:lnTo>
                  <a:pt x="1371028" y="1395915"/>
                </a:lnTo>
                <a:lnTo>
                  <a:pt x="1331327" y="1371642"/>
                </a:lnTo>
                <a:lnTo>
                  <a:pt x="1328799" y="1374362"/>
                </a:lnTo>
                <a:lnTo>
                  <a:pt x="1297056" y="1399263"/>
                </a:lnTo>
                <a:lnTo>
                  <a:pt x="1316623" y="1443541"/>
                </a:lnTo>
                <a:lnTo>
                  <a:pt x="1288665" y="1464916"/>
                </a:lnTo>
                <a:lnTo>
                  <a:pt x="1251641" y="1434890"/>
                </a:lnTo>
                <a:lnTo>
                  <a:pt x="1233667" y="1448991"/>
                </a:lnTo>
                <a:lnTo>
                  <a:pt x="1217450" y="1458003"/>
                </a:lnTo>
                <a:lnTo>
                  <a:pt x="1230865" y="1503465"/>
                </a:lnTo>
                <a:lnTo>
                  <a:pt x="1200387" y="1521061"/>
                </a:lnTo>
                <a:lnTo>
                  <a:pt x="1167055" y="1486009"/>
                </a:lnTo>
                <a:lnTo>
                  <a:pt x="1128432" y="1507473"/>
                </a:lnTo>
                <a:lnTo>
                  <a:pt x="1135511" y="1552984"/>
                </a:lnTo>
                <a:lnTo>
                  <a:pt x="1102973" y="1566395"/>
                </a:lnTo>
                <a:lnTo>
                  <a:pt x="1074519" y="1527172"/>
                </a:lnTo>
                <a:lnTo>
                  <a:pt x="1035970" y="1541102"/>
                </a:lnTo>
                <a:lnTo>
                  <a:pt x="1037167" y="1588669"/>
                </a:lnTo>
                <a:lnTo>
                  <a:pt x="1003173" y="1597778"/>
                </a:lnTo>
                <a:lnTo>
                  <a:pt x="980291" y="1555738"/>
                </a:lnTo>
                <a:lnTo>
                  <a:pt x="937438" y="1563685"/>
                </a:lnTo>
                <a:lnTo>
                  <a:pt x="932243" y="1611823"/>
                </a:lnTo>
                <a:lnTo>
                  <a:pt x="897344" y="1616355"/>
                </a:lnTo>
                <a:lnTo>
                  <a:pt x="880830" y="1573242"/>
                </a:lnTo>
                <a:lnTo>
                  <a:pt x="838984" y="1575354"/>
                </a:lnTo>
                <a:lnTo>
                  <a:pt x="828015" y="1620837"/>
                </a:lnTo>
                <a:lnTo>
                  <a:pt x="792822" y="1620837"/>
                </a:lnTo>
                <a:lnTo>
                  <a:pt x="781880" y="1575467"/>
                </a:lnTo>
                <a:lnTo>
                  <a:pt x="737253" y="1573214"/>
                </a:lnTo>
                <a:lnTo>
                  <a:pt x="720675" y="1616045"/>
                </a:lnTo>
                <a:lnTo>
                  <a:pt x="685792" y="1611391"/>
                </a:lnTo>
                <a:lnTo>
                  <a:pt x="680805" y="1563611"/>
                </a:lnTo>
                <a:lnTo>
                  <a:pt x="640343" y="1556108"/>
                </a:lnTo>
                <a:lnTo>
                  <a:pt x="617663" y="1597777"/>
                </a:lnTo>
                <a:lnTo>
                  <a:pt x="583670" y="1588668"/>
                </a:lnTo>
                <a:lnTo>
                  <a:pt x="584846" y="1541889"/>
                </a:lnTo>
                <a:lnTo>
                  <a:pt x="543341" y="1526890"/>
                </a:lnTo>
                <a:lnTo>
                  <a:pt x="515222" y="1565367"/>
                </a:lnTo>
                <a:lnTo>
                  <a:pt x="482732" y="1551843"/>
                </a:lnTo>
                <a:lnTo>
                  <a:pt x="489826" y="1507262"/>
                </a:lnTo>
                <a:lnTo>
                  <a:pt x="453020" y="1486808"/>
                </a:lnTo>
                <a:lnTo>
                  <a:pt x="420449" y="1521060"/>
                </a:lnTo>
                <a:lnTo>
                  <a:pt x="389971" y="1503464"/>
                </a:lnTo>
                <a:lnTo>
                  <a:pt x="403077" y="1459052"/>
                </a:lnTo>
                <a:lnTo>
                  <a:pt x="384971" y="1448991"/>
                </a:lnTo>
                <a:lnTo>
                  <a:pt x="366033" y="1434134"/>
                </a:lnTo>
                <a:lnTo>
                  <a:pt x="329886" y="1463240"/>
                </a:lnTo>
                <a:lnTo>
                  <a:pt x="302003" y="1441767"/>
                </a:lnTo>
                <a:lnTo>
                  <a:pt x="321124" y="1398904"/>
                </a:lnTo>
                <a:lnTo>
                  <a:pt x="289839" y="1374362"/>
                </a:lnTo>
                <a:lnTo>
                  <a:pt x="288107" y="1372498"/>
                </a:lnTo>
                <a:lnTo>
                  <a:pt x="249807" y="1395915"/>
                </a:lnTo>
                <a:lnTo>
                  <a:pt x="224922" y="1371030"/>
                </a:lnTo>
                <a:lnTo>
                  <a:pt x="249452" y="1330909"/>
                </a:lnTo>
                <a:lnTo>
                  <a:pt x="219032" y="1298181"/>
                </a:lnTo>
                <a:lnTo>
                  <a:pt x="177294" y="1316625"/>
                </a:lnTo>
                <a:lnTo>
                  <a:pt x="155919" y="1288668"/>
                </a:lnTo>
                <a:lnTo>
                  <a:pt x="184688" y="1253194"/>
                </a:lnTo>
                <a:lnTo>
                  <a:pt x="160176" y="1218236"/>
                </a:lnTo>
                <a:lnTo>
                  <a:pt x="117372" y="1230867"/>
                </a:lnTo>
                <a:lnTo>
                  <a:pt x="99776" y="1200390"/>
                </a:lnTo>
                <a:lnTo>
                  <a:pt x="132687" y="1169094"/>
                </a:lnTo>
                <a:lnTo>
                  <a:pt x="112249" y="1131027"/>
                </a:lnTo>
                <a:lnTo>
                  <a:pt x="111357" y="1128746"/>
                </a:lnTo>
                <a:lnTo>
                  <a:pt x="67852" y="1135513"/>
                </a:lnTo>
                <a:lnTo>
                  <a:pt x="54442" y="1102976"/>
                </a:lnTo>
                <a:lnTo>
                  <a:pt x="90941" y="1076498"/>
                </a:lnTo>
                <a:lnTo>
                  <a:pt x="78694" y="1045156"/>
                </a:lnTo>
                <a:lnTo>
                  <a:pt x="76364" y="1036055"/>
                </a:lnTo>
                <a:lnTo>
                  <a:pt x="32167" y="1037167"/>
                </a:lnTo>
                <a:lnTo>
                  <a:pt x="23058" y="1003174"/>
                </a:lnTo>
                <a:lnTo>
                  <a:pt x="62457" y="981730"/>
                </a:lnTo>
                <a:lnTo>
                  <a:pt x="55518" y="954621"/>
                </a:lnTo>
                <a:lnTo>
                  <a:pt x="53861" y="937085"/>
                </a:lnTo>
                <a:lnTo>
                  <a:pt x="9014" y="932245"/>
                </a:lnTo>
                <a:lnTo>
                  <a:pt x="4482" y="897346"/>
                </a:lnTo>
                <a:lnTo>
                  <a:pt x="48511" y="880481"/>
                </a:lnTo>
                <a:lnTo>
                  <a:pt x="44568" y="838763"/>
                </a:lnTo>
                <a:lnTo>
                  <a:pt x="0" y="828015"/>
                </a:lnTo>
                <a:lnTo>
                  <a:pt x="0" y="792822"/>
                </a:lnTo>
                <a:lnTo>
                  <a:pt x="44355" y="782125"/>
                </a:lnTo>
                <a:lnTo>
                  <a:pt x="48562" y="737617"/>
                </a:lnTo>
                <a:lnTo>
                  <a:pt x="4791" y="720675"/>
                </a:lnTo>
                <a:lnTo>
                  <a:pt x="9446" y="685792"/>
                </a:lnTo>
                <a:lnTo>
                  <a:pt x="53898" y="681152"/>
                </a:lnTo>
                <a:lnTo>
                  <a:pt x="55518" y="664017"/>
                </a:lnTo>
                <a:lnTo>
                  <a:pt x="61963" y="638839"/>
                </a:lnTo>
                <a:lnTo>
                  <a:pt x="23059" y="617664"/>
                </a:lnTo>
                <a:lnTo>
                  <a:pt x="32168" y="583671"/>
                </a:lnTo>
                <a:lnTo>
                  <a:pt x="75804" y="584769"/>
                </a:lnTo>
                <a:lnTo>
                  <a:pt x="78694" y="573482"/>
                </a:lnTo>
                <a:lnTo>
                  <a:pt x="92101" y="541992"/>
                </a:lnTo>
                <a:lnTo>
                  <a:pt x="55470" y="515222"/>
                </a:lnTo>
                <a:lnTo>
                  <a:pt x="68994" y="482732"/>
                </a:lnTo>
                <a:lnTo>
                  <a:pt x="114264" y="489936"/>
                </a:lnTo>
                <a:lnTo>
                  <a:pt x="131148" y="450280"/>
                </a:lnTo>
                <a:lnTo>
                  <a:pt x="99777" y="420449"/>
                </a:lnTo>
                <a:lnTo>
                  <a:pt x="117373" y="389971"/>
                </a:lnTo>
                <a:lnTo>
                  <a:pt x="161423" y="402970"/>
                </a:lnTo>
                <a:lnTo>
                  <a:pt x="186161" y="365361"/>
                </a:lnTo>
                <a:lnTo>
                  <a:pt x="157597" y="329886"/>
                </a:lnTo>
                <a:lnTo>
                  <a:pt x="179069" y="302003"/>
                </a:lnTo>
                <a:lnTo>
                  <a:pt x="219444" y="320014"/>
                </a:lnTo>
                <a:lnTo>
                  <a:pt x="248640" y="288602"/>
                </a:lnTo>
                <a:lnTo>
                  <a:pt x="224922" y="249810"/>
                </a:lnTo>
                <a:lnTo>
                  <a:pt x="249808" y="224925"/>
                </a:lnTo>
                <a:lnTo>
                  <a:pt x="286802" y="247543"/>
                </a:lnTo>
                <a:lnTo>
                  <a:pt x="289839" y="244276"/>
                </a:lnTo>
                <a:lnTo>
                  <a:pt x="322491" y="218661"/>
                </a:lnTo>
                <a:lnTo>
                  <a:pt x="304212" y="177298"/>
                </a:lnTo>
                <a:lnTo>
                  <a:pt x="332170" y="155923"/>
                </a:lnTo>
                <a:lnTo>
                  <a:pt x="366734" y="183954"/>
                </a:lnTo>
                <a:lnTo>
                  <a:pt x="384971" y="169647"/>
                </a:lnTo>
                <a:lnTo>
                  <a:pt x="402518" y="159896"/>
                </a:lnTo>
                <a:lnTo>
                  <a:pt x="389970" y="117375"/>
                </a:lnTo>
                <a:lnTo>
                  <a:pt x="420448" y="99778"/>
                </a:lnTo>
                <a:lnTo>
                  <a:pt x="451650" y="132591"/>
                </a:lnTo>
                <a:lnTo>
                  <a:pt x="491318" y="110547"/>
                </a:lnTo>
                <a:lnTo>
                  <a:pt x="491930" y="110326"/>
                </a:lnTo>
                <a:lnTo>
                  <a:pt x="485324" y="67855"/>
                </a:lnTo>
                <a:lnTo>
                  <a:pt x="517862" y="54444"/>
                </a:lnTo>
                <a:lnTo>
                  <a:pt x="544594" y="91294"/>
                </a:lnTo>
                <a:lnTo>
                  <a:pt x="584791" y="76769"/>
                </a:lnTo>
                <a:lnTo>
                  <a:pt x="583669" y="32170"/>
                </a:lnTo>
                <a:lnTo>
                  <a:pt x="617662" y="23061"/>
                </a:lnTo>
                <a:lnTo>
                  <a:pt x="639254" y="62731"/>
                </a:lnTo>
                <a:lnTo>
                  <a:pt x="683685" y="54492"/>
                </a:lnTo>
                <a:lnTo>
                  <a:pt x="688592" y="9017"/>
                </a:lnTo>
                <a:lnTo>
                  <a:pt x="723491" y="4484"/>
                </a:lnTo>
                <a:lnTo>
                  <a:pt x="739136" y="45329"/>
                </a:lnTo>
                <a:lnTo>
                  <a:pt x="782418" y="43143"/>
                </a:lnTo>
                <a:close/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79" name="フリーフォーム: 図形 1778">
            <a:extLst>
              <a:ext uri="{FF2B5EF4-FFF2-40B4-BE49-F238E27FC236}">
                <a16:creationId xmlns:a16="http://schemas.microsoft.com/office/drawing/2014/main" id="{46F15A0C-8153-4B31-ABD6-95F152480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326" y="4690612"/>
            <a:ext cx="1620837" cy="1620838"/>
          </a:xfrm>
          <a:custGeom>
            <a:avLst/>
            <a:gdLst>
              <a:gd name="connsiteX0" fmla="*/ 809319 w 1620837"/>
              <a:gd name="connsiteY0" fmla="*/ 245318 h 1620838"/>
              <a:gd name="connsiteX1" fmla="*/ 245221 w 1620837"/>
              <a:gd name="connsiteY1" fmla="*/ 809870 h 1620838"/>
              <a:gd name="connsiteX2" fmla="*/ 809319 w 1620837"/>
              <a:gd name="connsiteY2" fmla="*/ 1374421 h 1620838"/>
              <a:gd name="connsiteX3" fmla="*/ 1373417 w 1620837"/>
              <a:gd name="connsiteY3" fmla="*/ 809870 h 1620838"/>
              <a:gd name="connsiteX4" fmla="*/ 809319 w 1620837"/>
              <a:gd name="connsiteY4" fmla="*/ 245318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56423 w 1620837"/>
              <a:gd name="connsiteY7" fmla="*/ 117796 h 1620838"/>
              <a:gd name="connsiteX8" fmla="*/ 900162 w 1620837"/>
              <a:gd name="connsiteY8" fmla="*/ 4792 h 1620838"/>
              <a:gd name="connsiteX9" fmla="*/ 935045 w 1620837"/>
              <a:gd name="connsiteY9" fmla="*/ 9446 h 1620838"/>
              <a:gd name="connsiteX10" fmla="*/ 947200 w 1620837"/>
              <a:gd name="connsiteY10" fmla="*/ 125900 h 1620838"/>
              <a:gd name="connsiteX11" fmla="*/ 1003174 w 1620837"/>
              <a:gd name="connsiteY11" fmla="*/ 23061 h 1620838"/>
              <a:gd name="connsiteX12" fmla="*/ 1037168 w 1620837"/>
              <a:gd name="connsiteY12" fmla="*/ 32169 h 1620838"/>
              <a:gd name="connsiteX13" fmla="*/ 1034120 w 1620837"/>
              <a:gd name="connsiteY13" fmla="*/ 153304 h 1620838"/>
              <a:gd name="connsiteX14" fmla="*/ 1105616 w 1620837"/>
              <a:gd name="connsiteY14" fmla="*/ 55470 h 1620838"/>
              <a:gd name="connsiteX15" fmla="*/ 1138106 w 1620837"/>
              <a:gd name="connsiteY15" fmla="*/ 68995 h 1620838"/>
              <a:gd name="connsiteX16" fmla="*/ 1119707 w 1620837"/>
              <a:gd name="connsiteY16" fmla="*/ 184625 h 1620838"/>
              <a:gd name="connsiteX17" fmla="*/ 1200390 w 1620837"/>
              <a:gd name="connsiteY17" fmla="*/ 99777 h 1620838"/>
              <a:gd name="connsiteX18" fmla="*/ 1230867 w 1620837"/>
              <a:gd name="connsiteY18" fmla="*/ 117373 h 1620838"/>
              <a:gd name="connsiteX19" fmla="*/ 1196572 w 1620837"/>
              <a:gd name="connsiteY19" fmla="*/ 233592 h 1620838"/>
              <a:gd name="connsiteX20" fmla="*/ 1290952 w 1620837"/>
              <a:gd name="connsiteY20" fmla="*/ 157597 h 1620838"/>
              <a:gd name="connsiteX21" fmla="*/ 1318835 w 1620837"/>
              <a:gd name="connsiteY21" fmla="*/ 179070 h 1620838"/>
              <a:gd name="connsiteX22" fmla="*/ 1271136 w 1620837"/>
              <a:gd name="connsiteY22" fmla="*/ 285997 h 1620838"/>
              <a:gd name="connsiteX23" fmla="*/ 1371029 w 1620837"/>
              <a:gd name="connsiteY23" fmla="*/ 224923 h 1620838"/>
              <a:gd name="connsiteX24" fmla="*/ 1395914 w 1620837"/>
              <a:gd name="connsiteY24" fmla="*/ 249809 h 1620838"/>
              <a:gd name="connsiteX25" fmla="*/ 1332707 w 1620837"/>
              <a:gd name="connsiteY25" fmla="*/ 353192 h 1620838"/>
              <a:gd name="connsiteX26" fmla="*/ 1443541 w 1620837"/>
              <a:gd name="connsiteY26" fmla="*/ 304213 h 1620838"/>
              <a:gd name="connsiteX27" fmla="*/ 1464916 w 1620837"/>
              <a:gd name="connsiteY27" fmla="*/ 332171 h 1620838"/>
              <a:gd name="connsiteX28" fmla="*/ 1391167 w 1620837"/>
              <a:gd name="connsiteY28" fmla="*/ 423110 h 1620838"/>
              <a:gd name="connsiteX29" fmla="*/ 1503464 w 1620837"/>
              <a:gd name="connsiteY29" fmla="*/ 389971 h 1620838"/>
              <a:gd name="connsiteX30" fmla="*/ 1521060 w 1620837"/>
              <a:gd name="connsiteY30" fmla="*/ 420449 h 1620838"/>
              <a:gd name="connsiteX31" fmla="*/ 1433250 w 1620837"/>
              <a:gd name="connsiteY31" fmla="*/ 503949 h 1620838"/>
              <a:gd name="connsiteX32" fmla="*/ 1552983 w 1620837"/>
              <a:gd name="connsiteY32" fmla="*/ 485325 h 1620838"/>
              <a:gd name="connsiteX33" fmla="*/ 1566394 w 1620837"/>
              <a:gd name="connsiteY33" fmla="*/ 517863 h 1620838"/>
              <a:gd name="connsiteX34" fmla="*/ 1471621 w 1620837"/>
              <a:gd name="connsiteY34" fmla="*/ 586615 h 1620838"/>
              <a:gd name="connsiteX35" fmla="*/ 1588669 w 1620837"/>
              <a:gd name="connsiteY35" fmla="*/ 583671 h 1620838"/>
              <a:gd name="connsiteX36" fmla="*/ 1597778 w 1620837"/>
              <a:gd name="connsiteY36" fmla="*/ 617664 h 1620838"/>
              <a:gd name="connsiteX37" fmla="*/ 1491348 w 1620837"/>
              <a:gd name="connsiteY37" fmla="*/ 675592 h 1620838"/>
              <a:gd name="connsiteX38" fmla="*/ 1611822 w 1620837"/>
              <a:gd name="connsiteY38" fmla="*/ 688593 h 1620838"/>
              <a:gd name="connsiteX39" fmla="*/ 1616354 w 1620837"/>
              <a:gd name="connsiteY39" fmla="*/ 723492 h 1620838"/>
              <a:gd name="connsiteX40" fmla="*/ 1507017 w 1620837"/>
              <a:gd name="connsiteY40" fmla="*/ 765373 h 1620838"/>
              <a:gd name="connsiteX41" fmla="*/ 1620837 w 1620837"/>
              <a:gd name="connsiteY41" fmla="*/ 792822 h 1620838"/>
              <a:gd name="connsiteX42" fmla="*/ 1620837 w 1620837"/>
              <a:gd name="connsiteY42" fmla="*/ 828015 h 1620838"/>
              <a:gd name="connsiteX43" fmla="*/ 1503041 w 1620837"/>
              <a:gd name="connsiteY43" fmla="*/ 856423 h 1620838"/>
              <a:gd name="connsiteX44" fmla="*/ 1616045 w 1620837"/>
              <a:gd name="connsiteY44" fmla="*/ 900162 h 1620838"/>
              <a:gd name="connsiteX45" fmla="*/ 1611391 w 1620837"/>
              <a:gd name="connsiteY45" fmla="*/ 935045 h 1620838"/>
              <a:gd name="connsiteX46" fmla="*/ 1494938 w 1620837"/>
              <a:gd name="connsiteY46" fmla="*/ 947200 h 1620838"/>
              <a:gd name="connsiteX47" fmla="*/ 1597778 w 1620837"/>
              <a:gd name="connsiteY47" fmla="*/ 1003174 h 1620838"/>
              <a:gd name="connsiteX48" fmla="*/ 1588669 w 1620837"/>
              <a:gd name="connsiteY48" fmla="*/ 1037168 h 1620838"/>
              <a:gd name="connsiteX49" fmla="*/ 1467534 w 1620837"/>
              <a:gd name="connsiteY49" fmla="*/ 1034120 h 1620838"/>
              <a:gd name="connsiteX50" fmla="*/ 1565367 w 1620837"/>
              <a:gd name="connsiteY50" fmla="*/ 1105616 h 1620838"/>
              <a:gd name="connsiteX51" fmla="*/ 1551843 w 1620837"/>
              <a:gd name="connsiteY51" fmla="*/ 1138106 h 1620838"/>
              <a:gd name="connsiteX52" fmla="*/ 1436212 w 1620837"/>
              <a:gd name="connsiteY52" fmla="*/ 1119707 h 1620838"/>
              <a:gd name="connsiteX53" fmla="*/ 1521060 w 1620837"/>
              <a:gd name="connsiteY53" fmla="*/ 1200389 h 1620838"/>
              <a:gd name="connsiteX54" fmla="*/ 1503464 w 1620837"/>
              <a:gd name="connsiteY54" fmla="*/ 1230867 h 1620838"/>
              <a:gd name="connsiteX55" fmla="*/ 1387245 w 1620837"/>
              <a:gd name="connsiteY55" fmla="*/ 1196571 h 1620838"/>
              <a:gd name="connsiteX56" fmla="*/ 1463240 w 1620837"/>
              <a:gd name="connsiteY56" fmla="*/ 1290952 h 1620838"/>
              <a:gd name="connsiteX57" fmla="*/ 1441768 w 1620837"/>
              <a:gd name="connsiteY57" fmla="*/ 1318835 h 1620838"/>
              <a:gd name="connsiteX58" fmla="*/ 1334839 w 1620837"/>
              <a:gd name="connsiteY58" fmla="*/ 1271135 h 1620838"/>
              <a:gd name="connsiteX59" fmla="*/ 1395914 w 1620837"/>
              <a:gd name="connsiteY59" fmla="*/ 1371030 h 1620838"/>
              <a:gd name="connsiteX60" fmla="*/ 1371029 w 1620837"/>
              <a:gd name="connsiteY60" fmla="*/ 1395915 h 1620838"/>
              <a:gd name="connsiteX61" fmla="*/ 1267647 w 1620837"/>
              <a:gd name="connsiteY61" fmla="*/ 1332708 h 1620838"/>
              <a:gd name="connsiteX62" fmla="*/ 1316625 w 1620837"/>
              <a:gd name="connsiteY62" fmla="*/ 1443541 h 1620838"/>
              <a:gd name="connsiteX63" fmla="*/ 1288668 w 1620837"/>
              <a:gd name="connsiteY63" fmla="*/ 1464916 h 1620838"/>
              <a:gd name="connsiteX64" fmla="*/ 1197729 w 1620837"/>
              <a:gd name="connsiteY64" fmla="*/ 1391167 h 1620838"/>
              <a:gd name="connsiteX65" fmla="*/ 1230867 w 1620837"/>
              <a:gd name="connsiteY65" fmla="*/ 1503465 h 1620838"/>
              <a:gd name="connsiteX66" fmla="*/ 1200390 w 1620837"/>
              <a:gd name="connsiteY66" fmla="*/ 1521061 h 1620838"/>
              <a:gd name="connsiteX67" fmla="*/ 1116888 w 1620837"/>
              <a:gd name="connsiteY67" fmla="*/ 1433249 h 1620838"/>
              <a:gd name="connsiteX68" fmla="*/ 1135512 w 1620837"/>
              <a:gd name="connsiteY68" fmla="*/ 1552984 h 1620838"/>
              <a:gd name="connsiteX69" fmla="*/ 1102975 w 1620837"/>
              <a:gd name="connsiteY69" fmla="*/ 1566395 h 1620838"/>
              <a:gd name="connsiteX70" fmla="*/ 1034223 w 1620837"/>
              <a:gd name="connsiteY70" fmla="*/ 1471623 h 1620838"/>
              <a:gd name="connsiteX71" fmla="*/ 1037168 w 1620837"/>
              <a:gd name="connsiteY71" fmla="*/ 1588669 h 1620838"/>
              <a:gd name="connsiteX72" fmla="*/ 1003174 w 1620837"/>
              <a:gd name="connsiteY72" fmla="*/ 1597778 h 1620838"/>
              <a:gd name="connsiteX73" fmla="*/ 945246 w 1620837"/>
              <a:gd name="connsiteY73" fmla="*/ 1491348 h 1620838"/>
              <a:gd name="connsiteX74" fmla="*/ 932246 w 1620837"/>
              <a:gd name="connsiteY74" fmla="*/ 1611822 h 1620838"/>
              <a:gd name="connsiteX75" fmla="*/ 897346 w 1620837"/>
              <a:gd name="connsiteY75" fmla="*/ 1616355 h 1620838"/>
              <a:gd name="connsiteX76" fmla="*/ 855465 w 1620837"/>
              <a:gd name="connsiteY76" fmla="*/ 1507016 h 1620838"/>
              <a:gd name="connsiteX77" fmla="*/ 828015 w 1620837"/>
              <a:gd name="connsiteY77" fmla="*/ 1620838 h 1620838"/>
              <a:gd name="connsiteX78" fmla="*/ 792822 w 1620837"/>
              <a:gd name="connsiteY78" fmla="*/ 1620838 h 1620838"/>
              <a:gd name="connsiteX79" fmla="*/ 764414 w 1620837"/>
              <a:gd name="connsiteY79" fmla="*/ 1503042 h 1620838"/>
              <a:gd name="connsiteX80" fmla="*/ 720676 w 1620837"/>
              <a:gd name="connsiteY80" fmla="*/ 1616046 h 1620838"/>
              <a:gd name="connsiteX81" fmla="*/ 685792 w 1620837"/>
              <a:gd name="connsiteY81" fmla="*/ 1611392 h 1620838"/>
              <a:gd name="connsiteX82" fmla="*/ 673637 w 1620837"/>
              <a:gd name="connsiteY82" fmla="*/ 1494938 h 1620838"/>
              <a:gd name="connsiteX83" fmla="*/ 617663 w 1620837"/>
              <a:gd name="connsiteY83" fmla="*/ 1597778 h 1620838"/>
              <a:gd name="connsiteX84" fmla="*/ 583670 w 1620837"/>
              <a:gd name="connsiteY84" fmla="*/ 1588669 h 1620838"/>
              <a:gd name="connsiteX85" fmla="*/ 586718 w 1620837"/>
              <a:gd name="connsiteY85" fmla="*/ 1467534 h 1620838"/>
              <a:gd name="connsiteX86" fmla="*/ 515222 w 1620837"/>
              <a:gd name="connsiteY86" fmla="*/ 1565368 h 1620838"/>
              <a:gd name="connsiteX87" fmla="*/ 482731 w 1620837"/>
              <a:gd name="connsiteY87" fmla="*/ 1551843 h 1620838"/>
              <a:gd name="connsiteX88" fmla="*/ 501131 w 1620837"/>
              <a:gd name="connsiteY88" fmla="*/ 1436214 h 1620838"/>
              <a:gd name="connsiteX89" fmla="*/ 420448 w 1620837"/>
              <a:gd name="connsiteY89" fmla="*/ 1521061 h 1620838"/>
              <a:gd name="connsiteX90" fmla="*/ 389970 w 1620837"/>
              <a:gd name="connsiteY90" fmla="*/ 1503465 h 1620838"/>
              <a:gd name="connsiteX91" fmla="*/ 424266 w 1620837"/>
              <a:gd name="connsiteY91" fmla="*/ 1387246 h 1620838"/>
              <a:gd name="connsiteX92" fmla="*/ 329885 w 1620837"/>
              <a:gd name="connsiteY92" fmla="*/ 1463241 h 1620838"/>
              <a:gd name="connsiteX93" fmla="*/ 302002 w 1620837"/>
              <a:gd name="connsiteY93" fmla="*/ 1441768 h 1620838"/>
              <a:gd name="connsiteX94" fmla="*/ 349702 w 1620837"/>
              <a:gd name="connsiteY94" fmla="*/ 1334841 h 1620838"/>
              <a:gd name="connsiteX95" fmla="*/ 249809 w 1620837"/>
              <a:gd name="connsiteY95" fmla="*/ 1395915 h 1620838"/>
              <a:gd name="connsiteX96" fmla="*/ 224924 w 1620837"/>
              <a:gd name="connsiteY96" fmla="*/ 1371030 h 1620838"/>
              <a:gd name="connsiteX97" fmla="*/ 288131 w 1620837"/>
              <a:gd name="connsiteY97" fmla="*/ 1267646 h 1620838"/>
              <a:gd name="connsiteX98" fmla="*/ 177296 w 1620837"/>
              <a:gd name="connsiteY98" fmla="*/ 1316625 h 1620838"/>
              <a:gd name="connsiteX99" fmla="*/ 155921 w 1620837"/>
              <a:gd name="connsiteY99" fmla="*/ 1288667 h 1620838"/>
              <a:gd name="connsiteX100" fmla="*/ 229671 w 1620837"/>
              <a:gd name="connsiteY100" fmla="*/ 1197729 h 1620838"/>
              <a:gd name="connsiteX101" fmla="*/ 117373 w 1620837"/>
              <a:gd name="connsiteY101" fmla="*/ 1230867 h 1620838"/>
              <a:gd name="connsiteX102" fmla="*/ 99777 w 1620837"/>
              <a:gd name="connsiteY102" fmla="*/ 1200389 h 1620838"/>
              <a:gd name="connsiteX103" fmla="*/ 187587 w 1620837"/>
              <a:gd name="connsiteY103" fmla="*/ 1116889 h 1620838"/>
              <a:gd name="connsiteX104" fmla="*/ 67854 w 1620837"/>
              <a:gd name="connsiteY104" fmla="*/ 1135513 h 1620838"/>
              <a:gd name="connsiteX105" fmla="*/ 54443 w 1620837"/>
              <a:gd name="connsiteY105" fmla="*/ 1102975 h 1620838"/>
              <a:gd name="connsiteX106" fmla="*/ 149217 w 1620837"/>
              <a:gd name="connsiteY106" fmla="*/ 1034223 h 1620838"/>
              <a:gd name="connsiteX107" fmla="*/ 32168 w 1620837"/>
              <a:gd name="connsiteY107" fmla="*/ 1037168 h 1620838"/>
              <a:gd name="connsiteX108" fmla="*/ 23059 w 1620837"/>
              <a:gd name="connsiteY108" fmla="*/ 1003174 h 1620838"/>
              <a:gd name="connsiteX109" fmla="*/ 129490 w 1620837"/>
              <a:gd name="connsiteY109" fmla="*/ 945246 h 1620838"/>
              <a:gd name="connsiteX110" fmla="*/ 9016 w 1620837"/>
              <a:gd name="connsiteY110" fmla="*/ 932245 h 1620838"/>
              <a:gd name="connsiteX111" fmla="*/ 4483 w 1620837"/>
              <a:gd name="connsiteY111" fmla="*/ 897346 h 1620838"/>
              <a:gd name="connsiteX112" fmla="*/ 113822 w 1620837"/>
              <a:gd name="connsiteY112" fmla="*/ 855465 h 1620838"/>
              <a:gd name="connsiteX113" fmla="*/ 0 w 1620837"/>
              <a:gd name="connsiteY113" fmla="*/ 828015 h 1620838"/>
              <a:gd name="connsiteX114" fmla="*/ 0 w 1620837"/>
              <a:gd name="connsiteY114" fmla="*/ 792822 h 1620838"/>
              <a:gd name="connsiteX115" fmla="*/ 117796 w 1620837"/>
              <a:gd name="connsiteY115" fmla="*/ 764414 h 1620838"/>
              <a:gd name="connsiteX116" fmla="*/ 4792 w 1620837"/>
              <a:gd name="connsiteY116" fmla="*/ 720675 h 1620838"/>
              <a:gd name="connsiteX117" fmla="*/ 9446 w 1620837"/>
              <a:gd name="connsiteY117" fmla="*/ 685792 h 1620838"/>
              <a:gd name="connsiteX118" fmla="*/ 125897 w 1620837"/>
              <a:gd name="connsiteY118" fmla="*/ 673637 h 1620838"/>
              <a:gd name="connsiteX119" fmla="*/ 23059 w 1620837"/>
              <a:gd name="connsiteY119" fmla="*/ 617664 h 1620838"/>
              <a:gd name="connsiteX120" fmla="*/ 32168 w 1620837"/>
              <a:gd name="connsiteY120" fmla="*/ 583671 h 1620838"/>
              <a:gd name="connsiteX121" fmla="*/ 153304 w 1620837"/>
              <a:gd name="connsiteY121" fmla="*/ 586718 h 1620838"/>
              <a:gd name="connsiteX122" fmla="*/ 55470 w 1620837"/>
              <a:gd name="connsiteY122" fmla="*/ 515222 h 1620838"/>
              <a:gd name="connsiteX123" fmla="*/ 68995 w 1620837"/>
              <a:gd name="connsiteY123" fmla="*/ 482732 h 1620838"/>
              <a:gd name="connsiteX124" fmla="*/ 184625 w 1620837"/>
              <a:gd name="connsiteY124" fmla="*/ 501132 h 1620838"/>
              <a:gd name="connsiteX125" fmla="*/ 99777 w 1620837"/>
              <a:gd name="connsiteY125" fmla="*/ 420449 h 1620838"/>
              <a:gd name="connsiteX126" fmla="*/ 117373 w 1620837"/>
              <a:gd name="connsiteY126" fmla="*/ 389971 h 1620838"/>
              <a:gd name="connsiteX127" fmla="*/ 233593 w 1620837"/>
              <a:gd name="connsiteY127" fmla="*/ 424267 h 1620838"/>
              <a:gd name="connsiteX128" fmla="*/ 157597 w 1620837"/>
              <a:gd name="connsiteY128" fmla="*/ 329886 h 1620838"/>
              <a:gd name="connsiteX129" fmla="*/ 179070 w 1620837"/>
              <a:gd name="connsiteY129" fmla="*/ 302003 h 1620838"/>
              <a:gd name="connsiteX130" fmla="*/ 285998 w 1620837"/>
              <a:gd name="connsiteY130" fmla="*/ 349703 h 1620838"/>
              <a:gd name="connsiteX131" fmla="*/ 224924 w 1620837"/>
              <a:gd name="connsiteY131" fmla="*/ 249809 h 1620838"/>
              <a:gd name="connsiteX132" fmla="*/ 249809 w 1620837"/>
              <a:gd name="connsiteY132" fmla="*/ 224923 h 1620838"/>
              <a:gd name="connsiteX133" fmla="*/ 353190 w 1620837"/>
              <a:gd name="connsiteY133" fmla="*/ 288130 h 1620838"/>
              <a:gd name="connsiteX134" fmla="*/ 304212 w 1620837"/>
              <a:gd name="connsiteY134" fmla="*/ 177297 h 1620838"/>
              <a:gd name="connsiteX135" fmla="*/ 332170 w 1620837"/>
              <a:gd name="connsiteY135" fmla="*/ 155922 h 1620838"/>
              <a:gd name="connsiteX136" fmla="*/ 423109 w 1620837"/>
              <a:gd name="connsiteY136" fmla="*/ 229671 h 1620838"/>
              <a:gd name="connsiteX137" fmla="*/ 389970 w 1620837"/>
              <a:gd name="connsiteY137" fmla="*/ 117373 h 1620838"/>
              <a:gd name="connsiteX138" fmla="*/ 420448 w 1620837"/>
              <a:gd name="connsiteY138" fmla="*/ 99777 h 1620838"/>
              <a:gd name="connsiteX139" fmla="*/ 503950 w 1620837"/>
              <a:gd name="connsiteY139" fmla="*/ 187589 h 1620838"/>
              <a:gd name="connsiteX140" fmla="*/ 485326 w 1620837"/>
              <a:gd name="connsiteY140" fmla="*/ 67854 h 1620838"/>
              <a:gd name="connsiteX141" fmla="*/ 517863 w 1620837"/>
              <a:gd name="connsiteY141" fmla="*/ 54443 h 1620838"/>
              <a:gd name="connsiteX142" fmla="*/ 586615 w 1620837"/>
              <a:gd name="connsiteY142" fmla="*/ 149216 h 1620838"/>
              <a:gd name="connsiteX143" fmla="*/ 583670 w 1620837"/>
              <a:gd name="connsiteY143" fmla="*/ 32169 h 1620838"/>
              <a:gd name="connsiteX144" fmla="*/ 617663 w 1620837"/>
              <a:gd name="connsiteY144" fmla="*/ 23061 h 1620838"/>
              <a:gd name="connsiteX145" fmla="*/ 675591 w 1620837"/>
              <a:gd name="connsiteY145" fmla="*/ 129490 h 1620838"/>
              <a:gd name="connsiteX146" fmla="*/ 688592 w 1620837"/>
              <a:gd name="connsiteY146" fmla="*/ 9016 h 1620838"/>
              <a:gd name="connsiteX147" fmla="*/ 723492 w 1620837"/>
              <a:gd name="connsiteY147" fmla="*/ 4483 h 1620838"/>
              <a:gd name="connsiteX148" fmla="*/ 765372 w 1620837"/>
              <a:gd name="connsiteY148" fmla="*/ 113822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620837" h="1620838">
                <a:moveTo>
                  <a:pt x="809319" y="245318"/>
                </a:moveTo>
                <a:cubicBezTo>
                  <a:pt x="497806" y="245318"/>
                  <a:pt x="245221" y="498106"/>
                  <a:pt x="245221" y="809870"/>
                </a:cubicBezTo>
                <a:cubicBezTo>
                  <a:pt x="245221" y="1121633"/>
                  <a:pt x="497806" y="1374421"/>
                  <a:pt x="809319" y="1374421"/>
                </a:cubicBezTo>
                <a:cubicBezTo>
                  <a:pt x="1120832" y="1374421"/>
                  <a:pt x="1373417" y="1121633"/>
                  <a:pt x="1373417" y="809870"/>
                </a:cubicBezTo>
                <a:cubicBezTo>
                  <a:pt x="1373417" y="498106"/>
                  <a:pt x="1120832" y="245318"/>
                  <a:pt x="809319" y="245318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56423" y="117796"/>
                </a:lnTo>
                <a:lnTo>
                  <a:pt x="900162" y="4792"/>
                </a:lnTo>
                <a:lnTo>
                  <a:pt x="935045" y="9446"/>
                </a:lnTo>
                <a:lnTo>
                  <a:pt x="947200" y="125900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4120" y="153304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7" y="184625"/>
                </a:lnTo>
                <a:lnTo>
                  <a:pt x="1200390" y="99777"/>
                </a:lnTo>
                <a:lnTo>
                  <a:pt x="1230867" y="117373"/>
                </a:lnTo>
                <a:lnTo>
                  <a:pt x="1196572" y="233592"/>
                </a:lnTo>
                <a:lnTo>
                  <a:pt x="1290952" y="157597"/>
                </a:lnTo>
                <a:lnTo>
                  <a:pt x="1318835" y="179070"/>
                </a:lnTo>
                <a:lnTo>
                  <a:pt x="1271136" y="285997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32707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7" y="423110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33250" y="503949"/>
                </a:lnTo>
                <a:lnTo>
                  <a:pt x="1552983" y="485325"/>
                </a:lnTo>
                <a:lnTo>
                  <a:pt x="1566394" y="517863"/>
                </a:lnTo>
                <a:lnTo>
                  <a:pt x="1471621" y="586615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91348" y="675592"/>
                </a:lnTo>
                <a:lnTo>
                  <a:pt x="1611822" y="688593"/>
                </a:lnTo>
                <a:lnTo>
                  <a:pt x="1616354" y="723492"/>
                </a:lnTo>
                <a:lnTo>
                  <a:pt x="1507017" y="76537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03041" y="856423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494938" y="947200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67534" y="1034120"/>
                </a:lnTo>
                <a:lnTo>
                  <a:pt x="1565367" y="1105616"/>
                </a:lnTo>
                <a:lnTo>
                  <a:pt x="1551843" y="1138106"/>
                </a:lnTo>
                <a:lnTo>
                  <a:pt x="1436212" y="1119707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87245" y="1196571"/>
                </a:lnTo>
                <a:lnTo>
                  <a:pt x="1463240" y="1290952"/>
                </a:lnTo>
                <a:lnTo>
                  <a:pt x="1441768" y="1318835"/>
                </a:lnTo>
                <a:lnTo>
                  <a:pt x="1334839" y="1271135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67647" y="1332708"/>
                </a:lnTo>
                <a:lnTo>
                  <a:pt x="1316625" y="1443541"/>
                </a:lnTo>
                <a:lnTo>
                  <a:pt x="1288668" y="1464916"/>
                </a:lnTo>
                <a:lnTo>
                  <a:pt x="1197729" y="1391167"/>
                </a:lnTo>
                <a:lnTo>
                  <a:pt x="1230867" y="1503465"/>
                </a:lnTo>
                <a:lnTo>
                  <a:pt x="1200390" y="1521061"/>
                </a:lnTo>
                <a:lnTo>
                  <a:pt x="1116888" y="1433249"/>
                </a:lnTo>
                <a:lnTo>
                  <a:pt x="1135512" y="1552984"/>
                </a:lnTo>
                <a:lnTo>
                  <a:pt x="1102975" y="1566395"/>
                </a:lnTo>
                <a:lnTo>
                  <a:pt x="1034223" y="1471623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5246" y="1491348"/>
                </a:lnTo>
                <a:lnTo>
                  <a:pt x="932246" y="1611822"/>
                </a:lnTo>
                <a:lnTo>
                  <a:pt x="897346" y="1616355"/>
                </a:lnTo>
                <a:lnTo>
                  <a:pt x="855465" y="1507016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4414" y="1503042"/>
                </a:lnTo>
                <a:lnTo>
                  <a:pt x="720676" y="1616046"/>
                </a:lnTo>
                <a:lnTo>
                  <a:pt x="685792" y="1611392"/>
                </a:lnTo>
                <a:lnTo>
                  <a:pt x="673637" y="1494938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718" y="1467534"/>
                </a:lnTo>
                <a:lnTo>
                  <a:pt x="515222" y="1565368"/>
                </a:lnTo>
                <a:lnTo>
                  <a:pt x="482731" y="1551843"/>
                </a:lnTo>
                <a:lnTo>
                  <a:pt x="501131" y="1436214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4266" y="1387246"/>
                </a:lnTo>
                <a:lnTo>
                  <a:pt x="329885" y="1463241"/>
                </a:lnTo>
                <a:lnTo>
                  <a:pt x="302002" y="1441768"/>
                </a:lnTo>
                <a:lnTo>
                  <a:pt x="349702" y="1334841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88131" y="1267646"/>
                </a:lnTo>
                <a:lnTo>
                  <a:pt x="177296" y="1316625"/>
                </a:lnTo>
                <a:lnTo>
                  <a:pt x="155921" y="1288667"/>
                </a:lnTo>
                <a:lnTo>
                  <a:pt x="229671" y="1197729"/>
                </a:lnTo>
                <a:lnTo>
                  <a:pt x="117373" y="1230867"/>
                </a:lnTo>
                <a:lnTo>
                  <a:pt x="99777" y="1200389"/>
                </a:lnTo>
                <a:lnTo>
                  <a:pt x="187587" y="1116889"/>
                </a:lnTo>
                <a:lnTo>
                  <a:pt x="67854" y="1135513"/>
                </a:lnTo>
                <a:lnTo>
                  <a:pt x="54443" y="1102975"/>
                </a:lnTo>
                <a:lnTo>
                  <a:pt x="149217" y="1034223"/>
                </a:lnTo>
                <a:lnTo>
                  <a:pt x="32168" y="1037168"/>
                </a:lnTo>
                <a:lnTo>
                  <a:pt x="23059" y="1003174"/>
                </a:lnTo>
                <a:lnTo>
                  <a:pt x="129490" y="945246"/>
                </a:lnTo>
                <a:lnTo>
                  <a:pt x="9016" y="932245"/>
                </a:lnTo>
                <a:lnTo>
                  <a:pt x="4483" y="897346"/>
                </a:lnTo>
                <a:lnTo>
                  <a:pt x="113822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796" y="764414"/>
                </a:lnTo>
                <a:lnTo>
                  <a:pt x="4792" y="720675"/>
                </a:lnTo>
                <a:lnTo>
                  <a:pt x="9446" y="685792"/>
                </a:lnTo>
                <a:lnTo>
                  <a:pt x="125897" y="673637"/>
                </a:lnTo>
                <a:lnTo>
                  <a:pt x="23059" y="617664"/>
                </a:lnTo>
                <a:lnTo>
                  <a:pt x="32168" y="583671"/>
                </a:lnTo>
                <a:lnTo>
                  <a:pt x="153304" y="586718"/>
                </a:lnTo>
                <a:lnTo>
                  <a:pt x="55470" y="515222"/>
                </a:lnTo>
                <a:lnTo>
                  <a:pt x="68995" y="482732"/>
                </a:lnTo>
                <a:lnTo>
                  <a:pt x="184625" y="501132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33593" y="424267"/>
                </a:lnTo>
                <a:lnTo>
                  <a:pt x="157597" y="329886"/>
                </a:lnTo>
                <a:lnTo>
                  <a:pt x="179070" y="302003"/>
                </a:lnTo>
                <a:lnTo>
                  <a:pt x="285998" y="349703"/>
                </a:lnTo>
                <a:lnTo>
                  <a:pt x="224924" y="249809"/>
                </a:lnTo>
                <a:lnTo>
                  <a:pt x="249809" y="224923"/>
                </a:lnTo>
                <a:lnTo>
                  <a:pt x="353190" y="288130"/>
                </a:lnTo>
                <a:lnTo>
                  <a:pt x="304212" y="177297"/>
                </a:lnTo>
                <a:lnTo>
                  <a:pt x="332170" y="155922"/>
                </a:lnTo>
                <a:lnTo>
                  <a:pt x="423109" y="229671"/>
                </a:lnTo>
                <a:lnTo>
                  <a:pt x="389970" y="117373"/>
                </a:lnTo>
                <a:lnTo>
                  <a:pt x="420448" y="99777"/>
                </a:lnTo>
                <a:lnTo>
                  <a:pt x="503950" y="187589"/>
                </a:lnTo>
                <a:lnTo>
                  <a:pt x="485326" y="67854"/>
                </a:lnTo>
                <a:lnTo>
                  <a:pt x="517863" y="54443"/>
                </a:lnTo>
                <a:lnTo>
                  <a:pt x="586615" y="149216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5591" y="129490"/>
                </a:lnTo>
                <a:lnTo>
                  <a:pt x="688592" y="9016"/>
                </a:lnTo>
                <a:lnTo>
                  <a:pt x="723492" y="4483"/>
                </a:lnTo>
                <a:lnTo>
                  <a:pt x="765372" y="11382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80" name="フリーフォーム: 図形 1779">
            <a:extLst>
              <a:ext uri="{FF2B5EF4-FFF2-40B4-BE49-F238E27FC236}">
                <a16:creationId xmlns:a16="http://schemas.microsoft.com/office/drawing/2014/main" id="{491CA20C-65FF-4BAC-A6B9-B9F30BBF5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49" y="4692200"/>
            <a:ext cx="1619250" cy="1619250"/>
          </a:xfrm>
          <a:custGeom>
            <a:avLst/>
            <a:gdLst>
              <a:gd name="connsiteX0" fmla="*/ 792046 w 1619250"/>
              <a:gd name="connsiteY0" fmla="*/ 0 h 1619250"/>
              <a:gd name="connsiteX1" fmla="*/ 827204 w 1619250"/>
              <a:gd name="connsiteY1" fmla="*/ 0 h 1619250"/>
              <a:gd name="connsiteX2" fmla="*/ 842861 w 1619250"/>
              <a:gd name="connsiteY2" fmla="*/ 64924 h 1619250"/>
              <a:gd name="connsiteX3" fmla="*/ 874759 w 1619250"/>
              <a:gd name="connsiteY3" fmla="*/ 68140 h 1619250"/>
              <a:gd name="connsiteX4" fmla="*/ 899280 w 1619250"/>
              <a:gd name="connsiteY4" fmla="*/ 4787 h 1619250"/>
              <a:gd name="connsiteX5" fmla="*/ 934130 w 1619250"/>
              <a:gd name="connsiteY5" fmla="*/ 9437 h 1619250"/>
              <a:gd name="connsiteX6" fmla="*/ 940953 w 1619250"/>
              <a:gd name="connsiteY6" fmla="*/ 74812 h 1619250"/>
              <a:gd name="connsiteX7" fmla="*/ 959735 w 1619250"/>
              <a:gd name="connsiteY7" fmla="*/ 76706 h 1619250"/>
              <a:gd name="connsiteX8" fmla="*/ 971311 w 1619250"/>
              <a:gd name="connsiteY8" fmla="*/ 79773 h 1619250"/>
              <a:gd name="connsiteX9" fmla="*/ 1002191 w 1619250"/>
              <a:gd name="connsiteY9" fmla="*/ 23038 h 1619250"/>
              <a:gd name="connsiteX10" fmla="*/ 1036152 w 1619250"/>
              <a:gd name="connsiteY10" fmla="*/ 32137 h 1619250"/>
              <a:gd name="connsiteX11" fmla="*/ 1034532 w 1619250"/>
              <a:gd name="connsiteY11" fmla="*/ 96525 h 1619250"/>
              <a:gd name="connsiteX12" fmla="*/ 1041768 w 1619250"/>
              <a:gd name="connsiteY12" fmla="*/ 98443 h 1619250"/>
              <a:gd name="connsiteX13" fmla="*/ 1065684 w 1619250"/>
              <a:gd name="connsiteY13" fmla="*/ 108576 h 1619250"/>
              <a:gd name="connsiteX14" fmla="*/ 1104533 w 1619250"/>
              <a:gd name="connsiteY14" fmla="*/ 55416 h 1619250"/>
              <a:gd name="connsiteX15" fmla="*/ 1136991 w 1619250"/>
              <a:gd name="connsiteY15" fmla="*/ 68927 h 1619250"/>
              <a:gd name="connsiteX16" fmla="*/ 1126577 w 1619250"/>
              <a:gd name="connsiteY16" fmla="*/ 134376 h 1619250"/>
              <a:gd name="connsiteX17" fmla="*/ 1154835 w 1619250"/>
              <a:gd name="connsiteY17" fmla="*/ 146348 h 1619250"/>
              <a:gd name="connsiteX18" fmla="*/ 1199213 w 1619250"/>
              <a:gd name="connsiteY18" fmla="*/ 99679 h 1619250"/>
              <a:gd name="connsiteX19" fmla="*/ 1229661 w 1619250"/>
              <a:gd name="connsiteY19" fmla="*/ 117259 h 1619250"/>
              <a:gd name="connsiteX20" fmla="*/ 1210700 w 1619250"/>
              <a:gd name="connsiteY20" fmla="*/ 181511 h 1619250"/>
              <a:gd name="connsiteX21" fmla="*/ 1238083 w 1619250"/>
              <a:gd name="connsiteY21" fmla="*/ 198994 h 1619250"/>
              <a:gd name="connsiteX22" fmla="*/ 1289687 w 1619250"/>
              <a:gd name="connsiteY22" fmla="*/ 157442 h 1619250"/>
              <a:gd name="connsiteX23" fmla="*/ 1317543 w 1619250"/>
              <a:gd name="connsiteY23" fmla="*/ 178894 h 1619250"/>
              <a:gd name="connsiteX24" fmla="*/ 1290492 w 1619250"/>
              <a:gd name="connsiteY24" fmla="*/ 239534 h 1619250"/>
              <a:gd name="connsiteX25" fmla="*/ 1312944 w 1619250"/>
              <a:gd name="connsiteY25" fmla="*/ 259395 h 1619250"/>
              <a:gd name="connsiteX26" fmla="*/ 1369686 w 1619250"/>
              <a:gd name="connsiteY26" fmla="*/ 224703 h 1619250"/>
              <a:gd name="connsiteX27" fmla="*/ 1394547 w 1619250"/>
              <a:gd name="connsiteY27" fmla="*/ 249564 h 1619250"/>
              <a:gd name="connsiteX28" fmla="*/ 1360076 w 1619250"/>
              <a:gd name="connsiteY28" fmla="*/ 305945 h 1619250"/>
              <a:gd name="connsiteX29" fmla="*/ 1381097 w 1619250"/>
              <a:gd name="connsiteY29" fmla="*/ 330884 h 1619250"/>
              <a:gd name="connsiteX30" fmla="*/ 1442127 w 1619250"/>
              <a:gd name="connsiteY30" fmla="*/ 303915 h 1619250"/>
              <a:gd name="connsiteX31" fmla="*/ 1463482 w 1619250"/>
              <a:gd name="connsiteY31" fmla="*/ 331845 h 1619250"/>
              <a:gd name="connsiteX32" fmla="*/ 1422335 w 1619250"/>
              <a:gd name="connsiteY32" fmla="*/ 382583 h 1619250"/>
              <a:gd name="connsiteX33" fmla="*/ 1438839 w 1619250"/>
              <a:gd name="connsiteY33" fmla="*/ 408224 h 1619250"/>
              <a:gd name="connsiteX34" fmla="*/ 1501991 w 1619250"/>
              <a:gd name="connsiteY34" fmla="*/ 389588 h 1619250"/>
              <a:gd name="connsiteX35" fmla="*/ 1519571 w 1619250"/>
              <a:gd name="connsiteY35" fmla="*/ 420036 h 1619250"/>
              <a:gd name="connsiteX36" fmla="*/ 1471928 w 1619250"/>
              <a:gd name="connsiteY36" fmla="*/ 465341 h 1619250"/>
              <a:gd name="connsiteX37" fmla="*/ 1486617 w 1619250"/>
              <a:gd name="connsiteY37" fmla="*/ 494936 h 1619250"/>
              <a:gd name="connsiteX38" fmla="*/ 1551463 w 1619250"/>
              <a:gd name="connsiteY38" fmla="*/ 484850 h 1619250"/>
              <a:gd name="connsiteX39" fmla="*/ 1564860 w 1619250"/>
              <a:gd name="connsiteY39" fmla="*/ 517355 h 1619250"/>
              <a:gd name="connsiteX40" fmla="*/ 1511477 w 1619250"/>
              <a:gd name="connsiteY40" fmla="*/ 556082 h 1619250"/>
              <a:gd name="connsiteX41" fmla="*/ 1521877 w 1619250"/>
              <a:gd name="connsiteY41" fmla="*/ 584740 h 1619250"/>
              <a:gd name="connsiteX42" fmla="*/ 1587112 w 1619250"/>
              <a:gd name="connsiteY42" fmla="*/ 583098 h 1619250"/>
              <a:gd name="connsiteX43" fmla="*/ 1596212 w 1619250"/>
              <a:gd name="connsiteY43" fmla="*/ 617059 h 1619250"/>
              <a:gd name="connsiteX44" fmla="*/ 1538248 w 1619250"/>
              <a:gd name="connsiteY44" fmla="*/ 648607 h 1619250"/>
              <a:gd name="connsiteX45" fmla="*/ 1544958 w 1619250"/>
              <a:gd name="connsiteY45" fmla="*/ 676746 h 1619250"/>
              <a:gd name="connsiteX46" fmla="*/ 1545326 w 1619250"/>
              <a:gd name="connsiteY46" fmla="*/ 680913 h 1619250"/>
              <a:gd name="connsiteX47" fmla="*/ 1610243 w 1619250"/>
              <a:gd name="connsiteY47" fmla="*/ 687918 h 1619250"/>
              <a:gd name="connsiteX48" fmla="*/ 1614771 w 1619250"/>
              <a:gd name="connsiteY48" fmla="*/ 722784 h 1619250"/>
              <a:gd name="connsiteX49" fmla="*/ 1551169 w 1619250"/>
              <a:gd name="connsiteY49" fmla="*/ 747145 h 1619250"/>
              <a:gd name="connsiteX50" fmla="*/ 1553737 w 1619250"/>
              <a:gd name="connsiteY50" fmla="*/ 776247 h 1619250"/>
              <a:gd name="connsiteX51" fmla="*/ 1619250 w 1619250"/>
              <a:gd name="connsiteY51" fmla="*/ 792046 h 1619250"/>
              <a:gd name="connsiteX52" fmla="*/ 1619250 w 1619250"/>
              <a:gd name="connsiteY52" fmla="*/ 827204 h 1619250"/>
              <a:gd name="connsiteX53" fmla="*/ 1553420 w 1619250"/>
              <a:gd name="connsiteY53" fmla="*/ 843080 h 1619250"/>
              <a:gd name="connsiteX54" fmla="*/ 1550450 w 1619250"/>
              <a:gd name="connsiteY54" fmla="*/ 874504 h 1619250"/>
              <a:gd name="connsiteX55" fmla="*/ 1614463 w 1619250"/>
              <a:gd name="connsiteY55" fmla="*/ 899280 h 1619250"/>
              <a:gd name="connsiteX56" fmla="*/ 1609813 w 1619250"/>
              <a:gd name="connsiteY56" fmla="*/ 934130 h 1619250"/>
              <a:gd name="connsiteX57" fmla="*/ 1544166 w 1619250"/>
              <a:gd name="connsiteY57" fmla="*/ 940981 h 1619250"/>
              <a:gd name="connsiteX58" fmla="*/ 1543258 w 1619250"/>
              <a:gd name="connsiteY58" fmla="*/ 950591 h 1619250"/>
              <a:gd name="connsiteX59" fmla="*/ 1538140 w 1619250"/>
              <a:gd name="connsiteY59" fmla="*/ 970584 h 1619250"/>
              <a:gd name="connsiteX60" fmla="*/ 1596212 w 1619250"/>
              <a:gd name="connsiteY60" fmla="*/ 1002191 h 1619250"/>
              <a:gd name="connsiteX61" fmla="*/ 1587112 w 1619250"/>
              <a:gd name="connsiteY61" fmla="*/ 1036152 h 1619250"/>
              <a:gd name="connsiteX62" fmla="*/ 1521775 w 1619250"/>
              <a:gd name="connsiteY62" fmla="*/ 1034508 h 1619250"/>
              <a:gd name="connsiteX63" fmla="*/ 1520684 w 1619250"/>
              <a:gd name="connsiteY63" fmla="*/ 1038767 h 1619250"/>
              <a:gd name="connsiteX64" fmla="*/ 1509568 w 1619250"/>
              <a:gd name="connsiteY64" fmla="*/ 1064876 h 1619250"/>
              <a:gd name="connsiteX65" fmla="*/ 1563834 w 1619250"/>
              <a:gd name="connsiteY65" fmla="*/ 1104533 h 1619250"/>
              <a:gd name="connsiteX66" fmla="*/ 1550323 w 1619250"/>
              <a:gd name="connsiteY66" fmla="*/ 1136991 h 1619250"/>
              <a:gd name="connsiteX67" fmla="*/ 1483397 w 1619250"/>
              <a:gd name="connsiteY67" fmla="*/ 1126342 h 1619250"/>
              <a:gd name="connsiteX68" fmla="*/ 1471737 w 1619250"/>
              <a:gd name="connsiteY68" fmla="*/ 1153726 h 1619250"/>
              <a:gd name="connsiteX69" fmla="*/ 1519571 w 1619250"/>
              <a:gd name="connsiteY69" fmla="*/ 1199213 h 1619250"/>
              <a:gd name="connsiteX70" fmla="*/ 1501991 w 1619250"/>
              <a:gd name="connsiteY70" fmla="*/ 1229661 h 1619250"/>
              <a:gd name="connsiteX71" fmla="*/ 1436491 w 1619250"/>
              <a:gd name="connsiteY71" fmla="*/ 1210332 h 1619250"/>
              <a:gd name="connsiteX72" fmla="*/ 1419145 w 1619250"/>
              <a:gd name="connsiteY72" fmla="*/ 1236703 h 1619250"/>
              <a:gd name="connsiteX73" fmla="*/ 1461808 w 1619250"/>
              <a:gd name="connsiteY73" fmla="*/ 1289687 h 1619250"/>
              <a:gd name="connsiteX74" fmla="*/ 1440356 w 1619250"/>
              <a:gd name="connsiteY74" fmla="*/ 1317543 h 1619250"/>
              <a:gd name="connsiteX75" fmla="*/ 1379266 w 1619250"/>
              <a:gd name="connsiteY75" fmla="*/ 1290291 h 1619250"/>
              <a:gd name="connsiteX76" fmla="*/ 1359203 w 1619250"/>
              <a:gd name="connsiteY76" fmla="*/ 1311877 h 1619250"/>
              <a:gd name="connsiteX77" fmla="*/ 1394547 w 1619250"/>
              <a:gd name="connsiteY77" fmla="*/ 1369686 h 1619250"/>
              <a:gd name="connsiteX78" fmla="*/ 1369686 w 1619250"/>
              <a:gd name="connsiteY78" fmla="*/ 1394546 h 1619250"/>
              <a:gd name="connsiteX79" fmla="*/ 1313793 w 1619250"/>
              <a:gd name="connsiteY79" fmla="*/ 1360374 h 1619250"/>
              <a:gd name="connsiteX80" fmla="*/ 1288111 w 1619250"/>
              <a:gd name="connsiteY80" fmla="*/ 1380521 h 1619250"/>
              <a:gd name="connsiteX81" fmla="*/ 1315335 w 1619250"/>
              <a:gd name="connsiteY81" fmla="*/ 1442127 h 1619250"/>
              <a:gd name="connsiteX82" fmla="*/ 1287405 w 1619250"/>
              <a:gd name="connsiteY82" fmla="*/ 1463482 h 1619250"/>
              <a:gd name="connsiteX83" fmla="*/ 1235755 w 1619250"/>
              <a:gd name="connsiteY83" fmla="*/ 1421594 h 1619250"/>
              <a:gd name="connsiteX84" fmla="*/ 1222370 w 1619250"/>
              <a:gd name="connsiteY84" fmla="*/ 1432095 h 1619250"/>
              <a:gd name="connsiteX85" fmla="*/ 1210990 w 1619250"/>
              <a:gd name="connsiteY85" fmla="*/ 1438720 h 1619250"/>
              <a:gd name="connsiteX86" fmla="*/ 1229661 w 1619250"/>
              <a:gd name="connsiteY86" fmla="*/ 1501992 h 1619250"/>
              <a:gd name="connsiteX87" fmla="*/ 1199213 w 1619250"/>
              <a:gd name="connsiteY87" fmla="*/ 1519571 h 1619250"/>
              <a:gd name="connsiteX88" fmla="*/ 1153922 w 1619250"/>
              <a:gd name="connsiteY88" fmla="*/ 1471942 h 1619250"/>
              <a:gd name="connsiteX89" fmla="*/ 1145619 w 1619250"/>
              <a:gd name="connsiteY89" fmla="*/ 1476776 h 1619250"/>
              <a:gd name="connsiteX90" fmla="*/ 1124108 w 1619250"/>
              <a:gd name="connsiteY90" fmla="*/ 1485294 h 1619250"/>
              <a:gd name="connsiteX91" fmla="*/ 1134400 w 1619250"/>
              <a:gd name="connsiteY91" fmla="*/ 1551463 h 1619250"/>
              <a:gd name="connsiteX92" fmla="*/ 1101895 w 1619250"/>
              <a:gd name="connsiteY92" fmla="*/ 1564860 h 1619250"/>
              <a:gd name="connsiteX93" fmla="*/ 1062011 w 1619250"/>
              <a:gd name="connsiteY93" fmla="*/ 1509881 h 1619250"/>
              <a:gd name="connsiteX94" fmla="*/ 1034483 w 1619250"/>
              <a:gd name="connsiteY94" fmla="*/ 1520781 h 1619250"/>
              <a:gd name="connsiteX95" fmla="*/ 1036152 w 1619250"/>
              <a:gd name="connsiteY95" fmla="*/ 1587113 h 1619250"/>
              <a:gd name="connsiteX96" fmla="*/ 1002191 w 1619250"/>
              <a:gd name="connsiteY96" fmla="*/ 1596212 h 1619250"/>
              <a:gd name="connsiteX97" fmla="*/ 969580 w 1619250"/>
              <a:gd name="connsiteY97" fmla="*/ 1536297 h 1619250"/>
              <a:gd name="connsiteX98" fmla="*/ 938657 w 1619250"/>
              <a:gd name="connsiteY98" fmla="*/ 1542358 h 1619250"/>
              <a:gd name="connsiteX99" fmla="*/ 931332 w 1619250"/>
              <a:gd name="connsiteY99" fmla="*/ 1610243 h 1619250"/>
              <a:gd name="connsiteX100" fmla="*/ 896466 w 1619250"/>
              <a:gd name="connsiteY100" fmla="*/ 1614772 h 1619250"/>
              <a:gd name="connsiteX101" fmla="*/ 872962 w 1619250"/>
              <a:gd name="connsiteY101" fmla="*/ 1553408 h 1619250"/>
              <a:gd name="connsiteX102" fmla="*/ 842714 w 1619250"/>
              <a:gd name="connsiteY102" fmla="*/ 1554936 h 1619250"/>
              <a:gd name="connsiteX103" fmla="*/ 827204 w 1619250"/>
              <a:gd name="connsiteY103" fmla="*/ 1619250 h 1619250"/>
              <a:gd name="connsiteX104" fmla="*/ 792046 w 1619250"/>
              <a:gd name="connsiteY104" fmla="*/ 1619250 h 1619250"/>
              <a:gd name="connsiteX105" fmla="*/ 776549 w 1619250"/>
              <a:gd name="connsiteY105" fmla="*/ 1554992 h 1619250"/>
              <a:gd name="connsiteX106" fmla="*/ 743632 w 1619250"/>
              <a:gd name="connsiteY106" fmla="*/ 1553329 h 1619250"/>
              <a:gd name="connsiteX107" fmla="*/ 719970 w 1619250"/>
              <a:gd name="connsiteY107" fmla="*/ 1614463 h 1619250"/>
              <a:gd name="connsiteX108" fmla="*/ 685120 w 1619250"/>
              <a:gd name="connsiteY108" fmla="*/ 1609813 h 1619250"/>
              <a:gd name="connsiteX109" fmla="*/ 678233 w 1619250"/>
              <a:gd name="connsiteY109" fmla="*/ 1543829 h 1619250"/>
              <a:gd name="connsiteX110" fmla="*/ 648253 w 1619250"/>
              <a:gd name="connsiteY110" fmla="*/ 1538900 h 1619250"/>
              <a:gd name="connsiteX111" fmla="*/ 617059 w 1619250"/>
              <a:gd name="connsiteY111" fmla="*/ 1596212 h 1619250"/>
              <a:gd name="connsiteX112" fmla="*/ 583098 w 1619250"/>
              <a:gd name="connsiteY112" fmla="*/ 1587113 h 1619250"/>
              <a:gd name="connsiteX113" fmla="*/ 584759 w 1619250"/>
              <a:gd name="connsiteY113" fmla="*/ 1521082 h 1619250"/>
              <a:gd name="connsiteX114" fmla="*/ 554727 w 1619250"/>
              <a:gd name="connsiteY114" fmla="*/ 1512250 h 1619250"/>
              <a:gd name="connsiteX115" fmla="*/ 552969 w 1619250"/>
              <a:gd name="connsiteY115" fmla="*/ 1511491 h 1619250"/>
              <a:gd name="connsiteX116" fmla="*/ 514717 w 1619250"/>
              <a:gd name="connsiteY116" fmla="*/ 1563834 h 1619250"/>
              <a:gd name="connsiteX117" fmla="*/ 482259 w 1619250"/>
              <a:gd name="connsiteY117" fmla="*/ 1550323 h 1619250"/>
              <a:gd name="connsiteX118" fmla="*/ 492585 w 1619250"/>
              <a:gd name="connsiteY118" fmla="*/ 1485430 h 1619250"/>
              <a:gd name="connsiteX119" fmla="*/ 472533 w 1619250"/>
              <a:gd name="connsiteY119" fmla="*/ 1476776 h 1619250"/>
              <a:gd name="connsiteX120" fmla="*/ 464937 w 1619250"/>
              <a:gd name="connsiteY120" fmla="*/ 1472354 h 1619250"/>
              <a:gd name="connsiteX121" fmla="*/ 420037 w 1619250"/>
              <a:gd name="connsiteY121" fmla="*/ 1519571 h 1619250"/>
              <a:gd name="connsiteX122" fmla="*/ 389589 w 1619250"/>
              <a:gd name="connsiteY122" fmla="*/ 1501992 h 1619250"/>
              <a:gd name="connsiteX123" fmla="*/ 408100 w 1619250"/>
              <a:gd name="connsiteY123" fmla="*/ 1439265 h 1619250"/>
              <a:gd name="connsiteX124" fmla="*/ 395783 w 1619250"/>
              <a:gd name="connsiteY124" fmla="*/ 1432095 h 1619250"/>
              <a:gd name="connsiteX125" fmla="*/ 380932 w 1619250"/>
              <a:gd name="connsiteY125" fmla="*/ 1420445 h 1619250"/>
              <a:gd name="connsiteX126" fmla="*/ 329563 w 1619250"/>
              <a:gd name="connsiteY126" fmla="*/ 1461808 h 1619250"/>
              <a:gd name="connsiteX127" fmla="*/ 301707 w 1619250"/>
              <a:gd name="connsiteY127" fmla="*/ 1440356 h 1619250"/>
              <a:gd name="connsiteX128" fmla="*/ 328825 w 1619250"/>
              <a:gd name="connsiteY128" fmla="*/ 1379567 h 1619250"/>
              <a:gd name="connsiteX129" fmla="*/ 304840 w 1619250"/>
              <a:gd name="connsiteY129" fmla="*/ 1360751 h 1619250"/>
              <a:gd name="connsiteX130" fmla="*/ 249564 w 1619250"/>
              <a:gd name="connsiteY130" fmla="*/ 1394546 h 1619250"/>
              <a:gd name="connsiteX131" fmla="*/ 224703 w 1619250"/>
              <a:gd name="connsiteY131" fmla="*/ 1369686 h 1619250"/>
              <a:gd name="connsiteX132" fmla="*/ 259611 w 1619250"/>
              <a:gd name="connsiteY132" fmla="*/ 1312589 h 1619250"/>
              <a:gd name="connsiteX133" fmla="*/ 237404 w 1619250"/>
              <a:gd name="connsiteY133" fmla="*/ 1288697 h 1619250"/>
              <a:gd name="connsiteX134" fmla="*/ 177123 w 1619250"/>
              <a:gd name="connsiteY134" fmla="*/ 1315335 h 1619250"/>
              <a:gd name="connsiteX135" fmla="*/ 155769 w 1619250"/>
              <a:gd name="connsiteY135" fmla="*/ 1287405 h 1619250"/>
              <a:gd name="connsiteX136" fmla="*/ 197174 w 1619250"/>
              <a:gd name="connsiteY136" fmla="*/ 1236350 h 1619250"/>
              <a:gd name="connsiteX137" fmla="*/ 179587 w 1619250"/>
              <a:gd name="connsiteY137" fmla="*/ 1211268 h 1619250"/>
              <a:gd name="connsiteX138" fmla="*/ 117259 w 1619250"/>
              <a:gd name="connsiteY138" fmla="*/ 1229661 h 1619250"/>
              <a:gd name="connsiteX139" fmla="*/ 99680 w 1619250"/>
              <a:gd name="connsiteY139" fmla="*/ 1199213 h 1619250"/>
              <a:gd name="connsiteX140" fmla="*/ 147154 w 1619250"/>
              <a:gd name="connsiteY140" fmla="*/ 1154069 h 1619250"/>
              <a:gd name="connsiteX141" fmla="*/ 131290 w 1619250"/>
              <a:gd name="connsiteY141" fmla="*/ 1124523 h 1619250"/>
              <a:gd name="connsiteX142" fmla="*/ 67788 w 1619250"/>
              <a:gd name="connsiteY142" fmla="*/ 1134400 h 1619250"/>
              <a:gd name="connsiteX143" fmla="*/ 54389 w 1619250"/>
              <a:gd name="connsiteY143" fmla="*/ 1101895 h 1619250"/>
              <a:gd name="connsiteX144" fmla="*/ 107174 w 1619250"/>
              <a:gd name="connsiteY144" fmla="*/ 1063603 h 1619250"/>
              <a:gd name="connsiteX145" fmla="*/ 97468 w 1619250"/>
              <a:gd name="connsiteY145" fmla="*/ 1038767 h 1619250"/>
              <a:gd name="connsiteX146" fmla="*/ 96385 w 1619250"/>
              <a:gd name="connsiteY146" fmla="*/ 1034535 h 1619250"/>
              <a:gd name="connsiteX147" fmla="*/ 32137 w 1619250"/>
              <a:gd name="connsiteY147" fmla="*/ 1036152 h 1619250"/>
              <a:gd name="connsiteX148" fmla="*/ 23038 w 1619250"/>
              <a:gd name="connsiteY148" fmla="*/ 1002191 h 1619250"/>
              <a:gd name="connsiteX149" fmla="*/ 80147 w 1619250"/>
              <a:gd name="connsiteY149" fmla="*/ 971108 h 1619250"/>
              <a:gd name="connsiteX150" fmla="*/ 74894 w 1619250"/>
              <a:gd name="connsiteY150" fmla="*/ 950591 h 1619250"/>
              <a:gd name="connsiteX151" fmla="*/ 73734 w 1619250"/>
              <a:gd name="connsiteY151" fmla="*/ 938317 h 1619250"/>
              <a:gd name="connsiteX152" fmla="*/ 9007 w 1619250"/>
              <a:gd name="connsiteY152" fmla="*/ 931332 h 1619250"/>
              <a:gd name="connsiteX153" fmla="*/ 4478 w 1619250"/>
              <a:gd name="connsiteY153" fmla="*/ 896467 h 1619250"/>
              <a:gd name="connsiteX154" fmla="*/ 67497 w 1619250"/>
              <a:gd name="connsiteY154" fmla="*/ 872328 h 1619250"/>
              <a:gd name="connsiteX155" fmla="*/ 64707 w 1619250"/>
              <a:gd name="connsiteY155" fmla="*/ 842809 h 1619250"/>
              <a:gd name="connsiteX156" fmla="*/ 0 w 1619250"/>
              <a:gd name="connsiteY156" fmla="*/ 827204 h 1619250"/>
              <a:gd name="connsiteX157" fmla="*/ 0 w 1619250"/>
              <a:gd name="connsiteY157" fmla="*/ 792046 h 1619250"/>
              <a:gd name="connsiteX158" fmla="*/ 64391 w 1619250"/>
              <a:gd name="connsiteY158" fmla="*/ 776517 h 1619250"/>
              <a:gd name="connsiteX159" fmla="*/ 67248 w 1619250"/>
              <a:gd name="connsiteY159" fmla="*/ 744145 h 1619250"/>
              <a:gd name="connsiteX160" fmla="*/ 4787 w 1619250"/>
              <a:gd name="connsiteY160" fmla="*/ 719970 h 1619250"/>
              <a:gd name="connsiteX161" fmla="*/ 9437 w 1619250"/>
              <a:gd name="connsiteY161" fmla="*/ 685121 h 1619250"/>
              <a:gd name="connsiteX162" fmla="*/ 73041 w 1619250"/>
              <a:gd name="connsiteY162" fmla="*/ 678482 h 1619250"/>
              <a:gd name="connsiteX163" fmla="*/ 73194 w 1619250"/>
              <a:gd name="connsiteY163" fmla="*/ 676746 h 1619250"/>
              <a:gd name="connsiteX164" fmla="*/ 80030 w 1619250"/>
              <a:gd name="connsiteY164" fmla="*/ 648078 h 1619250"/>
              <a:gd name="connsiteX165" fmla="*/ 23038 w 1619250"/>
              <a:gd name="connsiteY165" fmla="*/ 617059 h 1619250"/>
              <a:gd name="connsiteX166" fmla="*/ 32137 w 1619250"/>
              <a:gd name="connsiteY166" fmla="*/ 583098 h 1619250"/>
              <a:gd name="connsiteX167" fmla="*/ 96286 w 1619250"/>
              <a:gd name="connsiteY167" fmla="*/ 584712 h 1619250"/>
              <a:gd name="connsiteX168" fmla="*/ 107796 w 1619250"/>
              <a:gd name="connsiteY168" fmla="*/ 552996 h 1619250"/>
              <a:gd name="connsiteX169" fmla="*/ 55416 w 1619250"/>
              <a:gd name="connsiteY169" fmla="*/ 514717 h 1619250"/>
              <a:gd name="connsiteX170" fmla="*/ 68927 w 1619250"/>
              <a:gd name="connsiteY170" fmla="*/ 482259 h 1619250"/>
              <a:gd name="connsiteX171" fmla="*/ 132785 w 1619250"/>
              <a:gd name="connsiteY171" fmla="*/ 492420 h 1619250"/>
              <a:gd name="connsiteX172" fmla="*/ 146577 w 1619250"/>
              <a:gd name="connsiteY172" fmla="*/ 464631 h 1619250"/>
              <a:gd name="connsiteX173" fmla="*/ 99680 w 1619250"/>
              <a:gd name="connsiteY173" fmla="*/ 420036 h 1619250"/>
              <a:gd name="connsiteX174" fmla="*/ 117259 w 1619250"/>
              <a:gd name="connsiteY174" fmla="*/ 389588 h 1619250"/>
              <a:gd name="connsiteX175" fmla="*/ 179489 w 1619250"/>
              <a:gd name="connsiteY175" fmla="*/ 407952 h 1619250"/>
              <a:gd name="connsiteX176" fmla="*/ 197735 w 1619250"/>
              <a:gd name="connsiteY176" fmla="*/ 379603 h 1619250"/>
              <a:gd name="connsiteX177" fmla="*/ 157443 w 1619250"/>
              <a:gd name="connsiteY177" fmla="*/ 329563 h 1619250"/>
              <a:gd name="connsiteX178" fmla="*/ 178894 w 1619250"/>
              <a:gd name="connsiteY178" fmla="*/ 301707 h 1619250"/>
              <a:gd name="connsiteX179" fmla="*/ 239035 w 1619250"/>
              <a:gd name="connsiteY179" fmla="*/ 328536 h 1619250"/>
              <a:gd name="connsiteX180" fmla="*/ 258713 w 1619250"/>
              <a:gd name="connsiteY180" fmla="*/ 305190 h 1619250"/>
              <a:gd name="connsiteX181" fmla="*/ 224703 w 1619250"/>
              <a:gd name="connsiteY181" fmla="*/ 249564 h 1619250"/>
              <a:gd name="connsiteX182" fmla="*/ 249564 w 1619250"/>
              <a:gd name="connsiteY182" fmla="*/ 224703 h 1619250"/>
              <a:gd name="connsiteX183" fmla="*/ 305657 w 1619250"/>
              <a:gd name="connsiteY183" fmla="*/ 258998 h 1619250"/>
              <a:gd name="connsiteX184" fmla="*/ 330417 w 1619250"/>
              <a:gd name="connsiteY184" fmla="*/ 237095 h 1619250"/>
              <a:gd name="connsiteX185" fmla="*/ 303915 w 1619250"/>
              <a:gd name="connsiteY185" fmla="*/ 177123 h 1619250"/>
              <a:gd name="connsiteX186" fmla="*/ 331845 w 1619250"/>
              <a:gd name="connsiteY186" fmla="*/ 155769 h 1619250"/>
              <a:gd name="connsiteX187" fmla="*/ 382202 w 1619250"/>
              <a:gd name="connsiteY187" fmla="*/ 196607 h 1619250"/>
              <a:gd name="connsiteX188" fmla="*/ 407868 w 1619250"/>
              <a:gd name="connsiteY188" fmla="*/ 179200 h 1619250"/>
              <a:gd name="connsiteX189" fmla="*/ 389589 w 1619250"/>
              <a:gd name="connsiteY189" fmla="*/ 117259 h 1619250"/>
              <a:gd name="connsiteX190" fmla="*/ 420037 w 1619250"/>
              <a:gd name="connsiteY190" fmla="*/ 99679 h 1619250"/>
              <a:gd name="connsiteX191" fmla="*/ 464725 w 1619250"/>
              <a:gd name="connsiteY191" fmla="*/ 146674 h 1619250"/>
              <a:gd name="connsiteX192" fmla="*/ 494666 w 1619250"/>
              <a:gd name="connsiteY192" fmla="*/ 130895 h 1619250"/>
              <a:gd name="connsiteX193" fmla="*/ 484850 w 1619250"/>
              <a:gd name="connsiteY193" fmla="*/ 67787 h 1619250"/>
              <a:gd name="connsiteX194" fmla="*/ 517355 w 1619250"/>
              <a:gd name="connsiteY194" fmla="*/ 54390 h 1619250"/>
              <a:gd name="connsiteX195" fmla="*/ 555295 w 1619250"/>
              <a:gd name="connsiteY195" fmla="*/ 106689 h 1619250"/>
              <a:gd name="connsiteX196" fmla="*/ 576384 w 1619250"/>
              <a:gd name="connsiteY196" fmla="*/ 98443 h 1619250"/>
              <a:gd name="connsiteX197" fmla="*/ 584711 w 1619250"/>
              <a:gd name="connsiteY197" fmla="*/ 96236 h 1619250"/>
              <a:gd name="connsiteX198" fmla="*/ 583098 w 1619250"/>
              <a:gd name="connsiteY198" fmla="*/ 32137 h 1619250"/>
              <a:gd name="connsiteX199" fmla="*/ 617059 w 1619250"/>
              <a:gd name="connsiteY199" fmla="*/ 23038 h 1619250"/>
              <a:gd name="connsiteX200" fmla="*/ 647801 w 1619250"/>
              <a:gd name="connsiteY200" fmla="*/ 79519 h 1619250"/>
              <a:gd name="connsiteX201" fmla="*/ 658417 w 1619250"/>
              <a:gd name="connsiteY201" fmla="*/ 76706 h 1619250"/>
              <a:gd name="connsiteX202" fmla="*/ 680857 w 1619250"/>
              <a:gd name="connsiteY202" fmla="*/ 74444 h 1619250"/>
              <a:gd name="connsiteX203" fmla="*/ 687918 w 1619250"/>
              <a:gd name="connsiteY203" fmla="*/ 9007 h 1619250"/>
              <a:gd name="connsiteX204" fmla="*/ 722784 w 1619250"/>
              <a:gd name="connsiteY204" fmla="*/ 4479 h 1619250"/>
              <a:gd name="connsiteX205" fmla="*/ 747028 w 1619250"/>
              <a:gd name="connsiteY205" fmla="*/ 67773 h 1619250"/>
              <a:gd name="connsiteX206" fmla="*/ 776416 w 1619250"/>
              <a:gd name="connsiteY206" fmla="*/ 64811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1619250" h="1619250">
                <a:moveTo>
                  <a:pt x="792046" y="0"/>
                </a:moveTo>
                <a:lnTo>
                  <a:pt x="827204" y="0"/>
                </a:lnTo>
                <a:lnTo>
                  <a:pt x="842861" y="64924"/>
                </a:lnTo>
                <a:lnTo>
                  <a:pt x="874759" y="68140"/>
                </a:lnTo>
                <a:lnTo>
                  <a:pt x="899280" y="4787"/>
                </a:lnTo>
                <a:lnTo>
                  <a:pt x="934130" y="9437"/>
                </a:lnTo>
                <a:lnTo>
                  <a:pt x="940953" y="74812"/>
                </a:lnTo>
                <a:lnTo>
                  <a:pt x="959735" y="76706"/>
                </a:lnTo>
                <a:lnTo>
                  <a:pt x="971311" y="79773"/>
                </a:lnTo>
                <a:lnTo>
                  <a:pt x="1002191" y="23038"/>
                </a:lnTo>
                <a:lnTo>
                  <a:pt x="1036152" y="32137"/>
                </a:lnTo>
                <a:lnTo>
                  <a:pt x="1034532" y="96525"/>
                </a:lnTo>
                <a:lnTo>
                  <a:pt x="1041768" y="98443"/>
                </a:lnTo>
                <a:lnTo>
                  <a:pt x="1065684" y="108576"/>
                </a:lnTo>
                <a:lnTo>
                  <a:pt x="1104533" y="55416"/>
                </a:lnTo>
                <a:lnTo>
                  <a:pt x="1136991" y="68927"/>
                </a:lnTo>
                <a:lnTo>
                  <a:pt x="1126577" y="134376"/>
                </a:lnTo>
                <a:lnTo>
                  <a:pt x="1154835" y="146348"/>
                </a:lnTo>
                <a:lnTo>
                  <a:pt x="1199213" y="99679"/>
                </a:lnTo>
                <a:lnTo>
                  <a:pt x="1229661" y="117259"/>
                </a:lnTo>
                <a:lnTo>
                  <a:pt x="1210700" y="181511"/>
                </a:lnTo>
                <a:lnTo>
                  <a:pt x="1238083" y="198994"/>
                </a:lnTo>
                <a:lnTo>
                  <a:pt x="1289687" y="157442"/>
                </a:lnTo>
                <a:lnTo>
                  <a:pt x="1317543" y="178894"/>
                </a:lnTo>
                <a:lnTo>
                  <a:pt x="1290492" y="239534"/>
                </a:lnTo>
                <a:lnTo>
                  <a:pt x="1312944" y="259395"/>
                </a:lnTo>
                <a:lnTo>
                  <a:pt x="1369686" y="224703"/>
                </a:lnTo>
                <a:lnTo>
                  <a:pt x="1394547" y="249564"/>
                </a:lnTo>
                <a:lnTo>
                  <a:pt x="1360076" y="305945"/>
                </a:lnTo>
                <a:lnTo>
                  <a:pt x="1381097" y="330884"/>
                </a:lnTo>
                <a:lnTo>
                  <a:pt x="1442127" y="303915"/>
                </a:lnTo>
                <a:lnTo>
                  <a:pt x="1463482" y="331845"/>
                </a:lnTo>
                <a:lnTo>
                  <a:pt x="1422335" y="382583"/>
                </a:lnTo>
                <a:lnTo>
                  <a:pt x="1438839" y="408224"/>
                </a:lnTo>
                <a:lnTo>
                  <a:pt x="1501991" y="389588"/>
                </a:lnTo>
                <a:lnTo>
                  <a:pt x="1519571" y="420036"/>
                </a:lnTo>
                <a:lnTo>
                  <a:pt x="1471928" y="465341"/>
                </a:lnTo>
                <a:lnTo>
                  <a:pt x="1486617" y="494936"/>
                </a:lnTo>
                <a:lnTo>
                  <a:pt x="1551463" y="484850"/>
                </a:lnTo>
                <a:lnTo>
                  <a:pt x="1564860" y="517355"/>
                </a:lnTo>
                <a:lnTo>
                  <a:pt x="1511477" y="556082"/>
                </a:lnTo>
                <a:lnTo>
                  <a:pt x="1521877" y="584740"/>
                </a:lnTo>
                <a:lnTo>
                  <a:pt x="1587112" y="583098"/>
                </a:lnTo>
                <a:lnTo>
                  <a:pt x="1596212" y="617059"/>
                </a:lnTo>
                <a:lnTo>
                  <a:pt x="1538248" y="648607"/>
                </a:lnTo>
                <a:lnTo>
                  <a:pt x="1544958" y="676746"/>
                </a:lnTo>
                <a:lnTo>
                  <a:pt x="1545326" y="680913"/>
                </a:lnTo>
                <a:lnTo>
                  <a:pt x="1610243" y="687918"/>
                </a:lnTo>
                <a:lnTo>
                  <a:pt x="1614771" y="722784"/>
                </a:lnTo>
                <a:lnTo>
                  <a:pt x="1551169" y="747145"/>
                </a:lnTo>
                <a:lnTo>
                  <a:pt x="1553737" y="776247"/>
                </a:lnTo>
                <a:lnTo>
                  <a:pt x="1619250" y="792046"/>
                </a:lnTo>
                <a:lnTo>
                  <a:pt x="1619250" y="827204"/>
                </a:lnTo>
                <a:lnTo>
                  <a:pt x="1553420" y="843080"/>
                </a:lnTo>
                <a:lnTo>
                  <a:pt x="1550450" y="874504"/>
                </a:lnTo>
                <a:lnTo>
                  <a:pt x="1614463" y="899280"/>
                </a:lnTo>
                <a:lnTo>
                  <a:pt x="1609813" y="934130"/>
                </a:lnTo>
                <a:lnTo>
                  <a:pt x="1544166" y="940981"/>
                </a:lnTo>
                <a:lnTo>
                  <a:pt x="1543258" y="950591"/>
                </a:lnTo>
                <a:lnTo>
                  <a:pt x="1538140" y="970584"/>
                </a:lnTo>
                <a:lnTo>
                  <a:pt x="1596212" y="1002191"/>
                </a:lnTo>
                <a:lnTo>
                  <a:pt x="1587112" y="1036152"/>
                </a:lnTo>
                <a:lnTo>
                  <a:pt x="1521775" y="1034508"/>
                </a:lnTo>
                <a:lnTo>
                  <a:pt x="1520684" y="1038767"/>
                </a:lnTo>
                <a:lnTo>
                  <a:pt x="1509568" y="1064876"/>
                </a:lnTo>
                <a:lnTo>
                  <a:pt x="1563834" y="1104533"/>
                </a:lnTo>
                <a:lnTo>
                  <a:pt x="1550323" y="1136991"/>
                </a:lnTo>
                <a:lnTo>
                  <a:pt x="1483397" y="1126342"/>
                </a:lnTo>
                <a:lnTo>
                  <a:pt x="1471737" y="1153726"/>
                </a:lnTo>
                <a:lnTo>
                  <a:pt x="1519571" y="1199213"/>
                </a:lnTo>
                <a:lnTo>
                  <a:pt x="1501991" y="1229661"/>
                </a:lnTo>
                <a:lnTo>
                  <a:pt x="1436491" y="1210332"/>
                </a:lnTo>
                <a:lnTo>
                  <a:pt x="1419145" y="1236703"/>
                </a:lnTo>
                <a:lnTo>
                  <a:pt x="1461808" y="1289687"/>
                </a:lnTo>
                <a:lnTo>
                  <a:pt x="1440356" y="1317543"/>
                </a:lnTo>
                <a:lnTo>
                  <a:pt x="1379266" y="1290291"/>
                </a:lnTo>
                <a:lnTo>
                  <a:pt x="1359203" y="1311877"/>
                </a:lnTo>
                <a:lnTo>
                  <a:pt x="1394547" y="1369686"/>
                </a:lnTo>
                <a:lnTo>
                  <a:pt x="1369686" y="1394546"/>
                </a:lnTo>
                <a:lnTo>
                  <a:pt x="1313793" y="1360374"/>
                </a:lnTo>
                <a:lnTo>
                  <a:pt x="1288111" y="1380521"/>
                </a:lnTo>
                <a:lnTo>
                  <a:pt x="1315335" y="1442127"/>
                </a:lnTo>
                <a:lnTo>
                  <a:pt x="1287405" y="1463482"/>
                </a:lnTo>
                <a:lnTo>
                  <a:pt x="1235755" y="1421594"/>
                </a:lnTo>
                <a:lnTo>
                  <a:pt x="1222370" y="1432095"/>
                </a:lnTo>
                <a:lnTo>
                  <a:pt x="1210990" y="1438720"/>
                </a:lnTo>
                <a:lnTo>
                  <a:pt x="1229661" y="1501992"/>
                </a:lnTo>
                <a:lnTo>
                  <a:pt x="1199213" y="1519571"/>
                </a:lnTo>
                <a:lnTo>
                  <a:pt x="1153922" y="1471942"/>
                </a:lnTo>
                <a:lnTo>
                  <a:pt x="1145619" y="1476776"/>
                </a:lnTo>
                <a:lnTo>
                  <a:pt x="1124108" y="1485294"/>
                </a:lnTo>
                <a:lnTo>
                  <a:pt x="1134400" y="1551463"/>
                </a:lnTo>
                <a:lnTo>
                  <a:pt x="1101895" y="1564860"/>
                </a:lnTo>
                <a:lnTo>
                  <a:pt x="1062011" y="1509881"/>
                </a:lnTo>
                <a:lnTo>
                  <a:pt x="1034483" y="1520781"/>
                </a:lnTo>
                <a:lnTo>
                  <a:pt x="1036152" y="1587113"/>
                </a:lnTo>
                <a:lnTo>
                  <a:pt x="1002191" y="1596212"/>
                </a:lnTo>
                <a:lnTo>
                  <a:pt x="969580" y="1536297"/>
                </a:lnTo>
                <a:lnTo>
                  <a:pt x="938657" y="1542358"/>
                </a:lnTo>
                <a:lnTo>
                  <a:pt x="931332" y="1610243"/>
                </a:lnTo>
                <a:lnTo>
                  <a:pt x="896466" y="1614772"/>
                </a:lnTo>
                <a:lnTo>
                  <a:pt x="872962" y="1553408"/>
                </a:lnTo>
                <a:lnTo>
                  <a:pt x="842714" y="1554936"/>
                </a:lnTo>
                <a:lnTo>
                  <a:pt x="827204" y="1619250"/>
                </a:lnTo>
                <a:lnTo>
                  <a:pt x="792046" y="1619250"/>
                </a:lnTo>
                <a:lnTo>
                  <a:pt x="776549" y="1554992"/>
                </a:lnTo>
                <a:lnTo>
                  <a:pt x="743632" y="1553329"/>
                </a:lnTo>
                <a:lnTo>
                  <a:pt x="719970" y="1614463"/>
                </a:lnTo>
                <a:lnTo>
                  <a:pt x="685120" y="1609813"/>
                </a:lnTo>
                <a:lnTo>
                  <a:pt x="678233" y="1543829"/>
                </a:lnTo>
                <a:lnTo>
                  <a:pt x="648253" y="1538900"/>
                </a:lnTo>
                <a:lnTo>
                  <a:pt x="617059" y="1596212"/>
                </a:lnTo>
                <a:lnTo>
                  <a:pt x="583098" y="1587113"/>
                </a:lnTo>
                <a:lnTo>
                  <a:pt x="584759" y="1521082"/>
                </a:lnTo>
                <a:lnTo>
                  <a:pt x="554727" y="1512250"/>
                </a:lnTo>
                <a:lnTo>
                  <a:pt x="552969" y="1511491"/>
                </a:lnTo>
                <a:lnTo>
                  <a:pt x="514717" y="1563834"/>
                </a:lnTo>
                <a:lnTo>
                  <a:pt x="482259" y="1550323"/>
                </a:lnTo>
                <a:lnTo>
                  <a:pt x="492585" y="1485430"/>
                </a:lnTo>
                <a:lnTo>
                  <a:pt x="472533" y="1476776"/>
                </a:lnTo>
                <a:lnTo>
                  <a:pt x="464937" y="1472354"/>
                </a:lnTo>
                <a:lnTo>
                  <a:pt x="420037" y="1519571"/>
                </a:lnTo>
                <a:lnTo>
                  <a:pt x="389589" y="1501992"/>
                </a:lnTo>
                <a:lnTo>
                  <a:pt x="408100" y="1439265"/>
                </a:lnTo>
                <a:lnTo>
                  <a:pt x="395783" y="1432095"/>
                </a:lnTo>
                <a:lnTo>
                  <a:pt x="380932" y="1420445"/>
                </a:lnTo>
                <a:lnTo>
                  <a:pt x="329563" y="1461808"/>
                </a:lnTo>
                <a:lnTo>
                  <a:pt x="301707" y="1440356"/>
                </a:lnTo>
                <a:lnTo>
                  <a:pt x="328825" y="1379567"/>
                </a:lnTo>
                <a:lnTo>
                  <a:pt x="304840" y="1360751"/>
                </a:lnTo>
                <a:lnTo>
                  <a:pt x="249564" y="1394546"/>
                </a:lnTo>
                <a:lnTo>
                  <a:pt x="224703" y="1369686"/>
                </a:lnTo>
                <a:lnTo>
                  <a:pt x="259611" y="1312589"/>
                </a:lnTo>
                <a:lnTo>
                  <a:pt x="237404" y="1288697"/>
                </a:lnTo>
                <a:lnTo>
                  <a:pt x="177123" y="1315335"/>
                </a:lnTo>
                <a:lnTo>
                  <a:pt x="155769" y="1287405"/>
                </a:lnTo>
                <a:lnTo>
                  <a:pt x="197174" y="1236350"/>
                </a:lnTo>
                <a:lnTo>
                  <a:pt x="179587" y="1211268"/>
                </a:lnTo>
                <a:lnTo>
                  <a:pt x="117259" y="1229661"/>
                </a:lnTo>
                <a:lnTo>
                  <a:pt x="99680" y="1199213"/>
                </a:lnTo>
                <a:lnTo>
                  <a:pt x="147154" y="1154069"/>
                </a:lnTo>
                <a:lnTo>
                  <a:pt x="131290" y="1124523"/>
                </a:lnTo>
                <a:lnTo>
                  <a:pt x="67788" y="1134400"/>
                </a:lnTo>
                <a:lnTo>
                  <a:pt x="54389" y="1101895"/>
                </a:lnTo>
                <a:lnTo>
                  <a:pt x="107174" y="1063603"/>
                </a:lnTo>
                <a:lnTo>
                  <a:pt x="97468" y="1038767"/>
                </a:lnTo>
                <a:lnTo>
                  <a:pt x="96385" y="1034535"/>
                </a:lnTo>
                <a:lnTo>
                  <a:pt x="32137" y="1036152"/>
                </a:lnTo>
                <a:lnTo>
                  <a:pt x="23038" y="1002191"/>
                </a:lnTo>
                <a:lnTo>
                  <a:pt x="80147" y="971108"/>
                </a:lnTo>
                <a:lnTo>
                  <a:pt x="74894" y="950591"/>
                </a:lnTo>
                <a:lnTo>
                  <a:pt x="73734" y="938317"/>
                </a:lnTo>
                <a:lnTo>
                  <a:pt x="9007" y="931332"/>
                </a:lnTo>
                <a:lnTo>
                  <a:pt x="4478" y="896467"/>
                </a:lnTo>
                <a:lnTo>
                  <a:pt x="67497" y="872328"/>
                </a:lnTo>
                <a:lnTo>
                  <a:pt x="64707" y="842809"/>
                </a:lnTo>
                <a:lnTo>
                  <a:pt x="0" y="827204"/>
                </a:lnTo>
                <a:lnTo>
                  <a:pt x="0" y="792046"/>
                </a:lnTo>
                <a:lnTo>
                  <a:pt x="64391" y="776517"/>
                </a:lnTo>
                <a:lnTo>
                  <a:pt x="67248" y="744145"/>
                </a:lnTo>
                <a:lnTo>
                  <a:pt x="4787" y="719970"/>
                </a:lnTo>
                <a:lnTo>
                  <a:pt x="9437" y="685121"/>
                </a:lnTo>
                <a:lnTo>
                  <a:pt x="73041" y="678482"/>
                </a:lnTo>
                <a:lnTo>
                  <a:pt x="73194" y="676746"/>
                </a:lnTo>
                <a:lnTo>
                  <a:pt x="80030" y="648078"/>
                </a:lnTo>
                <a:lnTo>
                  <a:pt x="23038" y="617059"/>
                </a:lnTo>
                <a:lnTo>
                  <a:pt x="32137" y="583098"/>
                </a:lnTo>
                <a:lnTo>
                  <a:pt x="96286" y="584712"/>
                </a:lnTo>
                <a:lnTo>
                  <a:pt x="107796" y="552996"/>
                </a:lnTo>
                <a:lnTo>
                  <a:pt x="55416" y="514717"/>
                </a:lnTo>
                <a:lnTo>
                  <a:pt x="68927" y="482259"/>
                </a:lnTo>
                <a:lnTo>
                  <a:pt x="132785" y="492420"/>
                </a:lnTo>
                <a:lnTo>
                  <a:pt x="146577" y="464631"/>
                </a:lnTo>
                <a:lnTo>
                  <a:pt x="99680" y="420036"/>
                </a:lnTo>
                <a:lnTo>
                  <a:pt x="117259" y="389588"/>
                </a:lnTo>
                <a:lnTo>
                  <a:pt x="179489" y="407952"/>
                </a:lnTo>
                <a:lnTo>
                  <a:pt x="197735" y="379603"/>
                </a:lnTo>
                <a:lnTo>
                  <a:pt x="157443" y="329563"/>
                </a:lnTo>
                <a:lnTo>
                  <a:pt x="178894" y="301707"/>
                </a:lnTo>
                <a:lnTo>
                  <a:pt x="239035" y="328536"/>
                </a:lnTo>
                <a:lnTo>
                  <a:pt x="258713" y="305190"/>
                </a:lnTo>
                <a:lnTo>
                  <a:pt x="224703" y="249564"/>
                </a:lnTo>
                <a:lnTo>
                  <a:pt x="249564" y="224703"/>
                </a:lnTo>
                <a:lnTo>
                  <a:pt x="305657" y="258998"/>
                </a:lnTo>
                <a:lnTo>
                  <a:pt x="330417" y="237095"/>
                </a:lnTo>
                <a:lnTo>
                  <a:pt x="303915" y="177123"/>
                </a:lnTo>
                <a:lnTo>
                  <a:pt x="331845" y="155769"/>
                </a:lnTo>
                <a:lnTo>
                  <a:pt x="382202" y="196607"/>
                </a:lnTo>
                <a:lnTo>
                  <a:pt x="407868" y="179200"/>
                </a:lnTo>
                <a:lnTo>
                  <a:pt x="389589" y="117259"/>
                </a:lnTo>
                <a:lnTo>
                  <a:pt x="420037" y="99679"/>
                </a:lnTo>
                <a:lnTo>
                  <a:pt x="464725" y="146674"/>
                </a:lnTo>
                <a:lnTo>
                  <a:pt x="494666" y="130895"/>
                </a:lnTo>
                <a:lnTo>
                  <a:pt x="484850" y="67787"/>
                </a:lnTo>
                <a:lnTo>
                  <a:pt x="517355" y="54390"/>
                </a:lnTo>
                <a:lnTo>
                  <a:pt x="555295" y="106689"/>
                </a:lnTo>
                <a:lnTo>
                  <a:pt x="576384" y="98443"/>
                </a:lnTo>
                <a:lnTo>
                  <a:pt x="584711" y="96236"/>
                </a:lnTo>
                <a:lnTo>
                  <a:pt x="583098" y="32137"/>
                </a:lnTo>
                <a:lnTo>
                  <a:pt x="617059" y="23038"/>
                </a:lnTo>
                <a:lnTo>
                  <a:pt x="647801" y="79519"/>
                </a:lnTo>
                <a:lnTo>
                  <a:pt x="658417" y="76706"/>
                </a:lnTo>
                <a:lnTo>
                  <a:pt x="680857" y="74444"/>
                </a:lnTo>
                <a:lnTo>
                  <a:pt x="687918" y="9007"/>
                </a:lnTo>
                <a:lnTo>
                  <a:pt x="722784" y="4479"/>
                </a:lnTo>
                <a:lnTo>
                  <a:pt x="747028" y="67773"/>
                </a:lnTo>
                <a:lnTo>
                  <a:pt x="776416" y="6481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81" name="フリーフォーム: 図形 1780">
            <a:extLst>
              <a:ext uri="{FF2B5EF4-FFF2-40B4-BE49-F238E27FC236}">
                <a16:creationId xmlns:a16="http://schemas.microsoft.com/office/drawing/2014/main" id="{4ECE4D95-DF83-4758-A352-6A55A0C5B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6" y="4690613"/>
            <a:ext cx="1620837" cy="1620838"/>
          </a:xfrm>
          <a:custGeom>
            <a:avLst/>
            <a:gdLst>
              <a:gd name="connsiteX0" fmla="*/ 792822 w 1620837"/>
              <a:gd name="connsiteY0" fmla="*/ 0 h 1620838"/>
              <a:gd name="connsiteX1" fmla="*/ 828015 w 1620837"/>
              <a:gd name="connsiteY1" fmla="*/ 0 h 1620838"/>
              <a:gd name="connsiteX2" fmla="*/ 856423 w 1620837"/>
              <a:gd name="connsiteY2" fmla="*/ 117796 h 1620838"/>
              <a:gd name="connsiteX3" fmla="*/ 900162 w 1620837"/>
              <a:gd name="connsiteY3" fmla="*/ 4792 h 1620838"/>
              <a:gd name="connsiteX4" fmla="*/ 935045 w 1620837"/>
              <a:gd name="connsiteY4" fmla="*/ 9446 h 1620838"/>
              <a:gd name="connsiteX5" fmla="*/ 947200 w 1620837"/>
              <a:gd name="connsiteY5" fmla="*/ 125900 h 1620838"/>
              <a:gd name="connsiteX6" fmla="*/ 1003174 w 1620837"/>
              <a:gd name="connsiteY6" fmla="*/ 23061 h 1620838"/>
              <a:gd name="connsiteX7" fmla="*/ 1037168 w 1620837"/>
              <a:gd name="connsiteY7" fmla="*/ 32169 h 1620838"/>
              <a:gd name="connsiteX8" fmla="*/ 1034156 w 1620837"/>
              <a:gd name="connsiteY8" fmla="*/ 151878 h 1620838"/>
              <a:gd name="connsiteX9" fmla="*/ 1034938 w 1620837"/>
              <a:gd name="connsiteY9" fmla="*/ 152184 h 1620838"/>
              <a:gd name="connsiteX10" fmla="*/ 1105616 w 1620837"/>
              <a:gd name="connsiteY10" fmla="*/ 55470 h 1620838"/>
              <a:gd name="connsiteX11" fmla="*/ 1138106 w 1620837"/>
              <a:gd name="connsiteY11" fmla="*/ 68995 h 1620838"/>
              <a:gd name="connsiteX12" fmla="*/ 1119707 w 1620837"/>
              <a:gd name="connsiteY12" fmla="*/ 184624 h 1620838"/>
              <a:gd name="connsiteX13" fmla="*/ 1200389 w 1620837"/>
              <a:gd name="connsiteY13" fmla="*/ 99777 h 1620838"/>
              <a:gd name="connsiteX14" fmla="*/ 1230867 w 1620837"/>
              <a:gd name="connsiteY14" fmla="*/ 117374 h 1620838"/>
              <a:gd name="connsiteX15" fmla="*/ 1196710 w 1620837"/>
              <a:gd name="connsiteY15" fmla="*/ 233121 h 1620838"/>
              <a:gd name="connsiteX16" fmla="*/ 1196953 w 1620837"/>
              <a:gd name="connsiteY16" fmla="*/ 233286 h 1620838"/>
              <a:gd name="connsiteX17" fmla="*/ 1290952 w 1620837"/>
              <a:gd name="connsiteY17" fmla="*/ 157597 h 1620838"/>
              <a:gd name="connsiteX18" fmla="*/ 1318835 w 1620837"/>
              <a:gd name="connsiteY18" fmla="*/ 179070 h 1620838"/>
              <a:gd name="connsiteX19" fmla="*/ 1271135 w 1620837"/>
              <a:gd name="connsiteY19" fmla="*/ 285997 h 1620838"/>
              <a:gd name="connsiteX20" fmla="*/ 1371029 w 1620837"/>
              <a:gd name="connsiteY20" fmla="*/ 224923 h 1620838"/>
              <a:gd name="connsiteX21" fmla="*/ 1395914 w 1620837"/>
              <a:gd name="connsiteY21" fmla="*/ 249809 h 1620838"/>
              <a:gd name="connsiteX22" fmla="*/ 1332706 w 1620837"/>
              <a:gd name="connsiteY22" fmla="*/ 353192 h 1620838"/>
              <a:gd name="connsiteX23" fmla="*/ 1443541 w 1620837"/>
              <a:gd name="connsiteY23" fmla="*/ 304213 h 1620838"/>
              <a:gd name="connsiteX24" fmla="*/ 1464916 w 1620837"/>
              <a:gd name="connsiteY24" fmla="*/ 332171 h 1620838"/>
              <a:gd name="connsiteX25" fmla="*/ 1391167 w 1620837"/>
              <a:gd name="connsiteY25" fmla="*/ 423109 h 1620838"/>
              <a:gd name="connsiteX26" fmla="*/ 1503464 w 1620837"/>
              <a:gd name="connsiteY26" fmla="*/ 389971 h 1620838"/>
              <a:gd name="connsiteX27" fmla="*/ 1521060 w 1620837"/>
              <a:gd name="connsiteY27" fmla="*/ 420449 h 1620838"/>
              <a:gd name="connsiteX28" fmla="*/ 1433458 w 1620837"/>
              <a:gd name="connsiteY28" fmla="*/ 503751 h 1620838"/>
              <a:gd name="connsiteX29" fmla="*/ 1433534 w 1620837"/>
              <a:gd name="connsiteY29" fmla="*/ 503905 h 1620838"/>
              <a:gd name="connsiteX30" fmla="*/ 1552983 w 1620837"/>
              <a:gd name="connsiteY30" fmla="*/ 485325 h 1620838"/>
              <a:gd name="connsiteX31" fmla="*/ 1566394 w 1620837"/>
              <a:gd name="connsiteY31" fmla="*/ 517863 h 1620838"/>
              <a:gd name="connsiteX32" fmla="*/ 1471621 w 1620837"/>
              <a:gd name="connsiteY32" fmla="*/ 586615 h 1620838"/>
              <a:gd name="connsiteX33" fmla="*/ 1588669 w 1620837"/>
              <a:gd name="connsiteY33" fmla="*/ 583671 h 1620838"/>
              <a:gd name="connsiteX34" fmla="*/ 1597778 w 1620837"/>
              <a:gd name="connsiteY34" fmla="*/ 617664 h 1620838"/>
              <a:gd name="connsiteX35" fmla="*/ 1491880 w 1620837"/>
              <a:gd name="connsiteY35" fmla="*/ 675303 h 1620838"/>
              <a:gd name="connsiteX36" fmla="*/ 1491965 w 1620837"/>
              <a:gd name="connsiteY36" fmla="*/ 675659 h 1620838"/>
              <a:gd name="connsiteX37" fmla="*/ 1611821 w 1620837"/>
              <a:gd name="connsiteY37" fmla="*/ 688593 h 1620838"/>
              <a:gd name="connsiteX38" fmla="*/ 1616354 w 1620837"/>
              <a:gd name="connsiteY38" fmla="*/ 723492 h 1620838"/>
              <a:gd name="connsiteX39" fmla="*/ 1507017 w 1620837"/>
              <a:gd name="connsiteY39" fmla="*/ 765373 h 1620838"/>
              <a:gd name="connsiteX40" fmla="*/ 1620837 w 1620837"/>
              <a:gd name="connsiteY40" fmla="*/ 792822 h 1620838"/>
              <a:gd name="connsiteX41" fmla="*/ 1620837 w 1620837"/>
              <a:gd name="connsiteY41" fmla="*/ 828015 h 1620838"/>
              <a:gd name="connsiteX42" fmla="*/ 1503041 w 1620837"/>
              <a:gd name="connsiteY42" fmla="*/ 856423 h 1620838"/>
              <a:gd name="connsiteX43" fmla="*/ 1616045 w 1620837"/>
              <a:gd name="connsiteY43" fmla="*/ 900162 h 1620838"/>
              <a:gd name="connsiteX44" fmla="*/ 1611391 w 1620837"/>
              <a:gd name="connsiteY44" fmla="*/ 935045 h 1620838"/>
              <a:gd name="connsiteX45" fmla="*/ 1494938 w 1620837"/>
              <a:gd name="connsiteY45" fmla="*/ 947200 h 1620838"/>
              <a:gd name="connsiteX46" fmla="*/ 1597778 w 1620837"/>
              <a:gd name="connsiteY46" fmla="*/ 1003174 h 1620838"/>
              <a:gd name="connsiteX47" fmla="*/ 1588669 w 1620837"/>
              <a:gd name="connsiteY47" fmla="*/ 1037168 h 1620838"/>
              <a:gd name="connsiteX48" fmla="*/ 1467533 w 1620837"/>
              <a:gd name="connsiteY48" fmla="*/ 1034120 h 1620838"/>
              <a:gd name="connsiteX49" fmla="*/ 1565367 w 1620837"/>
              <a:gd name="connsiteY49" fmla="*/ 1105616 h 1620838"/>
              <a:gd name="connsiteX50" fmla="*/ 1551842 w 1620837"/>
              <a:gd name="connsiteY50" fmla="*/ 1138106 h 1620838"/>
              <a:gd name="connsiteX51" fmla="*/ 1436213 w 1620837"/>
              <a:gd name="connsiteY51" fmla="*/ 1119707 h 1620838"/>
              <a:gd name="connsiteX52" fmla="*/ 1521060 w 1620837"/>
              <a:gd name="connsiteY52" fmla="*/ 1200389 h 1620838"/>
              <a:gd name="connsiteX53" fmla="*/ 1503464 w 1620837"/>
              <a:gd name="connsiteY53" fmla="*/ 1230867 h 1620838"/>
              <a:gd name="connsiteX54" fmla="*/ 1387245 w 1620837"/>
              <a:gd name="connsiteY54" fmla="*/ 1196571 h 1620838"/>
              <a:gd name="connsiteX55" fmla="*/ 1463240 w 1620837"/>
              <a:gd name="connsiteY55" fmla="*/ 1290952 h 1620838"/>
              <a:gd name="connsiteX56" fmla="*/ 1441767 w 1620837"/>
              <a:gd name="connsiteY56" fmla="*/ 1318835 h 1620838"/>
              <a:gd name="connsiteX57" fmla="*/ 1334839 w 1620837"/>
              <a:gd name="connsiteY57" fmla="*/ 1271135 h 1620838"/>
              <a:gd name="connsiteX58" fmla="*/ 1395914 w 1620837"/>
              <a:gd name="connsiteY58" fmla="*/ 1371030 h 1620838"/>
              <a:gd name="connsiteX59" fmla="*/ 1371029 w 1620837"/>
              <a:gd name="connsiteY59" fmla="*/ 1395915 h 1620838"/>
              <a:gd name="connsiteX60" fmla="*/ 1267647 w 1620837"/>
              <a:gd name="connsiteY60" fmla="*/ 1332708 h 1620838"/>
              <a:gd name="connsiteX61" fmla="*/ 1316625 w 1620837"/>
              <a:gd name="connsiteY61" fmla="*/ 1443541 h 1620838"/>
              <a:gd name="connsiteX62" fmla="*/ 1288667 w 1620837"/>
              <a:gd name="connsiteY62" fmla="*/ 1464916 h 1620838"/>
              <a:gd name="connsiteX63" fmla="*/ 1197729 w 1620837"/>
              <a:gd name="connsiteY63" fmla="*/ 1391167 h 1620838"/>
              <a:gd name="connsiteX64" fmla="*/ 1230867 w 1620837"/>
              <a:gd name="connsiteY64" fmla="*/ 1503465 h 1620838"/>
              <a:gd name="connsiteX65" fmla="*/ 1200389 w 1620837"/>
              <a:gd name="connsiteY65" fmla="*/ 1521061 h 1620838"/>
              <a:gd name="connsiteX66" fmla="*/ 1116888 w 1620837"/>
              <a:gd name="connsiteY66" fmla="*/ 1433250 h 1620838"/>
              <a:gd name="connsiteX67" fmla="*/ 1135512 w 1620837"/>
              <a:gd name="connsiteY67" fmla="*/ 1552984 h 1620838"/>
              <a:gd name="connsiteX68" fmla="*/ 1102974 w 1620837"/>
              <a:gd name="connsiteY68" fmla="*/ 1566395 h 1620838"/>
              <a:gd name="connsiteX69" fmla="*/ 1034223 w 1620837"/>
              <a:gd name="connsiteY69" fmla="*/ 1471623 h 1620838"/>
              <a:gd name="connsiteX70" fmla="*/ 1037168 w 1620837"/>
              <a:gd name="connsiteY70" fmla="*/ 1588669 h 1620838"/>
              <a:gd name="connsiteX71" fmla="*/ 1003174 w 1620837"/>
              <a:gd name="connsiteY71" fmla="*/ 1597778 h 1620838"/>
              <a:gd name="connsiteX72" fmla="*/ 945246 w 1620837"/>
              <a:gd name="connsiteY72" fmla="*/ 1491348 h 1620838"/>
              <a:gd name="connsiteX73" fmla="*/ 932245 w 1620837"/>
              <a:gd name="connsiteY73" fmla="*/ 1611822 h 1620838"/>
              <a:gd name="connsiteX74" fmla="*/ 897346 w 1620837"/>
              <a:gd name="connsiteY74" fmla="*/ 1616355 h 1620838"/>
              <a:gd name="connsiteX75" fmla="*/ 855465 w 1620837"/>
              <a:gd name="connsiteY75" fmla="*/ 1507016 h 1620838"/>
              <a:gd name="connsiteX76" fmla="*/ 828015 w 1620837"/>
              <a:gd name="connsiteY76" fmla="*/ 1620838 h 1620838"/>
              <a:gd name="connsiteX77" fmla="*/ 792822 w 1620837"/>
              <a:gd name="connsiteY77" fmla="*/ 1620838 h 1620838"/>
              <a:gd name="connsiteX78" fmla="*/ 764414 w 1620837"/>
              <a:gd name="connsiteY78" fmla="*/ 1503042 h 1620838"/>
              <a:gd name="connsiteX79" fmla="*/ 720676 w 1620837"/>
              <a:gd name="connsiteY79" fmla="*/ 1616046 h 1620838"/>
              <a:gd name="connsiteX80" fmla="*/ 685792 w 1620837"/>
              <a:gd name="connsiteY80" fmla="*/ 1611392 h 1620838"/>
              <a:gd name="connsiteX81" fmla="*/ 673637 w 1620837"/>
              <a:gd name="connsiteY81" fmla="*/ 1494939 h 1620838"/>
              <a:gd name="connsiteX82" fmla="*/ 617663 w 1620837"/>
              <a:gd name="connsiteY82" fmla="*/ 1597778 h 1620838"/>
              <a:gd name="connsiteX83" fmla="*/ 583670 w 1620837"/>
              <a:gd name="connsiteY83" fmla="*/ 1588669 h 1620838"/>
              <a:gd name="connsiteX84" fmla="*/ 586715 w 1620837"/>
              <a:gd name="connsiteY84" fmla="*/ 1467632 h 1620838"/>
              <a:gd name="connsiteX85" fmla="*/ 586661 w 1620837"/>
              <a:gd name="connsiteY85" fmla="*/ 1467611 h 1620838"/>
              <a:gd name="connsiteX86" fmla="*/ 515221 w 1620837"/>
              <a:gd name="connsiteY86" fmla="*/ 1565368 h 1620838"/>
              <a:gd name="connsiteX87" fmla="*/ 482731 w 1620837"/>
              <a:gd name="connsiteY87" fmla="*/ 1551843 h 1620838"/>
              <a:gd name="connsiteX88" fmla="*/ 501131 w 1620837"/>
              <a:gd name="connsiteY88" fmla="*/ 1436214 h 1620838"/>
              <a:gd name="connsiteX89" fmla="*/ 420448 w 1620837"/>
              <a:gd name="connsiteY89" fmla="*/ 1521061 h 1620838"/>
              <a:gd name="connsiteX90" fmla="*/ 389970 w 1620837"/>
              <a:gd name="connsiteY90" fmla="*/ 1503465 h 1620838"/>
              <a:gd name="connsiteX91" fmla="*/ 424266 w 1620837"/>
              <a:gd name="connsiteY91" fmla="*/ 1387246 h 1620838"/>
              <a:gd name="connsiteX92" fmla="*/ 329885 w 1620837"/>
              <a:gd name="connsiteY92" fmla="*/ 1463241 h 1620838"/>
              <a:gd name="connsiteX93" fmla="*/ 302002 w 1620837"/>
              <a:gd name="connsiteY93" fmla="*/ 1441768 h 1620838"/>
              <a:gd name="connsiteX94" fmla="*/ 349702 w 1620837"/>
              <a:gd name="connsiteY94" fmla="*/ 1334841 h 1620838"/>
              <a:gd name="connsiteX95" fmla="*/ 249809 w 1620837"/>
              <a:gd name="connsiteY95" fmla="*/ 1395915 h 1620838"/>
              <a:gd name="connsiteX96" fmla="*/ 224924 w 1620837"/>
              <a:gd name="connsiteY96" fmla="*/ 1371030 h 1620838"/>
              <a:gd name="connsiteX97" fmla="*/ 288131 w 1620837"/>
              <a:gd name="connsiteY97" fmla="*/ 1267646 h 1620838"/>
              <a:gd name="connsiteX98" fmla="*/ 177296 w 1620837"/>
              <a:gd name="connsiteY98" fmla="*/ 1316625 h 1620838"/>
              <a:gd name="connsiteX99" fmla="*/ 155921 w 1620837"/>
              <a:gd name="connsiteY99" fmla="*/ 1288667 h 1620838"/>
              <a:gd name="connsiteX100" fmla="*/ 229670 w 1620837"/>
              <a:gd name="connsiteY100" fmla="*/ 1197729 h 1620838"/>
              <a:gd name="connsiteX101" fmla="*/ 117374 w 1620837"/>
              <a:gd name="connsiteY101" fmla="*/ 1230867 h 1620838"/>
              <a:gd name="connsiteX102" fmla="*/ 99777 w 1620837"/>
              <a:gd name="connsiteY102" fmla="*/ 1200389 h 1620838"/>
              <a:gd name="connsiteX103" fmla="*/ 186629 w 1620837"/>
              <a:gd name="connsiteY103" fmla="*/ 1117800 h 1620838"/>
              <a:gd name="connsiteX104" fmla="*/ 186277 w 1620837"/>
              <a:gd name="connsiteY104" fmla="*/ 1117093 h 1620838"/>
              <a:gd name="connsiteX105" fmla="*/ 67854 w 1620837"/>
              <a:gd name="connsiteY105" fmla="*/ 1135513 h 1620838"/>
              <a:gd name="connsiteX106" fmla="*/ 54443 w 1620837"/>
              <a:gd name="connsiteY106" fmla="*/ 1102975 h 1620838"/>
              <a:gd name="connsiteX107" fmla="*/ 149217 w 1620837"/>
              <a:gd name="connsiteY107" fmla="*/ 1034223 h 1620838"/>
              <a:gd name="connsiteX108" fmla="*/ 32168 w 1620837"/>
              <a:gd name="connsiteY108" fmla="*/ 1037168 h 1620838"/>
              <a:gd name="connsiteX109" fmla="*/ 23059 w 1620837"/>
              <a:gd name="connsiteY109" fmla="*/ 1003174 h 1620838"/>
              <a:gd name="connsiteX110" fmla="*/ 127476 w 1620837"/>
              <a:gd name="connsiteY110" fmla="*/ 946341 h 1620838"/>
              <a:gd name="connsiteX111" fmla="*/ 127154 w 1620837"/>
              <a:gd name="connsiteY111" fmla="*/ 944994 h 1620838"/>
              <a:gd name="connsiteX112" fmla="*/ 9016 w 1620837"/>
              <a:gd name="connsiteY112" fmla="*/ 932245 h 1620838"/>
              <a:gd name="connsiteX113" fmla="*/ 4483 w 1620837"/>
              <a:gd name="connsiteY113" fmla="*/ 897346 h 1620838"/>
              <a:gd name="connsiteX114" fmla="*/ 113822 w 1620837"/>
              <a:gd name="connsiteY114" fmla="*/ 855465 h 1620838"/>
              <a:gd name="connsiteX115" fmla="*/ 0 w 1620837"/>
              <a:gd name="connsiteY115" fmla="*/ 828015 h 1620838"/>
              <a:gd name="connsiteX116" fmla="*/ 0 w 1620837"/>
              <a:gd name="connsiteY116" fmla="*/ 792822 h 1620838"/>
              <a:gd name="connsiteX117" fmla="*/ 117216 w 1620837"/>
              <a:gd name="connsiteY117" fmla="*/ 764554 h 1620838"/>
              <a:gd name="connsiteX118" fmla="*/ 117247 w 1620837"/>
              <a:gd name="connsiteY118" fmla="*/ 764201 h 1620838"/>
              <a:gd name="connsiteX119" fmla="*/ 4792 w 1620837"/>
              <a:gd name="connsiteY119" fmla="*/ 720675 h 1620838"/>
              <a:gd name="connsiteX120" fmla="*/ 9446 w 1620837"/>
              <a:gd name="connsiteY120" fmla="*/ 685792 h 1620838"/>
              <a:gd name="connsiteX121" fmla="*/ 125897 w 1620837"/>
              <a:gd name="connsiteY121" fmla="*/ 673637 h 1620838"/>
              <a:gd name="connsiteX122" fmla="*/ 23059 w 1620837"/>
              <a:gd name="connsiteY122" fmla="*/ 617664 h 1620838"/>
              <a:gd name="connsiteX123" fmla="*/ 32168 w 1620837"/>
              <a:gd name="connsiteY123" fmla="*/ 583671 h 1620838"/>
              <a:gd name="connsiteX124" fmla="*/ 150753 w 1620837"/>
              <a:gd name="connsiteY124" fmla="*/ 586654 h 1620838"/>
              <a:gd name="connsiteX125" fmla="*/ 151270 w 1620837"/>
              <a:gd name="connsiteY125" fmla="*/ 585232 h 1620838"/>
              <a:gd name="connsiteX126" fmla="*/ 55470 w 1620837"/>
              <a:gd name="connsiteY126" fmla="*/ 515222 h 1620838"/>
              <a:gd name="connsiteX127" fmla="*/ 68995 w 1620837"/>
              <a:gd name="connsiteY127" fmla="*/ 482732 h 1620838"/>
              <a:gd name="connsiteX128" fmla="*/ 184625 w 1620837"/>
              <a:gd name="connsiteY128" fmla="*/ 501132 h 1620838"/>
              <a:gd name="connsiteX129" fmla="*/ 99777 w 1620837"/>
              <a:gd name="connsiteY129" fmla="*/ 420449 h 1620838"/>
              <a:gd name="connsiteX130" fmla="*/ 117374 w 1620837"/>
              <a:gd name="connsiteY130" fmla="*/ 389971 h 1620838"/>
              <a:gd name="connsiteX131" fmla="*/ 231362 w 1620837"/>
              <a:gd name="connsiteY131" fmla="*/ 423608 h 1620838"/>
              <a:gd name="connsiteX132" fmla="*/ 232118 w 1620837"/>
              <a:gd name="connsiteY132" fmla="*/ 422435 h 1620838"/>
              <a:gd name="connsiteX133" fmla="*/ 157597 w 1620837"/>
              <a:gd name="connsiteY133" fmla="*/ 329886 h 1620838"/>
              <a:gd name="connsiteX134" fmla="*/ 179070 w 1620837"/>
              <a:gd name="connsiteY134" fmla="*/ 302003 h 1620838"/>
              <a:gd name="connsiteX135" fmla="*/ 285998 w 1620837"/>
              <a:gd name="connsiteY135" fmla="*/ 349703 h 1620838"/>
              <a:gd name="connsiteX136" fmla="*/ 224924 w 1620837"/>
              <a:gd name="connsiteY136" fmla="*/ 249809 h 1620838"/>
              <a:gd name="connsiteX137" fmla="*/ 249809 w 1620837"/>
              <a:gd name="connsiteY137" fmla="*/ 224923 h 1620838"/>
              <a:gd name="connsiteX138" fmla="*/ 352306 w 1620837"/>
              <a:gd name="connsiteY138" fmla="*/ 287589 h 1620838"/>
              <a:gd name="connsiteX139" fmla="*/ 352770 w 1620837"/>
              <a:gd name="connsiteY139" fmla="*/ 287179 h 1620838"/>
              <a:gd name="connsiteX140" fmla="*/ 304212 w 1620837"/>
              <a:gd name="connsiteY140" fmla="*/ 177297 h 1620838"/>
              <a:gd name="connsiteX141" fmla="*/ 332170 w 1620837"/>
              <a:gd name="connsiteY141" fmla="*/ 155922 h 1620838"/>
              <a:gd name="connsiteX142" fmla="*/ 423109 w 1620837"/>
              <a:gd name="connsiteY142" fmla="*/ 229671 h 1620838"/>
              <a:gd name="connsiteX143" fmla="*/ 389970 w 1620837"/>
              <a:gd name="connsiteY143" fmla="*/ 117374 h 1620838"/>
              <a:gd name="connsiteX144" fmla="*/ 420448 w 1620837"/>
              <a:gd name="connsiteY144" fmla="*/ 99777 h 1620838"/>
              <a:gd name="connsiteX145" fmla="*/ 502623 w 1620837"/>
              <a:gd name="connsiteY145" fmla="*/ 186193 h 1620838"/>
              <a:gd name="connsiteX146" fmla="*/ 503648 w 1620837"/>
              <a:gd name="connsiteY146" fmla="*/ 185654 h 1620838"/>
              <a:gd name="connsiteX147" fmla="*/ 485325 w 1620837"/>
              <a:gd name="connsiteY147" fmla="*/ 67854 h 1620838"/>
              <a:gd name="connsiteX148" fmla="*/ 517863 w 1620837"/>
              <a:gd name="connsiteY148" fmla="*/ 54443 h 1620838"/>
              <a:gd name="connsiteX149" fmla="*/ 586615 w 1620837"/>
              <a:gd name="connsiteY149" fmla="*/ 149215 h 1620838"/>
              <a:gd name="connsiteX150" fmla="*/ 583670 w 1620837"/>
              <a:gd name="connsiteY150" fmla="*/ 32169 h 1620838"/>
              <a:gd name="connsiteX151" fmla="*/ 617663 w 1620837"/>
              <a:gd name="connsiteY151" fmla="*/ 23061 h 1620838"/>
              <a:gd name="connsiteX152" fmla="*/ 674729 w 1620837"/>
              <a:gd name="connsiteY152" fmla="*/ 127907 h 1620838"/>
              <a:gd name="connsiteX153" fmla="*/ 675774 w 1620837"/>
              <a:gd name="connsiteY153" fmla="*/ 127801 h 1620838"/>
              <a:gd name="connsiteX154" fmla="*/ 688592 w 1620837"/>
              <a:gd name="connsiteY154" fmla="*/ 9016 h 1620838"/>
              <a:gd name="connsiteX155" fmla="*/ 723491 w 1620837"/>
              <a:gd name="connsiteY155" fmla="*/ 4483 h 1620838"/>
              <a:gd name="connsiteX156" fmla="*/ 765372 w 1620837"/>
              <a:gd name="connsiteY156" fmla="*/ 113822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620837" h="1620838">
                <a:moveTo>
                  <a:pt x="792822" y="0"/>
                </a:moveTo>
                <a:lnTo>
                  <a:pt x="828015" y="0"/>
                </a:lnTo>
                <a:lnTo>
                  <a:pt x="856423" y="117796"/>
                </a:lnTo>
                <a:lnTo>
                  <a:pt x="900162" y="4792"/>
                </a:lnTo>
                <a:lnTo>
                  <a:pt x="935045" y="9446"/>
                </a:lnTo>
                <a:lnTo>
                  <a:pt x="947200" y="125900"/>
                </a:lnTo>
                <a:lnTo>
                  <a:pt x="1003174" y="23061"/>
                </a:lnTo>
                <a:lnTo>
                  <a:pt x="1037168" y="32169"/>
                </a:lnTo>
                <a:lnTo>
                  <a:pt x="1034156" y="151878"/>
                </a:lnTo>
                <a:lnTo>
                  <a:pt x="1034938" y="152184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7" y="184624"/>
                </a:lnTo>
                <a:lnTo>
                  <a:pt x="1200389" y="99777"/>
                </a:lnTo>
                <a:lnTo>
                  <a:pt x="1230867" y="117374"/>
                </a:lnTo>
                <a:lnTo>
                  <a:pt x="1196710" y="233121"/>
                </a:lnTo>
                <a:lnTo>
                  <a:pt x="1196953" y="233286"/>
                </a:lnTo>
                <a:lnTo>
                  <a:pt x="1290952" y="157597"/>
                </a:lnTo>
                <a:lnTo>
                  <a:pt x="1318835" y="179070"/>
                </a:lnTo>
                <a:lnTo>
                  <a:pt x="1271135" y="285997"/>
                </a:lnTo>
                <a:lnTo>
                  <a:pt x="1371029" y="224923"/>
                </a:lnTo>
                <a:lnTo>
                  <a:pt x="1395914" y="249809"/>
                </a:lnTo>
                <a:lnTo>
                  <a:pt x="1332706" y="353192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7" y="423109"/>
                </a:lnTo>
                <a:lnTo>
                  <a:pt x="1503464" y="389971"/>
                </a:lnTo>
                <a:lnTo>
                  <a:pt x="1521060" y="420449"/>
                </a:lnTo>
                <a:lnTo>
                  <a:pt x="1433458" y="503751"/>
                </a:lnTo>
                <a:lnTo>
                  <a:pt x="1433534" y="503905"/>
                </a:lnTo>
                <a:lnTo>
                  <a:pt x="1552983" y="485325"/>
                </a:lnTo>
                <a:lnTo>
                  <a:pt x="1566394" y="517863"/>
                </a:lnTo>
                <a:lnTo>
                  <a:pt x="1471621" y="586615"/>
                </a:lnTo>
                <a:lnTo>
                  <a:pt x="1588669" y="583671"/>
                </a:lnTo>
                <a:lnTo>
                  <a:pt x="1597778" y="617664"/>
                </a:lnTo>
                <a:lnTo>
                  <a:pt x="1491880" y="675303"/>
                </a:lnTo>
                <a:lnTo>
                  <a:pt x="1491965" y="675659"/>
                </a:lnTo>
                <a:lnTo>
                  <a:pt x="1611821" y="688593"/>
                </a:lnTo>
                <a:lnTo>
                  <a:pt x="1616354" y="723492"/>
                </a:lnTo>
                <a:lnTo>
                  <a:pt x="1507017" y="765373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03041" y="856423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494938" y="947200"/>
                </a:lnTo>
                <a:lnTo>
                  <a:pt x="1597778" y="1003174"/>
                </a:lnTo>
                <a:lnTo>
                  <a:pt x="1588669" y="1037168"/>
                </a:lnTo>
                <a:lnTo>
                  <a:pt x="1467533" y="1034120"/>
                </a:lnTo>
                <a:lnTo>
                  <a:pt x="1565367" y="1105616"/>
                </a:lnTo>
                <a:lnTo>
                  <a:pt x="1551842" y="1138106"/>
                </a:lnTo>
                <a:lnTo>
                  <a:pt x="1436213" y="1119707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87245" y="1196571"/>
                </a:lnTo>
                <a:lnTo>
                  <a:pt x="1463240" y="1290952"/>
                </a:lnTo>
                <a:lnTo>
                  <a:pt x="1441767" y="1318835"/>
                </a:lnTo>
                <a:lnTo>
                  <a:pt x="1334839" y="1271135"/>
                </a:lnTo>
                <a:lnTo>
                  <a:pt x="1395914" y="1371030"/>
                </a:lnTo>
                <a:lnTo>
                  <a:pt x="1371029" y="1395915"/>
                </a:lnTo>
                <a:lnTo>
                  <a:pt x="1267647" y="1332708"/>
                </a:lnTo>
                <a:lnTo>
                  <a:pt x="1316625" y="1443541"/>
                </a:lnTo>
                <a:lnTo>
                  <a:pt x="1288667" y="1464916"/>
                </a:lnTo>
                <a:lnTo>
                  <a:pt x="1197729" y="1391167"/>
                </a:lnTo>
                <a:lnTo>
                  <a:pt x="1230867" y="1503465"/>
                </a:lnTo>
                <a:lnTo>
                  <a:pt x="1200389" y="1521061"/>
                </a:lnTo>
                <a:lnTo>
                  <a:pt x="1116888" y="1433250"/>
                </a:lnTo>
                <a:lnTo>
                  <a:pt x="1135512" y="1552984"/>
                </a:lnTo>
                <a:lnTo>
                  <a:pt x="1102974" y="1566395"/>
                </a:lnTo>
                <a:lnTo>
                  <a:pt x="1034223" y="1471623"/>
                </a:lnTo>
                <a:lnTo>
                  <a:pt x="1037168" y="1588669"/>
                </a:lnTo>
                <a:lnTo>
                  <a:pt x="1003174" y="1597778"/>
                </a:lnTo>
                <a:lnTo>
                  <a:pt x="945246" y="1491348"/>
                </a:lnTo>
                <a:lnTo>
                  <a:pt x="932245" y="1611822"/>
                </a:lnTo>
                <a:lnTo>
                  <a:pt x="897346" y="1616355"/>
                </a:lnTo>
                <a:lnTo>
                  <a:pt x="855465" y="1507016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4414" y="1503042"/>
                </a:lnTo>
                <a:lnTo>
                  <a:pt x="720676" y="1616046"/>
                </a:lnTo>
                <a:lnTo>
                  <a:pt x="685792" y="1611392"/>
                </a:lnTo>
                <a:lnTo>
                  <a:pt x="673637" y="1494939"/>
                </a:lnTo>
                <a:lnTo>
                  <a:pt x="617663" y="1597778"/>
                </a:lnTo>
                <a:lnTo>
                  <a:pt x="583670" y="1588669"/>
                </a:lnTo>
                <a:lnTo>
                  <a:pt x="586715" y="1467632"/>
                </a:lnTo>
                <a:lnTo>
                  <a:pt x="586661" y="1467611"/>
                </a:lnTo>
                <a:lnTo>
                  <a:pt x="515221" y="1565368"/>
                </a:lnTo>
                <a:lnTo>
                  <a:pt x="482731" y="1551843"/>
                </a:lnTo>
                <a:lnTo>
                  <a:pt x="501131" y="1436214"/>
                </a:lnTo>
                <a:lnTo>
                  <a:pt x="420448" y="1521061"/>
                </a:lnTo>
                <a:lnTo>
                  <a:pt x="389970" y="1503465"/>
                </a:lnTo>
                <a:lnTo>
                  <a:pt x="424266" y="1387246"/>
                </a:lnTo>
                <a:lnTo>
                  <a:pt x="329885" y="1463241"/>
                </a:lnTo>
                <a:lnTo>
                  <a:pt x="302002" y="1441768"/>
                </a:lnTo>
                <a:lnTo>
                  <a:pt x="349702" y="1334841"/>
                </a:lnTo>
                <a:lnTo>
                  <a:pt x="249809" y="1395915"/>
                </a:lnTo>
                <a:lnTo>
                  <a:pt x="224924" y="1371030"/>
                </a:lnTo>
                <a:lnTo>
                  <a:pt x="288131" y="1267646"/>
                </a:lnTo>
                <a:lnTo>
                  <a:pt x="177296" y="1316625"/>
                </a:lnTo>
                <a:lnTo>
                  <a:pt x="155921" y="1288667"/>
                </a:lnTo>
                <a:lnTo>
                  <a:pt x="229670" y="1197729"/>
                </a:lnTo>
                <a:lnTo>
                  <a:pt x="117374" y="1230867"/>
                </a:lnTo>
                <a:lnTo>
                  <a:pt x="99777" y="1200389"/>
                </a:lnTo>
                <a:lnTo>
                  <a:pt x="186629" y="1117800"/>
                </a:lnTo>
                <a:lnTo>
                  <a:pt x="186277" y="1117093"/>
                </a:lnTo>
                <a:lnTo>
                  <a:pt x="67854" y="1135513"/>
                </a:lnTo>
                <a:lnTo>
                  <a:pt x="54443" y="1102975"/>
                </a:lnTo>
                <a:lnTo>
                  <a:pt x="149217" y="1034223"/>
                </a:lnTo>
                <a:lnTo>
                  <a:pt x="32168" y="1037168"/>
                </a:lnTo>
                <a:lnTo>
                  <a:pt x="23059" y="1003174"/>
                </a:lnTo>
                <a:lnTo>
                  <a:pt x="127476" y="946341"/>
                </a:lnTo>
                <a:lnTo>
                  <a:pt x="127154" y="944994"/>
                </a:lnTo>
                <a:lnTo>
                  <a:pt x="9016" y="932245"/>
                </a:lnTo>
                <a:lnTo>
                  <a:pt x="4483" y="897346"/>
                </a:lnTo>
                <a:lnTo>
                  <a:pt x="113822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216" y="764554"/>
                </a:lnTo>
                <a:lnTo>
                  <a:pt x="117247" y="764201"/>
                </a:lnTo>
                <a:lnTo>
                  <a:pt x="4792" y="720675"/>
                </a:lnTo>
                <a:lnTo>
                  <a:pt x="9446" y="685792"/>
                </a:lnTo>
                <a:lnTo>
                  <a:pt x="125897" y="673637"/>
                </a:lnTo>
                <a:lnTo>
                  <a:pt x="23059" y="617664"/>
                </a:lnTo>
                <a:lnTo>
                  <a:pt x="32168" y="583671"/>
                </a:lnTo>
                <a:lnTo>
                  <a:pt x="150753" y="586654"/>
                </a:lnTo>
                <a:lnTo>
                  <a:pt x="151270" y="585232"/>
                </a:lnTo>
                <a:lnTo>
                  <a:pt x="55470" y="515222"/>
                </a:lnTo>
                <a:lnTo>
                  <a:pt x="68995" y="482732"/>
                </a:lnTo>
                <a:lnTo>
                  <a:pt x="184625" y="501132"/>
                </a:lnTo>
                <a:lnTo>
                  <a:pt x="99777" y="420449"/>
                </a:lnTo>
                <a:lnTo>
                  <a:pt x="117374" y="389971"/>
                </a:lnTo>
                <a:lnTo>
                  <a:pt x="231362" y="423608"/>
                </a:lnTo>
                <a:lnTo>
                  <a:pt x="232118" y="422435"/>
                </a:lnTo>
                <a:lnTo>
                  <a:pt x="157597" y="329886"/>
                </a:lnTo>
                <a:lnTo>
                  <a:pt x="179070" y="302003"/>
                </a:lnTo>
                <a:lnTo>
                  <a:pt x="285998" y="349703"/>
                </a:lnTo>
                <a:lnTo>
                  <a:pt x="224924" y="249809"/>
                </a:lnTo>
                <a:lnTo>
                  <a:pt x="249809" y="224923"/>
                </a:lnTo>
                <a:lnTo>
                  <a:pt x="352306" y="287589"/>
                </a:lnTo>
                <a:lnTo>
                  <a:pt x="352770" y="287179"/>
                </a:lnTo>
                <a:lnTo>
                  <a:pt x="304212" y="177297"/>
                </a:lnTo>
                <a:lnTo>
                  <a:pt x="332170" y="155922"/>
                </a:lnTo>
                <a:lnTo>
                  <a:pt x="423109" y="229671"/>
                </a:lnTo>
                <a:lnTo>
                  <a:pt x="389970" y="117374"/>
                </a:lnTo>
                <a:lnTo>
                  <a:pt x="420448" y="99777"/>
                </a:lnTo>
                <a:lnTo>
                  <a:pt x="502623" y="186193"/>
                </a:lnTo>
                <a:lnTo>
                  <a:pt x="503648" y="185654"/>
                </a:lnTo>
                <a:lnTo>
                  <a:pt x="485325" y="67854"/>
                </a:lnTo>
                <a:lnTo>
                  <a:pt x="517863" y="54443"/>
                </a:lnTo>
                <a:lnTo>
                  <a:pt x="586615" y="149215"/>
                </a:lnTo>
                <a:lnTo>
                  <a:pt x="583670" y="32169"/>
                </a:lnTo>
                <a:lnTo>
                  <a:pt x="617663" y="23061"/>
                </a:lnTo>
                <a:lnTo>
                  <a:pt x="674729" y="127907"/>
                </a:lnTo>
                <a:lnTo>
                  <a:pt x="675774" y="127801"/>
                </a:lnTo>
                <a:lnTo>
                  <a:pt x="688592" y="9016"/>
                </a:lnTo>
                <a:lnTo>
                  <a:pt x="723491" y="4483"/>
                </a:lnTo>
                <a:lnTo>
                  <a:pt x="765372" y="11382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82" name="フリーフォーム: 図形 1781">
            <a:extLst>
              <a:ext uri="{FF2B5EF4-FFF2-40B4-BE49-F238E27FC236}">
                <a16:creationId xmlns:a16="http://schemas.microsoft.com/office/drawing/2014/main" id="{687C6CB1-6F54-4820-8A4E-F59B602FC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5988" y="4690612"/>
            <a:ext cx="1620837" cy="1620838"/>
          </a:xfrm>
          <a:custGeom>
            <a:avLst/>
            <a:gdLst>
              <a:gd name="connsiteX0" fmla="*/ 809319 w 1620837"/>
              <a:gd name="connsiteY0" fmla="*/ 699791 h 1620838"/>
              <a:gd name="connsiteX1" fmla="*/ 699329 w 1620837"/>
              <a:gd name="connsiteY1" fmla="*/ 809870 h 1620838"/>
              <a:gd name="connsiteX2" fmla="*/ 809319 w 1620837"/>
              <a:gd name="connsiteY2" fmla="*/ 919948 h 1620838"/>
              <a:gd name="connsiteX3" fmla="*/ 919310 w 1620837"/>
              <a:gd name="connsiteY3" fmla="*/ 809870 h 1620838"/>
              <a:gd name="connsiteX4" fmla="*/ 809319 w 1620837"/>
              <a:gd name="connsiteY4" fmla="*/ 699791 h 1620838"/>
              <a:gd name="connsiteX5" fmla="*/ 792822 w 1620837"/>
              <a:gd name="connsiteY5" fmla="*/ 0 h 1620838"/>
              <a:gd name="connsiteX6" fmla="*/ 828015 w 1620837"/>
              <a:gd name="connsiteY6" fmla="*/ 0 h 1620838"/>
              <a:gd name="connsiteX7" fmla="*/ 856423 w 1620837"/>
              <a:gd name="connsiteY7" fmla="*/ 117797 h 1620838"/>
              <a:gd name="connsiteX8" fmla="*/ 900161 w 1620837"/>
              <a:gd name="connsiteY8" fmla="*/ 4792 h 1620838"/>
              <a:gd name="connsiteX9" fmla="*/ 935045 w 1620837"/>
              <a:gd name="connsiteY9" fmla="*/ 9446 h 1620838"/>
              <a:gd name="connsiteX10" fmla="*/ 947200 w 1620837"/>
              <a:gd name="connsiteY10" fmla="*/ 125901 h 1620838"/>
              <a:gd name="connsiteX11" fmla="*/ 1003174 w 1620837"/>
              <a:gd name="connsiteY11" fmla="*/ 23061 h 1620838"/>
              <a:gd name="connsiteX12" fmla="*/ 1037167 w 1620837"/>
              <a:gd name="connsiteY12" fmla="*/ 32169 h 1620838"/>
              <a:gd name="connsiteX13" fmla="*/ 1034119 w 1620837"/>
              <a:gd name="connsiteY13" fmla="*/ 153305 h 1620838"/>
              <a:gd name="connsiteX14" fmla="*/ 1105616 w 1620837"/>
              <a:gd name="connsiteY14" fmla="*/ 55470 h 1620838"/>
              <a:gd name="connsiteX15" fmla="*/ 1138106 w 1620837"/>
              <a:gd name="connsiteY15" fmla="*/ 68995 h 1620838"/>
              <a:gd name="connsiteX16" fmla="*/ 1119706 w 1620837"/>
              <a:gd name="connsiteY16" fmla="*/ 184626 h 1620838"/>
              <a:gd name="connsiteX17" fmla="*/ 1200389 w 1620837"/>
              <a:gd name="connsiteY17" fmla="*/ 99777 h 1620838"/>
              <a:gd name="connsiteX18" fmla="*/ 1230867 w 1620837"/>
              <a:gd name="connsiteY18" fmla="*/ 117373 h 1620838"/>
              <a:gd name="connsiteX19" fmla="*/ 1196570 w 1620837"/>
              <a:gd name="connsiteY19" fmla="*/ 233593 h 1620838"/>
              <a:gd name="connsiteX20" fmla="*/ 1290952 w 1620837"/>
              <a:gd name="connsiteY20" fmla="*/ 157597 h 1620838"/>
              <a:gd name="connsiteX21" fmla="*/ 1318834 w 1620837"/>
              <a:gd name="connsiteY21" fmla="*/ 179070 h 1620838"/>
              <a:gd name="connsiteX22" fmla="*/ 1271134 w 1620837"/>
              <a:gd name="connsiteY22" fmla="*/ 285999 h 1620838"/>
              <a:gd name="connsiteX23" fmla="*/ 1371030 w 1620837"/>
              <a:gd name="connsiteY23" fmla="*/ 224923 h 1620838"/>
              <a:gd name="connsiteX24" fmla="*/ 1395915 w 1620837"/>
              <a:gd name="connsiteY24" fmla="*/ 249809 h 1620838"/>
              <a:gd name="connsiteX25" fmla="*/ 1332708 w 1620837"/>
              <a:gd name="connsiteY25" fmla="*/ 353191 h 1620838"/>
              <a:gd name="connsiteX26" fmla="*/ 1443541 w 1620837"/>
              <a:gd name="connsiteY26" fmla="*/ 304213 h 1620838"/>
              <a:gd name="connsiteX27" fmla="*/ 1464916 w 1620837"/>
              <a:gd name="connsiteY27" fmla="*/ 332171 h 1620838"/>
              <a:gd name="connsiteX28" fmla="*/ 1391168 w 1620837"/>
              <a:gd name="connsiteY28" fmla="*/ 423109 h 1620838"/>
              <a:gd name="connsiteX29" fmla="*/ 1503465 w 1620837"/>
              <a:gd name="connsiteY29" fmla="*/ 389970 h 1620838"/>
              <a:gd name="connsiteX30" fmla="*/ 1521061 w 1620837"/>
              <a:gd name="connsiteY30" fmla="*/ 420448 h 1620838"/>
              <a:gd name="connsiteX31" fmla="*/ 1433250 w 1620837"/>
              <a:gd name="connsiteY31" fmla="*/ 503949 h 1620838"/>
              <a:gd name="connsiteX32" fmla="*/ 1552984 w 1620837"/>
              <a:gd name="connsiteY32" fmla="*/ 485325 h 1620838"/>
              <a:gd name="connsiteX33" fmla="*/ 1566395 w 1620837"/>
              <a:gd name="connsiteY33" fmla="*/ 517863 h 1620838"/>
              <a:gd name="connsiteX34" fmla="*/ 1471623 w 1620837"/>
              <a:gd name="connsiteY34" fmla="*/ 586614 h 1620838"/>
              <a:gd name="connsiteX35" fmla="*/ 1588669 w 1620837"/>
              <a:gd name="connsiteY35" fmla="*/ 583670 h 1620838"/>
              <a:gd name="connsiteX36" fmla="*/ 1597778 w 1620837"/>
              <a:gd name="connsiteY36" fmla="*/ 617663 h 1620838"/>
              <a:gd name="connsiteX37" fmla="*/ 1491348 w 1620837"/>
              <a:gd name="connsiteY37" fmla="*/ 675591 h 1620838"/>
              <a:gd name="connsiteX38" fmla="*/ 1611823 w 1620837"/>
              <a:gd name="connsiteY38" fmla="*/ 688592 h 1620838"/>
              <a:gd name="connsiteX39" fmla="*/ 1616355 w 1620837"/>
              <a:gd name="connsiteY39" fmla="*/ 723491 h 1620838"/>
              <a:gd name="connsiteX40" fmla="*/ 1507016 w 1620837"/>
              <a:gd name="connsiteY40" fmla="*/ 765372 h 1620838"/>
              <a:gd name="connsiteX41" fmla="*/ 1620837 w 1620837"/>
              <a:gd name="connsiteY41" fmla="*/ 792822 h 1620838"/>
              <a:gd name="connsiteX42" fmla="*/ 1620837 w 1620837"/>
              <a:gd name="connsiteY42" fmla="*/ 828015 h 1620838"/>
              <a:gd name="connsiteX43" fmla="*/ 1503041 w 1620837"/>
              <a:gd name="connsiteY43" fmla="*/ 856423 h 1620838"/>
              <a:gd name="connsiteX44" fmla="*/ 1616045 w 1620837"/>
              <a:gd name="connsiteY44" fmla="*/ 900162 h 1620838"/>
              <a:gd name="connsiteX45" fmla="*/ 1611391 w 1620837"/>
              <a:gd name="connsiteY45" fmla="*/ 935045 h 1620838"/>
              <a:gd name="connsiteX46" fmla="*/ 1494936 w 1620837"/>
              <a:gd name="connsiteY46" fmla="*/ 947200 h 1620838"/>
              <a:gd name="connsiteX47" fmla="*/ 1597777 w 1620837"/>
              <a:gd name="connsiteY47" fmla="*/ 1003175 h 1620838"/>
              <a:gd name="connsiteX48" fmla="*/ 1588668 w 1620837"/>
              <a:gd name="connsiteY48" fmla="*/ 1037169 h 1620838"/>
              <a:gd name="connsiteX49" fmla="*/ 1467536 w 1620837"/>
              <a:gd name="connsiteY49" fmla="*/ 1034121 h 1620838"/>
              <a:gd name="connsiteX50" fmla="*/ 1565367 w 1620837"/>
              <a:gd name="connsiteY50" fmla="*/ 1105615 h 1620838"/>
              <a:gd name="connsiteX51" fmla="*/ 1551843 w 1620837"/>
              <a:gd name="connsiteY51" fmla="*/ 1138105 h 1620838"/>
              <a:gd name="connsiteX52" fmla="*/ 1436211 w 1620837"/>
              <a:gd name="connsiteY52" fmla="*/ 1119705 h 1620838"/>
              <a:gd name="connsiteX53" fmla="*/ 1521060 w 1620837"/>
              <a:gd name="connsiteY53" fmla="*/ 1200389 h 1620838"/>
              <a:gd name="connsiteX54" fmla="*/ 1503464 w 1620837"/>
              <a:gd name="connsiteY54" fmla="*/ 1230867 h 1620838"/>
              <a:gd name="connsiteX55" fmla="*/ 1387246 w 1620837"/>
              <a:gd name="connsiteY55" fmla="*/ 1196572 h 1620838"/>
              <a:gd name="connsiteX56" fmla="*/ 1463240 w 1620837"/>
              <a:gd name="connsiteY56" fmla="*/ 1290951 h 1620838"/>
              <a:gd name="connsiteX57" fmla="*/ 1441768 w 1620837"/>
              <a:gd name="connsiteY57" fmla="*/ 1318834 h 1620838"/>
              <a:gd name="connsiteX58" fmla="*/ 1334839 w 1620837"/>
              <a:gd name="connsiteY58" fmla="*/ 1271134 h 1620838"/>
              <a:gd name="connsiteX59" fmla="*/ 1395914 w 1620837"/>
              <a:gd name="connsiteY59" fmla="*/ 1371029 h 1620838"/>
              <a:gd name="connsiteX60" fmla="*/ 1371029 w 1620837"/>
              <a:gd name="connsiteY60" fmla="*/ 1395914 h 1620838"/>
              <a:gd name="connsiteX61" fmla="*/ 1267646 w 1620837"/>
              <a:gd name="connsiteY61" fmla="*/ 1332706 h 1620838"/>
              <a:gd name="connsiteX62" fmla="*/ 1316626 w 1620837"/>
              <a:gd name="connsiteY62" fmla="*/ 1443541 h 1620838"/>
              <a:gd name="connsiteX63" fmla="*/ 1288668 w 1620837"/>
              <a:gd name="connsiteY63" fmla="*/ 1464916 h 1620838"/>
              <a:gd name="connsiteX64" fmla="*/ 1197728 w 1620837"/>
              <a:gd name="connsiteY64" fmla="*/ 1391165 h 1620838"/>
              <a:gd name="connsiteX65" fmla="*/ 1230868 w 1620837"/>
              <a:gd name="connsiteY65" fmla="*/ 1503465 h 1620838"/>
              <a:gd name="connsiteX66" fmla="*/ 1200390 w 1620837"/>
              <a:gd name="connsiteY66" fmla="*/ 1521061 h 1620838"/>
              <a:gd name="connsiteX67" fmla="*/ 1116889 w 1620837"/>
              <a:gd name="connsiteY67" fmla="*/ 1433249 h 1620838"/>
              <a:gd name="connsiteX68" fmla="*/ 1135512 w 1620837"/>
              <a:gd name="connsiteY68" fmla="*/ 1552983 h 1620838"/>
              <a:gd name="connsiteX69" fmla="*/ 1102975 w 1620837"/>
              <a:gd name="connsiteY69" fmla="*/ 1566394 h 1620838"/>
              <a:gd name="connsiteX70" fmla="*/ 1034223 w 1620837"/>
              <a:gd name="connsiteY70" fmla="*/ 1471621 h 1620838"/>
              <a:gd name="connsiteX71" fmla="*/ 1037168 w 1620837"/>
              <a:gd name="connsiteY71" fmla="*/ 1588669 h 1620838"/>
              <a:gd name="connsiteX72" fmla="*/ 1003175 w 1620837"/>
              <a:gd name="connsiteY72" fmla="*/ 1597778 h 1620838"/>
              <a:gd name="connsiteX73" fmla="*/ 945246 w 1620837"/>
              <a:gd name="connsiteY73" fmla="*/ 1491346 h 1620838"/>
              <a:gd name="connsiteX74" fmla="*/ 932246 w 1620837"/>
              <a:gd name="connsiteY74" fmla="*/ 1611821 h 1620838"/>
              <a:gd name="connsiteX75" fmla="*/ 897347 w 1620837"/>
              <a:gd name="connsiteY75" fmla="*/ 1616354 h 1620838"/>
              <a:gd name="connsiteX76" fmla="*/ 855465 w 1620837"/>
              <a:gd name="connsiteY76" fmla="*/ 1507013 h 1620838"/>
              <a:gd name="connsiteX77" fmla="*/ 828015 w 1620837"/>
              <a:gd name="connsiteY77" fmla="*/ 1620838 h 1620838"/>
              <a:gd name="connsiteX78" fmla="*/ 792822 w 1620837"/>
              <a:gd name="connsiteY78" fmla="*/ 1620838 h 1620838"/>
              <a:gd name="connsiteX79" fmla="*/ 764414 w 1620837"/>
              <a:gd name="connsiteY79" fmla="*/ 1503041 h 1620838"/>
              <a:gd name="connsiteX80" fmla="*/ 720675 w 1620837"/>
              <a:gd name="connsiteY80" fmla="*/ 1616046 h 1620838"/>
              <a:gd name="connsiteX81" fmla="*/ 685792 w 1620837"/>
              <a:gd name="connsiteY81" fmla="*/ 1611392 h 1620838"/>
              <a:gd name="connsiteX82" fmla="*/ 673637 w 1620837"/>
              <a:gd name="connsiteY82" fmla="*/ 1494937 h 1620838"/>
              <a:gd name="connsiteX83" fmla="*/ 617663 w 1620837"/>
              <a:gd name="connsiteY83" fmla="*/ 1597778 h 1620838"/>
              <a:gd name="connsiteX84" fmla="*/ 583669 w 1620837"/>
              <a:gd name="connsiteY84" fmla="*/ 1588669 h 1620838"/>
              <a:gd name="connsiteX85" fmla="*/ 586717 w 1620837"/>
              <a:gd name="connsiteY85" fmla="*/ 1467533 h 1620838"/>
              <a:gd name="connsiteX86" fmla="*/ 515221 w 1620837"/>
              <a:gd name="connsiteY86" fmla="*/ 1565368 h 1620838"/>
              <a:gd name="connsiteX87" fmla="*/ 482731 w 1620837"/>
              <a:gd name="connsiteY87" fmla="*/ 1551843 h 1620838"/>
              <a:gd name="connsiteX88" fmla="*/ 501131 w 1620837"/>
              <a:gd name="connsiteY88" fmla="*/ 1436213 h 1620838"/>
              <a:gd name="connsiteX89" fmla="*/ 420447 w 1620837"/>
              <a:gd name="connsiteY89" fmla="*/ 1521061 h 1620838"/>
              <a:gd name="connsiteX90" fmla="*/ 389970 w 1620837"/>
              <a:gd name="connsiteY90" fmla="*/ 1503465 h 1620838"/>
              <a:gd name="connsiteX91" fmla="*/ 424266 w 1620837"/>
              <a:gd name="connsiteY91" fmla="*/ 1387245 h 1620838"/>
              <a:gd name="connsiteX92" fmla="*/ 329885 w 1620837"/>
              <a:gd name="connsiteY92" fmla="*/ 1463241 h 1620838"/>
              <a:gd name="connsiteX93" fmla="*/ 302002 w 1620837"/>
              <a:gd name="connsiteY93" fmla="*/ 1441769 h 1620838"/>
              <a:gd name="connsiteX94" fmla="*/ 349702 w 1620837"/>
              <a:gd name="connsiteY94" fmla="*/ 1334840 h 1620838"/>
              <a:gd name="connsiteX95" fmla="*/ 249810 w 1620837"/>
              <a:gd name="connsiteY95" fmla="*/ 1395914 h 1620838"/>
              <a:gd name="connsiteX96" fmla="*/ 224925 w 1620837"/>
              <a:gd name="connsiteY96" fmla="*/ 1371029 h 1620838"/>
              <a:gd name="connsiteX97" fmla="*/ 288132 w 1620837"/>
              <a:gd name="connsiteY97" fmla="*/ 1267646 h 1620838"/>
              <a:gd name="connsiteX98" fmla="*/ 177298 w 1620837"/>
              <a:gd name="connsiteY98" fmla="*/ 1316624 h 1620838"/>
              <a:gd name="connsiteX99" fmla="*/ 155923 w 1620837"/>
              <a:gd name="connsiteY99" fmla="*/ 1288666 h 1620838"/>
              <a:gd name="connsiteX100" fmla="*/ 229673 w 1620837"/>
              <a:gd name="connsiteY100" fmla="*/ 1197727 h 1620838"/>
              <a:gd name="connsiteX101" fmla="*/ 117374 w 1620837"/>
              <a:gd name="connsiteY101" fmla="*/ 1230866 h 1620838"/>
              <a:gd name="connsiteX102" fmla="*/ 99778 w 1620837"/>
              <a:gd name="connsiteY102" fmla="*/ 1200388 h 1620838"/>
              <a:gd name="connsiteX103" fmla="*/ 187589 w 1620837"/>
              <a:gd name="connsiteY103" fmla="*/ 1116888 h 1620838"/>
              <a:gd name="connsiteX104" fmla="*/ 67855 w 1620837"/>
              <a:gd name="connsiteY104" fmla="*/ 1135512 h 1620838"/>
              <a:gd name="connsiteX105" fmla="*/ 54444 w 1620837"/>
              <a:gd name="connsiteY105" fmla="*/ 1102974 h 1620838"/>
              <a:gd name="connsiteX106" fmla="*/ 149216 w 1620837"/>
              <a:gd name="connsiteY106" fmla="*/ 1034223 h 1620838"/>
              <a:gd name="connsiteX107" fmla="*/ 32170 w 1620837"/>
              <a:gd name="connsiteY107" fmla="*/ 1037168 h 1620838"/>
              <a:gd name="connsiteX108" fmla="*/ 23061 w 1620837"/>
              <a:gd name="connsiteY108" fmla="*/ 1003174 h 1620838"/>
              <a:gd name="connsiteX109" fmla="*/ 129493 w 1620837"/>
              <a:gd name="connsiteY109" fmla="*/ 945245 h 1620838"/>
              <a:gd name="connsiteX110" fmla="*/ 9016 w 1620837"/>
              <a:gd name="connsiteY110" fmla="*/ 932244 h 1620838"/>
              <a:gd name="connsiteX111" fmla="*/ 4484 w 1620837"/>
              <a:gd name="connsiteY111" fmla="*/ 897345 h 1620838"/>
              <a:gd name="connsiteX112" fmla="*/ 113821 w 1620837"/>
              <a:gd name="connsiteY112" fmla="*/ 855465 h 1620838"/>
              <a:gd name="connsiteX113" fmla="*/ 0 w 1620837"/>
              <a:gd name="connsiteY113" fmla="*/ 828015 h 1620838"/>
              <a:gd name="connsiteX114" fmla="*/ 0 w 1620837"/>
              <a:gd name="connsiteY114" fmla="*/ 792822 h 1620838"/>
              <a:gd name="connsiteX115" fmla="*/ 117796 w 1620837"/>
              <a:gd name="connsiteY115" fmla="*/ 764414 h 1620838"/>
              <a:gd name="connsiteX116" fmla="*/ 4792 w 1620837"/>
              <a:gd name="connsiteY116" fmla="*/ 720675 h 1620838"/>
              <a:gd name="connsiteX117" fmla="*/ 9446 w 1620837"/>
              <a:gd name="connsiteY117" fmla="*/ 685792 h 1620838"/>
              <a:gd name="connsiteX118" fmla="*/ 125898 w 1620837"/>
              <a:gd name="connsiteY118" fmla="*/ 673637 h 1620838"/>
              <a:gd name="connsiteX119" fmla="*/ 23060 w 1620837"/>
              <a:gd name="connsiteY119" fmla="*/ 617664 h 1620838"/>
              <a:gd name="connsiteX120" fmla="*/ 32169 w 1620837"/>
              <a:gd name="connsiteY120" fmla="*/ 583671 h 1620838"/>
              <a:gd name="connsiteX121" fmla="*/ 153304 w 1620837"/>
              <a:gd name="connsiteY121" fmla="*/ 586718 h 1620838"/>
              <a:gd name="connsiteX122" fmla="*/ 55470 w 1620837"/>
              <a:gd name="connsiteY122" fmla="*/ 515222 h 1620838"/>
              <a:gd name="connsiteX123" fmla="*/ 68994 w 1620837"/>
              <a:gd name="connsiteY123" fmla="*/ 482732 h 1620838"/>
              <a:gd name="connsiteX124" fmla="*/ 184625 w 1620837"/>
              <a:gd name="connsiteY124" fmla="*/ 501132 h 1620838"/>
              <a:gd name="connsiteX125" fmla="*/ 99777 w 1620837"/>
              <a:gd name="connsiteY125" fmla="*/ 420449 h 1620838"/>
              <a:gd name="connsiteX126" fmla="*/ 117373 w 1620837"/>
              <a:gd name="connsiteY126" fmla="*/ 389971 h 1620838"/>
              <a:gd name="connsiteX127" fmla="*/ 233594 w 1620837"/>
              <a:gd name="connsiteY127" fmla="*/ 424267 h 1620838"/>
              <a:gd name="connsiteX128" fmla="*/ 157597 w 1620837"/>
              <a:gd name="connsiteY128" fmla="*/ 329885 h 1620838"/>
              <a:gd name="connsiteX129" fmla="*/ 179070 w 1620837"/>
              <a:gd name="connsiteY129" fmla="*/ 302002 h 1620838"/>
              <a:gd name="connsiteX130" fmla="*/ 286000 w 1620837"/>
              <a:gd name="connsiteY130" fmla="*/ 349703 h 1620838"/>
              <a:gd name="connsiteX131" fmla="*/ 224924 w 1620837"/>
              <a:gd name="connsiteY131" fmla="*/ 249807 h 1620838"/>
              <a:gd name="connsiteX132" fmla="*/ 249809 w 1620837"/>
              <a:gd name="connsiteY132" fmla="*/ 224923 h 1620838"/>
              <a:gd name="connsiteX133" fmla="*/ 353191 w 1620837"/>
              <a:gd name="connsiteY133" fmla="*/ 288129 h 1620838"/>
              <a:gd name="connsiteX134" fmla="*/ 304213 w 1620837"/>
              <a:gd name="connsiteY134" fmla="*/ 177297 h 1620838"/>
              <a:gd name="connsiteX135" fmla="*/ 332170 w 1620837"/>
              <a:gd name="connsiteY135" fmla="*/ 155922 h 1620838"/>
              <a:gd name="connsiteX136" fmla="*/ 423110 w 1620837"/>
              <a:gd name="connsiteY136" fmla="*/ 229673 h 1620838"/>
              <a:gd name="connsiteX137" fmla="*/ 389971 w 1620837"/>
              <a:gd name="connsiteY137" fmla="*/ 117373 h 1620838"/>
              <a:gd name="connsiteX138" fmla="*/ 420448 w 1620837"/>
              <a:gd name="connsiteY138" fmla="*/ 99777 h 1620838"/>
              <a:gd name="connsiteX139" fmla="*/ 503950 w 1620837"/>
              <a:gd name="connsiteY139" fmla="*/ 187590 h 1620838"/>
              <a:gd name="connsiteX140" fmla="*/ 485326 w 1620837"/>
              <a:gd name="connsiteY140" fmla="*/ 67853 h 1620838"/>
              <a:gd name="connsiteX141" fmla="*/ 517863 w 1620837"/>
              <a:gd name="connsiteY141" fmla="*/ 54442 h 1620838"/>
              <a:gd name="connsiteX142" fmla="*/ 586615 w 1620837"/>
              <a:gd name="connsiteY142" fmla="*/ 149215 h 1620838"/>
              <a:gd name="connsiteX143" fmla="*/ 583670 w 1620837"/>
              <a:gd name="connsiteY143" fmla="*/ 32169 h 1620838"/>
              <a:gd name="connsiteX144" fmla="*/ 617664 w 1620837"/>
              <a:gd name="connsiteY144" fmla="*/ 23061 h 1620838"/>
              <a:gd name="connsiteX145" fmla="*/ 675592 w 1620837"/>
              <a:gd name="connsiteY145" fmla="*/ 129492 h 1620838"/>
              <a:gd name="connsiteX146" fmla="*/ 688593 w 1620837"/>
              <a:gd name="connsiteY146" fmla="*/ 9015 h 1620838"/>
              <a:gd name="connsiteX147" fmla="*/ 723492 w 1620837"/>
              <a:gd name="connsiteY147" fmla="*/ 4482 h 1620838"/>
              <a:gd name="connsiteX148" fmla="*/ 765373 w 1620837"/>
              <a:gd name="connsiteY148" fmla="*/ 113821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620837" h="1620838">
                <a:moveTo>
                  <a:pt x="809319" y="699791"/>
                </a:moveTo>
                <a:cubicBezTo>
                  <a:pt x="748552" y="699791"/>
                  <a:pt x="699329" y="749053"/>
                  <a:pt x="699329" y="809870"/>
                </a:cubicBezTo>
                <a:cubicBezTo>
                  <a:pt x="699329" y="870686"/>
                  <a:pt x="748552" y="919948"/>
                  <a:pt x="809319" y="919948"/>
                </a:cubicBezTo>
                <a:cubicBezTo>
                  <a:pt x="870087" y="919948"/>
                  <a:pt x="919310" y="870686"/>
                  <a:pt x="919310" y="809870"/>
                </a:cubicBezTo>
                <a:cubicBezTo>
                  <a:pt x="919310" y="749053"/>
                  <a:pt x="870087" y="699791"/>
                  <a:pt x="809319" y="699791"/>
                </a:cubicBezTo>
                <a:close/>
                <a:moveTo>
                  <a:pt x="792822" y="0"/>
                </a:moveTo>
                <a:lnTo>
                  <a:pt x="828015" y="0"/>
                </a:lnTo>
                <a:lnTo>
                  <a:pt x="856423" y="117797"/>
                </a:lnTo>
                <a:lnTo>
                  <a:pt x="900161" y="4792"/>
                </a:lnTo>
                <a:lnTo>
                  <a:pt x="935045" y="9446"/>
                </a:lnTo>
                <a:lnTo>
                  <a:pt x="947200" y="125901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4119" y="153305"/>
                </a:lnTo>
                <a:lnTo>
                  <a:pt x="1105616" y="55470"/>
                </a:lnTo>
                <a:lnTo>
                  <a:pt x="1138106" y="68995"/>
                </a:lnTo>
                <a:lnTo>
                  <a:pt x="1119706" y="184626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196570" y="233593"/>
                </a:lnTo>
                <a:lnTo>
                  <a:pt x="1290952" y="157597"/>
                </a:lnTo>
                <a:lnTo>
                  <a:pt x="1318834" y="179070"/>
                </a:lnTo>
                <a:lnTo>
                  <a:pt x="1271134" y="285999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32708" y="353191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391168" y="423109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433250" y="503949"/>
                </a:lnTo>
                <a:lnTo>
                  <a:pt x="1552984" y="485325"/>
                </a:lnTo>
                <a:lnTo>
                  <a:pt x="1566395" y="517863"/>
                </a:lnTo>
                <a:lnTo>
                  <a:pt x="1471623" y="586614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491348" y="675591"/>
                </a:lnTo>
                <a:lnTo>
                  <a:pt x="1611823" y="688592"/>
                </a:lnTo>
                <a:lnTo>
                  <a:pt x="1616355" y="723491"/>
                </a:lnTo>
                <a:lnTo>
                  <a:pt x="1507016" y="76537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03041" y="856423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494936" y="947200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467536" y="1034121"/>
                </a:lnTo>
                <a:lnTo>
                  <a:pt x="1565367" y="1105615"/>
                </a:lnTo>
                <a:lnTo>
                  <a:pt x="1551843" y="1138105"/>
                </a:lnTo>
                <a:lnTo>
                  <a:pt x="1436211" y="1119705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387246" y="1196572"/>
                </a:lnTo>
                <a:lnTo>
                  <a:pt x="1463240" y="1290951"/>
                </a:lnTo>
                <a:lnTo>
                  <a:pt x="1441768" y="1318834"/>
                </a:lnTo>
                <a:lnTo>
                  <a:pt x="1334839" y="1271134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267646" y="1332706"/>
                </a:lnTo>
                <a:lnTo>
                  <a:pt x="1316626" y="1443541"/>
                </a:lnTo>
                <a:lnTo>
                  <a:pt x="1288668" y="1464916"/>
                </a:lnTo>
                <a:lnTo>
                  <a:pt x="1197728" y="1391165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116889" y="1433249"/>
                </a:lnTo>
                <a:lnTo>
                  <a:pt x="1135512" y="1552983"/>
                </a:lnTo>
                <a:lnTo>
                  <a:pt x="1102975" y="1566394"/>
                </a:lnTo>
                <a:lnTo>
                  <a:pt x="1034223" y="1471621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45246" y="1491346"/>
                </a:lnTo>
                <a:lnTo>
                  <a:pt x="932246" y="1611821"/>
                </a:lnTo>
                <a:lnTo>
                  <a:pt x="897347" y="1616354"/>
                </a:lnTo>
                <a:lnTo>
                  <a:pt x="855465" y="1507013"/>
                </a:lnTo>
                <a:lnTo>
                  <a:pt x="828015" y="1620838"/>
                </a:lnTo>
                <a:lnTo>
                  <a:pt x="792822" y="1620838"/>
                </a:lnTo>
                <a:lnTo>
                  <a:pt x="764414" y="1503041"/>
                </a:lnTo>
                <a:lnTo>
                  <a:pt x="720675" y="1616046"/>
                </a:lnTo>
                <a:lnTo>
                  <a:pt x="685792" y="1611392"/>
                </a:lnTo>
                <a:lnTo>
                  <a:pt x="673637" y="1494937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6717" y="1467533"/>
                </a:lnTo>
                <a:lnTo>
                  <a:pt x="515221" y="1565368"/>
                </a:lnTo>
                <a:lnTo>
                  <a:pt x="482731" y="1551843"/>
                </a:lnTo>
                <a:lnTo>
                  <a:pt x="501131" y="1436213"/>
                </a:lnTo>
                <a:lnTo>
                  <a:pt x="420447" y="1521061"/>
                </a:lnTo>
                <a:lnTo>
                  <a:pt x="389970" y="1503465"/>
                </a:lnTo>
                <a:lnTo>
                  <a:pt x="424266" y="1387245"/>
                </a:lnTo>
                <a:lnTo>
                  <a:pt x="329885" y="1463241"/>
                </a:lnTo>
                <a:lnTo>
                  <a:pt x="302002" y="1441769"/>
                </a:lnTo>
                <a:lnTo>
                  <a:pt x="349702" y="1334840"/>
                </a:lnTo>
                <a:lnTo>
                  <a:pt x="249810" y="1395914"/>
                </a:lnTo>
                <a:lnTo>
                  <a:pt x="224925" y="1371029"/>
                </a:lnTo>
                <a:lnTo>
                  <a:pt x="288132" y="1267646"/>
                </a:lnTo>
                <a:lnTo>
                  <a:pt x="177298" y="1316624"/>
                </a:lnTo>
                <a:lnTo>
                  <a:pt x="155923" y="1288666"/>
                </a:lnTo>
                <a:lnTo>
                  <a:pt x="229673" y="1197727"/>
                </a:lnTo>
                <a:lnTo>
                  <a:pt x="117374" y="1230866"/>
                </a:lnTo>
                <a:lnTo>
                  <a:pt x="99778" y="1200388"/>
                </a:lnTo>
                <a:lnTo>
                  <a:pt x="187589" y="1116888"/>
                </a:lnTo>
                <a:lnTo>
                  <a:pt x="67855" y="1135512"/>
                </a:lnTo>
                <a:lnTo>
                  <a:pt x="54444" y="1102974"/>
                </a:lnTo>
                <a:lnTo>
                  <a:pt x="149216" y="1034223"/>
                </a:lnTo>
                <a:lnTo>
                  <a:pt x="32170" y="1037168"/>
                </a:lnTo>
                <a:lnTo>
                  <a:pt x="23061" y="1003174"/>
                </a:lnTo>
                <a:lnTo>
                  <a:pt x="129493" y="945245"/>
                </a:lnTo>
                <a:lnTo>
                  <a:pt x="9016" y="932244"/>
                </a:lnTo>
                <a:lnTo>
                  <a:pt x="4484" y="897345"/>
                </a:lnTo>
                <a:lnTo>
                  <a:pt x="113821" y="855465"/>
                </a:lnTo>
                <a:lnTo>
                  <a:pt x="0" y="828015"/>
                </a:lnTo>
                <a:lnTo>
                  <a:pt x="0" y="792822"/>
                </a:lnTo>
                <a:lnTo>
                  <a:pt x="117796" y="764414"/>
                </a:lnTo>
                <a:lnTo>
                  <a:pt x="4792" y="720675"/>
                </a:lnTo>
                <a:lnTo>
                  <a:pt x="9446" y="685792"/>
                </a:lnTo>
                <a:lnTo>
                  <a:pt x="125898" y="673637"/>
                </a:lnTo>
                <a:lnTo>
                  <a:pt x="23060" y="617664"/>
                </a:lnTo>
                <a:lnTo>
                  <a:pt x="32169" y="583671"/>
                </a:lnTo>
                <a:lnTo>
                  <a:pt x="153304" y="586718"/>
                </a:lnTo>
                <a:lnTo>
                  <a:pt x="55470" y="515222"/>
                </a:lnTo>
                <a:lnTo>
                  <a:pt x="68994" y="482732"/>
                </a:lnTo>
                <a:lnTo>
                  <a:pt x="184625" y="501132"/>
                </a:lnTo>
                <a:lnTo>
                  <a:pt x="99777" y="420449"/>
                </a:lnTo>
                <a:lnTo>
                  <a:pt x="117373" y="389971"/>
                </a:lnTo>
                <a:lnTo>
                  <a:pt x="233594" y="424267"/>
                </a:lnTo>
                <a:lnTo>
                  <a:pt x="157597" y="329885"/>
                </a:lnTo>
                <a:lnTo>
                  <a:pt x="179070" y="302002"/>
                </a:lnTo>
                <a:lnTo>
                  <a:pt x="286000" y="349703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353191" y="288129"/>
                </a:lnTo>
                <a:lnTo>
                  <a:pt x="304213" y="177297"/>
                </a:lnTo>
                <a:lnTo>
                  <a:pt x="332170" y="155922"/>
                </a:lnTo>
                <a:lnTo>
                  <a:pt x="423110" y="229673"/>
                </a:lnTo>
                <a:lnTo>
                  <a:pt x="389971" y="117373"/>
                </a:lnTo>
                <a:lnTo>
                  <a:pt x="420448" y="99777"/>
                </a:lnTo>
                <a:lnTo>
                  <a:pt x="503950" y="187590"/>
                </a:lnTo>
                <a:lnTo>
                  <a:pt x="485326" y="67853"/>
                </a:lnTo>
                <a:lnTo>
                  <a:pt x="517863" y="54442"/>
                </a:lnTo>
                <a:lnTo>
                  <a:pt x="586615" y="149215"/>
                </a:lnTo>
                <a:lnTo>
                  <a:pt x="583670" y="32169"/>
                </a:lnTo>
                <a:lnTo>
                  <a:pt x="617664" y="23061"/>
                </a:lnTo>
                <a:lnTo>
                  <a:pt x="675592" y="129492"/>
                </a:lnTo>
                <a:lnTo>
                  <a:pt x="688593" y="9015"/>
                </a:lnTo>
                <a:lnTo>
                  <a:pt x="723492" y="4482"/>
                </a:lnTo>
                <a:lnTo>
                  <a:pt x="765373" y="11382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783" name="フリーフォーム: 図形 1782">
            <a:extLst>
              <a:ext uri="{FF2B5EF4-FFF2-40B4-BE49-F238E27FC236}">
                <a16:creationId xmlns:a16="http://schemas.microsoft.com/office/drawing/2014/main" id="{C6EB86BE-09F8-4DA1-8CA5-9164B594E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413" y="4690613"/>
            <a:ext cx="1620837" cy="1620838"/>
          </a:xfrm>
          <a:custGeom>
            <a:avLst/>
            <a:gdLst>
              <a:gd name="connsiteX0" fmla="*/ 809319 w 1620837"/>
              <a:gd name="connsiteY0" fmla="*/ 686088 h 1620838"/>
              <a:gd name="connsiteX1" fmla="*/ 686087 w 1620837"/>
              <a:gd name="connsiteY1" fmla="*/ 809320 h 1620838"/>
              <a:gd name="connsiteX2" fmla="*/ 809319 w 1620837"/>
              <a:gd name="connsiteY2" fmla="*/ 932552 h 1620838"/>
              <a:gd name="connsiteX3" fmla="*/ 932550 w 1620837"/>
              <a:gd name="connsiteY3" fmla="*/ 809320 h 1620838"/>
              <a:gd name="connsiteX4" fmla="*/ 809319 w 1620837"/>
              <a:gd name="connsiteY4" fmla="*/ 686088 h 1620838"/>
              <a:gd name="connsiteX5" fmla="*/ 792822 w 1620837"/>
              <a:gd name="connsiteY5" fmla="*/ 0 h 1620838"/>
              <a:gd name="connsiteX6" fmla="*/ 828014 w 1620837"/>
              <a:gd name="connsiteY6" fmla="*/ 0 h 1620838"/>
              <a:gd name="connsiteX7" fmla="*/ 838446 w 1620837"/>
              <a:gd name="connsiteY7" fmla="*/ 43257 h 1620838"/>
              <a:gd name="connsiteX8" fmla="*/ 884376 w 1620837"/>
              <a:gd name="connsiteY8" fmla="*/ 45576 h 1620838"/>
              <a:gd name="connsiteX9" fmla="*/ 900161 w 1620837"/>
              <a:gd name="connsiteY9" fmla="*/ 4792 h 1620838"/>
              <a:gd name="connsiteX10" fmla="*/ 935045 w 1620837"/>
              <a:gd name="connsiteY10" fmla="*/ 9446 h 1620838"/>
              <a:gd name="connsiteX11" fmla="*/ 939841 w 1620837"/>
              <a:gd name="connsiteY11" fmla="*/ 55399 h 1620838"/>
              <a:gd name="connsiteX12" fmla="*/ 981380 w 1620837"/>
              <a:gd name="connsiteY12" fmla="*/ 63102 h 1620838"/>
              <a:gd name="connsiteX13" fmla="*/ 1003174 w 1620837"/>
              <a:gd name="connsiteY13" fmla="*/ 23061 h 1620838"/>
              <a:gd name="connsiteX14" fmla="*/ 1037167 w 1620837"/>
              <a:gd name="connsiteY14" fmla="*/ 32169 h 1620838"/>
              <a:gd name="connsiteX15" fmla="*/ 1036025 w 1620837"/>
              <a:gd name="connsiteY15" fmla="*/ 77556 h 1620838"/>
              <a:gd name="connsiteX16" fmla="*/ 1078309 w 1620837"/>
              <a:gd name="connsiteY16" fmla="*/ 92837 h 1620838"/>
              <a:gd name="connsiteX17" fmla="*/ 1105615 w 1620837"/>
              <a:gd name="connsiteY17" fmla="*/ 55470 h 1620838"/>
              <a:gd name="connsiteX18" fmla="*/ 1138105 w 1620837"/>
              <a:gd name="connsiteY18" fmla="*/ 68995 h 1620838"/>
              <a:gd name="connsiteX19" fmla="*/ 1131154 w 1620837"/>
              <a:gd name="connsiteY19" fmla="*/ 112679 h 1620838"/>
              <a:gd name="connsiteX20" fmla="*/ 1168425 w 1620837"/>
              <a:gd name="connsiteY20" fmla="*/ 133391 h 1620838"/>
              <a:gd name="connsiteX21" fmla="*/ 1200389 w 1620837"/>
              <a:gd name="connsiteY21" fmla="*/ 99777 h 1620838"/>
              <a:gd name="connsiteX22" fmla="*/ 1230867 w 1620837"/>
              <a:gd name="connsiteY22" fmla="*/ 117373 h 1620838"/>
              <a:gd name="connsiteX23" fmla="*/ 1218008 w 1620837"/>
              <a:gd name="connsiteY23" fmla="*/ 160946 h 1620838"/>
              <a:gd name="connsiteX24" fmla="*/ 1233666 w 1620837"/>
              <a:gd name="connsiteY24" fmla="*/ 169648 h 1620838"/>
              <a:gd name="connsiteX25" fmla="*/ 1255102 w 1620837"/>
              <a:gd name="connsiteY25" fmla="*/ 186463 h 1620838"/>
              <a:gd name="connsiteX26" fmla="*/ 1290952 w 1620837"/>
              <a:gd name="connsiteY26" fmla="*/ 157597 h 1620838"/>
              <a:gd name="connsiteX27" fmla="*/ 1318834 w 1620837"/>
              <a:gd name="connsiteY27" fmla="*/ 179070 h 1620838"/>
              <a:gd name="connsiteX28" fmla="*/ 1299869 w 1620837"/>
              <a:gd name="connsiteY28" fmla="*/ 221583 h 1620838"/>
              <a:gd name="connsiteX29" fmla="*/ 1328798 w 1620837"/>
              <a:gd name="connsiteY29" fmla="*/ 244277 h 1620838"/>
              <a:gd name="connsiteX30" fmla="*/ 1332631 w 1620837"/>
              <a:gd name="connsiteY30" fmla="*/ 248400 h 1620838"/>
              <a:gd name="connsiteX31" fmla="*/ 1371030 w 1620837"/>
              <a:gd name="connsiteY31" fmla="*/ 224923 h 1620838"/>
              <a:gd name="connsiteX32" fmla="*/ 1395915 w 1620837"/>
              <a:gd name="connsiteY32" fmla="*/ 249809 h 1620838"/>
              <a:gd name="connsiteX33" fmla="*/ 1371324 w 1620837"/>
              <a:gd name="connsiteY33" fmla="*/ 290030 h 1620838"/>
              <a:gd name="connsiteX34" fmla="*/ 1401694 w 1620837"/>
              <a:gd name="connsiteY34" fmla="*/ 322705 h 1620838"/>
              <a:gd name="connsiteX35" fmla="*/ 1443541 w 1620837"/>
              <a:gd name="connsiteY35" fmla="*/ 304213 h 1620838"/>
              <a:gd name="connsiteX36" fmla="*/ 1464916 w 1620837"/>
              <a:gd name="connsiteY36" fmla="*/ 332171 h 1620838"/>
              <a:gd name="connsiteX37" fmla="*/ 1435796 w 1620837"/>
              <a:gd name="connsiteY37" fmla="*/ 368078 h 1620838"/>
              <a:gd name="connsiteX38" fmla="*/ 1460116 w 1620837"/>
              <a:gd name="connsiteY38" fmla="*/ 402762 h 1620838"/>
              <a:gd name="connsiteX39" fmla="*/ 1503465 w 1620837"/>
              <a:gd name="connsiteY39" fmla="*/ 389970 h 1620838"/>
              <a:gd name="connsiteX40" fmla="*/ 1521061 w 1620837"/>
              <a:gd name="connsiteY40" fmla="*/ 420448 h 1620838"/>
              <a:gd name="connsiteX41" fmla="*/ 1487475 w 1620837"/>
              <a:gd name="connsiteY41" fmla="*/ 452385 h 1620838"/>
              <a:gd name="connsiteX42" fmla="*/ 1506389 w 1620837"/>
              <a:gd name="connsiteY42" fmla="*/ 487611 h 1620838"/>
              <a:gd name="connsiteX43" fmla="*/ 1508217 w 1620837"/>
              <a:gd name="connsiteY43" fmla="*/ 492289 h 1620838"/>
              <a:gd name="connsiteX44" fmla="*/ 1552984 w 1620837"/>
              <a:gd name="connsiteY44" fmla="*/ 485325 h 1620838"/>
              <a:gd name="connsiteX45" fmla="*/ 1566395 w 1620837"/>
              <a:gd name="connsiteY45" fmla="*/ 517863 h 1620838"/>
              <a:gd name="connsiteX46" fmla="*/ 1528852 w 1620837"/>
              <a:gd name="connsiteY46" fmla="*/ 545098 h 1620838"/>
              <a:gd name="connsiteX47" fmla="*/ 1539944 w 1620837"/>
              <a:gd name="connsiteY47" fmla="*/ 573483 h 1620838"/>
              <a:gd name="connsiteX48" fmla="*/ 1542847 w 1620837"/>
              <a:gd name="connsiteY48" fmla="*/ 584822 h 1620838"/>
              <a:gd name="connsiteX49" fmla="*/ 1588669 w 1620837"/>
              <a:gd name="connsiteY49" fmla="*/ 583670 h 1620838"/>
              <a:gd name="connsiteX50" fmla="*/ 1597778 w 1620837"/>
              <a:gd name="connsiteY50" fmla="*/ 617663 h 1620838"/>
              <a:gd name="connsiteX51" fmla="*/ 1556943 w 1620837"/>
              <a:gd name="connsiteY51" fmla="*/ 639889 h 1620838"/>
              <a:gd name="connsiteX52" fmla="*/ 1563119 w 1620837"/>
              <a:gd name="connsiteY52" fmla="*/ 664018 h 1620838"/>
              <a:gd name="connsiteX53" fmla="*/ 1564964 w 1620837"/>
              <a:gd name="connsiteY53" fmla="*/ 683535 h 1620838"/>
              <a:gd name="connsiteX54" fmla="*/ 1611822 w 1620837"/>
              <a:gd name="connsiteY54" fmla="*/ 688592 h 1620838"/>
              <a:gd name="connsiteX55" fmla="*/ 1616355 w 1620837"/>
              <a:gd name="connsiteY55" fmla="*/ 723491 h 1620838"/>
              <a:gd name="connsiteX56" fmla="*/ 1570404 w 1620837"/>
              <a:gd name="connsiteY56" fmla="*/ 741092 h 1620838"/>
              <a:gd name="connsiteX57" fmla="*/ 1574231 w 1620837"/>
              <a:gd name="connsiteY57" fmla="*/ 781582 h 1620838"/>
              <a:gd name="connsiteX58" fmla="*/ 1620837 w 1620837"/>
              <a:gd name="connsiteY58" fmla="*/ 792822 h 1620838"/>
              <a:gd name="connsiteX59" fmla="*/ 1620837 w 1620837"/>
              <a:gd name="connsiteY59" fmla="*/ 828015 h 1620838"/>
              <a:gd name="connsiteX60" fmla="*/ 1574018 w 1620837"/>
              <a:gd name="connsiteY60" fmla="*/ 839306 h 1620838"/>
              <a:gd name="connsiteX61" fmla="*/ 1569953 w 1620837"/>
              <a:gd name="connsiteY61" fmla="*/ 882321 h 1620838"/>
              <a:gd name="connsiteX62" fmla="*/ 1616045 w 1620837"/>
              <a:gd name="connsiteY62" fmla="*/ 900162 h 1620838"/>
              <a:gd name="connsiteX63" fmla="*/ 1611391 w 1620837"/>
              <a:gd name="connsiteY63" fmla="*/ 935045 h 1620838"/>
              <a:gd name="connsiteX64" fmla="*/ 1564507 w 1620837"/>
              <a:gd name="connsiteY64" fmla="*/ 939939 h 1620838"/>
              <a:gd name="connsiteX65" fmla="*/ 1563119 w 1620837"/>
              <a:gd name="connsiteY65" fmla="*/ 954622 h 1620838"/>
              <a:gd name="connsiteX66" fmla="*/ 1556449 w 1620837"/>
              <a:gd name="connsiteY66" fmla="*/ 980681 h 1620838"/>
              <a:gd name="connsiteX67" fmla="*/ 1597777 w 1620837"/>
              <a:gd name="connsiteY67" fmla="*/ 1003175 h 1620838"/>
              <a:gd name="connsiteX68" fmla="*/ 1588668 w 1620837"/>
              <a:gd name="connsiteY68" fmla="*/ 1037169 h 1620838"/>
              <a:gd name="connsiteX69" fmla="*/ 1542288 w 1620837"/>
              <a:gd name="connsiteY69" fmla="*/ 1036002 h 1620838"/>
              <a:gd name="connsiteX70" fmla="*/ 1539944 w 1620837"/>
              <a:gd name="connsiteY70" fmla="*/ 1045157 h 1620838"/>
              <a:gd name="connsiteX71" fmla="*/ 1526345 w 1620837"/>
              <a:gd name="connsiteY71" fmla="*/ 1077098 h 1620838"/>
              <a:gd name="connsiteX72" fmla="*/ 1565367 w 1620837"/>
              <a:gd name="connsiteY72" fmla="*/ 1105615 h 1620838"/>
              <a:gd name="connsiteX73" fmla="*/ 1551842 w 1620837"/>
              <a:gd name="connsiteY73" fmla="*/ 1138105 h 1620838"/>
              <a:gd name="connsiteX74" fmla="*/ 1503637 w 1620837"/>
              <a:gd name="connsiteY74" fmla="*/ 1130434 h 1620838"/>
              <a:gd name="connsiteX75" fmla="*/ 1487457 w 1620837"/>
              <a:gd name="connsiteY75" fmla="*/ 1168436 h 1620838"/>
              <a:gd name="connsiteX76" fmla="*/ 1521060 w 1620837"/>
              <a:gd name="connsiteY76" fmla="*/ 1200389 h 1620838"/>
              <a:gd name="connsiteX77" fmla="*/ 1503464 w 1620837"/>
              <a:gd name="connsiteY77" fmla="*/ 1230867 h 1620838"/>
              <a:gd name="connsiteX78" fmla="*/ 1456360 w 1620837"/>
              <a:gd name="connsiteY78" fmla="*/ 1216967 h 1620838"/>
              <a:gd name="connsiteX79" fmla="*/ 1432669 w 1620837"/>
              <a:gd name="connsiteY79" fmla="*/ 1252984 h 1620838"/>
              <a:gd name="connsiteX80" fmla="*/ 1463240 w 1620837"/>
              <a:gd name="connsiteY80" fmla="*/ 1290951 h 1620838"/>
              <a:gd name="connsiteX81" fmla="*/ 1441767 w 1620837"/>
              <a:gd name="connsiteY81" fmla="*/ 1318834 h 1620838"/>
              <a:gd name="connsiteX82" fmla="*/ 1398394 w 1620837"/>
              <a:gd name="connsiteY82" fmla="*/ 1299485 h 1620838"/>
              <a:gd name="connsiteX83" fmla="*/ 1370513 w 1620837"/>
              <a:gd name="connsiteY83" fmla="*/ 1329483 h 1620838"/>
              <a:gd name="connsiteX84" fmla="*/ 1395914 w 1620837"/>
              <a:gd name="connsiteY84" fmla="*/ 1371029 h 1620838"/>
              <a:gd name="connsiteX85" fmla="*/ 1371029 w 1620837"/>
              <a:gd name="connsiteY85" fmla="*/ 1395914 h 1620838"/>
              <a:gd name="connsiteX86" fmla="*/ 1331329 w 1620837"/>
              <a:gd name="connsiteY86" fmla="*/ 1371641 h 1620838"/>
              <a:gd name="connsiteX87" fmla="*/ 1328798 w 1620837"/>
              <a:gd name="connsiteY87" fmla="*/ 1374364 h 1620838"/>
              <a:gd name="connsiteX88" fmla="*/ 1297058 w 1620837"/>
              <a:gd name="connsiteY88" fmla="*/ 1399263 h 1620838"/>
              <a:gd name="connsiteX89" fmla="*/ 1316626 w 1620837"/>
              <a:gd name="connsiteY89" fmla="*/ 1443541 h 1620838"/>
              <a:gd name="connsiteX90" fmla="*/ 1288668 w 1620837"/>
              <a:gd name="connsiteY90" fmla="*/ 1464916 h 1620838"/>
              <a:gd name="connsiteX91" fmla="*/ 1251643 w 1620837"/>
              <a:gd name="connsiteY91" fmla="*/ 1434890 h 1620838"/>
              <a:gd name="connsiteX92" fmla="*/ 1233666 w 1620837"/>
              <a:gd name="connsiteY92" fmla="*/ 1448993 h 1620838"/>
              <a:gd name="connsiteX93" fmla="*/ 1217452 w 1620837"/>
              <a:gd name="connsiteY93" fmla="*/ 1458003 h 1620838"/>
              <a:gd name="connsiteX94" fmla="*/ 1230868 w 1620837"/>
              <a:gd name="connsiteY94" fmla="*/ 1503465 h 1620838"/>
              <a:gd name="connsiteX95" fmla="*/ 1200390 w 1620837"/>
              <a:gd name="connsiteY95" fmla="*/ 1521061 h 1620838"/>
              <a:gd name="connsiteX96" fmla="*/ 1167058 w 1620837"/>
              <a:gd name="connsiteY96" fmla="*/ 1486009 h 1620838"/>
              <a:gd name="connsiteX97" fmla="*/ 1128433 w 1620837"/>
              <a:gd name="connsiteY97" fmla="*/ 1507474 h 1620838"/>
              <a:gd name="connsiteX98" fmla="*/ 1135512 w 1620837"/>
              <a:gd name="connsiteY98" fmla="*/ 1552983 h 1620838"/>
              <a:gd name="connsiteX99" fmla="*/ 1102975 w 1620837"/>
              <a:gd name="connsiteY99" fmla="*/ 1566394 h 1620838"/>
              <a:gd name="connsiteX100" fmla="*/ 1074522 w 1620837"/>
              <a:gd name="connsiteY100" fmla="*/ 1527172 h 1620838"/>
              <a:gd name="connsiteX101" fmla="*/ 1035971 w 1620837"/>
              <a:gd name="connsiteY101" fmla="*/ 1541103 h 1620838"/>
              <a:gd name="connsiteX102" fmla="*/ 1037168 w 1620837"/>
              <a:gd name="connsiteY102" fmla="*/ 1588669 h 1620838"/>
              <a:gd name="connsiteX103" fmla="*/ 1003175 w 1620837"/>
              <a:gd name="connsiteY103" fmla="*/ 1597778 h 1620838"/>
              <a:gd name="connsiteX104" fmla="*/ 980294 w 1620837"/>
              <a:gd name="connsiteY104" fmla="*/ 1555740 h 1620838"/>
              <a:gd name="connsiteX105" fmla="*/ 937440 w 1620837"/>
              <a:gd name="connsiteY105" fmla="*/ 1563686 h 1620838"/>
              <a:gd name="connsiteX106" fmla="*/ 932246 w 1620837"/>
              <a:gd name="connsiteY106" fmla="*/ 1611821 h 1620838"/>
              <a:gd name="connsiteX107" fmla="*/ 897346 w 1620837"/>
              <a:gd name="connsiteY107" fmla="*/ 1616354 h 1620838"/>
              <a:gd name="connsiteX108" fmla="*/ 880833 w 1620837"/>
              <a:gd name="connsiteY108" fmla="*/ 1573243 h 1620838"/>
              <a:gd name="connsiteX109" fmla="*/ 838983 w 1620837"/>
              <a:gd name="connsiteY109" fmla="*/ 1575356 h 1620838"/>
              <a:gd name="connsiteX110" fmla="*/ 828014 w 1620837"/>
              <a:gd name="connsiteY110" fmla="*/ 1620838 h 1620838"/>
              <a:gd name="connsiteX111" fmla="*/ 792822 w 1620837"/>
              <a:gd name="connsiteY111" fmla="*/ 1620838 h 1620838"/>
              <a:gd name="connsiteX112" fmla="*/ 781880 w 1620837"/>
              <a:gd name="connsiteY112" fmla="*/ 1575469 h 1620838"/>
              <a:gd name="connsiteX113" fmla="*/ 737252 w 1620837"/>
              <a:gd name="connsiteY113" fmla="*/ 1573215 h 1620838"/>
              <a:gd name="connsiteX114" fmla="*/ 720675 w 1620837"/>
              <a:gd name="connsiteY114" fmla="*/ 1616046 h 1620838"/>
              <a:gd name="connsiteX115" fmla="*/ 685791 w 1620837"/>
              <a:gd name="connsiteY115" fmla="*/ 1611392 h 1620838"/>
              <a:gd name="connsiteX116" fmla="*/ 680805 w 1620837"/>
              <a:gd name="connsiteY116" fmla="*/ 1563613 h 1620838"/>
              <a:gd name="connsiteX117" fmla="*/ 640341 w 1620837"/>
              <a:gd name="connsiteY117" fmla="*/ 1556110 h 1620838"/>
              <a:gd name="connsiteX118" fmla="*/ 617663 w 1620837"/>
              <a:gd name="connsiteY118" fmla="*/ 1597778 h 1620838"/>
              <a:gd name="connsiteX119" fmla="*/ 583669 w 1620837"/>
              <a:gd name="connsiteY119" fmla="*/ 1588669 h 1620838"/>
              <a:gd name="connsiteX120" fmla="*/ 584846 w 1620837"/>
              <a:gd name="connsiteY120" fmla="*/ 1541891 h 1620838"/>
              <a:gd name="connsiteX121" fmla="*/ 543339 w 1620837"/>
              <a:gd name="connsiteY121" fmla="*/ 1526892 h 1620838"/>
              <a:gd name="connsiteX122" fmla="*/ 515221 w 1620837"/>
              <a:gd name="connsiteY122" fmla="*/ 1565368 h 1620838"/>
              <a:gd name="connsiteX123" fmla="*/ 482731 w 1620837"/>
              <a:gd name="connsiteY123" fmla="*/ 1551843 h 1620838"/>
              <a:gd name="connsiteX124" fmla="*/ 489825 w 1620837"/>
              <a:gd name="connsiteY124" fmla="*/ 1507263 h 1620838"/>
              <a:gd name="connsiteX125" fmla="*/ 453018 w 1620837"/>
              <a:gd name="connsiteY125" fmla="*/ 1486808 h 1620838"/>
              <a:gd name="connsiteX126" fmla="*/ 420447 w 1620837"/>
              <a:gd name="connsiteY126" fmla="*/ 1521061 h 1620838"/>
              <a:gd name="connsiteX127" fmla="*/ 389969 w 1620837"/>
              <a:gd name="connsiteY127" fmla="*/ 1503465 h 1620838"/>
              <a:gd name="connsiteX128" fmla="*/ 403075 w 1620837"/>
              <a:gd name="connsiteY128" fmla="*/ 1459054 h 1620838"/>
              <a:gd name="connsiteX129" fmla="*/ 384971 w 1620837"/>
              <a:gd name="connsiteY129" fmla="*/ 1448993 h 1620838"/>
              <a:gd name="connsiteX130" fmla="*/ 366032 w 1620837"/>
              <a:gd name="connsiteY130" fmla="*/ 1434135 h 1620838"/>
              <a:gd name="connsiteX131" fmla="*/ 329884 w 1620837"/>
              <a:gd name="connsiteY131" fmla="*/ 1463241 h 1620838"/>
              <a:gd name="connsiteX132" fmla="*/ 302002 w 1620837"/>
              <a:gd name="connsiteY132" fmla="*/ 1441769 h 1620838"/>
              <a:gd name="connsiteX133" fmla="*/ 321123 w 1620837"/>
              <a:gd name="connsiteY133" fmla="*/ 1398905 h 1620838"/>
              <a:gd name="connsiteX134" fmla="*/ 289839 w 1620837"/>
              <a:gd name="connsiteY134" fmla="*/ 1374364 h 1620838"/>
              <a:gd name="connsiteX135" fmla="*/ 288106 w 1620837"/>
              <a:gd name="connsiteY135" fmla="*/ 1372499 h 1620838"/>
              <a:gd name="connsiteX136" fmla="*/ 249810 w 1620837"/>
              <a:gd name="connsiteY136" fmla="*/ 1395914 h 1620838"/>
              <a:gd name="connsiteX137" fmla="*/ 224924 w 1620837"/>
              <a:gd name="connsiteY137" fmla="*/ 1371029 h 1620838"/>
              <a:gd name="connsiteX138" fmla="*/ 249452 w 1620837"/>
              <a:gd name="connsiteY138" fmla="*/ 1330911 h 1620838"/>
              <a:gd name="connsiteX139" fmla="*/ 219031 w 1620837"/>
              <a:gd name="connsiteY139" fmla="*/ 1298182 h 1620838"/>
              <a:gd name="connsiteX140" fmla="*/ 177298 w 1620837"/>
              <a:gd name="connsiteY140" fmla="*/ 1316624 h 1620838"/>
              <a:gd name="connsiteX141" fmla="*/ 155923 w 1620837"/>
              <a:gd name="connsiteY141" fmla="*/ 1288666 h 1620838"/>
              <a:gd name="connsiteX142" fmla="*/ 184688 w 1620837"/>
              <a:gd name="connsiteY142" fmla="*/ 1253197 h 1620838"/>
              <a:gd name="connsiteX143" fmla="*/ 160175 w 1620837"/>
              <a:gd name="connsiteY143" fmla="*/ 1218236 h 1620838"/>
              <a:gd name="connsiteX144" fmla="*/ 117375 w 1620837"/>
              <a:gd name="connsiteY144" fmla="*/ 1230866 h 1620838"/>
              <a:gd name="connsiteX145" fmla="*/ 99778 w 1620837"/>
              <a:gd name="connsiteY145" fmla="*/ 1200388 h 1620838"/>
              <a:gd name="connsiteX146" fmla="*/ 132687 w 1620837"/>
              <a:gd name="connsiteY146" fmla="*/ 1169095 h 1620838"/>
              <a:gd name="connsiteX147" fmla="*/ 112249 w 1620837"/>
              <a:gd name="connsiteY147" fmla="*/ 1131029 h 1620838"/>
              <a:gd name="connsiteX148" fmla="*/ 111357 w 1620837"/>
              <a:gd name="connsiteY148" fmla="*/ 1128745 h 1620838"/>
              <a:gd name="connsiteX149" fmla="*/ 67855 w 1620837"/>
              <a:gd name="connsiteY149" fmla="*/ 1135512 h 1620838"/>
              <a:gd name="connsiteX150" fmla="*/ 54444 w 1620837"/>
              <a:gd name="connsiteY150" fmla="*/ 1102974 h 1620838"/>
              <a:gd name="connsiteX151" fmla="*/ 90940 w 1620837"/>
              <a:gd name="connsiteY151" fmla="*/ 1076498 h 1620838"/>
              <a:gd name="connsiteX152" fmla="*/ 78694 w 1620837"/>
              <a:gd name="connsiteY152" fmla="*/ 1045157 h 1620838"/>
              <a:gd name="connsiteX153" fmla="*/ 76364 w 1620837"/>
              <a:gd name="connsiteY153" fmla="*/ 1036056 h 1620838"/>
              <a:gd name="connsiteX154" fmla="*/ 32170 w 1620837"/>
              <a:gd name="connsiteY154" fmla="*/ 1037168 h 1620838"/>
              <a:gd name="connsiteX155" fmla="*/ 23062 w 1620837"/>
              <a:gd name="connsiteY155" fmla="*/ 1003174 h 1620838"/>
              <a:gd name="connsiteX156" fmla="*/ 62458 w 1620837"/>
              <a:gd name="connsiteY156" fmla="*/ 981731 h 1620838"/>
              <a:gd name="connsiteX157" fmla="*/ 55518 w 1620837"/>
              <a:gd name="connsiteY157" fmla="*/ 954622 h 1620838"/>
              <a:gd name="connsiteX158" fmla="*/ 53860 w 1620837"/>
              <a:gd name="connsiteY158" fmla="*/ 937083 h 1620838"/>
              <a:gd name="connsiteX159" fmla="*/ 9017 w 1620837"/>
              <a:gd name="connsiteY159" fmla="*/ 932244 h 1620838"/>
              <a:gd name="connsiteX160" fmla="*/ 4484 w 1620837"/>
              <a:gd name="connsiteY160" fmla="*/ 897345 h 1620838"/>
              <a:gd name="connsiteX161" fmla="*/ 48511 w 1620837"/>
              <a:gd name="connsiteY161" fmla="*/ 880481 h 1620838"/>
              <a:gd name="connsiteX162" fmla="*/ 44568 w 1620837"/>
              <a:gd name="connsiteY162" fmla="*/ 838763 h 1620838"/>
              <a:gd name="connsiteX163" fmla="*/ 0 w 1620837"/>
              <a:gd name="connsiteY163" fmla="*/ 828015 h 1620838"/>
              <a:gd name="connsiteX164" fmla="*/ 0 w 1620837"/>
              <a:gd name="connsiteY164" fmla="*/ 792822 h 1620838"/>
              <a:gd name="connsiteX165" fmla="*/ 44355 w 1620837"/>
              <a:gd name="connsiteY165" fmla="*/ 782125 h 1620838"/>
              <a:gd name="connsiteX166" fmla="*/ 48562 w 1620837"/>
              <a:gd name="connsiteY166" fmla="*/ 737617 h 1620838"/>
              <a:gd name="connsiteX167" fmla="*/ 4792 w 1620837"/>
              <a:gd name="connsiteY167" fmla="*/ 720675 h 1620838"/>
              <a:gd name="connsiteX168" fmla="*/ 9446 w 1620837"/>
              <a:gd name="connsiteY168" fmla="*/ 685792 h 1620838"/>
              <a:gd name="connsiteX169" fmla="*/ 53899 w 1620837"/>
              <a:gd name="connsiteY169" fmla="*/ 681152 h 1620838"/>
              <a:gd name="connsiteX170" fmla="*/ 55518 w 1620837"/>
              <a:gd name="connsiteY170" fmla="*/ 664018 h 1620838"/>
              <a:gd name="connsiteX171" fmla="*/ 61963 w 1620837"/>
              <a:gd name="connsiteY171" fmla="*/ 638838 h 1620838"/>
              <a:gd name="connsiteX172" fmla="*/ 23061 w 1620837"/>
              <a:gd name="connsiteY172" fmla="*/ 617664 h 1620838"/>
              <a:gd name="connsiteX173" fmla="*/ 32169 w 1620837"/>
              <a:gd name="connsiteY173" fmla="*/ 583671 h 1620838"/>
              <a:gd name="connsiteX174" fmla="*/ 75805 w 1620837"/>
              <a:gd name="connsiteY174" fmla="*/ 584768 h 1620838"/>
              <a:gd name="connsiteX175" fmla="*/ 78694 w 1620837"/>
              <a:gd name="connsiteY175" fmla="*/ 573483 h 1620838"/>
              <a:gd name="connsiteX176" fmla="*/ 92101 w 1620837"/>
              <a:gd name="connsiteY176" fmla="*/ 541992 h 1620838"/>
              <a:gd name="connsiteX177" fmla="*/ 55470 w 1620837"/>
              <a:gd name="connsiteY177" fmla="*/ 515222 h 1620838"/>
              <a:gd name="connsiteX178" fmla="*/ 68995 w 1620837"/>
              <a:gd name="connsiteY178" fmla="*/ 482732 h 1620838"/>
              <a:gd name="connsiteX179" fmla="*/ 114265 w 1620837"/>
              <a:gd name="connsiteY179" fmla="*/ 489936 h 1620838"/>
              <a:gd name="connsiteX180" fmla="*/ 131148 w 1620837"/>
              <a:gd name="connsiteY180" fmla="*/ 450280 h 1620838"/>
              <a:gd name="connsiteX181" fmla="*/ 99777 w 1620837"/>
              <a:gd name="connsiteY181" fmla="*/ 420449 h 1620838"/>
              <a:gd name="connsiteX182" fmla="*/ 117374 w 1620837"/>
              <a:gd name="connsiteY182" fmla="*/ 389971 h 1620838"/>
              <a:gd name="connsiteX183" fmla="*/ 161424 w 1620837"/>
              <a:gd name="connsiteY183" fmla="*/ 402970 h 1620838"/>
              <a:gd name="connsiteX184" fmla="*/ 186162 w 1620837"/>
              <a:gd name="connsiteY184" fmla="*/ 365361 h 1620838"/>
              <a:gd name="connsiteX185" fmla="*/ 157597 w 1620837"/>
              <a:gd name="connsiteY185" fmla="*/ 329885 h 1620838"/>
              <a:gd name="connsiteX186" fmla="*/ 179070 w 1620837"/>
              <a:gd name="connsiteY186" fmla="*/ 302002 h 1620838"/>
              <a:gd name="connsiteX187" fmla="*/ 219445 w 1620837"/>
              <a:gd name="connsiteY187" fmla="*/ 320013 h 1620838"/>
              <a:gd name="connsiteX188" fmla="*/ 248642 w 1620837"/>
              <a:gd name="connsiteY188" fmla="*/ 288601 h 1620838"/>
              <a:gd name="connsiteX189" fmla="*/ 224924 w 1620837"/>
              <a:gd name="connsiteY189" fmla="*/ 249807 h 1620838"/>
              <a:gd name="connsiteX190" fmla="*/ 249809 w 1620837"/>
              <a:gd name="connsiteY190" fmla="*/ 224923 h 1620838"/>
              <a:gd name="connsiteX191" fmla="*/ 286805 w 1620837"/>
              <a:gd name="connsiteY191" fmla="*/ 247541 h 1620838"/>
              <a:gd name="connsiteX192" fmla="*/ 289839 w 1620837"/>
              <a:gd name="connsiteY192" fmla="*/ 244277 h 1620838"/>
              <a:gd name="connsiteX193" fmla="*/ 322492 w 1620837"/>
              <a:gd name="connsiteY193" fmla="*/ 218661 h 1620838"/>
              <a:gd name="connsiteX194" fmla="*/ 304213 w 1620837"/>
              <a:gd name="connsiteY194" fmla="*/ 177297 h 1620838"/>
              <a:gd name="connsiteX195" fmla="*/ 332170 w 1620837"/>
              <a:gd name="connsiteY195" fmla="*/ 155922 h 1620838"/>
              <a:gd name="connsiteX196" fmla="*/ 366735 w 1620837"/>
              <a:gd name="connsiteY196" fmla="*/ 183954 h 1620838"/>
              <a:gd name="connsiteX197" fmla="*/ 384971 w 1620837"/>
              <a:gd name="connsiteY197" fmla="*/ 169648 h 1620838"/>
              <a:gd name="connsiteX198" fmla="*/ 402519 w 1620837"/>
              <a:gd name="connsiteY198" fmla="*/ 159896 h 1620838"/>
              <a:gd name="connsiteX199" fmla="*/ 389970 w 1620837"/>
              <a:gd name="connsiteY199" fmla="*/ 117373 h 1620838"/>
              <a:gd name="connsiteX200" fmla="*/ 420448 w 1620837"/>
              <a:gd name="connsiteY200" fmla="*/ 99777 h 1620838"/>
              <a:gd name="connsiteX201" fmla="*/ 451652 w 1620837"/>
              <a:gd name="connsiteY201" fmla="*/ 132591 h 1620838"/>
              <a:gd name="connsiteX202" fmla="*/ 491317 w 1620837"/>
              <a:gd name="connsiteY202" fmla="*/ 110548 h 1620838"/>
              <a:gd name="connsiteX203" fmla="*/ 491932 w 1620837"/>
              <a:gd name="connsiteY203" fmla="*/ 110326 h 1620838"/>
              <a:gd name="connsiteX204" fmla="*/ 485326 w 1620837"/>
              <a:gd name="connsiteY204" fmla="*/ 67853 h 1620838"/>
              <a:gd name="connsiteX205" fmla="*/ 517863 w 1620837"/>
              <a:gd name="connsiteY205" fmla="*/ 54442 h 1620838"/>
              <a:gd name="connsiteX206" fmla="*/ 544597 w 1620837"/>
              <a:gd name="connsiteY206" fmla="*/ 91294 h 1620838"/>
              <a:gd name="connsiteX207" fmla="*/ 584792 w 1620837"/>
              <a:gd name="connsiteY207" fmla="*/ 76769 h 1620838"/>
              <a:gd name="connsiteX208" fmla="*/ 583670 w 1620837"/>
              <a:gd name="connsiteY208" fmla="*/ 32169 h 1620838"/>
              <a:gd name="connsiteX209" fmla="*/ 617664 w 1620837"/>
              <a:gd name="connsiteY209" fmla="*/ 23061 h 1620838"/>
              <a:gd name="connsiteX210" fmla="*/ 639256 w 1620837"/>
              <a:gd name="connsiteY210" fmla="*/ 62731 h 1620838"/>
              <a:gd name="connsiteX211" fmla="*/ 683685 w 1620837"/>
              <a:gd name="connsiteY211" fmla="*/ 54493 h 1620838"/>
              <a:gd name="connsiteX212" fmla="*/ 688592 w 1620837"/>
              <a:gd name="connsiteY212" fmla="*/ 9015 h 1620838"/>
              <a:gd name="connsiteX213" fmla="*/ 723492 w 1620837"/>
              <a:gd name="connsiteY213" fmla="*/ 4482 h 1620838"/>
              <a:gd name="connsiteX214" fmla="*/ 739138 w 1620837"/>
              <a:gd name="connsiteY214" fmla="*/ 45330 h 1620838"/>
              <a:gd name="connsiteX215" fmla="*/ 782417 w 1620837"/>
              <a:gd name="connsiteY215" fmla="*/ 43144 h 162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1620837" h="1620838">
                <a:moveTo>
                  <a:pt x="809319" y="686088"/>
                </a:moveTo>
                <a:cubicBezTo>
                  <a:pt x="741236" y="686088"/>
                  <a:pt x="686087" y="741237"/>
                  <a:pt x="686087" y="809320"/>
                </a:cubicBezTo>
                <a:cubicBezTo>
                  <a:pt x="686087" y="877403"/>
                  <a:pt x="741236" y="932552"/>
                  <a:pt x="809319" y="932552"/>
                </a:cubicBezTo>
                <a:cubicBezTo>
                  <a:pt x="877402" y="932552"/>
                  <a:pt x="932550" y="877403"/>
                  <a:pt x="932550" y="809320"/>
                </a:cubicBezTo>
                <a:cubicBezTo>
                  <a:pt x="932550" y="741237"/>
                  <a:pt x="877402" y="686088"/>
                  <a:pt x="809319" y="686088"/>
                </a:cubicBezTo>
                <a:close/>
                <a:moveTo>
                  <a:pt x="792822" y="0"/>
                </a:moveTo>
                <a:lnTo>
                  <a:pt x="828014" y="0"/>
                </a:lnTo>
                <a:lnTo>
                  <a:pt x="838446" y="43257"/>
                </a:lnTo>
                <a:lnTo>
                  <a:pt x="884376" y="45576"/>
                </a:lnTo>
                <a:lnTo>
                  <a:pt x="900161" y="4792"/>
                </a:lnTo>
                <a:lnTo>
                  <a:pt x="935045" y="9446"/>
                </a:lnTo>
                <a:lnTo>
                  <a:pt x="939841" y="55399"/>
                </a:lnTo>
                <a:lnTo>
                  <a:pt x="981380" y="63102"/>
                </a:lnTo>
                <a:lnTo>
                  <a:pt x="1003174" y="23061"/>
                </a:lnTo>
                <a:lnTo>
                  <a:pt x="1037167" y="32169"/>
                </a:lnTo>
                <a:lnTo>
                  <a:pt x="1036025" y="77556"/>
                </a:lnTo>
                <a:lnTo>
                  <a:pt x="1078309" y="92837"/>
                </a:lnTo>
                <a:lnTo>
                  <a:pt x="1105615" y="55470"/>
                </a:lnTo>
                <a:lnTo>
                  <a:pt x="1138105" y="68995"/>
                </a:lnTo>
                <a:lnTo>
                  <a:pt x="1131154" y="112679"/>
                </a:lnTo>
                <a:lnTo>
                  <a:pt x="1168425" y="133391"/>
                </a:lnTo>
                <a:lnTo>
                  <a:pt x="1200389" y="99777"/>
                </a:lnTo>
                <a:lnTo>
                  <a:pt x="1230867" y="117373"/>
                </a:lnTo>
                <a:lnTo>
                  <a:pt x="1218008" y="160946"/>
                </a:lnTo>
                <a:lnTo>
                  <a:pt x="1233666" y="169648"/>
                </a:lnTo>
                <a:lnTo>
                  <a:pt x="1255102" y="186463"/>
                </a:lnTo>
                <a:lnTo>
                  <a:pt x="1290952" y="157597"/>
                </a:lnTo>
                <a:lnTo>
                  <a:pt x="1318834" y="179070"/>
                </a:lnTo>
                <a:lnTo>
                  <a:pt x="1299869" y="221583"/>
                </a:lnTo>
                <a:lnTo>
                  <a:pt x="1328798" y="244277"/>
                </a:lnTo>
                <a:lnTo>
                  <a:pt x="1332631" y="248400"/>
                </a:lnTo>
                <a:lnTo>
                  <a:pt x="1371030" y="224923"/>
                </a:lnTo>
                <a:lnTo>
                  <a:pt x="1395915" y="249809"/>
                </a:lnTo>
                <a:lnTo>
                  <a:pt x="1371324" y="290030"/>
                </a:lnTo>
                <a:lnTo>
                  <a:pt x="1401694" y="322705"/>
                </a:lnTo>
                <a:lnTo>
                  <a:pt x="1443541" y="304213"/>
                </a:lnTo>
                <a:lnTo>
                  <a:pt x="1464916" y="332171"/>
                </a:lnTo>
                <a:lnTo>
                  <a:pt x="1435796" y="368078"/>
                </a:lnTo>
                <a:lnTo>
                  <a:pt x="1460116" y="402762"/>
                </a:lnTo>
                <a:lnTo>
                  <a:pt x="1503465" y="389970"/>
                </a:lnTo>
                <a:lnTo>
                  <a:pt x="1521061" y="420448"/>
                </a:lnTo>
                <a:lnTo>
                  <a:pt x="1487475" y="452385"/>
                </a:lnTo>
                <a:lnTo>
                  <a:pt x="1506389" y="487611"/>
                </a:lnTo>
                <a:lnTo>
                  <a:pt x="1508217" y="492289"/>
                </a:lnTo>
                <a:lnTo>
                  <a:pt x="1552984" y="485325"/>
                </a:lnTo>
                <a:lnTo>
                  <a:pt x="1566395" y="517863"/>
                </a:lnTo>
                <a:lnTo>
                  <a:pt x="1528852" y="545098"/>
                </a:lnTo>
                <a:lnTo>
                  <a:pt x="1539944" y="573483"/>
                </a:lnTo>
                <a:lnTo>
                  <a:pt x="1542847" y="584822"/>
                </a:lnTo>
                <a:lnTo>
                  <a:pt x="1588669" y="583670"/>
                </a:lnTo>
                <a:lnTo>
                  <a:pt x="1597778" y="617663"/>
                </a:lnTo>
                <a:lnTo>
                  <a:pt x="1556943" y="639889"/>
                </a:lnTo>
                <a:lnTo>
                  <a:pt x="1563119" y="664018"/>
                </a:lnTo>
                <a:lnTo>
                  <a:pt x="1564964" y="683535"/>
                </a:lnTo>
                <a:lnTo>
                  <a:pt x="1611822" y="688592"/>
                </a:lnTo>
                <a:lnTo>
                  <a:pt x="1616355" y="723491"/>
                </a:lnTo>
                <a:lnTo>
                  <a:pt x="1570404" y="741092"/>
                </a:lnTo>
                <a:lnTo>
                  <a:pt x="1574231" y="781582"/>
                </a:lnTo>
                <a:lnTo>
                  <a:pt x="1620837" y="792822"/>
                </a:lnTo>
                <a:lnTo>
                  <a:pt x="1620837" y="828015"/>
                </a:lnTo>
                <a:lnTo>
                  <a:pt x="1574018" y="839306"/>
                </a:lnTo>
                <a:lnTo>
                  <a:pt x="1569953" y="882321"/>
                </a:lnTo>
                <a:lnTo>
                  <a:pt x="1616045" y="900162"/>
                </a:lnTo>
                <a:lnTo>
                  <a:pt x="1611391" y="935045"/>
                </a:lnTo>
                <a:lnTo>
                  <a:pt x="1564507" y="939939"/>
                </a:lnTo>
                <a:lnTo>
                  <a:pt x="1563119" y="954622"/>
                </a:lnTo>
                <a:lnTo>
                  <a:pt x="1556449" y="980681"/>
                </a:lnTo>
                <a:lnTo>
                  <a:pt x="1597777" y="1003175"/>
                </a:lnTo>
                <a:lnTo>
                  <a:pt x="1588668" y="1037169"/>
                </a:lnTo>
                <a:lnTo>
                  <a:pt x="1542288" y="1036002"/>
                </a:lnTo>
                <a:lnTo>
                  <a:pt x="1539944" y="1045157"/>
                </a:lnTo>
                <a:lnTo>
                  <a:pt x="1526345" y="1077098"/>
                </a:lnTo>
                <a:lnTo>
                  <a:pt x="1565367" y="1105615"/>
                </a:lnTo>
                <a:lnTo>
                  <a:pt x="1551842" y="1138105"/>
                </a:lnTo>
                <a:lnTo>
                  <a:pt x="1503637" y="1130434"/>
                </a:lnTo>
                <a:lnTo>
                  <a:pt x="1487457" y="1168436"/>
                </a:lnTo>
                <a:lnTo>
                  <a:pt x="1521060" y="1200389"/>
                </a:lnTo>
                <a:lnTo>
                  <a:pt x="1503464" y="1230867"/>
                </a:lnTo>
                <a:lnTo>
                  <a:pt x="1456360" y="1216967"/>
                </a:lnTo>
                <a:lnTo>
                  <a:pt x="1432669" y="1252984"/>
                </a:lnTo>
                <a:lnTo>
                  <a:pt x="1463240" y="1290951"/>
                </a:lnTo>
                <a:lnTo>
                  <a:pt x="1441767" y="1318834"/>
                </a:lnTo>
                <a:lnTo>
                  <a:pt x="1398394" y="1299485"/>
                </a:lnTo>
                <a:lnTo>
                  <a:pt x="1370513" y="1329483"/>
                </a:lnTo>
                <a:lnTo>
                  <a:pt x="1395914" y="1371029"/>
                </a:lnTo>
                <a:lnTo>
                  <a:pt x="1371029" y="1395914"/>
                </a:lnTo>
                <a:lnTo>
                  <a:pt x="1331329" y="1371641"/>
                </a:lnTo>
                <a:lnTo>
                  <a:pt x="1328798" y="1374364"/>
                </a:lnTo>
                <a:lnTo>
                  <a:pt x="1297058" y="1399263"/>
                </a:lnTo>
                <a:lnTo>
                  <a:pt x="1316626" y="1443541"/>
                </a:lnTo>
                <a:lnTo>
                  <a:pt x="1288668" y="1464916"/>
                </a:lnTo>
                <a:lnTo>
                  <a:pt x="1251643" y="1434890"/>
                </a:lnTo>
                <a:lnTo>
                  <a:pt x="1233666" y="1448993"/>
                </a:lnTo>
                <a:lnTo>
                  <a:pt x="1217452" y="1458003"/>
                </a:lnTo>
                <a:lnTo>
                  <a:pt x="1230868" y="1503465"/>
                </a:lnTo>
                <a:lnTo>
                  <a:pt x="1200390" y="1521061"/>
                </a:lnTo>
                <a:lnTo>
                  <a:pt x="1167058" y="1486009"/>
                </a:lnTo>
                <a:lnTo>
                  <a:pt x="1128433" y="1507474"/>
                </a:lnTo>
                <a:lnTo>
                  <a:pt x="1135512" y="1552983"/>
                </a:lnTo>
                <a:lnTo>
                  <a:pt x="1102975" y="1566394"/>
                </a:lnTo>
                <a:lnTo>
                  <a:pt x="1074522" y="1527172"/>
                </a:lnTo>
                <a:lnTo>
                  <a:pt x="1035971" y="1541103"/>
                </a:lnTo>
                <a:lnTo>
                  <a:pt x="1037168" y="1588669"/>
                </a:lnTo>
                <a:lnTo>
                  <a:pt x="1003175" y="1597778"/>
                </a:lnTo>
                <a:lnTo>
                  <a:pt x="980294" y="1555740"/>
                </a:lnTo>
                <a:lnTo>
                  <a:pt x="937440" y="1563686"/>
                </a:lnTo>
                <a:lnTo>
                  <a:pt x="932246" y="1611821"/>
                </a:lnTo>
                <a:lnTo>
                  <a:pt x="897346" y="1616354"/>
                </a:lnTo>
                <a:lnTo>
                  <a:pt x="880833" y="1573243"/>
                </a:lnTo>
                <a:lnTo>
                  <a:pt x="838983" y="1575356"/>
                </a:lnTo>
                <a:lnTo>
                  <a:pt x="828014" y="1620838"/>
                </a:lnTo>
                <a:lnTo>
                  <a:pt x="792822" y="1620838"/>
                </a:lnTo>
                <a:lnTo>
                  <a:pt x="781880" y="1575469"/>
                </a:lnTo>
                <a:lnTo>
                  <a:pt x="737252" y="1573215"/>
                </a:lnTo>
                <a:lnTo>
                  <a:pt x="720675" y="1616046"/>
                </a:lnTo>
                <a:lnTo>
                  <a:pt x="685791" y="1611392"/>
                </a:lnTo>
                <a:lnTo>
                  <a:pt x="680805" y="1563613"/>
                </a:lnTo>
                <a:lnTo>
                  <a:pt x="640341" y="1556110"/>
                </a:lnTo>
                <a:lnTo>
                  <a:pt x="617663" y="1597778"/>
                </a:lnTo>
                <a:lnTo>
                  <a:pt x="583669" y="1588669"/>
                </a:lnTo>
                <a:lnTo>
                  <a:pt x="584846" y="1541891"/>
                </a:lnTo>
                <a:lnTo>
                  <a:pt x="543339" y="1526892"/>
                </a:lnTo>
                <a:lnTo>
                  <a:pt x="515221" y="1565368"/>
                </a:lnTo>
                <a:lnTo>
                  <a:pt x="482731" y="1551843"/>
                </a:lnTo>
                <a:lnTo>
                  <a:pt x="489825" y="1507263"/>
                </a:lnTo>
                <a:lnTo>
                  <a:pt x="453018" y="1486808"/>
                </a:lnTo>
                <a:lnTo>
                  <a:pt x="420447" y="1521061"/>
                </a:lnTo>
                <a:lnTo>
                  <a:pt x="389969" y="1503465"/>
                </a:lnTo>
                <a:lnTo>
                  <a:pt x="403075" y="1459054"/>
                </a:lnTo>
                <a:lnTo>
                  <a:pt x="384971" y="1448993"/>
                </a:lnTo>
                <a:lnTo>
                  <a:pt x="366032" y="1434135"/>
                </a:lnTo>
                <a:lnTo>
                  <a:pt x="329884" y="1463241"/>
                </a:lnTo>
                <a:lnTo>
                  <a:pt x="302002" y="1441769"/>
                </a:lnTo>
                <a:lnTo>
                  <a:pt x="321123" y="1398905"/>
                </a:lnTo>
                <a:lnTo>
                  <a:pt x="289839" y="1374364"/>
                </a:lnTo>
                <a:lnTo>
                  <a:pt x="288106" y="1372499"/>
                </a:lnTo>
                <a:lnTo>
                  <a:pt x="249810" y="1395914"/>
                </a:lnTo>
                <a:lnTo>
                  <a:pt x="224924" y="1371029"/>
                </a:lnTo>
                <a:lnTo>
                  <a:pt x="249452" y="1330911"/>
                </a:lnTo>
                <a:lnTo>
                  <a:pt x="219031" y="1298182"/>
                </a:lnTo>
                <a:lnTo>
                  <a:pt x="177298" y="1316624"/>
                </a:lnTo>
                <a:lnTo>
                  <a:pt x="155923" y="1288666"/>
                </a:lnTo>
                <a:lnTo>
                  <a:pt x="184688" y="1253197"/>
                </a:lnTo>
                <a:lnTo>
                  <a:pt x="160175" y="1218236"/>
                </a:lnTo>
                <a:lnTo>
                  <a:pt x="117375" y="1230866"/>
                </a:lnTo>
                <a:lnTo>
                  <a:pt x="99778" y="1200388"/>
                </a:lnTo>
                <a:lnTo>
                  <a:pt x="132687" y="1169095"/>
                </a:lnTo>
                <a:lnTo>
                  <a:pt x="112249" y="1131029"/>
                </a:lnTo>
                <a:lnTo>
                  <a:pt x="111357" y="1128745"/>
                </a:lnTo>
                <a:lnTo>
                  <a:pt x="67855" y="1135512"/>
                </a:lnTo>
                <a:lnTo>
                  <a:pt x="54444" y="1102974"/>
                </a:lnTo>
                <a:lnTo>
                  <a:pt x="90940" y="1076498"/>
                </a:lnTo>
                <a:lnTo>
                  <a:pt x="78694" y="1045157"/>
                </a:lnTo>
                <a:lnTo>
                  <a:pt x="76364" y="1036056"/>
                </a:lnTo>
                <a:lnTo>
                  <a:pt x="32170" y="1037168"/>
                </a:lnTo>
                <a:lnTo>
                  <a:pt x="23062" y="1003174"/>
                </a:lnTo>
                <a:lnTo>
                  <a:pt x="62458" y="981731"/>
                </a:lnTo>
                <a:lnTo>
                  <a:pt x="55518" y="954622"/>
                </a:lnTo>
                <a:lnTo>
                  <a:pt x="53860" y="937083"/>
                </a:lnTo>
                <a:lnTo>
                  <a:pt x="9017" y="932244"/>
                </a:lnTo>
                <a:lnTo>
                  <a:pt x="4484" y="897345"/>
                </a:lnTo>
                <a:lnTo>
                  <a:pt x="48511" y="880481"/>
                </a:lnTo>
                <a:lnTo>
                  <a:pt x="44568" y="838763"/>
                </a:lnTo>
                <a:lnTo>
                  <a:pt x="0" y="828015"/>
                </a:lnTo>
                <a:lnTo>
                  <a:pt x="0" y="792822"/>
                </a:lnTo>
                <a:lnTo>
                  <a:pt x="44355" y="782125"/>
                </a:lnTo>
                <a:lnTo>
                  <a:pt x="48562" y="737617"/>
                </a:lnTo>
                <a:lnTo>
                  <a:pt x="4792" y="720675"/>
                </a:lnTo>
                <a:lnTo>
                  <a:pt x="9446" y="685792"/>
                </a:lnTo>
                <a:lnTo>
                  <a:pt x="53899" y="681152"/>
                </a:lnTo>
                <a:lnTo>
                  <a:pt x="55518" y="664018"/>
                </a:lnTo>
                <a:lnTo>
                  <a:pt x="61963" y="638838"/>
                </a:lnTo>
                <a:lnTo>
                  <a:pt x="23061" y="617664"/>
                </a:lnTo>
                <a:lnTo>
                  <a:pt x="32169" y="583671"/>
                </a:lnTo>
                <a:lnTo>
                  <a:pt x="75805" y="584768"/>
                </a:lnTo>
                <a:lnTo>
                  <a:pt x="78694" y="573483"/>
                </a:lnTo>
                <a:lnTo>
                  <a:pt x="92101" y="541992"/>
                </a:lnTo>
                <a:lnTo>
                  <a:pt x="55470" y="515222"/>
                </a:lnTo>
                <a:lnTo>
                  <a:pt x="68995" y="482732"/>
                </a:lnTo>
                <a:lnTo>
                  <a:pt x="114265" y="489936"/>
                </a:lnTo>
                <a:lnTo>
                  <a:pt x="131148" y="450280"/>
                </a:lnTo>
                <a:lnTo>
                  <a:pt x="99777" y="420449"/>
                </a:lnTo>
                <a:lnTo>
                  <a:pt x="117374" y="389971"/>
                </a:lnTo>
                <a:lnTo>
                  <a:pt x="161424" y="402970"/>
                </a:lnTo>
                <a:lnTo>
                  <a:pt x="186162" y="365361"/>
                </a:lnTo>
                <a:lnTo>
                  <a:pt x="157597" y="329885"/>
                </a:lnTo>
                <a:lnTo>
                  <a:pt x="179070" y="302002"/>
                </a:lnTo>
                <a:lnTo>
                  <a:pt x="219445" y="320013"/>
                </a:lnTo>
                <a:lnTo>
                  <a:pt x="248642" y="288601"/>
                </a:lnTo>
                <a:lnTo>
                  <a:pt x="224924" y="249807"/>
                </a:lnTo>
                <a:lnTo>
                  <a:pt x="249809" y="224923"/>
                </a:lnTo>
                <a:lnTo>
                  <a:pt x="286805" y="247541"/>
                </a:lnTo>
                <a:lnTo>
                  <a:pt x="289839" y="244277"/>
                </a:lnTo>
                <a:lnTo>
                  <a:pt x="322492" y="218661"/>
                </a:lnTo>
                <a:lnTo>
                  <a:pt x="304213" y="177297"/>
                </a:lnTo>
                <a:lnTo>
                  <a:pt x="332170" y="155922"/>
                </a:lnTo>
                <a:lnTo>
                  <a:pt x="366735" y="183954"/>
                </a:lnTo>
                <a:lnTo>
                  <a:pt x="384971" y="169648"/>
                </a:lnTo>
                <a:lnTo>
                  <a:pt x="402519" y="159896"/>
                </a:lnTo>
                <a:lnTo>
                  <a:pt x="389970" y="117373"/>
                </a:lnTo>
                <a:lnTo>
                  <a:pt x="420448" y="99777"/>
                </a:lnTo>
                <a:lnTo>
                  <a:pt x="451652" y="132591"/>
                </a:lnTo>
                <a:lnTo>
                  <a:pt x="491317" y="110548"/>
                </a:lnTo>
                <a:lnTo>
                  <a:pt x="491932" y="110326"/>
                </a:lnTo>
                <a:lnTo>
                  <a:pt x="485326" y="67853"/>
                </a:lnTo>
                <a:lnTo>
                  <a:pt x="517863" y="54442"/>
                </a:lnTo>
                <a:lnTo>
                  <a:pt x="544597" y="91294"/>
                </a:lnTo>
                <a:lnTo>
                  <a:pt x="584792" y="76769"/>
                </a:lnTo>
                <a:lnTo>
                  <a:pt x="583670" y="32169"/>
                </a:lnTo>
                <a:lnTo>
                  <a:pt x="617664" y="23061"/>
                </a:lnTo>
                <a:lnTo>
                  <a:pt x="639256" y="62731"/>
                </a:lnTo>
                <a:lnTo>
                  <a:pt x="683685" y="54493"/>
                </a:lnTo>
                <a:lnTo>
                  <a:pt x="688592" y="9015"/>
                </a:lnTo>
                <a:lnTo>
                  <a:pt x="723492" y="4482"/>
                </a:lnTo>
                <a:lnTo>
                  <a:pt x="739138" y="45330"/>
                </a:lnTo>
                <a:lnTo>
                  <a:pt x="782417" y="4314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12965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pptxb91_歯車、ギアのイラスト</dc:title>
  <dc:subject>pptxb91_歯車、ギアのイラスト</dc:subject>
  <dc:creator>でじけろお</dc:creator>
  <cp:revision>2</cp:revision>
  <dcterms:created xsi:type="dcterms:W3CDTF">2010-10-12T01:13:58Z</dcterms:created>
  <dcterms:modified xsi:type="dcterms:W3CDTF">2019-10-18T00:58:18Z</dcterms:modified>
  <cp:version>2</cp:version>
</cp:coreProperties>
</file>