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B2B2B2"/>
    <a:srgbClr val="EAEAEA"/>
    <a:srgbClr val="00CC00"/>
    <a:srgbClr val="33CC33"/>
    <a:srgbClr val="FFCC00"/>
    <a:srgbClr val="3333CC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38" autoAdjust="0"/>
    <p:restoredTop sz="94704" autoAdjust="0"/>
  </p:normalViewPr>
  <p:slideViewPr>
    <p:cSldViewPr>
      <p:cViewPr>
        <p:scale>
          <a:sx n="125" d="100"/>
          <a:sy n="125" d="100"/>
        </p:scale>
        <p:origin x="90" y="-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52F5E7-5467-46FC-B82A-91837CE8B3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5A90073-BFC0-4D47-96CF-D89FCECB2C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11719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3CD32F-F9B1-4938-AD80-8B3310A24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3C5DE49-2711-45B4-ADDA-B83164A4A8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63751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5647EB9-EA7E-44E8-B143-51799B23FB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9775" y="365125"/>
            <a:ext cx="2135188" cy="581183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4D51734-F41D-44E3-96D5-9FCE278998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56337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62983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FD0646-D940-4EC4-B31D-D8E4E5052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205A0BF-62B4-4343-8652-38D27A2C75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664916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C1D50A-5162-44C6-AE65-2E2AC03F8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F80993F-96DE-4DC6-B66A-DE11774920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00058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00741B-A465-41E2-A879-4AA48F45E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33797E-4929-46B6-9EC2-CB59552012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D5B1912-0710-4A6C-8522-B16ECD1BE1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696792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30F110-C05B-4024-AF41-154A9B7B8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9CAADE6-D187-4419-A358-2607618914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A219D0B-C264-43F7-A696-CE85CCC0DE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9FEEF65-C274-4A14-89D2-7E5489BD06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5D43EE4-A4F7-401A-A3DC-74A3846780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506110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D3DC13-EBC3-4DA3-9DCF-898295A4D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3946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5218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B7881B-99AB-44B1-88A1-8DE6B6026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79B8CCE-3DF5-4F69-8A52-E64C9C0F35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F01698B-261C-49F9-A899-A158BFA435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93571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4D4894-1067-4FD8-BC77-91092BAE7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28E8E6C-B293-4BFF-A04A-130FFDB443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C302003-784B-4DCE-9579-56E8A29457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42506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1C5C2216-231F-46A7-AF39-80E7111165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3A66A4EB-59B6-49EF-B9FD-7CA8FCC55D0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Copyright©2013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56F5DF7B-883D-42D6-9151-9FCBAEB49F9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A75E8B37-7AC1-471E-8198-4BB2FFF5B21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67EA5A35-5E8D-48CF-AD96-534393DEAC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3B109C3E-39CF-4909-8B2E-074002B75FF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B81D1BFC-2B1F-4A40-9819-66B6D697A3F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D96CE454-5E25-4447-9812-1BBF4AC9CE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50F93FDD-9F05-4EB9-BD5F-266ACF600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5FEF5B0B-1BF9-4CF9-A337-3134AE964E6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F57C5CE5-8A28-4AC4-80EC-91882D3BC40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E2E4CC3D-F902-46C6-BF8A-FBB4E239D0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D7F2112E-DB3D-47C4-943D-EDE5B5D2986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85D81DE0-1668-4B8C-9321-DBED83B6290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2B372119-EE54-4C13-B50E-C807EEA845B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F45FFCD3-C930-4BE3-9DB7-B949C4D26DA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AD68F9A0-F874-4559-A4CF-F43B67AC29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40" name="Group 8">
            <a:extLst>
              <a:ext uri="{FF2B5EF4-FFF2-40B4-BE49-F238E27FC236}">
                <a16:creationId xmlns:a16="http://schemas.microsoft.com/office/drawing/2014/main" id="{FC3DA81B-1AB1-455D-A216-E778DA1FC0C3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052513"/>
            <a:ext cx="1584325" cy="1349375"/>
            <a:chOff x="262" y="1117"/>
            <a:chExt cx="3357" cy="2858"/>
          </a:xfrm>
        </p:grpSpPr>
        <p:sp>
          <p:nvSpPr>
            <p:cNvPr id="18441" name="AutoShape 9">
              <a:extLst>
                <a:ext uri="{FF2B5EF4-FFF2-40B4-BE49-F238E27FC236}">
                  <a16:creationId xmlns:a16="http://schemas.microsoft.com/office/drawing/2014/main" id="{BDCCC0B7-7B10-412D-9E59-FCC87CB0E29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" y="2795"/>
              <a:ext cx="3357" cy="1180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42" name="Oval 10">
              <a:extLst>
                <a:ext uri="{FF2B5EF4-FFF2-40B4-BE49-F238E27FC236}">
                  <a16:creationId xmlns:a16="http://schemas.microsoft.com/office/drawing/2014/main" id="{259E6E68-48B1-48EA-B45E-F5DB96A0EB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886"/>
              <a:ext cx="1723" cy="817"/>
            </a:xfrm>
            <a:prstGeom prst="ellipse">
              <a:avLst/>
            </a:prstGeom>
            <a:solidFill>
              <a:srgbClr val="96969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43" name="AutoShape 11">
              <a:extLst>
                <a:ext uri="{FF2B5EF4-FFF2-40B4-BE49-F238E27FC236}">
                  <a16:creationId xmlns:a16="http://schemas.microsoft.com/office/drawing/2014/main" id="{4DA22C72-43B7-445E-9A5A-D5A1BA49482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306" y="2795"/>
              <a:ext cx="1270" cy="1180"/>
            </a:xfrm>
            <a:custGeom>
              <a:avLst/>
              <a:gdLst>
                <a:gd name="G0" fmla="+- 7619 0 0"/>
                <a:gd name="G1" fmla="+- 21600 0 7619"/>
                <a:gd name="G2" fmla="*/ 7619 1 2"/>
                <a:gd name="G3" fmla="+- 21600 0 G2"/>
                <a:gd name="G4" fmla="+/ 7619 21600 2"/>
                <a:gd name="G5" fmla="+/ G1 0 2"/>
                <a:gd name="G6" fmla="*/ 21600 21600 7619"/>
                <a:gd name="G7" fmla="*/ G6 1 2"/>
                <a:gd name="G8" fmla="+- 21600 0 G7"/>
                <a:gd name="G9" fmla="*/ 21600 1 2"/>
                <a:gd name="G10" fmla="+- 7619 0 G9"/>
                <a:gd name="G11" fmla="?: G10 G8 0"/>
                <a:gd name="G12" fmla="?: G10 G7 21600"/>
                <a:gd name="T0" fmla="*/ 17790 w 21600"/>
                <a:gd name="T1" fmla="*/ 10800 h 21600"/>
                <a:gd name="T2" fmla="*/ 10800 w 21600"/>
                <a:gd name="T3" fmla="*/ 21600 h 21600"/>
                <a:gd name="T4" fmla="*/ 3810 w 21600"/>
                <a:gd name="T5" fmla="*/ 10800 h 21600"/>
                <a:gd name="T6" fmla="*/ 10800 w 21600"/>
                <a:gd name="T7" fmla="*/ 0 h 21600"/>
                <a:gd name="T8" fmla="*/ 5610 w 21600"/>
                <a:gd name="T9" fmla="*/ 5610 h 21600"/>
                <a:gd name="T10" fmla="*/ 15990 w 21600"/>
                <a:gd name="T11" fmla="*/ 1599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619" y="21600"/>
                  </a:lnTo>
                  <a:lnTo>
                    <a:pt x="1398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6969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44" name="AutoShape 12">
              <a:extLst>
                <a:ext uri="{FF2B5EF4-FFF2-40B4-BE49-F238E27FC236}">
                  <a16:creationId xmlns:a16="http://schemas.microsoft.com/office/drawing/2014/main" id="{229AB1CB-E7A3-4EAA-9440-62E9A96B7EA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43" y="1616"/>
              <a:ext cx="1996" cy="136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45" name="AutoShape 13">
              <a:extLst>
                <a:ext uri="{FF2B5EF4-FFF2-40B4-BE49-F238E27FC236}">
                  <a16:creationId xmlns:a16="http://schemas.microsoft.com/office/drawing/2014/main" id="{ADE7304D-CBD1-4B6A-BCEE-96A9289CC31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669" y="1117"/>
              <a:ext cx="544" cy="45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46" name="Freeform 14">
              <a:extLst>
                <a:ext uri="{FF2B5EF4-FFF2-40B4-BE49-F238E27FC236}">
                  <a16:creationId xmlns:a16="http://schemas.microsoft.com/office/drawing/2014/main" id="{1CE1DE56-0A3C-4992-BCD3-24D41CA51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" y="1163"/>
              <a:ext cx="1996" cy="1632"/>
            </a:xfrm>
            <a:custGeom>
              <a:avLst/>
              <a:gdLst>
                <a:gd name="T0" fmla="*/ 1996 w 1996"/>
                <a:gd name="T1" fmla="*/ 1632 h 1632"/>
                <a:gd name="T2" fmla="*/ 0 w 1996"/>
                <a:gd name="T3" fmla="*/ 1632 h 1632"/>
                <a:gd name="T4" fmla="*/ 0 w 1996"/>
                <a:gd name="T5" fmla="*/ 589 h 1632"/>
                <a:gd name="T6" fmla="*/ 726 w 1996"/>
                <a:gd name="T7" fmla="*/ 589 h 1632"/>
                <a:gd name="T8" fmla="*/ 726 w 1996"/>
                <a:gd name="T9" fmla="*/ 0 h 1632"/>
                <a:gd name="T10" fmla="*/ 1270 w 1996"/>
                <a:gd name="T11" fmla="*/ 0 h 1632"/>
                <a:gd name="T12" fmla="*/ 1270 w 1996"/>
                <a:gd name="T13" fmla="*/ 589 h 1632"/>
                <a:gd name="T14" fmla="*/ 1996 w 1996"/>
                <a:gd name="T15" fmla="*/ 589 h 1632"/>
                <a:gd name="T16" fmla="*/ 1996 w 1996"/>
                <a:gd name="T17" fmla="*/ 1632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6" h="1632">
                  <a:moveTo>
                    <a:pt x="1996" y="1632"/>
                  </a:moveTo>
                  <a:lnTo>
                    <a:pt x="0" y="1632"/>
                  </a:lnTo>
                  <a:lnTo>
                    <a:pt x="0" y="589"/>
                  </a:lnTo>
                  <a:lnTo>
                    <a:pt x="726" y="589"/>
                  </a:lnTo>
                  <a:lnTo>
                    <a:pt x="726" y="0"/>
                  </a:lnTo>
                  <a:lnTo>
                    <a:pt x="1270" y="0"/>
                  </a:lnTo>
                  <a:lnTo>
                    <a:pt x="1270" y="589"/>
                  </a:lnTo>
                  <a:lnTo>
                    <a:pt x="1996" y="589"/>
                  </a:lnTo>
                  <a:lnTo>
                    <a:pt x="1996" y="1632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7" name="Oval 15">
              <a:extLst>
                <a:ext uri="{FF2B5EF4-FFF2-40B4-BE49-F238E27FC236}">
                  <a16:creationId xmlns:a16="http://schemas.microsoft.com/office/drawing/2014/main" id="{59CC3CC7-C6C2-4B74-B1C8-FB33195EAD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2977"/>
              <a:ext cx="1089" cy="545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48" name="Oval 16">
              <a:extLst>
                <a:ext uri="{FF2B5EF4-FFF2-40B4-BE49-F238E27FC236}">
                  <a16:creationId xmlns:a16="http://schemas.microsoft.com/office/drawing/2014/main" id="{2DCDCE62-4A81-4DB9-9628-8F98ACE42E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999"/>
              <a:ext cx="998" cy="477"/>
            </a:xfrm>
            <a:prstGeom prst="ellipse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49" name="AutoShape 17">
              <a:extLst>
                <a:ext uri="{FF2B5EF4-FFF2-40B4-BE49-F238E27FC236}">
                  <a16:creationId xmlns:a16="http://schemas.microsoft.com/office/drawing/2014/main" id="{9B2B78A6-0CDC-4E66-9665-6F16D4053A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2" y="3022"/>
              <a:ext cx="317" cy="227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450" name="Group 18">
              <a:extLst>
                <a:ext uri="{FF2B5EF4-FFF2-40B4-BE49-F238E27FC236}">
                  <a16:creationId xmlns:a16="http://schemas.microsoft.com/office/drawing/2014/main" id="{DB95134D-9A33-497A-8789-0E431748F0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8" y="2523"/>
              <a:ext cx="726" cy="272"/>
              <a:chOff x="1578" y="2659"/>
              <a:chExt cx="726" cy="317"/>
            </a:xfrm>
          </p:grpSpPr>
          <p:sp>
            <p:nvSpPr>
              <p:cNvPr id="18451" name="Rectangle 19">
                <a:extLst>
                  <a:ext uri="{FF2B5EF4-FFF2-40B4-BE49-F238E27FC236}">
                    <a16:creationId xmlns:a16="http://schemas.microsoft.com/office/drawing/2014/main" id="{C499F81E-EF2B-4A2F-A2C1-E5C2ECD72C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795"/>
                <a:ext cx="544" cy="18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52" name="Rectangle 20">
                <a:extLst>
                  <a:ext uri="{FF2B5EF4-FFF2-40B4-BE49-F238E27FC236}">
                    <a16:creationId xmlns:a16="http://schemas.microsoft.com/office/drawing/2014/main" id="{FE226AFD-D51C-4EB6-86BC-6F83837679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750"/>
                <a:ext cx="726" cy="4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53" name="AutoShape 21">
                <a:extLst>
                  <a:ext uri="{FF2B5EF4-FFF2-40B4-BE49-F238E27FC236}">
                    <a16:creationId xmlns:a16="http://schemas.microsoft.com/office/drawing/2014/main" id="{8744A10F-C2AA-424E-89A9-22D081F2DA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578" y="2659"/>
                <a:ext cx="726" cy="91"/>
              </a:xfrm>
              <a:custGeom>
                <a:avLst/>
                <a:gdLst>
                  <a:gd name="G0" fmla="+- 2223 0 0"/>
                  <a:gd name="G1" fmla="+- 21600 0 2223"/>
                  <a:gd name="G2" fmla="*/ 2223 1 2"/>
                  <a:gd name="G3" fmla="+- 21600 0 G2"/>
                  <a:gd name="G4" fmla="+/ 2223 21600 2"/>
                  <a:gd name="G5" fmla="+/ G1 0 2"/>
                  <a:gd name="G6" fmla="*/ 21600 21600 2223"/>
                  <a:gd name="G7" fmla="*/ G6 1 2"/>
                  <a:gd name="G8" fmla="+- 21600 0 G7"/>
                  <a:gd name="G9" fmla="*/ 21600 1 2"/>
                  <a:gd name="G10" fmla="+- 2223 0 G9"/>
                  <a:gd name="G11" fmla="?: G10 G8 0"/>
                  <a:gd name="G12" fmla="?: G10 G7 21600"/>
                  <a:gd name="T0" fmla="*/ 20488 w 21600"/>
                  <a:gd name="T1" fmla="*/ 10800 h 21600"/>
                  <a:gd name="T2" fmla="*/ 10800 w 21600"/>
                  <a:gd name="T3" fmla="*/ 21600 h 21600"/>
                  <a:gd name="T4" fmla="*/ 1112 w 21600"/>
                  <a:gd name="T5" fmla="*/ 10800 h 21600"/>
                  <a:gd name="T6" fmla="*/ 10800 w 21600"/>
                  <a:gd name="T7" fmla="*/ 0 h 21600"/>
                  <a:gd name="T8" fmla="*/ 2912 w 21600"/>
                  <a:gd name="T9" fmla="*/ 2912 h 21600"/>
                  <a:gd name="T10" fmla="*/ 18688 w 21600"/>
                  <a:gd name="T11" fmla="*/ 1868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223" y="21600"/>
                    </a:lnTo>
                    <a:lnTo>
                      <a:pt x="1937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shade val="5960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454" name="Rectangle 22">
              <a:extLst>
                <a:ext uri="{FF2B5EF4-FFF2-40B4-BE49-F238E27FC236}">
                  <a16:creationId xmlns:a16="http://schemas.microsoft.com/office/drawing/2014/main" id="{2D5F4FEC-BF03-4666-A25D-A8A6F1067B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1843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55" name="Rectangle 23">
              <a:extLst>
                <a:ext uri="{FF2B5EF4-FFF2-40B4-BE49-F238E27FC236}">
                  <a16:creationId xmlns:a16="http://schemas.microsoft.com/office/drawing/2014/main" id="{BD756A5E-1B37-4D8E-A346-CAFF95AD00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1843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56" name="Rectangle 24">
              <a:extLst>
                <a:ext uri="{FF2B5EF4-FFF2-40B4-BE49-F238E27FC236}">
                  <a16:creationId xmlns:a16="http://schemas.microsoft.com/office/drawing/2014/main" id="{18CD1590-42A3-4AC9-896E-04F04E0ED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843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57" name="Rectangle 25">
              <a:extLst>
                <a:ext uri="{FF2B5EF4-FFF2-40B4-BE49-F238E27FC236}">
                  <a16:creationId xmlns:a16="http://schemas.microsoft.com/office/drawing/2014/main" id="{1459A452-9221-4DF5-A21B-F531937134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2" y="1843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58" name="Rectangle 26">
              <a:extLst>
                <a:ext uri="{FF2B5EF4-FFF2-40B4-BE49-F238E27FC236}">
                  <a16:creationId xmlns:a16="http://schemas.microsoft.com/office/drawing/2014/main" id="{1B3E071B-6FB2-4995-ACE4-117362E7D6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843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59" name="Rectangle 27">
              <a:extLst>
                <a:ext uri="{FF2B5EF4-FFF2-40B4-BE49-F238E27FC236}">
                  <a16:creationId xmlns:a16="http://schemas.microsoft.com/office/drawing/2014/main" id="{2ADF2297-C89E-45CC-A37B-D6E5C53CE8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843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0" name="Rectangle 28">
              <a:extLst>
                <a:ext uri="{FF2B5EF4-FFF2-40B4-BE49-F238E27FC236}">
                  <a16:creationId xmlns:a16="http://schemas.microsoft.com/office/drawing/2014/main" id="{AD59F115-EF16-4D73-9CBE-1BDE3B6FF2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2024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1" name="Rectangle 29">
              <a:extLst>
                <a:ext uri="{FF2B5EF4-FFF2-40B4-BE49-F238E27FC236}">
                  <a16:creationId xmlns:a16="http://schemas.microsoft.com/office/drawing/2014/main" id="{BEB4E8FB-9D37-4608-8D60-001CD7D42F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2024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2" name="Rectangle 30">
              <a:extLst>
                <a:ext uri="{FF2B5EF4-FFF2-40B4-BE49-F238E27FC236}">
                  <a16:creationId xmlns:a16="http://schemas.microsoft.com/office/drawing/2014/main" id="{8257BADA-9A94-4F33-9E5C-063C82ADCD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024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3" name="Rectangle 31">
              <a:extLst>
                <a:ext uri="{FF2B5EF4-FFF2-40B4-BE49-F238E27FC236}">
                  <a16:creationId xmlns:a16="http://schemas.microsoft.com/office/drawing/2014/main" id="{ABD877A0-038C-40D8-90FE-908A18CABC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2" y="2024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4" name="Rectangle 32">
              <a:extLst>
                <a:ext uri="{FF2B5EF4-FFF2-40B4-BE49-F238E27FC236}">
                  <a16:creationId xmlns:a16="http://schemas.microsoft.com/office/drawing/2014/main" id="{A1EA35BA-E89F-4C21-8170-7221CC2BF1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024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5" name="Rectangle 33">
              <a:extLst>
                <a:ext uri="{FF2B5EF4-FFF2-40B4-BE49-F238E27FC236}">
                  <a16:creationId xmlns:a16="http://schemas.microsoft.com/office/drawing/2014/main" id="{BC8EA009-7A96-48B2-826B-E0436FB1CC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024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6" name="Rectangle 34">
              <a:extLst>
                <a:ext uri="{FF2B5EF4-FFF2-40B4-BE49-F238E27FC236}">
                  <a16:creationId xmlns:a16="http://schemas.microsoft.com/office/drawing/2014/main" id="{C9131CD2-7EBB-40BD-A22F-D189A877B1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2206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7" name="Rectangle 35">
              <a:extLst>
                <a:ext uri="{FF2B5EF4-FFF2-40B4-BE49-F238E27FC236}">
                  <a16:creationId xmlns:a16="http://schemas.microsoft.com/office/drawing/2014/main" id="{9094A1A2-34DF-4213-ACB8-238A93ED05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2206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8" name="Rectangle 36">
              <a:extLst>
                <a:ext uri="{FF2B5EF4-FFF2-40B4-BE49-F238E27FC236}">
                  <a16:creationId xmlns:a16="http://schemas.microsoft.com/office/drawing/2014/main" id="{5DDD7E15-B1A5-49E7-8B08-C96ADAB8ED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206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9" name="Rectangle 37">
              <a:extLst>
                <a:ext uri="{FF2B5EF4-FFF2-40B4-BE49-F238E27FC236}">
                  <a16:creationId xmlns:a16="http://schemas.microsoft.com/office/drawing/2014/main" id="{BFF45B0E-DB66-4FEC-A0CC-A5ADE9F9B5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2" y="2206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70" name="Rectangle 38">
              <a:extLst>
                <a:ext uri="{FF2B5EF4-FFF2-40B4-BE49-F238E27FC236}">
                  <a16:creationId xmlns:a16="http://schemas.microsoft.com/office/drawing/2014/main" id="{E3359C58-E36F-4EF9-827B-A40486AF33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206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71" name="Rectangle 39">
              <a:extLst>
                <a:ext uri="{FF2B5EF4-FFF2-40B4-BE49-F238E27FC236}">
                  <a16:creationId xmlns:a16="http://schemas.microsoft.com/office/drawing/2014/main" id="{022BC4BD-983B-4A87-A027-3DD5CE5EE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206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72" name="Rectangle 40">
              <a:extLst>
                <a:ext uri="{FF2B5EF4-FFF2-40B4-BE49-F238E27FC236}">
                  <a16:creationId xmlns:a16="http://schemas.microsoft.com/office/drawing/2014/main" id="{D6CA79D7-AF5A-4034-8C52-72243D5BFE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4" y="2387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73" name="Rectangle 41">
              <a:extLst>
                <a:ext uri="{FF2B5EF4-FFF2-40B4-BE49-F238E27FC236}">
                  <a16:creationId xmlns:a16="http://schemas.microsoft.com/office/drawing/2014/main" id="{5F39660A-820E-4F7B-A254-38DBADC4ED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2387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74" name="Rectangle 42">
              <a:extLst>
                <a:ext uri="{FF2B5EF4-FFF2-40B4-BE49-F238E27FC236}">
                  <a16:creationId xmlns:a16="http://schemas.microsoft.com/office/drawing/2014/main" id="{A5E604F7-F3E4-4B7B-8758-4DCFC9B75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387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75" name="Rectangle 43">
              <a:extLst>
                <a:ext uri="{FF2B5EF4-FFF2-40B4-BE49-F238E27FC236}">
                  <a16:creationId xmlns:a16="http://schemas.microsoft.com/office/drawing/2014/main" id="{95C23C61-3BAD-49E4-9C59-0C4536AB88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" y="2387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76" name="Rectangle 44">
              <a:extLst>
                <a:ext uri="{FF2B5EF4-FFF2-40B4-BE49-F238E27FC236}">
                  <a16:creationId xmlns:a16="http://schemas.microsoft.com/office/drawing/2014/main" id="{BA5A05FF-80D0-42CF-9C50-B5B5903858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2569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77" name="Rectangle 45">
              <a:extLst>
                <a:ext uri="{FF2B5EF4-FFF2-40B4-BE49-F238E27FC236}">
                  <a16:creationId xmlns:a16="http://schemas.microsoft.com/office/drawing/2014/main" id="{B3F51A16-9AD9-43DD-9A0B-E103BB5D7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2569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78" name="Rectangle 46">
              <a:extLst>
                <a:ext uri="{FF2B5EF4-FFF2-40B4-BE49-F238E27FC236}">
                  <a16:creationId xmlns:a16="http://schemas.microsoft.com/office/drawing/2014/main" id="{F1D473F5-D930-4B1D-B932-5E37C3DFFD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569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79" name="Rectangle 47">
              <a:extLst>
                <a:ext uri="{FF2B5EF4-FFF2-40B4-BE49-F238E27FC236}">
                  <a16:creationId xmlns:a16="http://schemas.microsoft.com/office/drawing/2014/main" id="{4B070DAC-950E-477D-B584-AE978317BB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" y="2569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480" name="Group 48">
              <a:extLst>
                <a:ext uri="{FF2B5EF4-FFF2-40B4-BE49-F238E27FC236}">
                  <a16:creationId xmlns:a16="http://schemas.microsoft.com/office/drawing/2014/main" id="{7E2D5B53-B631-4F66-ACC3-8A2C248213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4" y="2342"/>
              <a:ext cx="641" cy="1316"/>
              <a:chOff x="444" y="2523"/>
              <a:chExt cx="641" cy="1316"/>
            </a:xfrm>
          </p:grpSpPr>
          <p:grpSp>
            <p:nvGrpSpPr>
              <p:cNvPr id="18481" name="Group 49">
                <a:extLst>
                  <a:ext uri="{FF2B5EF4-FFF2-40B4-BE49-F238E27FC236}">
                    <a16:creationId xmlns:a16="http://schemas.microsoft.com/office/drawing/2014/main" id="{67C01D4D-550B-44C3-BF07-BA7D1ADD11B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07" y="2523"/>
                <a:ext cx="278" cy="726"/>
                <a:chOff x="353" y="1616"/>
                <a:chExt cx="363" cy="998"/>
              </a:xfrm>
            </p:grpSpPr>
            <p:sp>
              <p:nvSpPr>
                <p:cNvPr id="18482" name="AutoShape 50">
                  <a:extLst>
                    <a:ext uri="{FF2B5EF4-FFF2-40B4-BE49-F238E27FC236}">
                      <a16:creationId xmlns:a16="http://schemas.microsoft.com/office/drawing/2014/main" id="{680ACB52-5F0A-4B19-A7E6-CF163A2168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483" name="Freeform 51">
                  <a:extLst>
                    <a:ext uri="{FF2B5EF4-FFF2-40B4-BE49-F238E27FC236}">
                      <a16:creationId xmlns:a16="http://schemas.microsoft.com/office/drawing/2014/main" id="{77E2708D-CD54-4EF0-B847-464695E1AC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484" name="Group 52">
                <a:extLst>
                  <a:ext uri="{FF2B5EF4-FFF2-40B4-BE49-F238E27FC236}">
                    <a16:creationId xmlns:a16="http://schemas.microsoft.com/office/drawing/2014/main" id="{C5346F9F-4BF6-4667-B1CF-313EBBDE7B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86" y="2720"/>
                <a:ext cx="278" cy="726"/>
                <a:chOff x="353" y="1616"/>
                <a:chExt cx="363" cy="998"/>
              </a:xfrm>
            </p:grpSpPr>
            <p:sp>
              <p:nvSpPr>
                <p:cNvPr id="18485" name="AutoShape 53">
                  <a:extLst>
                    <a:ext uri="{FF2B5EF4-FFF2-40B4-BE49-F238E27FC236}">
                      <a16:creationId xmlns:a16="http://schemas.microsoft.com/office/drawing/2014/main" id="{36344E8E-59A9-41A3-B4F2-43BD801D17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486" name="Freeform 54">
                  <a:extLst>
                    <a:ext uri="{FF2B5EF4-FFF2-40B4-BE49-F238E27FC236}">
                      <a16:creationId xmlns:a16="http://schemas.microsoft.com/office/drawing/2014/main" id="{0AE7704A-D6A0-485E-A150-997CF70CEB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487" name="Group 55">
                <a:extLst>
                  <a:ext uri="{FF2B5EF4-FFF2-40B4-BE49-F238E27FC236}">
                    <a16:creationId xmlns:a16="http://schemas.microsoft.com/office/drawing/2014/main" id="{9E55C354-AD67-4F3B-9F0A-EAA1C8BB373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5" y="2917"/>
                <a:ext cx="278" cy="726"/>
                <a:chOff x="353" y="1616"/>
                <a:chExt cx="363" cy="998"/>
              </a:xfrm>
            </p:grpSpPr>
            <p:sp>
              <p:nvSpPr>
                <p:cNvPr id="18488" name="AutoShape 56">
                  <a:extLst>
                    <a:ext uri="{FF2B5EF4-FFF2-40B4-BE49-F238E27FC236}">
                      <a16:creationId xmlns:a16="http://schemas.microsoft.com/office/drawing/2014/main" id="{7E90E2C4-286F-4547-A3CB-89BED81B2F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489" name="Freeform 57">
                  <a:extLst>
                    <a:ext uri="{FF2B5EF4-FFF2-40B4-BE49-F238E27FC236}">
                      <a16:creationId xmlns:a16="http://schemas.microsoft.com/office/drawing/2014/main" id="{C36E5CC9-B624-49BD-9EB9-CE94D51287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490" name="Group 58">
                <a:extLst>
                  <a:ext uri="{FF2B5EF4-FFF2-40B4-BE49-F238E27FC236}">
                    <a16:creationId xmlns:a16="http://schemas.microsoft.com/office/drawing/2014/main" id="{FE5E4A67-05E3-481B-AA5E-5722EAC8F18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4" y="3113"/>
                <a:ext cx="278" cy="726"/>
                <a:chOff x="353" y="1616"/>
                <a:chExt cx="363" cy="998"/>
              </a:xfrm>
            </p:grpSpPr>
            <p:sp>
              <p:nvSpPr>
                <p:cNvPr id="18491" name="AutoShape 59">
                  <a:extLst>
                    <a:ext uri="{FF2B5EF4-FFF2-40B4-BE49-F238E27FC236}">
                      <a16:creationId xmlns:a16="http://schemas.microsoft.com/office/drawing/2014/main" id="{F46FEEB6-F11C-4D00-A1F5-8563745275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492" name="Freeform 60">
                  <a:extLst>
                    <a:ext uri="{FF2B5EF4-FFF2-40B4-BE49-F238E27FC236}">
                      <a16:creationId xmlns:a16="http://schemas.microsoft.com/office/drawing/2014/main" id="{F67153B7-8527-4AC4-BE1E-007E723578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8493" name="Group 61">
              <a:extLst>
                <a:ext uri="{FF2B5EF4-FFF2-40B4-BE49-F238E27FC236}">
                  <a16:creationId xmlns:a16="http://schemas.microsoft.com/office/drawing/2014/main" id="{C2349063-F597-4CA1-8582-BB233CAE9D23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802" y="2342"/>
              <a:ext cx="641" cy="1316"/>
              <a:chOff x="444" y="2523"/>
              <a:chExt cx="641" cy="1316"/>
            </a:xfrm>
          </p:grpSpPr>
          <p:grpSp>
            <p:nvGrpSpPr>
              <p:cNvPr id="18494" name="Group 62">
                <a:extLst>
                  <a:ext uri="{FF2B5EF4-FFF2-40B4-BE49-F238E27FC236}">
                    <a16:creationId xmlns:a16="http://schemas.microsoft.com/office/drawing/2014/main" id="{FF1CF40D-80AA-44E4-A7F1-7BFDC1E88D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07" y="2523"/>
                <a:ext cx="278" cy="726"/>
                <a:chOff x="353" y="1616"/>
                <a:chExt cx="363" cy="998"/>
              </a:xfrm>
            </p:grpSpPr>
            <p:sp>
              <p:nvSpPr>
                <p:cNvPr id="18495" name="AutoShape 63">
                  <a:extLst>
                    <a:ext uri="{FF2B5EF4-FFF2-40B4-BE49-F238E27FC236}">
                      <a16:creationId xmlns:a16="http://schemas.microsoft.com/office/drawing/2014/main" id="{0A28A464-A0DE-44EC-AC04-B39B3C88C8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496" name="Freeform 64">
                  <a:extLst>
                    <a:ext uri="{FF2B5EF4-FFF2-40B4-BE49-F238E27FC236}">
                      <a16:creationId xmlns:a16="http://schemas.microsoft.com/office/drawing/2014/main" id="{7E9615A7-70F1-4284-A699-706B01EF7B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497" name="Group 65">
                <a:extLst>
                  <a:ext uri="{FF2B5EF4-FFF2-40B4-BE49-F238E27FC236}">
                    <a16:creationId xmlns:a16="http://schemas.microsoft.com/office/drawing/2014/main" id="{9BB1DCF1-8ECD-422F-BA04-3DBC3A1B467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86" y="2720"/>
                <a:ext cx="278" cy="726"/>
                <a:chOff x="353" y="1616"/>
                <a:chExt cx="363" cy="998"/>
              </a:xfrm>
            </p:grpSpPr>
            <p:sp>
              <p:nvSpPr>
                <p:cNvPr id="18498" name="AutoShape 66">
                  <a:extLst>
                    <a:ext uri="{FF2B5EF4-FFF2-40B4-BE49-F238E27FC236}">
                      <a16:creationId xmlns:a16="http://schemas.microsoft.com/office/drawing/2014/main" id="{820208E6-9F25-4A82-B893-D4D006418E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499" name="Freeform 67">
                  <a:extLst>
                    <a:ext uri="{FF2B5EF4-FFF2-40B4-BE49-F238E27FC236}">
                      <a16:creationId xmlns:a16="http://schemas.microsoft.com/office/drawing/2014/main" id="{48C1B21E-806C-4EFF-BDA0-BF7859EECF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500" name="Group 68">
                <a:extLst>
                  <a:ext uri="{FF2B5EF4-FFF2-40B4-BE49-F238E27FC236}">
                    <a16:creationId xmlns:a16="http://schemas.microsoft.com/office/drawing/2014/main" id="{DD58CE0B-7378-41E1-BAE0-01A24124E33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5" y="2917"/>
                <a:ext cx="278" cy="726"/>
                <a:chOff x="353" y="1616"/>
                <a:chExt cx="363" cy="998"/>
              </a:xfrm>
            </p:grpSpPr>
            <p:sp>
              <p:nvSpPr>
                <p:cNvPr id="18501" name="AutoShape 69">
                  <a:extLst>
                    <a:ext uri="{FF2B5EF4-FFF2-40B4-BE49-F238E27FC236}">
                      <a16:creationId xmlns:a16="http://schemas.microsoft.com/office/drawing/2014/main" id="{A234921C-7844-4D5A-BE16-5DA3B00171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02" name="Freeform 70">
                  <a:extLst>
                    <a:ext uri="{FF2B5EF4-FFF2-40B4-BE49-F238E27FC236}">
                      <a16:creationId xmlns:a16="http://schemas.microsoft.com/office/drawing/2014/main" id="{716E9167-73BD-474F-8547-405FAB7238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503" name="Group 71">
                <a:extLst>
                  <a:ext uri="{FF2B5EF4-FFF2-40B4-BE49-F238E27FC236}">
                    <a16:creationId xmlns:a16="http://schemas.microsoft.com/office/drawing/2014/main" id="{148C8948-A2EE-4E4B-807B-10AEFE9093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4" y="3113"/>
                <a:ext cx="278" cy="726"/>
                <a:chOff x="353" y="1616"/>
                <a:chExt cx="363" cy="998"/>
              </a:xfrm>
            </p:grpSpPr>
            <p:sp>
              <p:nvSpPr>
                <p:cNvPr id="18504" name="AutoShape 72">
                  <a:extLst>
                    <a:ext uri="{FF2B5EF4-FFF2-40B4-BE49-F238E27FC236}">
                      <a16:creationId xmlns:a16="http://schemas.microsoft.com/office/drawing/2014/main" id="{E0895D04-F0D6-4129-BCD8-FB7284DFC0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05" name="Freeform 73">
                  <a:extLst>
                    <a:ext uri="{FF2B5EF4-FFF2-40B4-BE49-F238E27FC236}">
                      <a16:creationId xmlns:a16="http://schemas.microsoft.com/office/drawing/2014/main" id="{2A08B691-9541-4EC8-9F5C-21D08E19A4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8506" name="Rectangle 74">
              <a:extLst>
                <a:ext uri="{FF2B5EF4-FFF2-40B4-BE49-F238E27FC236}">
                  <a16:creationId xmlns:a16="http://schemas.microsoft.com/office/drawing/2014/main" id="{9DA0650C-DFBE-4186-BDC8-B7BEC5B424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1843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07" name="Rectangle 75">
              <a:extLst>
                <a:ext uri="{FF2B5EF4-FFF2-40B4-BE49-F238E27FC236}">
                  <a16:creationId xmlns:a16="http://schemas.microsoft.com/office/drawing/2014/main" id="{A98337B6-0FDB-42DC-B1B0-50A7244547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2024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08" name="Rectangle 76">
              <a:extLst>
                <a:ext uri="{FF2B5EF4-FFF2-40B4-BE49-F238E27FC236}">
                  <a16:creationId xmlns:a16="http://schemas.microsoft.com/office/drawing/2014/main" id="{A8D6A027-C8D9-44FE-B00D-998CBDE291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2206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09" name="Rectangle 77" descr="縦線 (太)">
              <a:extLst>
                <a:ext uri="{FF2B5EF4-FFF2-40B4-BE49-F238E27FC236}">
                  <a16:creationId xmlns:a16="http://schemas.microsoft.com/office/drawing/2014/main" id="{F0D6A85B-C30A-4ADD-AB91-9A91DFAB6F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1661"/>
              <a:ext cx="726" cy="91"/>
            </a:xfrm>
            <a:prstGeom prst="rect">
              <a:avLst/>
            </a:prstGeom>
            <a:pattFill prst="dkVert">
              <a:fgClr>
                <a:schemeClr val="tx1">
                  <a:alpha val="39999"/>
                </a:schemeClr>
              </a:fgClr>
              <a:bgClr>
                <a:schemeClr val="bg1">
                  <a:alpha val="39999"/>
                </a:schemeClr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10" name="Rectangle 78" descr="縦線 (太)">
              <a:extLst>
                <a:ext uri="{FF2B5EF4-FFF2-40B4-BE49-F238E27FC236}">
                  <a16:creationId xmlns:a16="http://schemas.microsoft.com/office/drawing/2014/main" id="{DAF4F412-A028-419A-B739-6121CBBF7C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1571"/>
              <a:ext cx="318" cy="45"/>
            </a:xfrm>
            <a:prstGeom prst="rect">
              <a:avLst/>
            </a:prstGeom>
            <a:pattFill prst="dkVert">
              <a:fgClr>
                <a:schemeClr val="bg2">
                  <a:alpha val="39999"/>
                </a:schemeClr>
              </a:fgClr>
              <a:bgClr>
                <a:schemeClr val="bg1">
                  <a:alpha val="39999"/>
                </a:schemeClr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11" name="Freeform 79" descr="縦線 (太)">
              <a:extLst>
                <a:ext uri="{FF2B5EF4-FFF2-40B4-BE49-F238E27FC236}">
                  <a16:creationId xmlns:a16="http://schemas.microsoft.com/office/drawing/2014/main" id="{7ABF2DDC-BD31-4482-967F-C1E0CABEF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" y="1571"/>
              <a:ext cx="408" cy="181"/>
            </a:xfrm>
            <a:custGeom>
              <a:avLst/>
              <a:gdLst>
                <a:gd name="T0" fmla="*/ 0 w 408"/>
                <a:gd name="T1" fmla="*/ 181 h 181"/>
                <a:gd name="T2" fmla="*/ 408 w 408"/>
                <a:gd name="T3" fmla="*/ 45 h 181"/>
                <a:gd name="T4" fmla="*/ 408 w 408"/>
                <a:gd name="T5" fmla="*/ 0 h 181"/>
                <a:gd name="T6" fmla="*/ 0 w 408"/>
                <a:gd name="T7" fmla="*/ 90 h 181"/>
                <a:gd name="T8" fmla="*/ 0 w 408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81">
                  <a:moveTo>
                    <a:pt x="0" y="181"/>
                  </a:moveTo>
                  <a:lnTo>
                    <a:pt x="408" y="45"/>
                  </a:lnTo>
                  <a:lnTo>
                    <a:pt x="408" y="0"/>
                  </a:lnTo>
                  <a:lnTo>
                    <a:pt x="0" y="90"/>
                  </a:lnTo>
                  <a:lnTo>
                    <a:pt x="0" y="181"/>
                  </a:lnTo>
                  <a:close/>
                </a:path>
              </a:pathLst>
            </a:custGeom>
            <a:pattFill prst="dkVert">
              <a:fgClr>
                <a:schemeClr val="bg2">
                  <a:alpha val="39999"/>
                </a:schemeClr>
              </a:fgClr>
              <a:bgClr>
                <a:schemeClr val="bg1">
                  <a:alpha val="39999"/>
                </a:schemeClr>
              </a:bgClr>
            </a:patt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12" name="Rectangle 80" descr="縦線 (太)">
              <a:extLst>
                <a:ext uri="{FF2B5EF4-FFF2-40B4-BE49-F238E27FC236}">
                  <a16:creationId xmlns:a16="http://schemas.microsoft.com/office/drawing/2014/main" id="{5691D311-ACC2-482C-A929-FA5DB608A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571"/>
              <a:ext cx="318" cy="45"/>
            </a:xfrm>
            <a:prstGeom prst="rect">
              <a:avLst/>
            </a:prstGeom>
            <a:pattFill prst="dkVert">
              <a:fgClr>
                <a:schemeClr val="bg2">
                  <a:alpha val="39999"/>
                </a:schemeClr>
              </a:fgClr>
              <a:bgClr>
                <a:schemeClr val="bg1">
                  <a:alpha val="39999"/>
                </a:schemeClr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13" name="Freeform 81" descr="縦線 (太)">
              <a:extLst>
                <a:ext uri="{FF2B5EF4-FFF2-40B4-BE49-F238E27FC236}">
                  <a16:creationId xmlns:a16="http://schemas.microsoft.com/office/drawing/2014/main" id="{3F3CF5E5-BE08-4C45-9500-DBDF9224562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530" y="1571"/>
              <a:ext cx="408" cy="181"/>
            </a:xfrm>
            <a:custGeom>
              <a:avLst/>
              <a:gdLst>
                <a:gd name="T0" fmla="*/ 0 w 408"/>
                <a:gd name="T1" fmla="*/ 181 h 181"/>
                <a:gd name="T2" fmla="*/ 408 w 408"/>
                <a:gd name="T3" fmla="*/ 45 h 181"/>
                <a:gd name="T4" fmla="*/ 408 w 408"/>
                <a:gd name="T5" fmla="*/ 0 h 181"/>
                <a:gd name="T6" fmla="*/ 0 w 408"/>
                <a:gd name="T7" fmla="*/ 90 h 181"/>
                <a:gd name="T8" fmla="*/ 0 w 408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81">
                  <a:moveTo>
                    <a:pt x="0" y="181"/>
                  </a:moveTo>
                  <a:lnTo>
                    <a:pt x="408" y="45"/>
                  </a:lnTo>
                  <a:lnTo>
                    <a:pt x="408" y="0"/>
                  </a:lnTo>
                  <a:lnTo>
                    <a:pt x="0" y="90"/>
                  </a:lnTo>
                  <a:lnTo>
                    <a:pt x="0" y="181"/>
                  </a:lnTo>
                  <a:close/>
                </a:path>
              </a:pathLst>
            </a:custGeom>
            <a:pattFill prst="dkVert">
              <a:fgClr>
                <a:schemeClr val="bg2">
                  <a:alpha val="39999"/>
                </a:schemeClr>
              </a:fgClr>
              <a:bgClr>
                <a:schemeClr val="bg1">
                  <a:alpha val="39999"/>
                </a:schemeClr>
              </a:bgClr>
            </a:patt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14" name="Rectangle 82" descr="縦線 (太)">
              <a:extLst>
                <a:ext uri="{FF2B5EF4-FFF2-40B4-BE49-F238E27FC236}">
                  <a16:creationId xmlns:a16="http://schemas.microsoft.com/office/drawing/2014/main" id="{C5694F88-41EA-4486-9095-24EFDC5177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661"/>
              <a:ext cx="726" cy="91"/>
            </a:xfrm>
            <a:prstGeom prst="rect">
              <a:avLst/>
            </a:prstGeom>
            <a:pattFill prst="dkVert">
              <a:fgClr>
                <a:schemeClr val="tx1">
                  <a:alpha val="39999"/>
                </a:schemeClr>
              </a:fgClr>
              <a:bgClr>
                <a:schemeClr val="bg1">
                  <a:alpha val="39999"/>
                </a:schemeClr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15" name="AutoShape 83">
              <a:extLst>
                <a:ext uri="{FF2B5EF4-FFF2-40B4-BE49-F238E27FC236}">
                  <a16:creationId xmlns:a16="http://schemas.microsoft.com/office/drawing/2014/main" id="{FB61DCB8-2E62-4E14-A469-24D5180CE6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932"/>
              <a:ext cx="91" cy="154"/>
            </a:xfrm>
            <a:prstGeom prst="can">
              <a:avLst>
                <a:gd name="adj" fmla="val 38461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16" name="AutoShape 84">
              <a:extLst>
                <a:ext uri="{FF2B5EF4-FFF2-40B4-BE49-F238E27FC236}">
                  <a16:creationId xmlns:a16="http://schemas.microsoft.com/office/drawing/2014/main" id="{C2AE0773-6BAF-4FBC-86CA-4A13CB5546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987" y="2613"/>
              <a:ext cx="272" cy="363"/>
            </a:xfrm>
            <a:prstGeom prst="moon">
              <a:avLst>
                <a:gd name="adj" fmla="val 29120"/>
              </a:avLst>
            </a:prstGeom>
            <a:gradFill rotWithShape="1">
              <a:gsLst>
                <a:gs pos="0">
                  <a:srgbClr val="99CCFF">
                    <a:gamma/>
                    <a:shade val="46275"/>
                    <a:invGamma/>
                  </a:srgbClr>
                </a:gs>
                <a:gs pos="100000">
                  <a:srgbClr val="99CC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17" name="AutoShape 85">
              <a:extLst>
                <a:ext uri="{FF2B5EF4-FFF2-40B4-BE49-F238E27FC236}">
                  <a16:creationId xmlns:a16="http://schemas.microsoft.com/office/drawing/2014/main" id="{1D6A5F8B-D62F-4F5B-8D1F-5827ED54FE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624" y="2612"/>
              <a:ext cx="272" cy="363"/>
            </a:xfrm>
            <a:prstGeom prst="moon">
              <a:avLst>
                <a:gd name="adj" fmla="val 29120"/>
              </a:avLst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603" name="Group 171">
            <a:extLst>
              <a:ext uri="{FF2B5EF4-FFF2-40B4-BE49-F238E27FC236}">
                <a16:creationId xmlns:a16="http://schemas.microsoft.com/office/drawing/2014/main" id="{9E64FC62-31AB-412C-8B5E-4FD392154B9B}"/>
              </a:ext>
            </a:extLst>
          </p:cNvPr>
          <p:cNvGrpSpPr>
            <a:grpSpLocks/>
          </p:cNvGrpSpPr>
          <p:nvPr/>
        </p:nvGrpSpPr>
        <p:grpSpPr bwMode="auto">
          <a:xfrm>
            <a:off x="4162425" y="1052513"/>
            <a:ext cx="1584325" cy="1349375"/>
            <a:chOff x="1442" y="649"/>
            <a:chExt cx="998" cy="850"/>
          </a:xfrm>
        </p:grpSpPr>
        <p:sp>
          <p:nvSpPr>
            <p:cNvPr id="18519" name="Freeform 87">
              <a:extLst>
                <a:ext uri="{FF2B5EF4-FFF2-40B4-BE49-F238E27FC236}">
                  <a16:creationId xmlns:a16="http://schemas.microsoft.com/office/drawing/2014/main" id="{3AEDF8D4-4C5A-49BC-8697-17FA9EB1239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238" y="1108"/>
              <a:ext cx="202" cy="391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20" name="Freeform 88">
              <a:extLst>
                <a:ext uri="{FF2B5EF4-FFF2-40B4-BE49-F238E27FC236}">
                  <a16:creationId xmlns:a16="http://schemas.microsoft.com/office/drawing/2014/main" id="{B2CC4EB4-DAEC-40BD-B413-AAD6E1E39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1108"/>
              <a:ext cx="202" cy="391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21" name="AutoShape 89">
              <a:extLst>
                <a:ext uri="{FF2B5EF4-FFF2-40B4-BE49-F238E27FC236}">
                  <a16:creationId xmlns:a16="http://schemas.microsoft.com/office/drawing/2014/main" id="{623CD8EC-7461-46C1-8D15-22528D83A07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442" y="1148"/>
              <a:ext cx="998" cy="351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C6600"/>
                </a:gs>
                <a:gs pos="100000">
                  <a:srgbClr val="CC66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22" name="AutoShape 90">
              <a:extLst>
                <a:ext uri="{FF2B5EF4-FFF2-40B4-BE49-F238E27FC236}">
                  <a16:creationId xmlns:a16="http://schemas.microsoft.com/office/drawing/2014/main" id="{B21DF00C-1E1C-4EE1-A9DB-BB0425EFFE8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644" y="797"/>
              <a:ext cx="594" cy="41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23" name="AutoShape 91">
              <a:extLst>
                <a:ext uri="{FF2B5EF4-FFF2-40B4-BE49-F238E27FC236}">
                  <a16:creationId xmlns:a16="http://schemas.microsoft.com/office/drawing/2014/main" id="{B75C1D11-8B7B-4E66-BCA2-4D1FD381E3C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860" y="649"/>
              <a:ext cx="162" cy="13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99">
                    <a:gamma/>
                    <a:tint val="60392"/>
                    <a:invGamma/>
                  </a:srgbClr>
                </a:gs>
                <a:gs pos="100000">
                  <a:srgbClr val="FFFF99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24" name="Freeform 92">
              <a:extLst>
                <a:ext uri="{FF2B5EF4-FFF2-40B4-BE49-F238E27FC236}">
                  <a16:creationId xmlns:a16="http://schemas.microsoft.com/office/drawing/2014/main" id="{CB03AC88-173E-41F5-8015-4D7391BA7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4" y="663"/>
              <a:ext cx="594" cy="485"/>
            </a:xfrm>
            <a:custGeom>
              <a:avLst/>
              <a:gdLst>
                <a:gd name="T0" fmla="*/ 1996 w 1996"/>
                <a:gd name="T1" fmla="*/ 1632 h 1632"/>
                <a:gd name="T2" fmla="*/ 0 w 1996"/>
                <a:gd name="T3" fmla="*/ 1632 h 1632"/>
                <a:gd name="T4" fmla="*/ 0 w 1996"/>
                <a:gd name="T5" fmla="*/ 589 h 1632"/>
                <a:gd name="T6" fmla="*/ 726 w 1996"/>
                <a:gd name="T7" fmla="*/ 589 h 1632"/>
                <a:gd name="T8" fmla="*/ 726 w 1996"/>
                <a:gd name="T9" fmla="*/ 0 h 1632"/>
                <a:gd name="T10" fmla="*/ 1270 w 1996"/>
                <a:gd name="T11" fmla="*/ 0 h 1632"/>
                <a:gd name="T12" fmla="*/ 1270 w 1996"/>
                <a:gd name="T13" fmla="*/ 589 h 1632"/>
                <a:gd name="T14" fmla="*/ 1996 w 1996"/>
                <a:gd name="T15" fmla="*/ 589 h 1632"/>
                <a:gd name="T16" fmla="*/ 1996 w 1996"/>
                <a:gd name="T17" fmla="*/ 1632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6" h="1632">
                  <a:moveTo>
                    <a:pt x="1996" y="1632"/>
                  </a:moveTo>
                  <a:lnTo>
                    <a:pt x="0" y="1632"/>
                  </a:lnTo>
                  <a:lnTo>
                    <a:pt x="0" y="589"/>
                  </a:lnTo>
                  <a:lnTo>
                    <a:pt x="726" y="589"/>
                  </a:lnTo>
                  <a:lnTo>
                    <a:pt x="726" y="0"/>
                  </a:lnTo>
                  <a:lnTo>
                    <a:pt x="1270" y="0"/>
                  </a:lnTo>
                  <a:lnTo>
                    <a:pt x="1270" y="589"/>
                  </a:lnTo>
                  <a:lnTo>
                    <a:pt x="1996" y="589"/>
                  </a:lnTo>
                  <a:lnTo>
                    <a:pt x="1996" y="1632"/>
                  </a:lnTo>
                  <a:close/>
                </a:path>
              </a:pathLst>
            </a:cu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8525" name="Group 93">
              <a:extLst>
                <a:ext uri="{FF2B5EF4-FFF2-40B4-BE49-F238E27FC236}">
                  <a16:creationId xmlns:a16="http://schemas.microsoft.com/office/drawing/2014/main" id="{9E973F32-1C87-49A7-AE76-1BC08A317B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4" y="1067"/>
              <a:ext cx="134" cy="81"/>
              <a:chOff x="1578" y="2523"/>
              <a:chExt cx="726" cy="272"/>
            </a:xfrm>
          </p:grpSpPr>
          <p:sp>
            <p:nvSpPr>
              <p:cNvPr id="18526" name="Rectangle 94">
                <a:extLst>
                  <a:ext uri="{FF2B5EF4-FFF2-40B4-BE49-F238E27FC236}">
                    <a16:creationId xmlns:a16="http://schemas.microsoft.com/office/drawing/2014/main" id="{2A18F166-2E20-42BF-9BD9-F6F8663E17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640"/>
                <a:ext cx="544" cy="155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27" name="Rectangle 95">
                <a:extLst>
                  <a:ext uri="{FF2B5EF4-FFF2-40B4-BE49-F238E27FC236}">
                    <a16:creationId xmlns:a16="http://schemas.microsoft.com/office/drawing/2014/main" id="{F4CEED5B-88C8-4E9B-999A-510541FA51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601"/>
                <a:ext cx="726" cy="39"/>
              </a:xfrm>
              <a:prstGeom prst="rect">
                <a:avLst/>
              </a:prstGeom>
              <a:gradFill rotWithShape="1">
                <a:gsLst>
                  <a:gs pos="0">
                    <a:srgbClr val="663300">
                      <a:gamma/>
                      <a:shade val="46275"/>
                      <a:invGamma/>
                    </a:srgbClr>
                  </a:gs>
                  <a:gs pos="50000">
                    <a:srgbClr val="663300"/>
                  </a:gs>
                  <a:gs pos="100000">
                    <a:srgbClr val="6633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28" name="AutoShape 96">
                <a:extLst>
                  <a:ext uri="{FF2B5EF4-FFF2-40B4-BE49-F238E27FC236}">
                    <a16:creationId xmlns:a16="http://schemas.microsoft.com/office/drawing/2014/main" id="{87E2BD3F-5C05-45D5-8ED1-280245C470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578" y="2523"/>
                <a:ext cx="726" cy="78"/>
              </a:xfrm>
              <a:custGeom>
                <a:avLst/>
                <a:gdLst>
                  <a:gd name="G0" fmla="+- 2223 0 0"/>
                  <a:gd name="G1" fmla="+- 21600 0 2223"/>
                  <a:gd name="G2" fmla="*/ 2223 1 2"/>
                  <a:gd name="G3" fmla="+- 21600 0 G2"/>
                  <a:gd name="G4" fmla="+/ 2223 21600 2"/>
                  <a:gd name="G5" fmla="+/ G1 0 2"/>
                  <a:gd name="G6" fmla="*/ 21600 21600 2223"/>
                  <a:gd name="G7" fmla="*/ G6 1 2"/>
                  <a:gd name="G8" fmla="+- 21600 0 G7"/>
                  <a:gd name="G9" fmla="*/ 21600 1 2"/>
                  <a:gd name="G10" fmla="+- 2223 0 G9"/>
                  <a:gd name="G11" fmla="?: G10 G8 0"/>
                  <a:gd name="G12" fmla="?: G10 G7 21600"/>
                  <a:gd name="T0" fmla="*/ 20488 w 21600"/>
                  <a:gd name="T1" fmla="*/ 10800 h 21600"/>
                  <a:gd name="T2" fmla="*/ 10800 w 21600"/>
                  <a:gd name="T3" fmla="*/ 21600 h 21600"/>
                  <a:gd name="T4" fmla="*/ 1112 w 21600"/>
                  <a:gd name="T5" fmla="*/ 10800 h 21600"/>
                  <a:gd name="T6" fmla="*/ 10800 w 21600"/>
                  <a:gd name="T7" fmla="*/ 0 h 21600"/>
                  <a:gd name="T8" fmla="*/ 2912 w 21600"/>
                  <a:gd name="T9" fmla="*/ 2912 h 21600"/>
                  <a:gd name="T10" fmla="*/ 18688 w 21600"/>
                  <a:gd name="T11" fmla="*/ 1868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223" y="21600"/>
                    </a:lnTo>
                    <a:lnTo>
                      <a:pt x="1937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6600">
                      <a:gamma/>
                      <a:shade val="59608"/>
                      <a:invGamma/>
                    </a:srgbClr>
                  </a:gs>
                  <a:gs pos="100000">
                    <a:srgbClr val="CC66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529" name="Rectangle 97">
              <a:extLst>
                <a:ext uri="{FF2B5EF4-FFF2-40B4-BE49-F238E27FC236}">
                  <a16:creationId xmlns:a16="http://schemas.microsoft.com/office/drawing/2014/main" id="{17C0BAA0-720B-47F9-9F23-A1445E1C8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8" y="878"/>
              <a:ext cx="94" cy="54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30" name="Rectangle 98" descr="縦線 (太)">
              <a:extLst>
                <a:ext uri="{FF2B5EF4-FFF2-40B4-BE49-F238E27FC236}">
                  <a16:creationId xmlns:a16="http://schemas.microsoft.com/office/drawing/2014/main" id="{6807F270-48C7-450C-894C-95A20E5EA5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4" y="811"/>
              <a:ext cx="216" cy="27"/>
            </a:xfrm>
            <a:prstGeom prst="rect">
              <a:avLst/>
            </a:prstGeom>
            <a:pattFill prst="dkVert">
              <a:fgClr>
                <a:schemeClr val="tx1">
                  <a:alpha val="39999"/>
                </a:schemeClr>
              </a:fgClr>
              <a:bgClr>
                <a:schemeClr val="bg1">
                  <a:alpha val="39999"/>
                </a:schemeClr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31" name="Rectangle 99" descr="縦線 (太)">
              <a:extLst>
                <a:ext uri="{FF2B5EF4-FFF2-40B4-BE49-F238E27FC236}">
                  <a16:creationId xmlns:a16="http://schemas.microsoft.com/office/drawing/2014/main" id="{A2C9CFE6-1C17-4E9C-A11D-C6AE0C1D84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6" y="784"/>
              <a:ext cx="94" cy="13"/>
            </a:xfrm>
            <a:prstGeom prst="rect">
              <a:avLst/>
            </a:prstGeom>
            <a:pattFill prst="dkVert">
              <a:fgClr>
                <a:schemeClr val="bg2">
                  <a:alpha val="39999"/>
                </a:schemeClr>
              </a:fgClr>
              <a:bgClr>
                <a:schemeClr val="bg1">
                  <a:alpha val="39999"/>
                </a:schemeClr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32" name="Freeform 100" descr="縦線 (太)">
              <a:extLst>
                <a:ext uri="{FF2B5EF4-FFF2-40B4-BE49-F238E27FC236}">
                  <a16:creationId xmlns:a16="http://schemas.microsoft.com/office/drawing/2014/main" id="{E8C80BC3-FD15-4B7F-80E3-24D559DDCA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4" y="784"/>
              <a:ext cx="122" cy="54"/>
            </a:xfrm>
            <a:custGeom>
              <a:avLst/>
              <a:gdLst>
                <a:gd name="T0" fmla="*/ 0 w 408"/>
                <a:gd name="T1" fmla="*/ 181 h 181"/>
                <a:gd name="T2" fmla="*/ 408 w 408"/>
                <a:gd name="T3" fmla="*/ 45 h 181"/>
                <a:gd name="T4" fmla="*/ 408 w 408"/>
                <a:gd name="T5" fmla="*/ 0 h 181"/>
                <a:gd name="T6" fmla="*/ 0 w 408"/>
                <a:gd name="T7" fmla="*/ 90 h 181"/>
                <a:gd name="T8" fmla="*/ 0 w 408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81">
                  <a:moveTo>
                    <a:pt x="0" y="181"/>
                  </a:moveTo>
                  <a:lnTo>
                    <a:pt x="408" y="45"/>
                  </a:lnTo>
                  <a:lnTo>
                    <a:pt x="408" y="0"/>
                  </a:lnTo>
                  <a:lnTo>
                    <a:pt x="0" y="90"/>
                  </a:lnTo>
                  <a:lnTo>
                    <a:pt x="0" y="181"/>
                  </a:lnTo>
                  <a:close/>
                </a:path>
              </a:pathLst>
            </a:custGeom>
            <a:pattFill prst="dkVert">
              <a:fgClr>
                <a:schemeClr val="bg2">
                  <a:alpha val="39999"/>
                </a:schemeClr>
              </a:fgClr>
              <a:bgClr>
                <a:schemeClr val="bg1">
                  <a:alpha val="39999"/>
                </a:schemeClr>
              </a:bgClr>
            </a:patt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33" name="Rectangle 101" descr="縦線 (太)">
              <a:extLst>
                <a:ext uri="{FF2B5EF4-FFF2-40B4-BE49-F238E27FC236}">
                  <a16:creationId xmlns:a16="http://schemas.microsoft.com/office/drawing/2014/main" id="{8431FCC9-38ED-4B88-9004-3AB3EEE4B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2" y="784"/>
              <a:ext cx="94" cy="13"/>
            </a:xfrm>
            <a:prstGeom prst="rect">
              <a:avLst/>
            </a:prstGeom>
            <a:pattFill prst="dkVert">
              <a:fgClr>
                <a:schemeClr val="bg2">
                  <a:alpha val="39999"/>
                </a:schemeClr>
              </a:fgClr>
              <a:bgClr>
                <a:schemeClr val="bg1">
                  <a:alpha val="39999"/>
                </a:schemeClr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34" name="Freeform 102" descr="縦線 (太)">
              <a:extLst>
                <a:ext uri="{FF2B5EF4-FFF2-40B4-BE49-F238E27FC236}">
                  <a16:creationId xmlns:a16="http://schemas.microsoft.com/office/drawing/2014/main" id="{0A341742-1296-4DDC-BA5B-145CE16F15A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16" y="784"/>
              <a:ext cx="121" cy="54"/>
            </a:xfrm>
            <a:custGeom>
              <a:avLst/>
              <a:gdLst>
                <a:gd name="T0" fmla="*/ 0 w 408"/>
                <a:gd name="T1" fmla="*/ 181 h 181"/>
                <a:gd name="T2" fmla="*/ 408 w 408"/>
                <a:gd name="T3" fmla="*/ 45 h 181"/>
                <a:gd name="T4" fmla="*/ 408 w 408"/>
                <a:gd name="T5" fmla="*/ 0 h 181"/>
                <a:gd name="T6" fmla="*/ 0 w 408"/>
                <a:gd name="T7" fmla="*/ 90 h 181"/>
                <a:gd name="T8" fmla="*/ 0 w 408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81">
                  <a:moveTo>
                    <a:pt x="0" y="181"/>
                  </a:moveTo>
                  <a:lnTo>
                    <a:pt x="408" y="45"/>
                  </a:lnTo>
                  <a:lnTo>
                    <a:pt x="408" y="0"/>
                  </a:lnTo>
                  <a:lnTo>
                    <a:pt x="0" y="90"/>
                  </a:lnTo>
                  <a:lnTo>
                    <a:pt x="0" y="181"/>
                  </a:lnTo>
                  <a:close/>
                </a:path>
              </a:pathLst>
            </a:custGeom>
            <a:pattFill prst="dkVert">
              <a:fgClr>
                <a:schemeClr val="bg2">
                  <a:alpha val="39999"/>
                </a:schemeClr>
              </a:fgClr>
              <a:bgClr>
                <a:schemeClr val="bg1">
                  <a:alpha val="39999"/>
                </a:schemeClr>
              </a:bgClr>
            </a:patt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35" name="Rectangle 103" descr="縦線 (太)">
              <a:extLst>
                <a:ext uri="{FF2B5EF4-FFF2-40B4-BE49-F238E27FC236}">
                  <a16:creationId xmlns:a16="http://schemas.microsoft.com/office/drawing/2014/main" id="{E824F454-B432-4C35-BE8F-74EF69D4AA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2" y="811"/>
              <a:ext cx="216" cy="27"/>
            </a:xfrm>
            <a:prstGeom prst="rect">
              <a:avLst/>
            </a:prstGeom>
            <a:pattFill prst="dkVert">
              <a:fgClr>
                <a:schemeClr val="tx1">
                  <a:alpha val="39999"/>
                </a:schemeClr>
              </a:fgClr>
              <a:bgClr>
                <a:schemeClr val="bg1">
                  <a:alpha val="39999"/>
                </a:schemeClr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36" name="AutoShape 104">
              <a:extLst>
                <a:ext uri="{FF2B5EF4-FFF2-40B4-BE49-F238E27FC236}">
                  <a16:creationId xmlns:a16="http://schemas.microsoft.com/office/drawing/2014/main" id="{E458E814-7D15-4215-8FDF-09140C3C35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8" y="1189"/>
              <a:ext cx="580" cy="269"/>
            </a:xfrm>
            <a:custGeom>
              <a:avLst/>
              <a:gdLst>
                <a:gd name="G0" fmla="+- 432 0 0"/>
                <a:gd name="G1" fmla="+- 21600 0 432"/>
                <a:gd name="G2" fmla="+- 21600 0 43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32" y="10800"/>
                  </a:moveTo>
                  <a:cubicBezTo>
                    <a:pt x="432" y="16526"/>
                    <a:pt x="5074" y="21168"/>
                    <a:pt x="10800" y="21168"/>
                  </a:cubicBezTo>
                  <a:cubicBezTo>
                    <a:pt x="16526" y="21168"/>
                    <a:pt x="21168" y="16526"/>
                    <a:pt x="21168" y="10800"/>
                  </a:cubicBezTo>
                  <a:cubicBezTo>
                    <a:pt x="21168" y="5074"/>
                    <a:pt x="16526" y="432"/>
                    <a:pt x="10800" y="432"/>
                  </a:cubicBezTo>
                  <a:cubicBezTo>
                    <a:pt x="5074" y="432"/>
                    <a:pt x="432" y="5074"/>
                    <a:pt x="432" y="10800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37" name="AutoShape 105">
              <a:extLst>
                <a:ext uri="{FF2B5EF4-FFF2-40B4-BE49-F238E27FC236}">
                  <a16:creationId xmlns:a16="http://schemas.microsoft.com/office/drawing/2014/main" id="{52567778-EFB3-4FD8-8C7A-7265B69008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2" y="1216"/>
              <a:ext cx="472" cy="202"/>
            </a:xfrm>
            <a:custGeom>
              <a:avLst/>
              <a:gdLst>
                <a:gd name="G0" fmla="+- 432 0 0"/>
                <a:gd name="G1" fmla="+- 21600 0 432"/>
                <a:gd name="G2" fmla="+- 21600 0 43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32" y="10800"/>
                  </a:moveTo>
                  <a:cubicBezTo>
                    <a:pt x="432" y="16526"/>
                    <a:pt x="5074" y="21168"/>
                    <a:pt x="10800" y="21168"/>
                  </a:cubicBezTo>
                  <a:cubicBezTo>
                    <a:pt x="16526" y="21168"/>
                    <a:pt x="21168" y="16526"/>
                    <a:pt x="21168" y="10800"/>
                  </a:cubicBezTo>
                  <a:cubicBezTo>
                    <a:pt x="21168" y="5074"/>
                    <a:pt x="16526" y="432"/>
                    <a:pt x="10800" y="432"/>
                  </a:cubicBezTo>
                  <a:cubicBezTo>
                    <a:pt x="5074" y="432"/>
                    <a:pt x="432" y="5074"/>
                    <a:pt x="432" y="10800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42" name="Rectangle 110">
              <a:extLst>
                <a:ext uri="{FF2B5EF4-FFF2-40B4-BE49-F238E27FC236}">
                  <a16:creationId xmlns:a16="http://schemas.microsoft.com/office/drawing/2014/main" id="{3CC46859-B414-4464-BACC-D26C5C45D8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9" y="1431"/>
              <a:ext cx="391" cy="68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43" name="Rectangle 111">
              <a:extLst>
                <a:ext uri="{FF2B5EF4-FFF2-40B4-BE49-F238E27FC236}">
                  <a16:creationId xmlns:a16="http://schemas.microsoft.com/office/drawing/2014/main" id="{432DE79D-4325-41B9-B9EE-B04A924C69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9" y="1418"/>
              <a:ext cx="27" cy="8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44" name="Rectangle 112" descr="縦線 (太)">
              <a:extLst>
                <a:ext uri="{FF2B5EF4-FFF2-40B4-BE49-F238E27FC236}">
                  <a16:creationId xmlns:a16="http://schemas.microsoft.com/office/drawing/2014/main" id="{7365820E-04E6-494D-A809-535562B019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3" y="1445"/>
              <a:ext cx="216" cy="54"/>
            </a:xfrm>
            <a:prstGeom prst="rect">
              <a:avLst/>
            </a:prstGeom>
            <a:pattFill prst="dkVert">
              <a:fgClr>
                <a:srgbClr val="333333">
                  <a:alpha val="50000"/>
                </a:srgbClr>
              </a:fgClr>
              <a:bgClr>
                <a:schemeClr val="bg1">
                  <a:alpha val="50000"/>
                </a:schemeClr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45" name="Rectangle 113">
              <a:extLst>
                <a:ext uri="{FF2B5EF4-FFF2-40B4-BE49-F238E27FC236}">
                  <a16:creationId xmlns:a16="http://schemas.microsoft.com/office/drawing/2014/main" id="{518F7897-8C8A-4AC8-8D30-D590D44B36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3" y="1445"/>
              <a:ext cx="216" cy="13"/>
            </a:xfrm>
            <a:prstGeom prst="rect">
              <a:avLst/>
            </a:prstGeom>
            <a:solidFill>
              <a:schemeClr val="tx2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546" name="Group 114">
              <a:extLst>
                <a:ext uri="{FF2B5EF4-FFF2-40B4-BE49-F238E27FC236}">
                  <a16:creationId xmlns:a16="http://schemas.microsoft.com/office/drawing/2014/main" id="{C4A982E4-B6DA-4EE4-8B46-168691571B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87" y="689"/>
              <a:ext cx="108" cy="108"/>
              <a:chOff x="3800" y="527"/>
              <a:chExt cx="999" cy="999"/>
            </a:xfrm>
          </p:grpSpPr>
          <p:grpSp>
            <p:nvGrpSpPr>
              <p:cNvPr id="18547" name="Group 115">
                <a:extLst>
                  <a:ext uri="{FF2B5EF4-FFF2-40B4-BE49-F238E27FC236}">
                    <a16:creationId xmlns:a16="http://schemas.microsoft.com/office/drawing/2014/main" id="{A3D316D4-9A04-4CBF-92D4-97596082241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00" y="527"/>
                <a:ext cx="999" cy="999"/>
                <a:chOff x="3800" y="527"/>
                <a:chExt cx="999" cy="999"/>
              </a:xfrm>
            </p:grpSpPr>
            <p:grpSp>
              <p:nvGrpSpPr>
                <p:cNvPr id="18548" name="Group 116">
                  <a:extLst>
                    <a:ext uri="{FF2B5EF4-FFF2-40B4-BE49-F238E27FC236}">
                      <a16:creationId xmlns:a16="http://schemas.microsoft.com/office/drawing/2014/main" id="{2AED2F98-F3F7-4DB1-9DFA-4972DC77D64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800" y="527"/>
                  <a:ext cx="999" cy="999"/>
                  <a:chOff x="3800" y="527"/>
                  <a:chExt cx="999" cy="999"/>
                </a:xfrm>
              </p:grpSpPr>
              <p:sp>
                <p:nvSpPr>
                  <p:cNvPr id="18549" name="Rectangle 117">
                    <a:extLst>
                      <a:ext uri="{FF2B5EF4-FFF2-40B4-BE49-F238E27FC236}">
                        <a16:creationId xmlns:a16="http://schemas.microsoft.com/office/drawing/2014/main" id="{0F34F638-7387-4790-9354-9308FCEDBEF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824" y="979"/>
                    <a:ext cx="44" cy="91"/>
                  </a:xfrm>
                  <a:prstGeom prst="rect">
                    <a:avLst/>
                  </a:pr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50" name="Rectangle 118">
                    <a:extLst>
                      <a:ext uri="{FF2B5EF4-FFF2-40B4-BE49-F238E27FC236}">
                        <a16:creationId xmlns:a16="http://schemas.microsoft.com/office/drawing/2014/main" id="{D27AA295-5756-43AF-A21B-6D9B0FC4DFE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732" y="979"/>
                    <a:ext cx="44" cy="91"/>
                  </a:xfrm>
                  <a:prstGeom prst="rect">
                    <a:avLst/>
                  </a:pr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51" name="Rectangle 119">
                    <a:extLst>
                      <a:ext uri="{FF2B5EF4-FFF2-40B4-BE49-F238E27FC236}">
                        <a16:creationId xmlns:a16="http://schemas.microsoft.com/office/drawing/2014/main" id="{DFEF5BB3-4902-4733-AB22-CC51D3E214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4276" y="527"/>
                    <a:ext cx="44" cy="91"/>
                  </a:xfrm>
                  <a:prstGeom prst="rect">
                    <a:avLst/>
                  </a:pr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52" name="Rectangle 120">
                    <a:extLst>
                      <a:ext uri="{FF2B5EF4-FFF2-40B4-BE49-F238E27FC236}">
                        <a16:creationId xmlns:a16="http://schemas.microsoft.com/office/drawing/2014/main" id="{25892296-47D1-4012-826D-CECC006D842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4276" y="1434"/>
                    <a:ext cx="44" cy="92"/>
                  </a:xfrm>
                  <a:prstGeom prst="rect">
                    <a:avLst/>
                  </a:pr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553" name="Group 121">
                  <a:extLst>
                    <a:ext uri="{FF2B5EF4-FFF2-40B4-BE49-F238E27FC236}">
                      <a16:creationId xmlns:a16="http://schemas.microsoft.com/office/drawing/2014/main" id="{3938855F-4DA1-4418-9A94-A8420F7E437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800" y="527"/>
                  <a:ext cx="999" cy="999"/>
                  <a:chOff x="3800" y="527"/>
                  <a:chExt cx="999" cy="999"/>
                </a:xfrm>
              </p:grpSpPr>
              <p:sp>
                <p:nvSpPr>
                  <p:cNvPr id="18554" name="Rectangle 122">
                    <a:extLst>
                      <a:ext uri="{FF2B5EF4-FFF2-40B4-BE49-F238E27FC236}">
                        <a16:creationId xmlns:a16="http://schemas.microsoft.com/office/drawing/2014/main" id="{516CE3DA-FC08-4E2F-94B0-CCFAC2B9142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824" y="979"/>
                    <a:ext cx="44" cy="91"/>
                  </a:xfrm>
                  <a:prstGeom prst="rect">
                    <a:avLst/>
                  </a:pr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55" name="Rectangle 123">
                    <a:extLst>
                      <a:ext uri="{FF2B5EF4-FFF2-40B4-BE49-F238E27FC236}">
                        <a16:creationId xmlns:a16="http://schemas.microsoft.com/office/drawing/2014/main" id="{7BEB48D3-E58A-4085-AD0B-A538090163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732" y="979"/>
                    <a:ext cx="44" cy="91"/>
                  </a:xfrm>
                  <a:prstGeom prst="rect">
                    <a:avLst/>
                  </a:pr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56" name="Rectangle 124">
                    <a:extLst>
                      <a:ext uri="{FF2B5EF4-FFF2-40B4-BE49-F238E27FC236}">
                        <a16:creationId xmlns:a16="http://schemas.microsoft.com/office/drawing/2014/main" id="{898A63C5-C7EF-4371-9AD3-364CBE15AB3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4276" y="527"/>
                    <a:ext cx="44" cy="91"/>
                  </a:xfrm>
                  <a:prstGeom prst="rect">
                    <a:avLst/>
                  </a:pr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57" name="Rectangle 125">
                    <a:extLst>
                      <a:ext uri="{FF2B5EF4-FFF2-40B4-BE49-F238E27FC236}">
                        <a16:creationId xmlns:a16="http://schemas.microsoft.com/office/drawing/2014/main" id="{8D8BCE96-F0E8-46FF-A70F-4E2E0344646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4276" y="1434"/>
                    <a:ext cx="44" cy="92"/>
                  </a:xfrm>
                  <a:prstGeom prst="rect">
                    <a:avLst/>
                  </a:pr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558" name="Group 126">
                  <a:extLst>
                    <a:ext uri="{FF2B5EF4-FFF2-40B4-BE49-F238E27FC236}">
                      <a16:creationId xmlns:a16="http://schemas.microsoft.com/office/drawing/2014/main" id="{7A6CA113-13F2-4534-9A57-861D8DA534A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800" y="527"/>
                  <a:ext cx="999" cy="999"/>
                  <a:chOff x="3800" y="527"/>
                  <a:chExt cx="999" cy="999"/>
                </a:xfrm>
              </p:grpSpPr>
              <p:sp>
                <p:nvSpPr>
                  <p:cNvPr id="18559" name="Rectangle 127">
                    <a:extLst>
                      <a:ext uri="{FF2B5EF4-FFF2-40B4-BE49-F238E27FC236}">
                        <a16:creationId xmlns:a16="http://schemas.microsoft.com/office/drawing/2014/main" id="{684BF087-4C35-4220-BBE5-D17F7D59477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824" y="979"/>
                    <a:ext cx="44" cy="91"/>
                  </a:xfrm>
                  <a:prstGeom prst="rect">
                    <a:avLst/>
                  </a:pr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60" name="Rectangle 128">
                    <a:extLst>
                      <a:ext uri="{FF2B5EF4-FFF2-40B4-BE49-F238E27FC236}">
                        <a16:creationId xmlns:a16="http://schemas.microsoft.com/office/drawing/2014/main" id="{509D77A4-D2E1-438E-8EBE-8FD23E8E598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732" y="979"/>
                    <a:ext cx="44" cy="91"/>
                  </a:xfrm>
                  <a:prstGeom prst="rect">
                    <a:avLst/>
                  </a:pr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61" name="Rectangle 129">
                    <a:extLst>
                      <a:ext uri="{FF2B5EF4-FFF2-40B4-BE49-F238E27FC236}">
                        <a16:creationId xmlns:a16="http://schemas.microsoft.com/office/drawing/2014/main" id="{818FC762-CD15-4863-BC12-300AC15083A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4276" y="527"/>
                    <a:ext cx="44" cy="91"/>
                  </a:xfrm>
                  <a:prstGeom prst="rect">
                    <a:avLst/>
                  </a:pr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62" name="Rectangle 130">
                    <a:extLst>
                      <a:ext uri="{FF2B5EF4-FFF2-40B4-BE49-F238E27FC236}">
                        <a16:creationId xmlns:a16="http://schemas.microsoft.com/office/drawing/2014/main" id="{3D9204FC-784A-423A-B4B9-40DB43F6186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4276" y="1434"/>
                    <a:ext cx="44" cy="92"/>
                  </a:xfrm>
                  <a:prstGeom prst="rect">
                    <a:avLst/>
                  </a:prstGeom>
                  <a:solidFill>
                    <a:srgbClr val="333333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18563" name="Oval 131">
                <a:extLst>
                  <a:ext uri="{FF2B5EF4-FFF2-40B4-BE49-F238E27FC236}">
                    <a16:creationId xmlns:a16="http://schemas.microsoft.com/office/drawing/2014/main" id="{4E0EAD0C-83CE-42D8-894F-669DD9E478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981"/>
                <a:ext cx="91" cy="91"/>
              </a:xfrm>
              <a:prstGeom prst="ellipse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64" name="AutoShape 132">
                <a:extLst>
                  <a:ext uri="{FF2B5EF4-FFF2-40B4-BE49-F238E27FC236}">
                    <a16:creationId xmlns:a16="http://schemas.microsoft.com/office/drawing/2014/main" id="{BEF76AE7-679D-4E68-99AF-988AC60F3A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255" y="754"/>
                <a:ext cx="91" cy="27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65" name="AutoShape 133">
                <a:extLst>
                  <a:ext uri="{FF2B5EF4-FFF2-40B4-BE49-F238E27FC236}">
                    <a16:creationId xmlns:a16="http://schemas.microsoft.com/office/drawing/2014/main" id="{F5FE6435-C65D-4F9F-9305-A356268B37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3" y="1026"/>
                <a:ext cx="55" cy="36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566" name="Rectangle 134">
              <a:extLst>
                <a:ext uri="{FF2B5EF4-FFF2-40B4-BE49-F238E27FC236}">
                  <a16:creationId xmlns:a16="http://schemas.microsoft.com/office/drawing/2014/main" id="{775FAC33-5200-4974-BDAD-5FD6A85536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6" y="878"/>
              <a:ext cx="94" cy="54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67" name="Rectangle 135">
              <a:extLst>
                <a:ext uri="{FF2B5EF4-FFF2-40B4-BE49-F238E27FC236}">
                  <a16:creationId xmlns:a16="http://schemas.microsoft.com/office/drawing/2014/main" id="{DEDB93D4-8A9F-4BFF-88D5-CEF09AE085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8" y="973"/>
              <a:ext cx="94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68" name="Rectangle 136">
              <a:extLst>
                <a:ext uri="{FF2B5EF4-FFF2-40B4-BE49-F238E27FC236}">
                  <a16:creationId xmlns:a16="http://schemas.microsoft.com/office/drawing/2014/main" id="{9BE7B7AA-ADD6-4525-BE45-800D4F6A2F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6" y="973"/>
              <a:ext cx="94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69" name="Rectangle 137">
              <a:extLst>
                <a:ext uri="{FF2B5EF4-FFF2-40B4-BE49-F238E27FC236}">
                  <a16:creationId xmlns:a16="http://schemas.microsoft.com/office/drawing/2014/main" id="{84FA543F-F795-466F-A99C-3E6ED673FC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8" y="1067"/>
              <a:ext cx="94" cy="54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70" name="Rectangle 138">
              <a:extLst>
                <a:ext uri="{FF2B5EF4-FFF2-40B4-BE49-F238E27FC236}">
                  <a16:creationId xmlns:a16="http://schemas.microsoft.com/office/drawing/2014/main" id="{BDCAA6DC-532D-4EE5-A50E-A63AC1CAF7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6" y="1067"/>
              <a:ext cx="94" cy="54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71" name="Rectangle 139">
              <a:extLst>
                <a:ext uri="{FF2B5EF4-FFF2-40B4-BE49-F238E27FC236}">
                  <a16:creationId xmlns:a16="http://schemas.microsoft.com/office/drawing/2014/main" id="{B31758F5-6431-4A01-A2C8-B3E094F6C8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2" y="878"/>
              <a:ext cx="94" cy="54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72" name="Rectangle 140">
              <a:extLst>
                <a:ext uri="{FF2B5EF4-FFF2-40B4-BE49-F238E27FC236}">
                  <a16:creationId xmlns:a16="http://schemas.microsoft.com/office/drawing/2014/main" id="{A31687A2-5897-4273-8A9A-27C67DBA59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0" y="878"/>
              <a:ext cx="94" cy="54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73" name="Rectangle 141">
              <a:extLst>
                <a:ext uri="{FF2B5EF4-FFF2-40B4-BE49-F238E27FC236}">
                  <a16:creationId xmlns:a16="http://schemas.microsoft.com/office/drawing/2014/main" id="{37390A51-EF27-4ADE-A23E-A8EB3A306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2" y="973"/>
              <a:ext cx="94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74" name="Rectangle 142">
              <a:extLst>
                <a:ext uri="{FF2B5EF4-FFF2-40B4-BE49-F238E27FC236}">
                  <a16:creationId xmlns:a16="http://schemas.microsoft.com/office/drawing/2014/main" id="{553FDDF3-93B0-465C-9717-C6A7036E50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0" y="973"/>
              <a:ext cx="94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75" name="Rectangle 143">
              <a:extLst>
                <a:ext uri="{FF2B5EF4-FFF2-40B4-BE49-F238E27FC236}">
                  <a16:creationId xmlns:a16="http://schemas.microsoft.com/office/drawing/2014/main" id="{EE3BCC50-59ED-402F-B40A-C9F34BF64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2" y="1067"/>
              <a:ext cx="94" cy="54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76" name="Rectangle 144">
              <a:extLst>
                <a:ext uri="{FF2B5EF4-FFF2-40B4-BE49-F238E27FC236}">
                  <a16:creationId xmlns:a16="http://schemas.microsoft.com/office/drawing/2014/main" id="{0810560B-A529-4DDE-BACE-5741A9014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0" y="1067"/>
              <a:ext cx="94" cy="54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577" name="Group 145">
              <a:extLst>
                <a:ext uri="{FF2B5EF4-FFF2-40B4-BE49-F238E27FC236}">
                  <a16:creationId xmlns:a16="http://schemas.microsoft.com/office/drawing/2014/main" id="{8211EDCB-1E96-4AE1-A3FC-5D1B754A56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96" y="1013"/>
              <a:ext cx="191" cy="392"/>
              <a:chOff x="444" y="2523"/>
              <a:chExt cx="641" cy="1316"/>
            </a:xfrm>
          </p:grpSpPr>
          <p:grpSp>
            <p:nvGrpSpPr>
              <p:cNvPr id="18578" name="Group 146">
                <a:extLst>
                  <a:ext uri="{FF2B5EF4-FFF2-40B4-BE49-F238E27FC236}">
                    <a16:creationId xmlns:a16="http://schemas.microsoft.com/office/drawing/2014/main" id="{3CF6938C-31ED-48A0-A116-3B75D95B5CC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07" y="2523"/>
                <a:ext cx="278" cy="726"/>
                <a:chOff x="353" y="1616"/>
                <a:chExt cx="363" cy="998"/>
              </a:xfrm>
            </p:grpSpPr>
            <p:sp>
              <p:nvSpPr>
                <p:cNvPr id="18579" name="AutoShape 147">
                  <a:extLst>
                    <a:ext uri="{FF2B5EF4-FFF2-40B4-BE49-F238E27FC236}">
                      <a16:creationId xmlns:a16="http://schemas.microsoft.com/office/drawing/2014/main" id="{3E2F5DA1-97DD-42FF-961E-0C2E4A82B4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80" name="Freeform 148">
                  <a:extLst>
                    <a:ext uri="{FF2B5EF4-FFF2-40B4-BE49-F238E27FC236}">
                      <a16:creationId xmlns:a16="http://schemas.microsoft.com/office/drawing/2014/main" id="{E7AA99F8-9FF5-4997-AA7A-16E7E9849A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581" name="Group 149">
                <a:extLst>
                  <a:ext uri="{FF2B5EF4-FFF2-40B4-BE49-F238E27FC236}">
                    <a16:creationId xmlns:a16="http://schemas.microsoft.com/office/drawing/2014/main" id="{6CB5463C-8F7B-4075-8C57-7AB9FEE1643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86" y="2720"/>
                <a:ext cx="278" cy="726"/>
                <a:chOff x="353" y="1616"/>
                <a:chExt cx="363" cy="998"/>
              </a:xfrm>
            </p:grpSpPr>
            <p:sp>
              <p:nvSpPr>
                <p:cNvPr id="18582" name="AutoShape 150">
                  <a:extLst>
                    <a:ext uri="{FF2B5EF4-FFF2-40B4-BE49-F238E27FC236}">
                      <a16:creationId xmlns:a16="http://schemas.microsoft.com/office/drawing/2014/main" id="{74D4E565-6F1C-4426-A398-CE2FC40583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83" name="Freeform 151">
                  <a:extLst>
                    <a:ext uri="{FF2B5EF4-FFF2-40B4-BE49-F238E27FC236}">
                      <a16:creationId xmlns:a16="http://schemas.microsoft.com/office/drawing/2014/main" id="{C3F80F09-A3CD-4CE7-AB09-066D0B0EE3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584" name="Group 152">
                <a:extLst>
                  <a:ext uri="{FF2B5EF4-FFF2-40B4-BE49-F238E27FC236}">
                    <a16:creationId xmlns:a16="http://schemas.microsoft.com/office/drawing/2014/main" id="{C0B81C2C-E4E2-4BA0-9E9F-F0309473249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5" y="2917"/>
                <a:ext cx="278" cy="726"/>
                <a:chOff x="353" y="1616"/>
                <a:chExt cx="363" cy="998"/>
              </a:xfrm>
            </p:grpSpPr>
            <p:sp>
              <p:nvSpPr>
                <p:cNvPr id="18585" name="AutoShape 153">
                  <a:extLst>
                    <a:ext uri="{FF2B5EF4-FFF2-40B4-BE49-F238E27FC236}">
                      <a16:creationId xmlns:a16="http://schemas.microsoft.com/office/drawing/2014/main" id="{D24969B5-C3AA-49BF-9821-32B3714715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86" name="Freeform 154">
                  <a:extLst>
                    <a:ext uri="{FF2B5EF4-FFF2-40B4-BE49-F238E27FC236}">
                      <a16:creationId xmlns:a16="http://schemas.microsoft.com/office/drawing/2014/main" id="{D4D70A80-B57D-40FA-A19E-7F9EDDDB8B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587" name="Group 155">
                <a:extLst>
                  <a:ext uri="{FF2B5EF4-FFF2-40B4-BE49-F238E27FC236}">
                    <a16:creationId xmlns:a16="http://schemas.microsoft.com/office/drawing/2014/main" id="{A21E7009-27D4-4556-B2CF-60994A331B0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4" y="3113"/>
                <a:ext cx="278" cy="726"/>
                <a:chOff x="353" y="1616"/>
                <a:chExt cx="363" cy="998"/>
              </a:xfrm>
            </p:grpSpPr>
            <p:sp>
              <p:nvSpPr>
                <p:cNvPr id="18588" name="AutoShape 156">
                  <a:extLst>
                    <a:ext uri="{FF2B5EF4-FFF2-40B4-BE49-F238E27FC236}">
                      <a16:creationId xmlns:a16="http://schemas.microsoft.com/office/drawing/2014/main" id="{02372273-C745-4F40-BBDB-B6A5998263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89" name="Freeform 157">
                  <a:extLst>
                    <a:ext uri="{FF2B5EF4-FFF2-40B4-BE49-F238E27FC236}">
                      <a16:creationId xmlns:a16="http://schemas.microsoft.com/office/drawing/2014/main" id="{053575D5-6728-4FB5-9D90-0D30B12CDC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8590" name="Group 158">
              <a:extLst>
                <a:ext uri="{FF2B5EF4-FFF2-40B4-BE49-F238E27FC236}">
                  <a16:creationId xmlns:a16="http://schemas.microsoft.com/office/drawing/2014/main" id="{D8EAA3E5-E46E-4304-AC5B-66D2BFC3AD63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197" y="1013"/>
              <a:ext cx="190" cy="392"/>
              <a:chOff x="444" y="2523"/>
              <a:chExt cx="641" cy="1316"/>
            </a:xfrm>
          </p:grpSpPr>
          <p:grpSp>
            <p:nvGrpSpPr>
              <p:cNvPr id="18591" name="Group 159">
                <a:extLst>
                  <a:ext uri="{FF2B5EF4-FFF2-40B4-BE49-F238E27FC236}">
                    <a16:creationId xmlns:a16="http://schemas.microsoft.com/office/drawing/2014/main" id="{81CADFBF-E546-4AB2-9F5F-5DD7043DB67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07" y="2523"/>
                <a:ext cx="278" cy="726"/>
                <a:chOff x="353" y="1616"/>
                <a:chExt cx="363" cy="998"/>
              </a:xfrm>
            </p:grpSpPr>
            <p:sp>
              <p:nvSpPr>
                <p:cNvPr id="18592" name="AutoShape 160">
                  <a:extLst>
                    <a:ext uri="{FF2B5EF4-FFF2-40B4-BE49-F238E27FC236}">
                      <a16:creationId xmlns:a16="http://schemas.microsoft.com/office/drawing/2014/main" id="{681EBC5A-6371-4C5E-8698-C6DA56F1FE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93" name="Freeform 161">
                  <a:extLst>
                    <a:ext uri="{FF2B5EF4-FFF2-40B4-BE49-F238E27FC236}">
                      <a16:creationId xmlns:a16="http://schemas.microsoft.com/office/drawing/2014/main" id="{C8B52EBC-7C84-4EA8-9257-913B241D8C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594" name="Group 162">
                <a:extLst>
                  <a:ext uri="{FF2B5EF4-FFF2-40B4-BE49-F238E27FC236}">
                    <a16:creationId xmlns:a16="http://schemas.microsoft.com/office/drawing/2014/main" id="{2B168323-8A83-4A2C-BB18-2D1D2AF9623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86" y="2720"/>
                <a:ext cx="278" cy="726"/>
                <a:chOff x="353" y="1616"/>
                <a:chExt cx="363" cy="998"/>
              </a:xfrm>
            </p:grpSpPr>
            <p:sp>
              <p:nvSpPr>
                <p:cNvPr id="18595" name="AutoShape 163">
                  <a:extLst>
                    <a:ext uri="{FF2B5EF4-FFF2-40B4-BE49-F238E27FC236}">
                      <a16:creationId xmlns:a16="http://schemas.microsoft.com/office/drawing/2014/main" id="{6F2A1B87-D370-40A7-849B-ABB4F8CF9E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96" name="Freeform 164">
                  <a:extLst>
                    <a:ext uri="{FF2B5EF4-FFF2-40B4-BE49-F238E27FC236}">
                      <a16:creationId xmlns:a16="http://schemas.microsoft.com/office/drawing/2014/main" id="{3A7EB9CF-9606-4870-8A24-92A2D7663C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597" name="Group 165">
                <a:extLst>
                  <a:ext uri="{FF2B5EF4-FFF2-40B4-BE49-F238E27FC236}">
                    <a16:creationId xmlns:a16="http://schemas.microsoft.com/office/drawing/2014/main" id="{9E7883EF-34B4-4650-9E18-0CC207F7DC9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5" y="2917"/>
                <a:ext cx="278" cy="726"/>
                <a:chOff x="353" y="1616"/>
                <a:chExt cx="363" cy="998"/>
              </a:xfrm>
            </p:grpSpPr>
            <p:sp>
              <p:nvSpPr>
                <p:cNvPr id="18598" name="AutoShape 166">
                  <a:extLst>
                    <a:ext uri="{FF2B5EF4-FFF2-40B4-BE49-F238E27FC236}">
                      <a16:creationId xmlns:a16="http://schemas.microsoft.com/office/drawing/2014/main" id="{A4795D2B-99F3-4D32-886B-88270EEF5A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99" name="Freeform 167">
                  <a:extLst>
                    <a:ext uri="{FF2B5EF4-FFF2-40B4-BE49-F238E27FC236}">
                      <a16:creationId xmlns:a16="http://schemas.microsoft.com/office/drawing/2014/main" id="{B955549B-4E06-425B-AD20-62B05DD78B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600" name="Group 168">
                <a:extLst>
                  <a:ext uri="{FF2B5EF4-FFF2-40B4-BE49-F238E27FC236}">
                    <a16:creationId xmlns:a16="http://schemas.microsoft.com/office/drawing/2014/main" id="{3FEBF095-41DA-4E14-9EA8-264888C22F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4" y="3113"/>
                <a:ext cx="278" cy="726"/>
                <a:chOff x="353" y="1616"/>
                <a:chExt cx="363" cy="998"/>
              </a:xfrm>
            </p:grpSpPr>
            <p:sp>
              <p:nvSpPr>
                <p:cNvPr id="18601" name="AutoShape 169">
                  <a:extLst>
                    <a:ext uri="{FF2B5EF4-FFF2-40B4-BE49-F238E27FC236}">
                      <a16:creationId xmlns:a16="http://schemas.microsoft.com/office/drawing/2014/main" id="{6AF9155D-70E2-4254-A1B2-2CD1CCF75D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02" name="Freeform 170">
                  <a:extLst>
                    <a:ext uri="{FF2B5EF4-FFF2-40B4-BE49-F238E27FC236}">
                      <a16:creationId xmlns:a16="http://schemas.microsoft.com/office/drawing/2014/main" id="{EE4E63BB-9931-4E29-A7B5-F5D2D7CEEE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8538" name="Rectangle 106">
              <a:extLst>
                <a:ext uri="{FF2B5EF4-FFF2-40B4-BE49-F238E27FC236}">
                  <a16:creationId xmlns:a16="http://schemas.microsoft.com/office/drawing/2014/main" id="{3FD5229C-935E-457D-B69D-7EA836106C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0" y="1404"/>
              <a:ext cx="148" cy="68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39" name="Rectangle 107">
              <a:extLst>
                <a:ext uri="{FF2B5EF4-FFF2-40B4-BE49-F238E27FC236}">
                  <a16:creationId xmlns:a16="http://schemas.microsoft.com/office/drawing/2014/main" id="{97AF2B67-48A0-4581-A1CC-DABF53DC45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6" y="1337"/>
              <a:ext cx="175" cy="67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40" name="Rectangle 108">
              <a:extLst>
                <a:ext uri="{FF2B5EF4-FFF2-40B4-BE49-F238E27FC236}">
                  <a16:creationId xmlns:a16="http://schemas.microsoft.com/office/drawing/2014/main" id="{289E0274-8EA7-4981-A133-28EAE6C83F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431"/>
              <a:ext cx="391" cy="68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41" name="Rectangle 109">
              <a:extLst>
                <a:ext uri="{FF2B5EF4-FFF2-40B4-BE49-F238E27FC236}">
                  <a16:creationId xmlns:a16="http://schemas.microsoft.com/office/drawing/2014/main" id="{5BFB9714-4A65-4277-9B25-D71C60FB97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6" y="1418"/>
              <a:ext cx="27" cy="8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604" name="Group 172">
            <a:extLst>
              <a:ext uri="{FF2B5EF4-FFF2-40B4-BE49-F238E27FC236}">
                <a16:creationId xmlns:a16="http://schemas.microsoft.com/office/drawing/2014/main" id="{FF787D4A-9F11-4531-B1FF-DA2AE159DDF4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924175"/>
            <a:ext cx="1584325" cy="1412875"/>
            <a:chOff x="262" y="981"/>
            <a:chExt cx="3358" cy="2994"/>
          </a:xfrm>
        </p:grpSpPr>
        <p:sp>
          <p:nvSpPr>
            <p:cNvPr id="18605" name="Rectangle 173">
              <a:extLst>
                <a:ext uri="{FF2B5EF4-FFF2-40B4-BE49-F238E27FC236}">
                  <a16:creationId xmlns:a16="http://schemas.microsoft.com/office/drawing/2014/main" id="{F9385F93-311F-485F-9F8B-1AABD045E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1298"/>
              <a:ext cx="136" cy="136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06" name="Rectangle 174">
              <a:extLst>
                <a:ext uri="{FF2B5EF4-FFF2-40B4-BE49-F238E27FC236}">
                  <a16:creationId xmlns:a16="http://schemas.microsoft.com/office/drawing/2014/main" id="{1222AF49-4718-4474-838B-6882C0C8C0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298"/>
              <a:ext cx="136" cy="136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07" name="Rectangle 175">
              <a:extLst>
                <a:ext uri="{FF2B5EF4-FFF2-40B4-BE49-F238E27FC236}">
                  <a16:creationId xmlns:a16="http://schemas.microsoft.com/office/drawing/2014/main" id="{C1431D59-7FEF-46A1-9EAC-55E2C0B1A3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298"/>
              <a:ext cx="136" cy="136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08" name="Rectangle 176">
              <a:extLst>
                <a:ext uri="{FF2B5EF4-FFF2-40B4-BE49-F238E27FC236}">
                  <a16:creationId xmlns:a16="http://schemas.microsoft.com/office/drawing/2014/main" id="{3178CB9A-8AC6-4EFD-8152-F71BC32439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1298"/>
              <a:ext cx="136" cy="136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09" name="Rectangle 177">
              <a:extLst>
                <a:ext uri="{FF2B5EF4-FFF2-40B4-BE49-F238E27FC236}">
                  <a16:creationId xmlns:a16="http://schemas.microsoft.com/office/drawing/2014/main" id="{0D9EB141-125F-48E0-BA5E-3A13B20987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389"/>
              <a:ext cx="1633" cy="1406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610" name="Group 178">
              <a:extLst>
                <a:ext uri="{FF2B5EF4-FFF2-40B4-BE49-F238E27FC236}">
                  <a16:creationId xmlns:a16="http://schemas.microsoft.com/office/drawing/2014/main" id="{651E4B48-7D22-411B-BD56-B6EC34907E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06" y="1207"/>
              <a:ext cx="317" cy="1588"/>
              <a:chOff x="2757" y="1706"/>
              <a:chExt cx="317" cy="1225"/>
            </a:xfrm>
          </p:grpSpPr>
          <p:sp>
            <p:nvSpPr>
              <p:cNvPr id="18611" name="Rectangle 179" descr="れんが (横)">
                <a:extLst>
                  <a:ext uri="{FF2B5EF4-FFF2-40B4-BE49-F238E27FC236}">
                    <a16:creationId xmlns:a16="http://schemas.microsoft.com/office/drawing/2014/main" id="{EE4D1F02-2B40-4C5F-9F3A-E462D0529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1706"/>
                <a:ext cx="317" cy="1225"/>
              </a:xfrm>
              <a:prstGeom prst="rect">
                <a:avLst/>
              </a:prstGeom>
              <a:pattFill prst="horzBrick">
                <a:fgClr>
                  <a:srgbClr val="CC9900"/>
                </a:fgClr>
                <a:bgClr>
                  <a:srgbClr val="CC3300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2" name="Rectangle 180">
                <a:extLst>
                  <a:ext uri="{FF2B5EF4-FFF2-40B4-BE49-F238E27FC236}">
                    <a16:creationId xmlns:a16="http://schemas.microsoft.com/office/drawing/2014/main" id="{769BA573-4DC4-466C-BE57-1220A8B58F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1706"/>
                <a:ext cx="317" cy="122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alpha val="60001"/>
                    </a:srgbClr>
                  </a:gs>
                  <a:gs pos="50000">
                    <a:srgbClr val="808080">
                      <a:gamma/>
                      <a:shade val="46275"/>
                      <a:invGamma/>
                      <a:alpha val="0"/>
                    </a:srgbClr>
                  </a:gs>
                  <a:gs pos="100000">
                    <a:srgbClr val="808080">
                      <a:alpha val="60001"/>
                    </a:srgb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3" name="AutoShape 181">
                <a:extLst>
                  <a:ext uri="{FF2B5EF4-FFF2-40B4-BE49-F238E27FC236}">
                    <a16:creationId xmlns:a16="http://schemas.microsoft.com/office/drawing/2014/main" id="{0B78C3BE-D595-48B6-A957-279BF1DF97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2855" y="1835"/>
                <a:ext cx="122" cy="136"/>
              </a:xfrm>
              <a:prstGeom prst="flowChartDelay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614" name="Group 182">
              <a:extLst>
                <a:ext uri="{FF2B5EF4-FFF2-40B4-BE49-F238E27FC236}">
                  <a16:creationId xmlns:a16="http://schemas.microsoft.com/office/drawing/2014/main" id="{C0356E94-0AAD-43CB-B794-DD83770C1F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8" y="1207"/>
              <a:ext cx="317" cy="1588"/>
              <a:chOff x="2757" y="1706"/>
              <a:chExt cx="317" cy="1225"/>
            </a:xfrm>
          </p:grpSpPr>
          <p:sp>
            <p:nvSpPr>
              <p:cNvPr id="18615" name="Rectangle 183" descr="れんが (横)">
                <a:extLst>
                  <a:ext uri="{FF2B5EF4-FFF2-40B4-BE49-F238E27FC236}">
                    <a16:creationId xmlns:a16="http://schemas.microsoft.com/office/drawing/2014/main" id="{161E7484-052B-4E3E-B4B2-C4B41837BE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1706"/>
                <a:ext cx="317" cy="1225"/>
              </a:xfrm>
              <a:prstGeom prst="rect">
                <a:avLst/>
              </a:prstGeom>
              <a:pattFill prst="horzBrick">
                <a:fgClr>
                  <a:srgbClr val="CC9900"/>
                </a:fgClr>
                <a:bgClr>
                  <a:srgbClr val="CC3300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6" name="Rectangle 184">
                <a:extLst>
                  <a:ext uri="{FF2B5EF4-FFF2-40B4-BE49-F238E27FC236}">
                    <a16:creationId xmlns:a16="http://schemas.microsoft.com/office/drawing/2014/main" id="{C24722C9-07F5-4FB3-82EF-AE85A4F298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1706"/>
                <a:ext cx="317" cy="122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alpha val="60001"/>
                    </a:srgbClr>
                  </a:gs>
                  <a:gs pos="50000">
                    <a:srgbClr val="808080">
                      <a:gamma/>
                      <a:shade val="46275"/>
                      <a:invGamma/>
                      <a:alpha val="0"/>
                    </a:srgbClr>
                  </a:gs>
                  <a:gs pos="100000">
                    <a:srgbClr val="808080">
                      <a:alpha val="60001"/>
                    </a:srgb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7" name="AutoShape 185">
                <a:extLst>
                  <a:ext uri="{FF2B5EF4-FFF2-40B4-BE49-F238E27FC236}">
                    <a16:creationId xmlns:a16="http://schemas.microsoft.com/office/drawing/2014/main" id="{31264951-8D52-4FD2-A7BB-6628A5A43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2855" y="1835"/>
                <a:ext cx="122" cy="136"/>
              </a:xfrm>
              <a:prstGeom prst="flowChartDelay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618" name="AutoShape 186">
              <a:extLst>
                <a:ext uri="{FF2B5EF4-FFF2-40B4-BE49-F238E27FC236}">
                  <a16:creationId xmlns:a16="http://schemas.microsoft.com/office/drawing/2014/main" id="{9F06E8BF-DE74-4316-8C34-100693A0AE2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" y="2795"/>
              <a:ext cx="3357" cy="1180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19" name="AutoShape 187">
              <a:extLst>
                <a:ext uri="{FF2B5EF4-FFF2-40B4-BE49-F238E27FC236}">
                  <a16:creationId xmlns:a16="http://schemas.microsoft.com/office/drawing/2014/main" id="{EE827CEE-39F2-40DC-9B52-67A69B63A2C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578" y="2795"/>
              <a:ext cx="726" cy="1180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66"/>
                </a:gs>
                <a:gs pos="100000">
                  <a:srgbClr val="FFCC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0" name="Freeform 188">
              <a:extLst>
                <a:ext uri="{FF2B5EF4-FFF2-40B4-BE49-F238E27FC236}">
                  <a16:creationId xmlns:a16="http://schemas.microsoft.com/office/drawing/2014/main" id="{B20BCA12-D775-4048-8D60-41F5C50B0E6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39" y="2659"/>
              <a:ext cx="681" cy="1315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21" name="Freeform 189">
              <a:extLst>
                <a:ext uri="{FF2B5EF4-FFF2-40B4-BE49-F238E27FC236}">
                  <a16:creationId xmlns:a16="http://schemas.microsoft.com/office/drawing/2014/main" id="{F33FBE5B-C00E-47DF-83AD-0D73B2227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2659"/>
              <a:ext cx="681" cy="1315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22" name="Rectangle 190" descr="れんが (横)">
              <a:extLst>
                <a:ext uri="{FF2B5EF4-FFF2-40B4-BE49-F238E27FC236}">
                  <a16:creationId xmlns:a16="http://schemas.microsoft.com/office/drawing/2014/main" id="{95F96D73-D63C-41CD-870B-AD37A3CA77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1570"/>
              <a:ext cx="317" cy="1225"/>
            </a:xfrm>
            <a:prstGeom prst="rect">
              <a:avLst/>
            </a:prstGeom>
            <a:pattFill prst="horzBrick">
              <a:fgClr>
                <a:srgbClr val="CC9900"/>
              </a:fgClr>
              <a:bgClr>
                <a:srgbClr val="CC3300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3" name="Rectangle 191" descr="れんが (横)">
              <a:extLst>
                <a:ext uri="{FF2B5EF4-FFF2-40B4-BE49-F238E27FC236}">
                  <a16:creationId xmlns:a16="http://schemas.microsoft.com/office/drawing/2014/main" id="{739147F4-2BC2-4C12-8BE0-5BDF47A097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570"/>
              <a:ext cx="317" cy="1225"/>
            </a:xfrm>
            <a:prstGeom prst="rect">
              <a:avLst/>
            </a:prstGeom>
            <a:pattFill prst="horzBrick">
              <a:fgClr>
                <a:srgbClr val="CC9900"/>
              </a:fgClr>
              <a:bgClr>
                <a:srgbClr val="CC3300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4" name="Rectangle 192" descr="れんが (横)">
              <a:extLst>
                <a:ext uri="{FF2B5EF4-FFF2-40B4-BE49-F238E27FC236}">
                  <a16:creationId xmlns:a16="http://schemas.microsoft.com/office/drawing/2014/main" id="{88D229B4-F909-4155-9DDA-A14E6EEF5A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1661"/>
              <a:ext cx="1361" cy="1134"/>
            </a:xfrm>
            <a:prstGeom prst="rect">
              <a:avLst/>
            </a:prstGeom>
            <a:pattFill prst="horzBrick">
              <a:fgClr>
                <a:srgbClr val="CC9900"/>
              </a:fgClr>
              <a:bgClr>
                <a:srgbClr val="CC3300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5" name="Rectangle 193">
              <a:extLst>
                <a:ext uri="{FF2B5EF4-FFF2-40B4-BE49-F238E27FC236}">
                  <a16:creationId xmlns:a16="http://schemas.microsoft.com/office/drawing/2014/main" id="{1612DDA1-9BA9-4F1B-8F24-9B80DCB9A9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1570"/>
              <a:ext cx="317" cy="1225"/>
            </a:xfrm>
            <a:prstGeom prst="rect">
              <a:avLst/>
            </a:prstGeom>
            <a:gradFill rotWithShape="1">
              <a:gsLst>
                <a:gs pos="0">
                  <a:srgbClr val="808080">
                    <a:alpha val="60001"/>
                  </a:srgbClr>
                </a:gs>
                <a:gs pos="50000">
                  <a:srgbClr val="808080">
                    <a:gamma/>
                    <a:shade val="46275"/>
                    <a:invGamma/>
                    <a:alpha val="0"/>
                  </a:srgbClr>
                </a:gs>
                <a:gs pos="100000">
                  <a:srgbClr val="808080">
                    <a:alpha val="60001"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6" name="Rectangle 194">
              <a:extLst>
                <a:ext uri="{FF2B5EF4-FFF2-40B4-BE49-F238E27FC236}">
                  <a16:creationId xmlns:a16="http://schemas.microsoft.com/office/drawing/2014/main" id="{BF421CD5-2300-410B-B0AD-5B9BA45570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570"/>
              <a:ext cx="317" cy="1225"/>
            </a:xfrm>
            <a:prstGeom prst="rect">
              <a:avLst/>
            </a:prstGeom>
            <a:gradFill rotWithShape="1">
              <a:gsLst>
                <a:gs pos="0">
                  <a:srgbClr val="808080">
                    <a:alpha val="60001"/>
                  </a:srgbClr>
                </a:gs>
                <a:gs pos="50000">
                  <a:srgbClr val="808080">
                    <a:gamma/>
                    <a:shade val="46275"/>
                    <a:invGamma/>
                    <a:alpha val="0"/>
                  </a:srgbClr>
                </a:gs>
                <a:gs pos="100000">
                  <a:srgbClr val="808080">
                    <a:alpha val="60001"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7" name="AutoShape 195">
              <a:extLst>
                <a:ext uri="{FF2B5EF4-FFF2-40B4-BE49-F238E27FC236}">
                  <a16:creationId xmlns:a16="http://schemas.microsoft.com/office/drawing/2014/main" id="{9C16B794-2B90-44B6-8E41-8D57112A817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737" y="2364"/>
              <a:ext cx="408" cy="453"/>
            </a:xfrm>
            <a:prstGeom prst="flowChartDelay">
              <a:avLst/>
            </a:prstGeom>
            <a:gradFill rotWithShape="1">
              <a:gsLst>
                <a:gs pos="0">
                  <a:srgbClr val="993300"/>
                </a:gs>
                <a:gs pos="100000">
                  <a:srgbClr val="99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8" name="AutoShape 196">
              <a:extLst>
                <a:ext uri="{FF2B5EF4-FFF2-40B4-BE49-F238E27FC236}">
                  <a16:creationId xmlns:a16="http://schemas.microsoft.com/office/drawing/2014/main" id="{0C623300-16AD-4985-9BE4-E4316FDBCE4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040" y="1699"/>
              <a:ext cx="122" cy="136"/>
            </a:xfrm>
            <a:prstGeom prst="flowChartDelay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9" name="AutoShape 197">
              <a:extLst>
                <a:ext uri="{FF2B5EF4-FFF2-40B4-BE49-F238E27FC236}">
                  <a16:creationId xmlns:a16="http://schemas.microsoft.com/office/drawing/2014/main" id="{7D3C7335-821B-47C6-9A8F-6D8272D8CE7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719" y="1699"/>
              <a:ext cx="122" cy="136"/>
            </a:xfrm>
            <a:prstGeom prst="flowChartDelay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630" name="Group 198">
              <a:extLst>
                <a:ext uri="{FF2B5EF4-FFF2-40B4-BE49-F238E27FC236}">
                  <a16:creationId xmlns:a16="http://schemas.microsoft.com/office/drawing/2014/main" id="{9EBAA8A8-06E2-4CE1-8F1D-F775758922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4" y="2568"/>
              <a:ext cx="641" cy="1316"/>
              <a:chOff x="444" y="2523"/>
              <a:chExt cx="641" cy="1316"/>
            </a:xfrm>
          </p:grpSpPr>
          <p:grpSp>
            <p:nvGrpSpPr>
              <p:cNvPr id="18631" name="Group 199">
                <a:extLst>
                  <a:ext uri="{FF2B5EF4-FFF2-40B4-BE49-F238E27FC236}">
                    <a16:creationId xmlns:a16="http://schemas.microsoft.com/office/drawing/2014/main" id="{B6615232-F191-4DC0-B963-0A85575F417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07" y="2523"/>
                <a:ext cx="278" cy="726"/>
                <a:chOff x="353" y="1616"/>
                <a:chExt cx="363" cy="998"/>
              </a:xfrm>
            </p:grpSpPr>
            <p:sp>
              <p:nvSpPr>
                <p:cNvPr id="18632" name="AutoShape 200">
                  <a:extLst>
                    <a:ext uri="{FF2B5EF4-FFF2-40B4-BE49-F238E27FC236}">
                      <a16:creationId xmlns:a16="http://schemas.microsoft.com/office/drawing/2014/main" id="{F75BDE43-4AD3-49EC-8E2F-7D1D96DFEA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33" name="Freeform 201">
                  <a:extLst>
                    <a:ext uri="{FF2B5EF4-FFF2-40B4-BE49-F238E27FC236}">
                      <a16:creationId xmlns:a16="http://schemas.microsoft.com/office/drawing/2014/main" id="{6B35967C-02DB-42B9-9B62-18C9A07489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634" name="Group 202">
                <a:extLst>
                  <a:ext uri="{FF2B5EF4-FFF2-40B4-BE49-F238E27FC236}">
                    <a16:creationId xmlns:a16="http://schemas.microsoft.com/office/drawing/2014/main" id="{08CCB925-4791-437C-A211-79A20EB30F5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86" y="2720"/>
                <a:ext cx="278" cy="726"/>
                <a:chOff x="353" y="1616"/>
                <a:chExt cx="363" cy="998"/>
              </a:xfrm>
            </p:grpSpPr>
            <p:sp>
              <p:nvSpPr>
                <p:cNvPr id="18635" name="AutoShape 203">
                  <a:extLst>
                    <a:ext uri="{FF2B5EF4-FFF2-40B4-BE49-F238E27FC236}">
                      <a16:creationId xmlns:a16="http://schemas.microsoft.com/office/drawing/2014/main" id="{C35FA971-3E7B-461A-9A53-EC6CAC9342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36" name="Freeform 204">
                  <a:extLst>
                    <a:ext uri="{FF2B5EF4-FFF2-40B4-BE49-F238E27FC236}">
                      <a16:creationId xmlns:a16="http://schemas.microsoft.com/office/drawing/2014/main" id="{886DDD41-0D76-41A3-831F-97825F71E9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637" name="Group 205">
                <a:extLst>
                  <a:ext uri="{FF2B5EF4-FFF2-40B4-BE49-F238E27FC236}">
                    <a16:creationId xmlns:a16="http://schemas.microsoft.com/office/drawing/2014/main" id="{8E595526-9AF8-44B2-B3F8-4A8EC903F9B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5" y="2917"/>
                <a:ext cx="278" cy="726"/>
                <a:chOff x="353" y="1616"/>
                <a:chExt cx="363" cy="998"/>
              </a:xfrm>
            </p:grpSpPr>
            <p:sp>
              <p:nvSpPr>
                <p:cNvPr id="18638" name="AutoShape 206">
                  <a:extLst>
                    <a:ext uri="{FF2B5EF4-FFF2-40B4-BE49-F238E27FC236}">
                      <a16:creationId xmlns:a16="http://schemas.microsoft.com/office/drawing/2014/main" id="{8332A0A3-E2B9-493E-A061-31EC38896F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39" name="Freeform 207">
                  <a:extLst>
                    <a:ext uri="{FF2B5EF4-FFF2-40B4-BE49-F238E27FC236}">
                      <a16:creationId xmlns:a16="http://schemas.microsoft.com/office/drawing/2014/main" id="{7F5C112B-02C8-4FAA-B4A1-9D1C2D82D6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640" name="Group 208">
                <a:extLst>
                  <a:ext uri="{FF2B5EF4-FFF2-40B4-BE49-F238E27FC236}">
                    <a16:creationId xmlns:a16="http://schemas.microsoft.com/office/drawing/2014/main" id="{93E3DFA2-1AA8-4EE5-9613-8EF5A6928E5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4" y="3113"/>
                <a:ext cx="278" cy="726"/>
                <a:chOff x="353" y="1616"/>
                <a:chExt cx="363" cy="998"/>
              </a:xfrm>
            </p:grpSpPr>
            <p:sp>
              <p:nvSpPr>
                <p:cNvPr id="18641" name="AutoShape 209">
                  <a:extLst>
                    <a:ext uri="{FF2B5EF4-FFF2-40B4-BE49-F238E27FC236}">
                      <a16:creationId xmlns:a16="http://schemas.microsoft.com/office/drawing/2014/main" id="{DBF9CD6F-C79A-4E22-8567-35473355CF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42" name="Freeform 210">
                  <a:extLst>
                    <a:ext uri="{FF2B5EF4-FFF2-40B4-BE49-F238E27FC236}">
                      <a16:creationId xmlns:a16="http://schemas.microsoft.com/office/drawing/2014/main" id="{CA48C8CE-5BB8-4C45-8027-066787D7CF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8643" name="Group 211">
              <a:extLst>
                <a:ext uri="{FF2B5EF4-FFF2-40B4-BE49-F238E27FC236}">
                  <a16:creationId xmlns:a16="http://schemas.microsoft.com/office/drawing/2014/main" id="{3A420E45-63D2-4116-B8E9-07E33429DF82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802" y="2568"/>
              <a:ext cx="641" cy="1316"/>
              <a:chOff x="444" y="2523"/>
              <a:chExt cx="641" cy="1316"/>
            </a:xfrm>
          </p:grpSpPr>
          <p:grpSp>
            <p:nvGrpSpPr>
              <p:cNvPr id="18644" name="Group 212">
                <a:extLst>
                  <a:ext uri="{FF2B5EF4-FFF2-40B4-BE49-F238E27FC236}">
                    <a16:creationId xmlns:a16="http://schemas.microsoft.com/office/drawing/2014/main" id="{F8CD43A6-B845-4AC0-B151-5AF56C1F1A6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07" y="2523"/>
                <a:ext cx="278" cy="726"/>
                <a:chOff x="353" y="1616"/>
                <a:chExt cx="363" cy="998"/>
              </a:xfrm>
            </p:grpSpPr>
            <p:sp>
              <p:nvSpPr>
                <p:cNvPr id="18645" name="AutoShape 213">
                  <a:extLst>
                    <a:ext uri="{FF2B5EF4-FFF2-40B4-BE49-F238E27FC236}">
                      <a16:creationId xmlns:a16="http://schemas.microsoft.com/office/drawing/2014/main" id="{4836A614-8030-4687-A65D-0F547443AF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46" name="Freeform 214">
                  <a:extLst>
                    <a:ext uri="{FF2B5EF4-FFF2-40B4-BE49-F238E27FC236}">
                      <a16:creationId xmlns:a16="http://schemas.microsoft.com/office/drawing/2014/main" id="{8CC0ECE8-6310-4FEA-8DF0-C5FE95B725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647" name="Group 215">
                <a:extLst>
                  <a:ext uri="{FF2B5EF4-FFF2-40B4-BE49-F238E27FC236}">
                    <a16:creationId xmlns:a16="http://schemas.microsoft.com/office/drawing/2014/main" id="{62A609BC-1A86-4272-906B-51AE897B0FC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86" y="2720"/>
                <a:ext cx="278" cy="726"/>
                <a:chOff x="353" y="1616"/>
                <a:chExt cx="363" cy="998"/>
              </a:xfrm>
            </p:grpSpPr>
            <p:sp>
              <p:nvSpPr>
                <p:cNvPr id="18648" name="AutoShape 216">
                  <a:extLst>
                    <a:ext uri="{FF2B5EF4-FFF2-40B4-BE49-F238E27FC236}">
                      <a16:creationId xmlns:a16="http://schemas.microsoft.com/office/drawing/2014/main" id="{035A576B-2112-4019-8BF8-ACB66D4267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49" name="Freeform 217">
                  <a:extLst>
                    <a:ext uri="{FF2B5EF4-FFF2-40B4-BE49-F238E27FC236}">
                      <a16:creationId xmlns:a16="http://schemas.microsoft.com/office/drawing/2014/main" id="{29F9CF42-7DB2-4234-9F36-FC9BA7F6C2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650" name="Group 218">
                <a:extLst>
                  <a:ext uri="{FF2B5EF4-FFF2-40B4-BE49-F238E27FC236}">
                    <a16:creationId xmlns:a16="http://schemas.microsoft.com/office/drawing/2014/main" id="{C9233F54-9E29-48FD-A47B-68AB9A23A7C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5" y="2917"/>
                <a:ext cx="278" cy="726"/>
                <a:chOff x="353" y="1616"/>
                <a:chExt cx="363" cy="998"/>
              </a:xfrm>
            </p:grpSpPr>
            <p:sp>
              <p:nvSpPr>
                <p:cNvPr id="18651" name="AutoShape 219">
                  <a:extLst>
                    <a:ext uri="{FF2B5EF4-FFF2-40B4-BE49-F238E27FC236}">
                      <a16:creationId xmlns:a16="http://schemas.microsoft.com/office/drawing/2014/main" id="{CA5AF94B-7D4B-4306-8F1F-F40420CEA0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52" name="Freeform 220">
                  <a:extLst>
                    <a:ext uri="{FF2B5EF4-FFF2-40B4-BE49-F238E27FC236}">
                      <a16:creationId xmlns:a16="http://schemas.microsoft.com/office/drawing/2014/main" id="{0B226479-4B88-4D9C-95D6-702779002B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653" name="Group 221">
                <a:extLst>
                  <a:ext uri="{FF2B5EF4-FFF2-40B4-BE49-F238E27FC236}">
                    <a16:creationId xmlns:a16="http://schemas.microsoft.com/office/drawing/2014/main" id="{F7EAAFF7-3B97-4BB8-9924-801CED02105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4" y="3113"/>
                <a:ext cx="278" cy="726"/>
                <a:chOff x="353" y="1616"/>
                <a:chExt cx="363" cy="998"/>
              </a:xfrm>
            </p:grpSpPr>
            <p:sp>
              <p:nvSpPr>
                <p:cNvPr id="18654" name="AutoShape 222">
                  <a:extLst>
                    <a:ext uri="{FF2B5EF4-FFF2-40B4-BE49-F238E27FC236}">
                      <a16:creationId xmlns:a16="http://schemas.microsoft.com/office/drawing/2014/main" id="{73265467-7021-4FCB-B133-D385D9EEFD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55" name="Freeform 223">
                  <a:extLst>
                    <a:ext uri="{FF2B5EF4-FFF2-40B4-BE49-F238E27FC236}">
                      <a16:creationId xmlns:a16="http://schemas.microsoft.com/office/drawing/2014/main" id="{F8E3D8CA-033F-449C-8724-3B3735A81C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8656" name="Group 224">
              <a:extLst>
                <a:ext uri="{FF2B5EF4-FFF2-40B4-BE49-F238E27FC236}">
                  <a16:creationId xmlns:a16="http://schemas.microsoft.com/office/drawing/2014/main" id="{C4CBE004-E56D-469F-9415-06EC3B1B9E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3702"/>
              <a:ext cx="3358" cy="273"/>
              <a:chOff x="262" y="3702"/>
              <a:chExt cx="3358" cy="273"/>
            </a:xfrm>
          </p:grpSpPr>
          <p:sp>
            <p:nvSpPr>
              <p:cNvPr id="18657" name="Rectangle 225" descr="れんが (横)">
                <a:extLst>
                  <a:ext uri="{FF2B5EF4-FFF2-40B4-BE49-F238E27FC236}">
                    <a16:creationId xmlns:a16="http://schemas.microsoft.com/office/drawing/2014/main" id="{82B39E11-8197-44A6-A4BF-26B6B30137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748"/>
                <a:ext cx="1316" cy="227"/>
              </a:xfrm>
              <a:prstGeom prst="rect">
                <a:avLst/>
              </a:prstGeom>
              <a:pattFill prst="horzBrick">
                <a:fgClr>
                  <a:srgbClr val="CC9900"/>
                </a:fgClr>
                <a:bgClr>
                  <a:srgbClr val="CC3300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58" name="Rectangle 226" descr="れんが (横)">
                <a:extLst>
                  <a:ext uri="{FF2B5EF4-FFF2-40B4-BE49-F238E27FC236}">
                    <a16:creationId xmlns:a16="http://schemas.microsoft.com/office/drawing/2014/main" id="{A1C0305B-71B9-4034-ACA6-F00F96DC4B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702"/>
                <a:ext cx="91" cy="273"/>
              </a:xfrm>
              <a:prstGeom prst="rect">
                <a:avLst/>
              </a:prstGeom>
              <a:pattFill prst="horzBrick">
                <a:fgClr>
                  <a:srgbClr val="CC9900"/>
                </a:fgClr>
                <a:bgClr>
                  <a:srgbClr val="CC3300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59" name="Rectangle 227" descr="れんが (横)">
                <a:extLst>
                  <a:ext uri="{FF2B5EF4-FFF2-40B4-BE49-F238E27FC236}">
                    <a16:creationId xmlns:a16="http://schemas.microsoft.com/office/drawing/2014/main" id="{9422639B-4FAC-4A05-8D68-53EED7DB7F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3748"/>
                <a:ext cx="1316" cy="227"/>
              </a:xfrm>
              <a:prstGeom prst="rect">
                <a:avLst/>
              </a:prstGeom>
              <a:pattFill prst="horzBrick">
                <a:fgClr>
                  <a:srgbClr val="CC9900"/>
                </a:fgClr>
                <a:bgClr>
                  <a:srgbClr val="CC3300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0" name="Rectangle 228" descr="れんが (横)">
                <a:extLst>
                  <a:ext uri="{FF2B5EF4-FFF2-40B4-BE49-F238E27FC236}">
                    <a16:creationId xmlns:a16="http://schemas.microsoft.com/office/drawing/2014/main" id="{5D4C9DD3-D0D3-4909-B724-514D07F4DD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3702"/>
                <a:ext cx="91" cy="273"/>
              </a:xfrm>
              <a:prstGeom prst="rect">
                <a:avLst/>
              </a:prstGeom>
              <a:pattFill prst="horzBrick">
                <a:fgClr>
                  <a:srgbClr val="CC9900"/>
                </a:fgClr>
                <a:bgClr>
                  <a:srgbClr val="CC3300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1" name="Rectangle 229" descr="縦線 (太)">
                <a:extLst>
                  <a:ext uri="{FF2B5EF4-FFF2-40B4-BE49-F238E27FC236}">
                    <a16:creationId xmlns:a16="http://schemas.microsoft.com/office/drawing/2014/main" id="{05656422-E5D8-4A98-8FAB-AD64B2ECC9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793"/>
                <a:ext cx="726" cy="181"/>
              </a:xfrm>
              <a:prstGeom prst="rect">
                <a:avLst/>
              </a:prstGeom>
              <a:pattFill prst="dkVert">
                <a:fgClr>
                  <a:srgbClr val="333333">
                    <a:alpha val="50000"/>
                  </a:srgb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2" name="Rectangle 230">
                <a:extLst>
                  <a:ext uri="{FF2B5EF4-FFF2-40B4-BE49-F238E27FC236}">
                    <a16:creationId xmlns:a16="http://schemas.microsoft.com/office/drawing/2014/main" id="{698CCC4A-EAC0-4C47-A8DB-78B43EF643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793"/>
                <a:ext cx="726" cy="45"/>
              </a:xfrm>
              <a:prstGeom prst="rect">
                <a:avLst/>
              </a:prstGeom>
              <a:solidFill>
                <a:schemeClr val="tx2">
                  <a:alpha val="5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3" name="Rectangle 231">
                <a:extLst>
                  <a:ext uri="{FF2B5EF4-FFF2-40B4-BE49-F238E27FC236}">
                    <a16:creationId xmlns:a16="http://schemas.microsoft.com/office/drawing/2014/main" id="{AFEF7155-B0FD-40DF-9A08-901BFD3084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702"/>
                <a:ext cx="91" cy="273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>
                      <a:alpha val="10001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4" name="Rectangle 232">
                <a:extLst>
                  <a:ext uri="{FF2B5EF4-FFF2-40B4-BE49-F238E27FC236}">
                    <a16:creationId xmlns:a16="http://schemas.microsoft.com/office/drawing/2014/main" id="{FF6F9086-CF3F-457D-86CA-834CF032B4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3702"/>
                <a:ext cx="91" cy="273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>
                      <a:alpha val="10001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665" name="AutoShape 233">
              <a:extLst>
                <a:ext uri="{FF2B5EF4-FFF2-40B4-BE49-F238E27FC236}">
                  <a16:creationId xmlns:a16="http://schemas.microsoft.com/office/drawing/2014/main" id="{DAA7512B-B61A-488F-9DC3-7DD6848317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1344"/>
              <a:ext cx="317" cy="226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93300">
                    <a:gamma/>
                    <a:shade val="46275"/>
                    <a:invGamma/>
                  </a:srgbClr>
                </a:gs>
                <a:gs pos="50000">
                  <a:srgbClr val="993300"/>
                </a:gs>
                <a:gs pos="100000">
                  <a:srgbClr val="9933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6" name="AutoShape 234">
              <a:extLst>
                <a:ext uri="{FF2B5EF4-FFF2-40B4-BE49-F238E27FC236}">
                  <a16:creationId xmlns:a16="http://schemas.microsoft.com/office/drawing/2014/main" id="{E0331D0C-AA19-445F-A773-A4801B12CD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981"/>
              <a:ext cx="317" cy="226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93300">
                    <a:gamma/>
                    <a:shade val="46275"/>
                    <a:invGamma/>
                  </a:srgbClr>
                </a:gs>
                <a:gs pos="50000">
                  <a:srgbClr val="993300"/>
                </a:gs>
                <a:gs pos="100000">
                  <a:srgbClr val="9933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7" name="AutoShape 235">
              <a:extLst>
                <a:ext uri="{FF2B5EF4-FFF2-40B4-BE49-F238E27FC236}">
                  <a16:creationId xmlns:a16="http://schemas.microsoft.com/office/drawing/2014/main" id="{74C92A06-4AC2-4C64-A8C5-BA70AF2D33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344"/>
              <a:ext cx="317" cy="226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93300">
                    <a:gamma/>
                    <a:shade val="46275"/>
                    <a:invGamma/>
                  </a:srgbClr>
                </a:gs>
                <a:gs pos="50000">
                  <a:srgbClr val="993300"/>
                </a:gs>
                <a:gs pos="100000">
                  <a:srgbClr val="9933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8" name="AutoShape 236">
              <a:extLst>
                <a:ext uri="{FF2B5EF4-FFF2-40B4-BE49-F238E27FC236}">
                  <a16:creationId xmlns:a16="http://schemas.microsoft.com/office/drawing/2014/main" id="{3D0F1852-D666-469F-BCA8-18E3F52099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981"/>
              <a:ext cx="317" cy="226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93300">
                    <a:gamma/>
                    <a:shade val="46275"/>
                    <a:invGamma/>
                  </a:srgbClr>
                </a:gs>
                <a:gs pos="50000">
                  <a:srgbClr val="993300"/>
                </a:gs>
                <a:gs pos="100000">
                  <a:srgbClr val="9933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9" name="AutoShape 237">
              <a:extLst>
                <a:ext uri="{FF2B5EF4-FFF2-40B4-BE49-F238E27FC236}">
                  <a16:creationId xmlns:a16="http://schemas.microsoft.com/office/drawing/2014/main" id="{6E0D115E-A37A-4910-9095-5AFEFB8BBC2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714" y="1525"/>
              <a:ext cx="91" cy="91"/>
            </a:xfrm>
            <a:prstGeom prst="flowChartDelay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0" name="AutoShape 238">
              <a:extLst>
                <a:ext uri="{FF2B5EF4-FFF2-40B4-BE49-F238E27FC236}">
                  <a16:creationId xmlns:a16="http://schemas.microsoft.com/office/drawing/2014/main" id="{4536FE1D-0F44-4DD3-8811-503D0364CA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076" y="1525"/>
              <a:ext cx="91" cy="91"/>
            </a:xfrm>
            <a:prstGeom prst="flowChartDelay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671" name="Group 239">
            <a:extLst>
              <a:ext uri="{FF2B5EF4-FFF2-40B4-BE49-F238E27FC236}">
                <a16:creationId xmlns:a16="http://schemas.microsoft.com/office/drawing/2014/main" id="{8E6ACF08-99FA-45E1-9239-1A78808F2602}"/>
              </a:ext>
            </a:extLst>
          </p:cNvPr>
          <p:cNvGrpSpPr>
            <a:grpSpLocks/>
          </p:cNvGrpSpPr>
          <p:nvPr/>
        </p:nvGrpSpPr>
        <p:grpSpPr bwMode="auto">
          <a:xfrm>
            <a:off x="6034088" y="1052513"/>
            <a:ext cx="1584325" cy="1347787"/>
            <a:chOff x="262" y="1117"/>
            <a:chExt cx="3358" cy="2858"/>
          </a:xfrm>
        </p:grpSpPr>
        <p:sp>
          <p:nvSpPr>
            <p:cNvPr id="18672" name="Freeform 240">
              <a:extLst>
                <a:ext uri="{FF2B5EF4-FFF2-40B4-BE49-F238E27FC236}">
                  <a16:creationId xmlns:a16="http://schemas.microsoft.com/office/drawing/2014/main" id="{D997A399-444F-4770-8AD1-8C9780E0583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39" y="2659"/>
              <a:ext cx="681" cy="1315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73" name="Freeform 241">
              <a:extLst>
                <a:ext uri="{FF2B5EF4-FFF2-40B4-BE49-F238E27FC236}">
                  <a16:creationId xmlns:a16="http://schemas.microsoft.com/office/drawing/2014/main" id="{3DD0AEA0-CCDD-416C-8347-811B3B43D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2659"/>
              <a:ext cx="681" cy="1315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74" name="AutoShape 242">
              <a:extLst>
                <a:ext uri="{FF2B5EF4-FFF2-40B4-BE49-F238E27FC236}">
                  <a16:creationId xmlns:a16="http://schemas.microsoft.com/office/drawing/2014/main" id="{551E6797-05C3-4E63-9608-7605FB65D23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" y="2795"/>
              <a:ext cx="3357" cy="1180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5" name="AutoShape 243">
              <a:extLst>
                <a:ext uri="{FF2B5EF4-FFF2-40B4-BE49-F238E27FC236}">
                  <a16:creationId xmlns:a16="http://schemas.microsoft.com/office/drawing/2014/main" id="{F1E7548B-24A9-48D4-AED0-9AACE09E67A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669" y="1117"/>
              <a:ext cx="544" cy="45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EAEAEA">
                    <a:gamma/>
                    <a:tint val="60392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6" name="Freeform 244">
              <a:extLst>
                <a:ext uri="{FF2B5EF4-FFF2-40B4-BE49-F238E27FC236}">
                  <a16:creationId xmlns:a16="http://schemas.microsoft.com/office/drawing/2014/main" id="{E7B9CD14-0846-433C-A674-E6DDBEF70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" y="1163"/>
              <a:ext cx="1996" cy="1632"/>
            </a:xfrm>
            <a:custGeom>
              <a:avLst/>
              <a:gdLst>
                <a:gd name="T0" fmla="*/ 1996 w 1996"/>
                <a:gd name="T1" fmla="*/ 1632 h 1632"/>
                <a:gd name="T2" fmla="*/ 0 w 1996"/>
                <a:gd name="T3" fmla="*/ 1632 h 1632"/>
                <a:gd name="T4" fmla="*/ 0 w 1996"/>
                <a:gd name="T5" fmla="*/ 589 h 1632"/>
                <a:gd name="T6" fmla="*/ 726 w 1996"/>
                <a:gd name="T7" fmla="*/ 589 h 1632"/>
                <a:gd name="T8" fmla="*/ 726 w 1996"/>
                <a:gd name="T9" fmla="*/ 0 h 1632"/>
                <a:gd name="T10" fmla="*/ 1270 w 1996"/>
                <a:gd name="T11" fmla="*/ 0 h 1632"/>
                <a:gd name="T12" fmla="*/ 1270 w 1996"/>
                <a:gd name="T13" fmla="*/ 589 h 1632"/>
                <a:gd name="T14" fmla="*/ 1996 w 1996"/>
                <a:gd name="T15" fmla="*/ 589 h 1632"/>
                <a:gd name="T16" fmla="*/ 1996 w 1996"/>
                <a:gd name="T17" fmla="*/ 1632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6" h="1632">
                  <a:moveTo>
                    <a:pt x="1996" y="1632"/>
                  </a:moveTo>
                  <a:lnTo>
                    <a:pt x="0" y="1632"/>
                  </a:lnTo>
                  <a:lnTo>
                    <a:pt x="0" y="589"/>
                  </a:lnTo>
                  <a:lnTo>
                    <a:pt x="726" y="589"/>
                  </a:lnTo>
                  <a:lnTo>
                    <a:pt x="726" y="0"/>
                  </a:lnTo>
                  <a:lnTo>
                    <a:pt x="1270" y="0"/>
                  </a:lnTo>
                  <a:lnTo>
                    <a:pt x="1270" y="589"/>
                  </a:lnTo>
                  <a:lnTo>
                    <a:pt x="1996" y="589"/>
                  </a:lnTo>
                  <a:lnTo>
                    <a:pt x="1996" y="1632"/>
                  </a:lnTo>
                  <a:close/>
                </a:path>
              </a:pathLst>
            </a:cu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8677" name="Group 245">
              <a:extLst>
                <a:ext uri="{FF2B5EF4-FFF2-40B4-BE49-F238E27FC236}">
                  <a16:creationId xmlns:a16="http://schemas.microsoft.com/office/drawing/2014/main" id="{9C16A9B5-9FD7-49BE-A38B-B0DA4AE570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2523"/>
              <a:ext cx="453" cy="272"/>
              <a:chOff x="1578" y="2523"/>
              <a:chExt cx="726" cy="272"/>
            </a:xfrm>
          </p:grpSpPr>
          <p:sp>
            <p:nvSpPr>
              <p:cNvPr id="18678" name="Rectangle 246">
                <a:extLst>
                  <a:ext uri="{FF2B5EF4-FFF2-40B4-BE49-F238E27FC236}">
                    <a16:creationId xmlns:a16="http://schemas.microsoft.com/office/drawing/2014/main" id="{D216267A-69F5-49F2-AD1C-23FDC4E892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640"/>
                <a:ext cx="544" cy="155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79" name="Rectangle 247">
                <a:extLst>
                  <a:ext uri="{FF2B5EF4-FFF2-40B4-BE49-F238E27FC236}">
                    <a16:creationId xmlns:a16="http://schemas.microsoft.com/office/drawing/2014/main" id="{A8201917-BCAD-4919-A020-5527D28FBD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601"/>
                <a:ext cx="726" cy="39"/>
              </a:xfrm>
              <a:prstGeom prst="rect">
                <a:avLst/>
              </a:prstGeom>
              <a:gradFill rotWithShape="1">
                <a:gsLst>
                  <a:gs pos="0">
                    <a:srgbClr val="663300">
                      <a:gamma/>
                      <a:shade val="46275"/>
                      <a:invGamma/>
                    </a:srgbClr>
                  </a:gs>
                  <a:gs pos="50000">
                    <a:srgbClr val="663300"/>
                  </a:gs>
                  <a:gs pos="100000">
                    <a:srgbClr val="6633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80" name="AutoShape 248">
                <a:extLst>
                  <a:ext uri="{FF2B5EF4-FFF2-40B4-BE49-F238E27FC236}">
                    <a16:creationId xmlns:a16="http://schemas.microsoft.com/office/drawing/2014/main" id="{A1CD3940-1DE6-4947-9B45-089B883FBC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578" y="2523"/>
                <a:ext cx="726" cy="78"/>
              </a:xfrm>
              <a:custGeom>
                <a:avLst/>
                <a:gdLst>
                  <a:gd name="G0" fmla="+- 2223 0 0"/>
                  <a:gd name="G1" fmla="+- 21600 0 2223"/>
                  <a:gd name="G2" fmla="*/ 2223 1 2"/>
                  <a:gd name="G3" fmla="+- 21600 0 G2"/>
                  <a:gd name="G4" fmla="+/ 2223 21600 2"/>
                  <a:gd name="G5" fmla="+/ G1 0 2"/>
                  <a:gd name="G6" fmla="*/ 21600 21600 2223"/>
                  <a:gd name="G7" fmla="*/ G6 1 2"/>
                  <a:gd name="G8" fmla="+- 21600 0 G7"/>
                  <a:gd name="G9" fmla="*/ 21600 1 2"/>
                  <a:gd name="G10" fmla="+- 2223 0 G9"/>
                  <a:gd name="G11" fmla="?: G10 G8 0"/>
                  <a:gd name="G12" fmla="?: G10 G7 21600"/>
                  <a:gd name="T0" fmla="*/ 20488 w 21600"/>
                  <a:gd name="T1" fmla="*/ 10800 h 21600"/>
                  <a:gd name="T2" fmla="*/ 10800 w 21600"/>
                  <a:gd name="T3" fmla="*/ 21600 h 21600"/>
                  <a:gd name="T4" fmla="*/ 1112 w 21600"/>
                  <a:gd name="T5" fmla="*/ 10800 h 21600"/>
                  <a:gd name="T6" fmla="*/ 10800 w 21600"/>
                  <a:gd name="T7" fmla="*/ 0 h 21600"/>
                  <a:gd name="T8" fmla="*/ 2912 w 21600"/>
                  <a:gd name="T9" fmla="*/ 2912 h 21600"/>
                  <a:gd name="T10" fmla="*/ 18688 w 21600"/>
                  <a:gd name="T11" fmla="*/ 1868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223" y="21600"/>
                    </a:lnTo>
                    <a:lnTo>
                      <a:pt x="1937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6600">
                      <a:gamma/>
                      <a:shade val="59608"/>
                      <a:invGamma/>
                    </a:srgbClr>
                  </a:gs>
                  <a:gs pos="100000">
                    <a:srgbClr val="CC66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681" name="Rectangle 249">
              <a:extLst>
                <a:ext uri="{FF2B5EF4-FFF2-40B4-BE49-F238E27FC236}">
                  <a16:creationId xmlns:a16="http://schemas.microsoft.com/office/drawing/2014/main" id="{C8800AE8-640A-44BA-9C58-2CB049FFE7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1888"/>
              <a:ext cx="318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2" name="Rectangle 250">
              <a:extLst>
                <a:ext uri="{FF2B5EF4-FFF2-40B4-BE49-F238E27FC236}">
                  <a16:creationId xmlns:a16="http://schemas.microsoft.com/office/drawing/2014/main" id="{B7AC5803-61BA-4D74-91D6-FA46C5A620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748"/>
              <a:ext cx="1316" cy="227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3" name="Rectangle 251">
              <a:extLst>
                <a:ext uri="{FF2B5EF4-FFF2-40B4-BE49-F238E27FC236}">
                  <a16:creationId xmlns:a16="http://schemas.microsoft.com/office/drawing/2014/main" id="{69F5E41E-22C4-41A9-AE0E-BD3F667196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748"/>
              <a:ext cx="1316" cy="227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4" name="Rectangle 252">
              <a:extLst>
                <a:ext uri="{FF2B5EF4-FFF2-40B4-BE49-F238E27FC236}">
                  <a16:creationId xmlns:a16="http://schemas.microsoft.com/office/drawing/2014/main" id="{B02F1FA2-0EA3-42B4-B315-F02B49F4C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702"/>
              <a:ext cx="91" cy="2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685" name="Group 253">
              <a:extLst>
                <a:ext uri="{FF2B5EF4-FFF2-40B4-BE49-F238E27FC236}">
                  <a16:creationId xmlns:a16="http://schemas.microsoft.com/office/drawing/2014/main" id="{22EC8242-7570-4260-B373-4BAAE09753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3793"/>
              <a:ext cx="272" cy="181"/>
              <a:chOff x="1578" y="3793"/>
              <a:chExt cx="726" cy="181"/>
            </a:xfrm>
          </p:grpSpPr>
          <p:sp>
            <p:nvSpPr>
              <p:cNvPr id="18686" name="Rectangle 254" descr="縦線 (太)">
                <a:extLst>
                  <a:ext uri="{FF2B5EF4-FFF2-40B4-BE49-F238E27FC236}">
                    <a16:creationId xmlns:a16="http://schemas.microsoft.com/office/drawing/2014/main" id="{DD478CFD-68C8-44E3-95D7-054F0C55BF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793"/>
                <a:ext cx="726" cy="181"/>
              </a:xfrm>
              <a:prstGeom prst="rect">
                <a:avLst/>
              </a:prstGeom>
              <a:pattFill prst="dkVert">
                <a:fgClr>
                  <a:srgbClr val="333333">
                    <a:alpha val="50000"/>
                  </a:srgb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87" name="Rectangle 255">
                <a:extLst>
                  <a:ext uri="{FF2B5EF4-FFF2-40B4-BE49-F238E27FC236}">
                    <a16:creationId xmlns:a16="http://schemas.microsoft.com/office/drawing/2014/main" id="{0A1D7B72-7541-464C-80F9-E5F540D4EE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793"/>
                <a:ext cx="726" cy="45"/>
              </a:xfrm>
              <a:prstGeom prst="rect">
                <a:avLst/>
              </a:prstGeom>
              <a:solidFill>
                <a:schemeClr val="tx2">
                  <a:alpha val="5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688" name="Rectangle 256">
              <a:extLst>
                <a:ext uri="{FF2B5EF4-FFF2-40B4-BE49-F238E27FC236}">
                  <a16:creationId xmlns:a16="http://schemas.microsoft.com/office/drawing/2014/main" id="{087BD27D-378D-479A-9631-9711328AC5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1888"/>
              <a:ext cx="318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9" name="Rectangle 257">
              <a:extLst>
                <a:ext uri="{FF2B5EF4-FFF2-40B4-BE49-F238E27FC236}">
                  <a16:creationId xmlns:a16="http://schemas.microsoft.com/office/drawing/2014/main" id="{24F16A76-BD43-4049-A4EC-E1632CD764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205"/>
              <a:ext cx="318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0" name="Rectangle 258">
              <a:extLst>
                <a:ext uri="{FF2B5EF4-FFF2-40B4-BE49-F238E27FC236}">
                  <a16:creationId xmlns:a16="http://schemas.microsoft.com/office/drawing/2014/main" id="{8FC413F4-DF2C-46A2-9B22-E40A542C6A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2205"/>
              <a:ext cx="318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1" name="Rectangle 259">
              <a:extLst>
                <a:ext uri="{FF2B5EF4-FFF2-40B4-BE49-F238E27FC236}">
                  <a16:creationId xmlns:a16="http://schemas.microsoft.com/office/drawing/2014/main" id="{10336386-ED31-4A78-8FCC-9A873AEDEA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523"/>
              <a:ext cx="318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2" name="Rectangle 260">
              <a:extLst>
                <a:ext uri="{FF2B5EF4-FFF2-40B4-BE49-F238E27FC236}">
                  <a16:creationId xmlns:a16="http://schemas.microsoft.com/office/drawing/2014/main" id="{F1A2D67E-5229-47C9-B38D-4E647A33A6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2523"/>
              <a:ext cx="318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3" name="Rectangle 261">
              <a:extLst>
                <a:ext uri="{FF2B5EF4-FFF2-40B4-BE49-F238E27FC236}">
                  <a16:creationId xmlns:a16="http://schemas.microsoft.com/office/drawing/2014/main" id="{E40797DF-1818-4477-8DD2-7E41C5AE4D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888"/>
              <a:ext cx="318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4" name="Rectangle 262">
              <a:extLst>
                <a:ext uri="{FF2B5EF4-FFF2-40B4-BE49-F238E27FC236}">
                  <a16:creationId xmlns:a16="http://schemas.microsoft.com/office/drawing/2014/main" id="{1B9C156E-4001-4F2B-885D-92AB34A869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1888"/>
              <a:ext cx="318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5" name="Rectangle 263">
              <a:extLst>
                <a:ext uri="{FF2B5EF4-FFF2-40B4-BE49-F238E27FC236}">
                  <a16:creationId xmlns:a16="http://schemas.microsoft.com/office/drawing/2014/main" id="{75307E2B-E913-456B-9E82-B3D783DACE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205"/>
              <a:ext cx="318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6" name="Rectangle 264">
              <a:extLst>
                <a:ext uri="{FF2B5EF4-FFF2-40B4-BE49-F238E27FC236}">
                  <a16:creationId xmlns:a16="http://schemas.microsoft.com/office/drawing/2014/main" id="{F1AAF1CC-11EC-4C2A-80D2-5302E446DB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2205"/>
              <a:ext cx="318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7" name="Rectangle 265">
              <a:extLst>
                <a:ext uri="{FF2B5EF4-FFF2-40B4-BE49-F238E27FC236}">
                  <a16:creationId xmlns:a16="http://schemas.microsoft.com/office/drawing/2014/main" id="{6E5EFD78-AB62-4693-B0C5-CAD04B5EBB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523"/>
              <a:ext cx="318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8" name="Rectangle 266">
              <a:extLst>
                <a:ext uri="{FF2B5EF4-FFF2-40B4-BE49-F238E27FC236}">
                  <a16:creationId xmlns:a16="http://schemas.microsoft.com/office/drawing/2014/main" id="{B52202FC-C059-49A0-91A5-287DFF9D47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2523"/>
              <a:ext cx="318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699" name="Group 267">
              <a:extLst>
                <a:ext uri="{FF2B5EF4-FFF2-40B4-BE49-F238E27FC236}">
                  <a16:creationId xmlns:a16="http://schemas.microsoft.com/office/drawing/2014/main" id="{6D3A266F-9EB5-4637-A60A-A2DC7BC478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3793"/>
              <a:ext cx="272" cy="181"/>
              <a:chOff x="1578" y="3793"/>
              <a:chExt cx="726" cy="181"/>
            </a:xfrm>
          </p:grpSpPr>
          <p:sp>
            <p:nvSpPr>
              <p:cNvPr id="18700" name="Rectangle 268" descr="縦線 (太)">
                <a:extLst>
                  <a:ext uri="{FF2B5EF4-FFF2-40B4-BE49-F238E27FC236}">
                    <a16:creationId xmlns:a16="http://schemas.microsoft.com/office/drawing/2014/main" id="{F6FB38ED-4285-4816-A3ED-022B4734CF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793"/>
                <a:ext cx="726" cy="181"/>
              </a:xfrm>
              <a:prstGeom prst="rect">
                <a:avLst/>
              </a:prstGeom>
              <a:pattFill prst="dkVert">
                <a:fgClr>
                  <a:srgbClr val="333333">
                    <a:alpha val="50000"/>
                  </a:srgb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01" name="Rectangle 269">
                <a:extLst>
                  <a:ext uri="{FF2B5EF4-FFF2-40B4-BE49-F238E27FC236}">
                    <a16:creationId xmlns:a16="http://schemas.microsoft.com/office/drawing/2014/main" id="{5518703C-8D43-4DDB-A68A-441D9E5DA1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793"/>
                <a:ext cx="726" cy="45"/>
              </a:xfrm>
              <a:prstGeom prst="rect">
                <a:avLst/>
              </a:prstGeom>
              <a:solidFill>
                <a:schemeClr val="tx2">
                  <a:alpha val="5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702" name="Rectangle 270">
              <a:extLst>
                <a:ext uri="{FF2B5EF4-FFF2-40B4-BE49-F238E27FC236}">
                  <a16:creationId xmlns:a16="http://schemas.microsoft.com/office/drawing/2014/main" id="{3108D9B4-7EDB-4120-B20A-AF97460C1D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702"/>
              <a:ext cx="91" cy="2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703" name="Group 271">
              <a:extLst>
                <a:ext uri="{FF2B5EF4-FFF2-40B4-BE49-F238E27FC236}">
                  <a16:creationId xmlns:a16="http://schemas.microsoft.com/office/drawing/2014/main" id="{568B568E-7CCF-4247-9532-49378C1C59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2840"/>
              <a:ext cx="1225" cy="862"/>
              <a:chOff x="489" y="2840"/>
              <a:chExt cx="1225" cy="862"/>
            </a:xfrm>
          </p:grpSpPr>
          <p:sp>
            <p:nvSpPr>
              <p:cNvPr id="18704" name="Freeform 272">
                <a:extLst>
                  <a:ext uri="{FF2B5EF4-FFF2-40B4-BE49-F238E27FC236}">
                    <a16:creationId xmlns:a16="http://schemas.microsoft.com/office/drawing/2014/main" id="{81BCBD39-B81B-4C3C-870A-6394C9556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40"/>
                <a:ext cx="1225" cy="862"/>
              </a:xfrm>
              <a:custGeom>
                <a:avLst/>
                <a:gdLst>
                  <a:gd name="T0" fmla="*/ 499 w 1225"/>
                  <a:gd name="T1" fmla="*/ 0 h 862"/>
                  <a:gd name="T2" fmla="*/ 1225 w 1225"/>
                  <a:gd name="T3" fmla="*/ 0 h 862"/>
                  <a:gd name="T4" fmla="*/ 953 w 1225"/>
                  <a:gd name="T5" fmla="*/ 862 h 862"/>
                  <a:gd name="T6" fmla="*/ 0 w 1225"/>
                  <a:gd name="T7" fmla="*/ 862 h 862"/>
                  <a:gd name="T8" fmla="*/ 499 w 1225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5" h="862">
                    <a:moveTo>
                      <a:pt x="499" y="0"/>
                    </a:moveTo>
                    <a:lnTo>
                      <a:pt x="1225" y="0"/>
                    </a:lnTo>
                    <a:lnTo>
                      <a:pt x="953" y="862"/>
                    </a:lnTo>
                    <a:lnTo>
                      <a:pt x="0" y="862"/>
                    </a:lnTo>
                    <a:lnTo>
                      <a:pt x="499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05" name="Line 273">
                <a:extLst>
                  <a:ext uri="{FF2B5EF4-FFF2-40B4-BE49-F238E27FC236}">
                    <a16:creationId xmlns:a16="http://schemas.microsoft.com/office/drawing/2014/main" id="{FFAFE4BF-E86D-4F02-881B-8A8DBE757A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3" y="2840"/>
                <a:ext cx="408" cy="8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06" name="Line 274">
                <a:extLst>
                  <a:ext uri="{FF2B5EF4-FFF2-40B4-BE49-F238E27FC236}">
                    <a16:creationId xmlns:a16="http://schemas.microsoft.com/office/drawing/2014/main" id="{55E7C9F5-FE2F-47BE-95F6-5CC852BE36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" y="2931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07" name="Line 275">
                <a:extLst>
                  <a:ext uri="{FF2B5EF4-FFF2-40B4-BE49-F238E27FC236}">
                    <a16:creationId xmlns:a16="http://schemas.microsoft.com/office/drawing/2014/main" id="{A9EFE3CB-4AAE-4CCC-AB8D-217EF88148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" y="3507"/>
                <a:ext cx="9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08" name="Line 276">
                <a:extLst>
                  <a:ext uri="{FF2B5EF4-FFF2-40B4-BE49-F238E27FC236}">
                    <a16:creationId xmlns:a16="http://schemas.microsoft.com/office/drawing/2014/main" id="{B26E87EF-3132-4991-9948-6DF1C3C936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" y="3283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09" name="Line 277">
                <a:extLst>
                  <a:ext uri="{FF2B5EF4-FFF2-40B4-BE49-F238E27FC236}">
                    <a16:creationId xmlns:a16="http://schemas.microsoft.com/office/drawing/2014/main" id="{04DC305D-1668-4299-9C90-5C63E5DDE6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" y="3075"/>
                <a:ext cx="75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8710" name="Group 278">
              <a:extLst>
                <a:ext uri="{FF2B5EF4-FFF2-40B4-BE49-F238E27FC236}">
                  <a16:creationId xmlns:a16="http://schemas.microsoft.com/office/drawing/2014/main" id="{87D4D8F1-3046-44C9-BD81-2AAD857057B0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167" y="2840"/>
              <a:ext cx="1225" cy="862"/>
              <a:chOff x="489" y="2840"/>
              <a:chExt cx="1225" cy="862"/>
            </a:xfrm>
          </p:grpSpPr>
          <p:sp>
            <p:nvSpPr>
              <p:cNvPr id="18711" name="Freeform 279">
                <a:extLst>
                  <a:ext uri="{FF2B5EF4-FFF2-40B4-BE49-F238E27FC236}">
                    <a16:creationId xmlns:a16="http://schemas.microsoft.com/office/drawing/2014/main" id="{A4431611-E92D-428B-AE71-8B76A0443A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40"/>
                <a:ext cx="1225" cy="862"/>
              </a:xfrm>
              <a:custGeom>
                <a:avLst/>
                <a:gdLst>
                  <a:gd name="T0" fmla="*/ 499 w 1225"/>
                  <a:gd name="T1" fmla="*/ 0 h 862"/>
                  <a:gd name="T2" fmla="*/ 1225 w 1225"/>
                  <a:gd name="T3" fmla="*/ 0 h 862"/>
                  <a:gd name="T4" fmla="*/ 953 w 1225"/>
                  <a:gd name="T5" fmla="*/ 862 h 862"/>
                  <a:gd name="T6" fmla="*/ 0 w 1225"/>
                  <a:gd name="T7" fmla="*/ 862 h 862"/>
                  <a:gd name="T8" fmla="*/ 499 w 1225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5" h="862">
                    <a:moveTo>
                      <a:pt x="499" y="0"/>
                    </a:moveTo>
                    <a:lnTo>
                      <a:pt x="1225" y="0"/>
                    </a:lnTo>
                    <a:lnTo>
                      <a:pt x="953" y="862"/>
                    </a:lnTo>
                    <a:lnTo>
                      <a:pt x="0" y="862"/>
                    </a:lnTo>
                    <a:lnTo>
                      <a:pt x="499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12" name="Line 280">
                <a:extLst>
                  <a:ext uri="{FF2B5EF4-FFF2-40B4-BE49-F238E27FC236}">
                    <a16:creationId xmlns:a16="http://schemas.microsoft.com/office/drawing/2014/main" id="{9FED9A8C-393C-4F54-9BC9-51E4D518E4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3" y="2840"/>
                <a:ext cx="408" cy="8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13" name="Line 281">
                <a:extLst>
                  <a:ext uri="{FF2B5EF4-FFF2-40B4-BE49-F238E27FC236}">
                    <a16:creationId xmlns:a16="http://schemas.microsoft.com/office/drawing/2014/main" id="{5CE00DC3-15A3-4DAC-B465-7D1445AD43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" y="2931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14" name="Line 282">
                <a:extLst>
                  <a:ext uri="{FF2B5EF4-FFF2-40B4-BE49-F238E27FC236}">
                    <a16:creationId xmlns:a16="http://schemas.microsoft.com/office/drawing/2014/main" id="{17E7530C-25ED-46E6-A50C-0184C42C44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" y="3507"/>
                <a:ext cx="9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15" name="Line 283">
                <a:extLst>
                  <a:ext uri="{FF2B5EF4-FFF2-40B4-BE49-F238E27FC236}">
                    <a16:creationId xmlns:a16="http://schemas.microsoft.com/office/drawing/2014/main" id="{9588FEAE-ABF3-40A1-B728-CD119EE08C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" y="3283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16" name="Line 284">
                <a:extLst>
                  <a:ext uri="{FF2B5EF4-FFF2-40B4-BE49-F238E27FC236}">
                    <a16:creationId xmlns:a16="http://schemas.microsoft.com/office/drawing/2014/main" id="{6987B3D5-C025-44D8-A5E8-64E9D91341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" y="3075"/>
                <a:ext cx="75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8717" name="Rectangle 285">
              <a:extLst>
                <a:ext uri="{FF2B5EF4-FFF2-40B4-BE49-F238E27FC236}">
                  <a16:creationId xmlns:a16="http://schemas.microsoft.com/office/drawing/2014/main" id="{638E73B4-6AD7-43B3-B434-5B0B5394C2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1616"/>
              <a:ext cx="635" cy="136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18" name="Rectangle 286">
              <a:extLst>
                <a:ext uri="{FF2B5EF4-FFF2-40B4-BE49-F238E27FC236}">
                  <a16:creationId xmlns:a16="http://schemas.microsoft.com/office/drawing/2014/main" id="{758F4FA1-AEC8-4F00-9BF3-7AA17680F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616"/>
              <a:ext cx="681" cy="136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19" name="WordArt 287">
              <a:extLst>
                <a:ext uri="{FF2B5EF4-FFF2-40B4-BE49-F238E27FC236}">
                  <a16:creationId xmlns:a16="http://schemas.microsoft.com/office/drawing/2014/main" id="{FDB60207-6F2B-4BD3-9E32-029405ABFE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2" y="1632"/>
              <a:ext cx="528" cy="107"/>
            </a:xfrm>
            <a:prstGeom prst="rect">
              <a:avLst/>
            </a:prstGeom>
            <a:ln w="9525">
              <a:solidFill>
                <a:schemeClr val="tx1"/>
              </a:solidFill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株式会社</a:t>
              </a:r>
            </a:p>
          </p:txBody>
        </p:sp>
        <p:sp>
          <p:nvSpPr>
            <p:cNvPr id="18720" name="WordArt 288">
              <a:extLst>
                <a:ext uri="{FF2B5EF4-FFF2-40B4-BE49-F238E27FC236}">
                  <a16:creationId xmlns:a16="http://schemas.microsoft.com/office/drawing/2014/main" id="{968DDA00-BE37-4581-BEC8-8009C946BB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52" y="1632"/>
              <a:ext cx="528" cy="107"/>
            </a:xfrm>
            <a:prstGeom prst="rect">
              <a:avLst/>
            </a:prstGeom>
            <a:ln w="9525">
              <a:solidFill>
                <a:schemeClr val="tx1"/>
              </a:solidFill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□○△△</a:t>
              </a:r>
            </a:p>
          </p:txBody>
        </p:sp>
        <p:sp>
          <p:nvSpPr>
            <p:cNvPr id="18721" name="Rectangle 289">
              <a:extLst>
                <a:ext uri="{FF2B5EF4-FFF2-40B4-BE49-F238E27FC236}">
                  <a16:creationId xmlns:a16="http://schemas.microsoft.com/office/drawing/2014/main" id="{D980E24B-2156-41A7-AA21-5800FF957C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888"/>
              <a:ext cx="363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927" name="Group 495">
            <a:extLst>
              <a:ext uri="{FF2B5EF4-FFF2-40B4-BE49-F238E27FC236}">
                <a16:creationId xmlns:a16="http://schemas.microsoft.com/office/drawing/2014/main" id="{A816CD56-8180-415C-B8AD-261EFBBA21A3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1341438"/>
            <a:ext cx="1584325" cy="1047750"/>
            <a:chOff x="262" y="1752"/>
            <a:chExt cx="3358" cy="2223"/>
          </a:xfrm>
        </p:grpSpPr>
        <p:grpSp>
          <p:nvGrpSpPr>
            <p:cNvPr id="18928" name="Group 496">
              <a:extLst>
                <a:ext uri="{FF2B5EF4-FFF2-40B4-BE49-F238E27FC236}">
                  <a16:creationId xmlns:a16="http://schemas.microsoft.com/office/drawing/2014/main" id="{2614FE18-CDDB-48E1-B5C2-7FAE0EB37F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1842"/>
              <a:ext cx="3358" cy="2133"/>
              <a:chOff x="262" y="1842"/>
              <a:chExt cx="3358" cy="2133"/>
            </a:xfrm>
          </p:grpSpPr>
          <p:sp>
            <p:nvSpPr>
              <p:cNvPr id="18929" name="Rectangle 497">
                <a:extLst>
                  <a:ext uri="{FF2B5EF4-FFF2-40B4-BE49-F238E27FC236}">
                    <a16:creationId xmlns:a16="http://schemas.microsoft.com/office/drawing/2014/main" id="{8693DA39-A292-4A86-9B45-6D3863D919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842"/>
                <a:ext cx="2087" cy="953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44314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30" name="Freeform 498" descr="れんが (横)">
                <a:extLst>
                  <a:ext uri="{FF2B5EF4-FFF2-40B4-BE49-F238E27FC236}">
                    <a16:creationId xmlns:a16="http://schemas.microsoft.com/office/drawing/2014/main" id="{7484D1A5-2C9E-4EEA-8F96-7A6271D755E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939" y="2659"/>
                <a:ext cx="681" cy="1315"/>
              </a:xfrm>
              <a:custGeom>
                <a:avLst/>
                <a:gdLst>
                  <a:gd name="T0" fmla="*/ 0 w 681"/>
                  <a:gd name="T1" fmla="*/ 1315 h 1315"/>
                  <a:gd name="T2" fmla="*/ 681 w 681"/>
                  <a:gd name="T3" fmla="*/ 136 h 1315"/>
                  <a:gd name="T4" fmla="*/ 681 w 681"/>
                  <a:gd name="T5" fmla="*/ 0 h 1315"/>
                  <a:gd name="T6" fmla="*/ 0 w 681"/>
                  <a:gd name="T7" fmla="*/ 1089 h 1315"/>
                  <a:gd name="T8" fmla="*/ 0 w 681"/>
                  <a:gd name="T9" fmla="*/ 1315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1" h="1315">
                    <a:moveTo>
                      <a:pt x="0" y="1315"/>
                    </a:moveTo>
                    <a:lnTo>
                      <a:pt x="681" y="136"/>
                    </a:lnTo>
                    <a:lnTo>
                      <a:pt x="681" y="0"/>
                    </a:lnTo>
                    <a:lnTo>
                      <a:pt x="0" y="1089"/>
                    </a:lnTo>
                    <a:lnTo>
                      <a:pt x="0" y="1315"/>
                    </a:lnTo>
                    <a:close/>
                  </a:path>
                </a:pathLst>
              </a:custGeom>
              <a:pattFill prst="horzBrick">
                <a:fgClr>
                  <a:srgbClr val="993300"/>
                </a:fgClr>
                <a:bgClr>
                  <a:srgbClr val="CC9900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931" name="Freeform 499" descr="れんが (横)">
                <a:extLst>
                  <a:ext uri="{FF2B5EF4-FFF2-40B4-BE49-F238E27FC236}">
                    <a16:creationId xmlns:a16="http://schemas.microsoft.com/office/drawing/2014/main" id="{8A822B49-AF32-453E-B8F6-826514C173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" y="2659"/>
                <a:ext cx="681" cy="1315"/>
              </a:xfrm>
              <a:custGeom>
                <a:avLst/>
                <a:gdLst>
                  <a:gd name="T0" fmla="*/ 0 w 681"/>
                  <a:gd name="T1" fmla="*/ 1315 h 1315"/>
                  <a:gd name="T2" fmla="*/ 681 w 681"/>
                  <a:gd name="T3" fmla="*/ 136 h 1315"/>
                  <a:gd name="T4" fmla="*/ 681 w 681"/>
                  <a:gd name="T5" fmla="*/ 0 h 1315"/>
                  <a:gd name="T6" fmla="*/ 0 w 681"/>
                  <a:gd name="T7" fmla="*/ 1089 h 1315"/>
                  <a:gd name="T8" fmla="*/ 0 w 681"/>
                  <a:gd name="T9" fmla="*/ 1315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1" h="1315">
                    <a:moveTo>
                      <a:pt x="0" y="1315"/>
                    </a:moveTo>
                    <a:lnTo>
                      <a:pt x="681" y="136"/>
                    </a:lnTo>
                    <a:lnTo>
                      <a:pt x="681" y="0"/>
                    </a:lnTo>
                    <a:lnTo>
                      <a:pt x="0" y="1089"/>
                    </a:lnTo>
                    <a:lnTo>
                      <a:pt x="0" y="1315"/>
                    </a:lnTo>
                    <a:close/>
                  </a:path>
                </a:pathLst>
              </a:custGeom>
              <a:pattFill prst="horzBrick">
                <a:fgClr>
                  <a:srgbClr val="993300"/>
                </a:fgClr>
                <a:bgClr>
                  <a:srgbClr val="CC9900"/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932" name="AutoShape 500">
                <a:extLst>
                  <a:ext uri="{FF2B5EF4-FFF2-40B4-BE49-F238E27FC236}">
                    <a16:creationId xmlns:a16="http://schemas.microsoft.com/office/drawing/2014/main" id="{E0CBE313-AF73-4D30-B1DD-D18D0040A4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62" y="2795"/>
                <a:ext cx="3357" cy="1180"/>
              </a:xfrm>
              <a:custGeom>
                <a:avLst/>
                <a:gdLst>
                  <a:gd name="G0" fmla="+- 4336 0 0"/>
                  <a:gd name="G1" fmla="+- 21600 0 4336"/>
                  <a:gd name="G2" fmla="*/ 4336 1 2"/>
                  <a:gd name="G3" fmla="+- 21600 0 G2"/>
                  <a:gd name="G4" fmla="+/ 4336 21600 2"/>
                  <a:gd name="G5" fmla="+/ G1 0 2"/>
                  <a:gd name="G6" fmla="*/ 21600 21600 4336"/>
                  <a:gd name="G7" fmla="*/ G6 1 2"/>
                  <a:gd name="G8" fmla="+- 21600 0 G7"/>
                  <a:gd name="G9" fmla="*/ 21600 1 2"/>
                  <a:gd name="G10" fmla="+- 4336 0 G9"/>
                  <a:gd name="G11" fmla="?: G10 G8 0"/>
                  <a:gd name="G12" fmla="?: G10 G7 21600"/>
                  <a:gd name="T0" fmla="*/ 19432 w 21600"/>
                  <a:gd name="T1" fmla="*/ 10800 h 21600"/>
                  <a:gd name="T2" fmla="*/ 10800 w 21600"/>
                  <a:gd name="T3" fmla="*/ 21600 h 21600"/>
                  <a:gd name="T4" fmla="*/ 2168 w 21600"/>
                  <a:gd name="T5" fmla="*/ 10800 h 21600"/>
                  <a:gd name="T6" fmla="*/ 10800 w 21600"/>
                  <a:gd name="T7" fmla="*/ 0 h 21600"/>
                  <a:gd name="T8" fmla="*/ 3968 w 21600"/>
                  <a:gd name="T9" fmla="*/ 3968 h 21600"/>
                  <a:gd name="T10" fmla="*/ 17632 w 21600"/>
                  <a:gd name="T11" fmla="*/ 17632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336" y="21600"/>
                    </a:lnTo>
                    <a:lnTo>
                      <a:pt x="1726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100000">
                    <a:srgbClr val="CC66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8933" name="Group 501">
                <a:extLst>
                  <a:ext uri="{FF2B5EF4-FFF2-40B4-BE49-F238E27FC236}">
                    <a16:creationId xmlns:a16="http://schemas.microsoft.com/office/drawing/2014/main" id="{8B04EEC3-8FC5-44A1-989B-4200CAA571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14" y="2523"/>
                <a:ext cx="453" cy="272"/>
                <a:chOff x="1578" y="2523"/>
                <a:chExt cx="726" cy="272"/>
              </a:xfrm>
            </p:grpSpPr>
            <p:sp>
              <p:nvSpPr>
                <p:cNvPr id="18934" name="Rectangle 502">
                  <a:extLst>
                    <a:ext uri="{FF2B5EF4-FFF2-40B4-BE49-F238E27FC236}">
                      <a16:creationId xmlns:a16="http://schemas.microsoft.com/office/drawing/2014/main" id="{BFCD47B7-93D7-4674-8136-28FCD870E0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2640"/>
                  <a:ext cx="544" cy="155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>
                        <a:gamma/>
                        <a:tint val="0"/>
                        <a:invGamma/>
                      </a:srgbClr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35" name="Rectangle 503">
                  <a:extLst>
                    <a:ext uri="{FF2B5EF4-FFF2-40B4-BE49-F238E27FC236}">
                      <a16:creationId xmlns:a16="http://schemas.microsoft.com/office/drawing/2014/main" id="{DF151576-D6CB-4C99-9E0E-11132B774F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2601"/>
                  <a:ext cx="726" cy="39"/>
                </a:xfrm>
                <a:prstGeom prst="rect">
                  <a:avLst/>
                </a:prstGeom>
                <a:gradFill rotWithShape="1">
                  <a:gsLst>
                    <a:gs pos="0">
                      <a:srgbClr val="CC3300">
                        <a:gamma/>
                        <a:tint val="0"/>
                        <a:invGamma/>
                      </a:srgbClr>
                    </a:gs>
                    <a:gs pos="100000">
                      <a:srgbClr val="CC33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36" name="AutoShape 504">
                  <a:extLst>
                    <a:ext uri="{FF2B5EF4-FFF2-40B4-BE49-F238E27FC236}">
                      <a16:creationId xmlns:a16="http://schemas.microsoft.com/office/drawing/2014/main" id="{F36D964C-25FA-4895-A818-F80BBE53EF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1578" y="2523"/>
                  <a:ext cx="726" cy="78"/>
                </a:xfrm>
                <a:custGeom>
                  <a:avLst/>
                  <a:gdLst>
                    <a:gd name="G0" fmla="+- 2223 0 0"/>
                    <a:gd name="G1" fmla="+- 21600 0 2223"/>
                    <a:gd name="G2" fmla="*/ 2223 1 2"/>
                    <a:gd name="G3" fmla="+- 21600 0 G2"/>
                    <a:gd name="G4" fmla="+/ 2223 21600 2"/>
                    <a:gd name="G5" fmla="+/ G1 0 2"/>
                    <a:gd name="G6" fmla="*/ 21600 21600 2223"/>
                    <a:gd name="G7" fmla="*/ G6 1 2"/>
                    <a:gd name="G8" fmla="+- 21600 0 G7"/>
                    <a:gd name="G9" fmla="*/ 21600 1 2"/>
                    <a:gd name="G10" fmla="+- 2223 0 G9"/>
                    <a:gd name="G11" fmla="?: G10 G8 0"/>
                    <a:gd name="G12" fmla="?: G10 G7 21600"/>
                    <a:gd name="T0" fmla="*/ 20488 w 21600"/>
                    <a:gd name="T1" fmla="*/ 10800 h 21600"/>
                    <a:gd name="T2" fmla="*/ 10800 w 21600"/>
                    <a:gd name="T3" fmla="*/ 21600 h 21600"/>
                    <a:gd name="T4" fmla="*/ 1112 w 21600"/>
                    <a:gd name="T5" fmla="*/ 10800 h 21600"/>
                    <a:gd name="T6" fmla="*/ 10800 w 21600"/>
                    <a:gd name="T7" fmla="*/ 0 h 21600"/>
                    <a:gd name="T8" fmla="*/ 2912 w 21600"/>
                    <a:gd name="T9" fmla="*/ 2912 h 21600"/>
                    <a:gd name="T10" fmla="*/ 18688 w 21600"/>
                    <a:gd name="T11" fmla="*/ 18688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223" y="21600"/>
                      </a:lnTo>
                      <a:lnTo>
                        <a:pt x="1937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>
                        <a:gamma/>
                        <a:tint val="34902"/>
                        <a:invGamma/>
                      </a:srgbClr>
                    </a:gs>
                    <a:gs pos="100000">
                      <a:srgbClr val="FF00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8937" name="Rectangle 505" descr="れんが (横)">
                <a:extLst>
                  <a:ext uri="{FF2B5EF4-FFF2-40B4-BE49-F238E27FC236}">
                    <a16:creationId xmlns:a16="http://schemas.microsoft.com/office/drawing/2014/main" id="{E87EBEF3-69E1-4AB2-BF96-67511959AB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3748"/>
                <a:ext cx="1316" cy="227"/>
              </a:xfrm>
              <a:prstGeom prst="rect">
                <a:avLst/>
              </a:prstGeom>
              <a:pattFill prst="horzBrick">
                <a:fgClr>
                  <a:srgbClr val="993300"/>
                </a:fgClr>
                <a:bgClr>
                  <a:srgbClr val="CC9900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38" name="Rectangle 506">
                <a:extLst>
                  <a:ext uri="{FF2B5EF4-FFF2-40B4-BE49-F238E27FC236}">
                    <a16:creationId xmlns:a16="http://schemas.microsoft.com/office/drawing/2014/main" id="{2F96631D-FFB0-4906-BD01-950C3DD14E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3702"/>
                <a:ext cx="91" cy="2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39" name="Rectangle 507" descr="縦線 (太)">
                <a:extLst>
                  <a:ext uri="{FF2B5EF4-FFF2-40B4-BE49-F238E27FC236}">
                    <a16:creationId xmlns:a16="http://schemas.microsoft.com/office/drawing/2014/main" id="{FB380AB8-7A80-4EC5-AF9D-FFBBF32402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793"/>
                <a:ext cx="726" cy="181"/>
              </a:xfrm>
              <a:prstGeom prst="rect">
                <a:avLst/>
              </a:prstGeom>
              <a:pattFill prst="dkVert">
                <a:fgClr>
                  <a:srgbClr val="333333">
                    <a:alpha val="50000"/>
                  </a:srgb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8940" name="Group 508">
                <a:extLst>
                  <a:ext uri="{FF2B5EF4-FFF2-40B4-BE49-F238E27FC236}">
                    <a16:creationId xmlns:a16="http://schemas.microsoft.com/office/drawing/2014/main" id="{C5BFE4E4-3150-4067-86D1-5282CBA8C8A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87" y="2021"/>
                <a:ext cx="307" cy="275"/>
                <a:chOff x="3800" y="527"/>
                <a:chExt cx="999" cy="999"/>
              </a:xfrm>
            </p:grpSpPr>
            <p:grpSp>
              <p:nvGrpSpPr>
                <p:cNvPr id="18941" name="Group 509">
                  <a:extLst>
                    <a:ext uri="{FF2B5EF4-FFF2-40B4-BE49-F238E27FC236}">
                      <a16:creationId xmlns:a16="http://schemas.microsoft.com/office/drawing/2014/main" id="{53A21019-1C30-4201-82A1-045C8C00DD2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800" y="527"/>
                  <a:ext cx="999" cy="999"/>
                  <a:chOff x="3800" y="527"/>
                  <a:chExt cx="999" cy="999"/>
                </a:xfrm>
              </p:grpSpPr>
              <p:grpSp>
                <p:nvGrpSpPr>
                  <p:cNvPr id="18942" name="Group 510">
                    <a:extLst>
                      <a:ext uri="{FF2B5EF4-FFF2-40B4-BE49-F238E27FC236}">
                        <a16:creationId xmlns:a16="http://schemas.microsoft.com/office/drawing/2014/main" id="{FE4BB192-7086-41D4-8485-652706746D9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800" y="527"/>
                    <a:ext cx="999" cy="999"/>
                    <a:chOff x="3800" y="527"/>
                    <a:chExt cx="999" cy="999"/>
                  </a:xfrm>
                </p:grpSpPr>
                <p:sp>
                  <p:nvSpPr>
                    <p:cNvPr id="18943" name="Rectangle 511">
                      <a:extLst>
                        <a:ext uri="{FF2B5EF4-FFF2-40B4-BE49-F238E27FC236}">
                          <a16:creationId xmlns:a16="http://schemas.microsoft.com/office/drawing/2014/main" id="{C5C43B05-E7C1-44D3-B1AC-5A0F48273C8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3824" y="979"/>
                      <a:ext cx="44" cy="91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944" name="Rectangle 512">
                      <a:extLst>
                        <a:ext uri="{FF2B5EF4-FFF2-40B4-BE49-F238E27FC236}">
                          <a16:creationId xmlns:a16="http://schemas.microsoft.com/office/drawing/2014/main" id="{B4C74EBF-F883-4BC7-ABC0-28B492A2E05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732" y="979"/>
                      <a:ext cx="44" cy="91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945" name="Rectangle 513">
                      <a:extLst>
                        <a:ext uri="{FF2B5EF4-FFF2-40B4-BE49-F238E27FC236}">
                          <a16:creationId xmlns:a16="http://schemas.microsoft.com/office/drawing/2014/main" id="{D20E0AA8-C74F-40BA-AE0E-EE3E63978AB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4276" y="527"/>
                      <a:ext cx="44" cy="91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946" name="Rectangle 514">
                      <a:extLst>
                        <a:ext uri="{FF2B5EF4-FFF2-40B4-BE49-F238E27FC236}">
                          <a16:creationId xmlns:a16="http://schemas.microsoft.com/office/drawing/2014/main" id="{31EC2F02-8DA4-4019-BA94-43B2491147F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4276" y="1434"/>
                      <a:ext cx="44" cy="92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947" name="Group 515">
                    <a:extLst>
                      <a:ext uri="{FF2B5EF4-FFF2-40B4-BE49-F238E27FC236}">
                        <a16:creationId xmlns:a16="http://schemas.microsoft.com/office/drawing/2014/main" id="{C4A5B286-20A2-42AD-95CC-1BE319DAE98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800" y="527"/>
                    <a:ext cx="999" cy="999"/>
                    <a:chOff x="3800" y="527"/>
                    <a:chExt cx="999" cy="999"/>
                  </a:xfrm>
                </p:grpSpPr>
                <p:sp>
                  <p:nvSpPr>
                    <p:cNvPr id="18948" name="Rectangle 516">
                      <a:extLst>
                        <a:ext uri="{FF2B5EF4-FFF2-40B4-BE49-F238E27FC236}">
                          <a16:creationId xmlns:a16="http://schemas.microsoft.com/office/drawing/2014/main" id="{C5EC15E5-A551-4ED7-AE1E-C759DA11A29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3824" y="979"/>
                      <a:ext cx="44" cy="91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949" name="Rectangle 517">
                      <a:extLst>
                        <a:ext uri="{FF2B5EF4-FFF2-40B4-BE49-F238E27FC236}">
                          <a16:creationId xmlns:a16="http://schemas.microsoft.com/office/drawing/2014/main" id="{05E0718E-07AB-4191-83F6-CAE3C33E2B7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732" y="979"/>
                      <a:ext cx="44" cy="91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950" name="Rectangle 518">
                      <a:extLst>
                        <a:ext uri="{FF2B5EF4-FFF2-40B4-BE49-F238E27FC236}">
                          <a16:creationId xmlns:a16="http://schemas.microsoft.com/office/drawing/2014/main" id="{11675EC1-9D97-4D68-8BC5-D5A1FBEAC47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4276" y="527"/>
                      <a:ext cx="44" cy="91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951" name="Rectangle 519">
                      <a:extLst>
                        <a:ext uri="{FF2B5EF4-FFF2-40B4-BE49-F238E27FC236}">
                          <a16:creationId xmlns:a16="http://schemas.microsoft.com/office/drawing/2014/main" id="{50295874-CC13-40B5-A1D3-07846BB95D8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4276" y="1434"/>
                      <a:ext cx="44" cy="92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952" name="Group 520">
                    <a:extLst>
                      <a:ext uri="{FF2B5EF4-FFF2-40B4-BE49-F238E27FC236}">
                        <a16:creationId xmlns:a16="http://schemas.microsoft.com/office/drawing/2014/main" id="{7B479085-3408-4E33-B687-D4FBC622005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800" y="527"/>
                    <a:ext cx="999" cy="999"/>
                    <a:chOff x="3800" y="527"/>
                    <a:chExt cx="999" cy="999"/>
                  </a:xfrm>
                </p:grpSpPr>
                <p:sp>
                  <p:nvSpPr>
                    <p:cNvPr id="18953" name="Rectangle 521">
                      <a:extLst>
                        <a:ext uri="{FF2B5EF4-FFF2-40B4-BE49-F238E27FC236}">
                          <a16:creationId xmlns:a16="http://schemas.microsoft.com/office/drawing/2014/main" id="{83324E4A-86FC-49B3-B3EF-0293BAD41AD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3824" y="979"/>
                      <a:ext cx="44" cy="91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954" name="Rectangle 522">
                      <a:extLst>
                        <a:ext uri="{FF2B5EF4-FFF2-40B4-BE49-F238E27FC236}">
                          <a16:creationId xmlns:a16="http://schemas.microsoft.com/office/drawing/2014/main" id="{2E3AEDF7-C561-41DE-9882-EB553B33DB1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732" y="979"/>
                      <a:ext cx="44" cy="91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955" name="Rectangle 523">
                      <a:extLst>
                        <a:ext uri="{FF2B5EF4-FFF2-40B4-BE49-F238E27FC236}">
                          <a16:creationId xmlns:a16="http://schemas.microsoft.com/office/drawing/2014/main" id="{432BDD1D-4B14-4ADA-873C-F846AAC3851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4276" y="527"/>
                      <a:ext cx="44" cy="91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956" name="Rectangle 524">
                      <a:extLst>
                        <a:ext uri="{FF2B5EF4-FFF2-40B4-BE49-F238E27FC236}">
                          <a16:creationId xmlns:a16="http://schemas.microsoft.com/office/drawing/2014/main" id="{95E30E06-52EA-40CD-98DE-CF6FFC49334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4276" y="1434"/>
                      <a:ext cx="44" cy="92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sp>
              <p:nvSpPr>
                <p:cNvPr id="18957" name="Oval 525">
                  <a:extLst>
                    <a:ext uri="{FF2B5EF4-FFF2-40B4-BE49-F238E27FC236}">
                      <a16:creationId xmlns:a16="http://schemas.microsoft.com/office/drawing/2014/main" id="{2FE54BEE-1EFE-47DB-BC91-15AA80BC92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4" y="981"/>
                  <a:ext cx="91" cy="91"/>
                </a:xfrm>
                <a:prstGeom prst="ellipse">
                  <a:avLst/>
                </a:pr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58" name="AutoShape 526">
                  <a:extLst>
                    <a:ext uri="{FF2B5EF4-FFF2-40B4-BE49-F238E27FC236}">
                      <a16:creationId xmlns:a16="http://schemas.microsoft.com/office/drawing/2014/main" id="{FE1B5AD5-40F0-4F27-9FD9-7BB9FB35EF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4255" y="754"/>
                  <a:ext cx="91" cy="27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59" name="AutoShape 527">
                  <a:extLst>
                    <a:ext uri="{FF2B5EF4-FFF2-40B4-BE49-F238E27FC236}">
                      <a16:creationId xmlns:a16="http://schemas.microsoft.com/office/drawing/2014/main" id="{BA7AD9B5-0B8D-4B4F-BE89-D14E381948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73" y="1026"/>
                  <a:ext cx="55" cy="36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8960" name="Rectangle 528">
                <a:extLst>
                  <a:ext uri="{FF2B5EF4-FFF2-40B4-BE49-F238E27FC236}">
                    <a16:creationId xmlns:a16="http://schemas.microsoft.com/office/drawing/2014/main" id="{FFC61A7E-BC0E-4079-80AC-1F23393E9C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205"/>
                <a:ext cx="318" cy="18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tint val="0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61" name="Rectangle 529">
                <a:extLst>
                  <a:ext uri="{FF2B5EF4-FFF2-40B4-BE49-F238E27FC236}">
                    <a16:creationId xmlns:a16="http://schemas.microsoft.com/office/drawing/2014/main" id="{260A0D14-F74F-4D0A-8E07-0689813FB9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2205"/>
                <a:ext cx="318" cy="18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tint val="0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62" name="Rectangle 530">
                <a:extLst>
                  <a:ext uri="{FF2B5EF4-FFF2-40B4-BE49-F238E27FC236}">
                    <a16:creationId xmlns:a16="http://schemas.microsoft.com/office/drawing/2014/main" id="{146176EA-B987-486F-B003-9BA0E666CB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523"/>
                <a:ext cx="318" cy="18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tint val="0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63" name="Rectangle 531">
                <a:extLst>
                  <a:ext uri="{FF2B5EF4-FFF2-40B4-BE49-F238E27FC236}">
                    <a16:creationId xmlns:a16="http://schemas.microsoft.com/office/drawing/2014/main" id="{1683C862-F65B-4695-9571-EA3A9E4631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2523"/>
                <a:ext cx="318" cy="18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tint val="0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64" name="Rectangle 532">
                <a:extLst>
                  <a:ext uri="{FF2B5EF4-FFF2-40B4-BE49-F238E27FC236}">
                    <a16:creationId xmlns:a16="http://schemas.microsoft.com/office/drawing/2014/main" id="{47D824D0-E227-41D7-B5BB-CA9925587F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205"/>
                <a:ext cx="318" cy="18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tint val="0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65" name="Rectangle 533">
                <a:extLst>
                  <a:ext uri="{FF2B5EF4-FFF2-40B4-BE49-F238E27FC236}">
                    <a16:creationId xmlns:a16="http://schemas.microsoft.com/office/drawing/2014/main" id="{8835FF53-D436-45B0-B927-0EBB594D6A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2205"/>
                <a:ext cx="318" cy="18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tint val="0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66" name="Rectangle 534">
                <a:extLst>
                  <a:ext uri="{FF2B5EF4-FFF2-40B4-BE49-F238E27FC236}">
                    <a16:creationId xmlns:a16="http://schemas.microsoft.com/office/drawing/2014/main" id="{34CA7CFC-1D7F-42D0-ABB1-09C7BF668C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523"/>
                <a:ext cx="318" cy="18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tint val="0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67" name="Rectangle 535">
                <a:extLst>
                  <a:ext uri="{FF2B5EF4-FFF2-40B4-BE49-F238E27FC236}">
                    <a16:creationId xmlns:a16="http://schemas.microsoft.com/office/drawing/2014/main" id="{A999CC31-3F57-4007-BA0F-0CA6B18D14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2523"/>
                <a:ext cx="318" cy="18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tint val="0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8968" name="Group 536">
                <a:extLst>
                  <a:ext uri="{FF2B5EF4-FFF2-40B4-BE49-F238E27FC236}">
                    <a16:creationId xmlns:a16="http://schemas.microsoft.com/office/drawing/2014/main" id="{14240FD5-CBE1-43FE-ABF7-1A84E21F6D5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4" y="2342"/>
                <a:ext cx="641" cy="1316"/>
                <a:chOff x="444" y="2523"/>
                <a:chExt cx="641" cy="1316"/>
              </a:xfrm>
            </p:grpSpPr>
            <p:grpSp>
              <p:nvGrpSpPr>
                <p:cNvPr id="18969" name="Group 537">
                  <a:extLst>
                    <a:ext uri="{FF2B5EF4-FFF2-40B4-BE49-F238E27FC236}">
                      <a16:creationId xmlns:a16="http://schemas.microsoft.com/office/drawing/2014/main" id="{DEDFE127-2E2A-4ADF-B3BD-48A5C7C5389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07" y="2523"/>
                  <a:ext cx="278" cy="726"/>
                  <a:chOff x="353" y="1616"/>
                  <a:chExt cx="363" cy="998"/>
                </a:xfrm>
              </p:grpSpPr>
              <p:sp>
                <p:nvSpPr>
                  <p:cNvPr id="18970" name="AutoShape 538">
                    <a:extLst>
                      <a:ext uri="{FF2B5EF4-FFF2-40B4-BE49-F238E27FC236}">
                        <a16:creationId xmlns:a16="http://schemas.microsoft.com/office/drawing/2014/main" id="{1B1D1CB1-2656-4C7E-81AB-68F00AE9FB5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2115"/>
                    <a:ext cx="91" cy="49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663300"/>
                      </a:gs>
                      <a:gs pos="100000">
                        <a:srgbClr val="66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71" name="Freeform 539">
                    <a:extLst>
                      <a:ext uri="{FF2B5EF4-FFF2-40B4-BE49-F238E27FC236}">
                        <a16:creationId xmlns:a16="http://schemas.microsoft.com/office/drawing/2014/main" id="{FC95EDCA-022A-4E9A-A560-D42D8CDB5D2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" y="1616"/>
                    <a:ext cx="363" cy="741"/>
                  </a:xfrm>
                  <a:custGeom>
                    <a:avLst/>
                    <a:gdLst>
                      <a:gd name="T0" fmla="*/ 182 w 363"/>
                      <a:gd name="T1" fmla="*/ 0 h 741"/>
                      <a:gd name="T2" fmla="*/ 0 w 363"/>
                      <a:gd name="T3" fmla="*/ 635 h 741"/>
                      <a:gd name="T4" fmla="*/ 182 w 363"/>
                      <a:gd name="T5" fmla="*/ 635 h 741"/>
                      <a:gd name="T6" fmla="*/ 363 w 363"/>
                      <a:gd name="T7" fmla="*/ 635 h 741"/>
                      <a:gd name="T8" fmla="*/ 182 w 363"/>
                      <a:gd name="T9" fmla="*/ 0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3" h="741">
                        <a:moveTo>
                          <a:pt x="182" y="0"/>
                        </a:moveTo>
                        <a:cubicBezTo>
                          <a:pt x="122" y="0"/>
                          <a:pt x="0" y="529"/>
                          <a:pt x="0" y="635"/>
                        </a:cubicBezTo>
                        <a:cubicBezTo>
                          <a:pt x="0" y="741"/>
                          <a:pt x="122" y="635"/>
                          <a:pt x="182" y="635"/>
                        </a:cubicBezTo>
                        <a:cubicBezTo>
                          <a:pt x="242" y="635"/>
                          <a:pt x="363" y="741"/>
                          <a:pt x="363" y="635"/>
                        </a:cubicBezTo>
                        <a:cubicBezTo>
                          <a:pt x="363" y="529"/>
                          <a:pt x="242" y="0"/>
                          <a:pt x="182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72" name="Group 540">
                  <a:extLst>
                    <a:ext uri="{FF2B5EF4-FFF2-40B4-BE49-F238E27FC236}">
                      <a16:creationId xmlns:a16="http://schemas.microsoft.com/office/drawing/2014/main" id="{0057EC35-5FD7-4A21-ABF3-507C60A93C3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86" y="2720"/>
                  <a:ext cx="278" cy="726"/>
                  <a:chOff x="353" y="1616"/>
                  <a:chExt cx="363" cy="998"/>
                </a:xfrm>
              </p:grpSpPr>
              <p:sp>
                <p:nvSpPr>
                  <p:cNvPr id="18973" name="AutoShape 541">
                    <a:extLst>
                      <a:ext uri="{FF2B5EF4-FFF2-40B4-BE49-F238E27FC236}">
                        <a16:creationId xmlns:a16="http://schemas.microsoft.com/office/drawing/2014/main" id="{DE0BBC7F-3309-4358-B8B6-FB00FF69518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2115"/>
                    <a:ext cx="91" cy="49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663300"/>
                      </a:gs>
                      <a:gs pos="100000">
                        <a:srgbClr val="66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74" name="Freeform 542">
                    <a:extLst>
                      <a:ext uri="{FF2B5EF4-FFF2-40B4-BE49-F238E27FC236}">
                        <a16:creationId xmlns:a16="http://schemas.microsoft.com/office/drawing/2014/main" id="{EEFB712B-E614-49E8-83BA-9DE19FAFA5E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" y="1616"/>
                    <a:ext cx="363" cy="741"/>
                  </a:xfrm>
                  <a:custGeom>
                    <a:avLst/>
                    <a:gdLst>
                      <a:gd name="T0" fmla="*/ 182 w 363"/>
                      <a:gd name="T1" fmla="*/ 0 h 741"/>
                      <a:gd name="T2" fmla="*/ 0 w 363"/>
                      <a:gd name="T3" fmla="*/ 635 h 741"/>
                      <a:gd name="T4" fmla="*/ 182 w 363"/>
                      <a:gd name="T5" fmla="*/ 635 h 741"/>
                      <a:gd name="T6" fmla="*/ 363 w 363"/>
                      <a:gd name="T7" fmla="*/ 635 h 741"/>
                      <a:gd name="T8" fmla="*/ 182 w 363"/>
                      <a:gd name="T9" fmla="*/ 0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3" h="741">
                        <a:moveTo>
                          <a:pt x="182" y="0"/>
                        </a:moveTo>
                        <a:cubicBezTo>
                          <a:pt x="122" y="0"/>
                          <a:pt x="0" y="529"/>
                          <a:pt x="0" y="635"/>
                        </a:cubicBezTo>
                        <a:cubicBezTo>
                          <a:pt x="0" y="741"/>
                          <a:pt x="122" y="635"/>
                          <a:pt x="182" y="635"/>
                        </a:cubicBezTo>
                        <a:cubicBezTo>
                          <a:pt x="242" y="635"/>
                          <a:pt x="363" y="741"/>
                          <a:pt x="363" y="635"/>
                        </a:cubicBezTo>
                        <a:cubicBezTo>
                          <a:pt x="363" y="529"/>
                          <a:pt x="242" y="0"/>
                          <a:pt x="182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75" name="Group 543">
                  <a:extLst>
                    <a:ext uri="{FF2B5EF4-FFF2-40B4-BE49-F238E27FC236}">
                      <a16:creationId xmlns:a16="http://schemas.microsoft.com/office/drawing/2014/main" id="{C53DEA8D-413B-469C-B754-B612B2CB5D0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65" y="2917"/>
                  <a:ext cx="278" cy="726"/>
                  <a:chOff x="353" y="1616"/>
                  <a:chExt cx="363" cy="998"/>
                </a:xfrm>
              </p:grpSpPr>
              <p:sp>
                <p:nvSpPr>
                  <p:cNvPr id="18976" name="AutoShape 544">
                    <a:extLst>
                      <a:ext uri="{FF2B5EF4-FFF2-40B4-BE49-F238E27FC236}">
                        <a16:creationId xmlns:a16="http://schemas.microsoft.com/office/drawing/2014/main" id="{B5188004-FB79-4162-9FCC-C29295DBA96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2115"/>
                    <a:ext cx="91" cy="49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663300"/>
                      </a:gs>
                      <a:gs pos="100000">
                        <a:srgbClr val="66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77" name="Freeform 545">
                    <a:extLst>
                      <a:ext uri="{FF2B5EF4-FFF2-40B4-BE49-F238E27FC236}">
                        <a16:creationId xmlns:a16="http://schemas.microsoft.com/office/drawing/2014/main" id="{F8A2BE6E-FA87-47B6-B2CC-E2CA690398A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" y="1616"/>
                    <a:ext cx="363" cy="741"/>
                  </a:xfrm>
                  <a:custGeom>
                    <a:avLst/>
                    <a:gdLst>
                      <a:gd name="T0" fmla="*/ 182 w 363"/>
                      <a:gd name="T1" fmla="*/ 0 h 741"/>
                      <a:gd name="T2" fmla="*/ 0 w 363"/>
                      <a:gd name="T3" fmla="*/ 635 h 741"/>
                      <a:gd name="T4" fmla="*/ 182 w 363"/>
                      <a:gd name="T5" fmla="*/ 635 h 741"/>
                      <a:gd name="T6" fmla="*/ 363 w 363"/>
                      <a:gd name="T7" fmla="*/ 635 h 741"/>
                      <a:gd name="T8" fmla="*/ 182 w 363"/>
                      <a:gd name="T9" fmla="*/ 0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3" h="741">
                        <a:moveTo>
                          <a:pt x="182" y="0"/>
                        </a:moveTo>
                        <a:cubicBezTo>
                          <a:pt x="122" y="0"/>
                          <a:pt x="0" y="529"/>
                          <a:pt x="0" y="635"/>
                        </a:cubicBezTo>
                        <a:cubicBezTo>
                          <a:pt x="0" y="741"/>
                          <a:pt x="122" y="635"/>
                          <a:pt x="182" y="635"/>
                        </a:cubicBezTo>
                        <a:cubicBezTo>
                          <a:pt x="242" y="635"/>
                          <a:pt x="363" y="741"/>
                          <a:pt x="363" y="635"/>
                        </a:cubicBezTo>
                        <a:cubicBezTo>
                          <a:pt x="363" y="529"/>
                          <a:pt x="242" y="0"/>
                          <a:pt x="182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78" name="Group 546">
                  <a:extLst>
                    <a:ext uri="{FF2B5EF4-FFF2-40B4-BE49-F238E27FC236}">
                      <a16:creationId xmlns:a16="http://schemas.microsoft.com/office/drawing/2014/main" id="{BF4C3A8A-CC6B-4EEF-9188-EF17AAAFD10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44" y="3113"/>
                  <a:ext cx="278" cy="726"/>
                  <a:chOff x="353" y="1616"/>
                  <a:chExt cx="363" cy="998"/>
                </a:xfrm>
              </p:grpSpPr>
              <p:sp>
                <p:nvSpPr>
                  <p:cNvPr id="18979" name="AutoShape 547">
                    <a:extLst>
                      <a:ext uri="{FF2B5EF4-FFF2-40B4-BE49-F238E27FC236}">
                        <a16:creationId xmlns:a16="http://schemas.microsoft.com/office/drawing/2014/main" id="{677A5897-81AA-4326-85FD-B88758F20B7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2115"/>
                    <a:ext cx="91" cy="49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663300"/>
                      </a:gs>
                      <a:gs pos="100000">
                        <a:srgbClr val="66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80" name="Freeform 548">
                    <a:extLst>
                      <a:ext uri="{FF2B5EF4-FFF2-40B4-BE49-F238E27FC236}">
                        <a16:creationId xmlns:a16="http://schemas.microsoft.com/office/drawing/2014/main" id="{15076A05-1C64-4957-A6AA-5BFBBAD369E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" y="1616"/>
                    <a:ext cx="363" cy="741"/>
                  </a:xfrm>
                  <a:custGeom>
                    <a:avLst/>
                    <a:gdLst>
                      <a:gd name="T0" fmla="*/ 182 w 363"/>
                      <a:gd name="T1" fmla="*/ 0 h 741"/>
                      <a:gd name="T2" fmla="*/ 0 w 363"/>
                      <a:gd name="T3" fmla="*/ 635 h 741"/>
                      <a:gd name="T4" fmla="*/ 182 w 363"/>
                      <a:gd name="T5" fmla="*/ 635 h 741"/>
                      <a:gd name="T6" fmla="*/ 363 w 363"/>
                      <a:gd name="T7" fmla="*/ 635 h 741"/>
                      <a:gd name="T8" fmla="*/ 182 w 363"/>
                      <a:gd name="T9" fmla="*/ 0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3" h="741">
                        <a:moveTo>
                          <a:pt x="182" y="0"/>
                        </a:moveTo>
                        <a:cubicBezTo>
                          <a:pt x="122" y="0"/>
                          <a:pt x="0" y="529"/>
                          <a:pt x="0" y="635"/>
                        </a:cubicBezTo>
                        <a:cubicBezTo>
                          <a:pt x="0" y="741"/>
                          <a:pt x="122" y="635"/>
                          <a:pt x="182" y="635"/>
                        </a:cubicBezTo>
                        <a:cubicBezTo>
                          <a:pt x="242" y="635"/>
                          <a:pt x="363" y="741"/>
                          <a:pt x="363" y="635"/>
                        </a:cubicBezTo>
                        <a:cubicBezTo>
                          <a:pt x="363" y="529"/>
                          <a:pt x="242" y="0"/>
                          <a:pt x="182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981" name="Group 549">
                <a:extLst>
                  <a:ext uri="{FF2B5EF4-FFF2-40B4-BE49-F238E27FC236}">
                    <a16:creationId xmlns:a16="http://schemas.microsoft.com/office/drawing/2014/main" id="{7D4679C2-3A90-403F-8A41-681EB19CAB5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2802" y="2342"/>
                <a:ext cx="641" cy="1316"/>
                <a:chOff x="444" y="2523"/>
                <a:chExt cx="641" cy="1316"/>
              </a:xfrm>
            </p:grpSpPr>
            <p:grpSp>
              <p:nvGrpSpPr>
                <p:cNvPr id="18982" name="Group 550">
                  <a:extLst>
                    <a:ext uri="{FF2B5EF4-FFF2-40B4-BE49-F238E27FC236}">
                      <a16:creationId xmlns:a16="http://schemas.microsoft.com/office/drawing/2014/main" id="{7669DF0C-8968-4324-9EC1-B8A4BB3F662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07" y="2523"/>
                  <a:ext cx="278" cy="726"/>
                  <a:chOff x="353" y="1616"/>
                  <a:chExt cx="363" cy="998"/>
                </a:xfrm>
              </p:grpSpPr>
              <p:sp>
                <p:nvSpPr>
                  <p:cNvPr id="18983" name="AutoShape 551">
                    <a:extLst>
                      <a:ext uri="{FF2B5EF4-FFF2-40B4-BE49-F238E27FC236}">
                        <a16:creationId xmlns:a16="http://schemas.microsoft.com/office/drawing/2014/main" id="{DE1A5648-5E72-4820-AC85-2AA5F59B81B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2115"/>
                    <a:ext cx="91" cy="49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663300"/>
                      </a:gs>
                      <a:gs pos="100000">
                        <a:srgbClr val="66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84" name="Freeform 552">
                    <a:extLst>
                      <a:ext uri="{FF2B5EF4-FFF2-40B4-BE49-F238E27FC236}">
                        <a16:creationId xmlns:a16="http://schemas.microsoft.com/office/drawing/2014/main" id="{FBEEEB04-B414-4658-8256-A2AE8D510A8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" y="1616"/>
                    <a:ext cx="363" cy="741"/>
                  </a:xfrm>
                  <a:custGeom>
                    <a:avLst/>
                    <a:gdLst>
                      <a:gd name="T0" fmla="*/ 182 w 363"/>
                      <a:gd name="T1" fmla="*/ 0 h 741"/>
                      <a:gd name="T2" fmla="*/ 0 w 363"/>
                      <a:gd name="T3" fmla="*/ 635 h 741"/>
                      <a:gd name="T4" fmla="*/ 182 w 363"/>
                      <a:gd name="T5" fmla="*/ 635 h 741"/>
                      <a:gd name="T6" fmla="*/ 363 w 363"/>
                      <a:gd name="T7" fmla="*/ 635 h 741"/>
                      <a:gd name="T8" fmla="*/ 182 w 363"/>
                      <a:gd name="T9" fmla="*/ 0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3" h="741">
                        <a:moveTo>
                          <a:pt x="182" y="0"/>
                        </a:moveTo>
                        <a:cubicBezTo>
                          <a:pt x="122" y="0"/>
                          <a:pt x="0" y="529"/>
                          <a:pt x="0" y="635"/>
                        </a:cubicBezTo>
                        <a:cubicBezTo>
                          <a:pt x="0" y="741"/>
                          <a:pt x="122" y="635"/>
                          <a:pt x="182" y="635"/>
                        </a:cubicBezTo>
                        <a:cubicBezTo>
                          <a:pt x="242" y="635"/>
                          <a:pt x="363" y="741"/>
                          <a:pt x="363" y="635"/>
                        </a:cubicBezTo>
                        <a:cubicBezTo>
                          <a:pt x="363" y="529"/>
                          <a:pt x="242" y="0"/>
                          <a:pt x="182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85" name="Group 553">
                  <a:extLst>
                    <a:ext uri="{FF2B5EF4-FFF2-40B4-BE49-F238E27FC236}">
                      <a16:creationId xmlns:a16="http://schemas.microsoft.com/office/drawing/2014/main" id="{FE2A8D4F-8E9F-4AE0-8E43-72080BAEFA5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86" y="2720"/>
                  <a:ext cx="278" cy="726"/>
                  <a:chOff x="353" y="1616"/>
                  <a:chExt cx="363" cy="998"/>
                </a:xfrm>
              </p:grpSpPr>
              <p:sp>
                <p:nvSpPr>
                  <p:cNvPr id="18986" name="AutoShape 554">
                    <a:extLst>
                      <a:ext uri="{FF2B5EF4-FFF2-40B4-BE49-F238E27FC236}">
                        <a16:creationId xmlns:a16="http://schemas.microsoft.com/office/drawing/2014/main" id="{74C03C97-F28F-472E-A96B-FE43BC3E503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2115"/>
                    <a:ext cx="91" cy="49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663300"/>
                      </a:gs>
                      <a:gs pos="100000">
                        <a:srgbClr val="66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87" name="Freeform 555">
                    <a:extLst>
                      <a:ext uri="{FF2B5EF4-FFF2-40B4-BE49-F238E27FC236}">
                        <a16:creationId xmlns:a16="http://schemas.microsoft.com/office/drawing/2014/main" id="{20B15769-D016-4E5C-A1A9-2181A483ACD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" y="1616"/>
                    <a:ext cx="363" cy="741"/>
                  </a:xfrm>
                  <a:custGeom>
                    <a:avLst/>
                    <a:gdLst>
                      <a:gd name="T0" fmla="*/ 182 w 363"/>
                      <a:gd name="T1" fmla="*/ 0 h 741"/>
                      <a:gd name="T2" fmla="*/ 0 w 363"/>
                      <a:gd name="T3" fmla="*/ 635 h 741"/>
                      <a:gd name="T4" fmla="*/ 182 w 363"/>
                      <a:gd name="T5" fmla="*/ 635 h 741"/>
                      <a:gd name="T6" fmla="*/ 363 w 363"/>
                      <a:gd name="T7" fmla="*/ 635 h 741"/>
                      <a:gd name="T8" fmla="*/ 182 w 363"/>
                      <a:gd name="T9" fmla="*/ 0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3" h="741">
                        <a:moveTo>
                          <a:pt x="182" y="0"/>
                        </a:moveTo>
                        <a:cubicBezTo>
                          <a:pt x="122" y="0"/>
                          <a:pt x="0" y="529"/>
                          <a:pt x="0" y="635"/>
                        </a:cubicBezTo>
                        <a:cubicBezTo>
                          <a:pt x="0" y="741"/>
                          <a:pt x="122" y="635"/>
                          <a:pt x="182" y="635"/>
                        </a:cubicBezTo>
                        <a:cubicBezTo>
                          <a:pt x="242" y="635"/>
                          <a:pt x="363" y="741"/>
                          <a:pt x="363" y="635"/>
                        </a:cubicBezTo>
                        <a:cubicBezTo>
                          <a:pt x="363" y="529"/>
                          <a:pt x="242" y="0"/>
                          <a:pt x="182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88" name="Group 556">
                  <a:extLst>
                    <a:ext uri="{FF2B5EF4-FFF2-40B4-BE49-F238E27FC236}">
                      <a16:creationId xmlns:a16="http://schemas.microsoft.com/office/drawing/2014/main" id="{56DC50C7-B194-4619-82AC-3556D7F3DAB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65" y="2917"/>
                  <a:ext cx="278" cy="726"/>
                  <a:chOff x="353" y="1616"/>
                  <a:chExt cx="363" cy="998"/>
                </a:xfrm>
              </p:grpSpPr>
              <p:sp>
                <p:nvSpPr>
                  <p:cNvPr id="18989" name="AutoShape 557">
                    <a:extLst>
                      <a:ext uri="{FF2B5EF4-FFF2-40B4-BE49-F238E27FC236}">
                        <a16:creationId xmlns:a16="http://schemas.microsoft.com/office/drawing/2014/main" id="{B89432D3-B9FF-4E73-9364-2697D0D768E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2115"/>
                    <a:ext cx="91" cy="49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663300"/>
                      </a:gs>
                      <a:gs pos="100000">
                        <a:srgbClr val="66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90" name="Freeform 558">
                    <a:extLst>
                      <a:ext uri="{FF2B5EF4-FFF2-40B4-BE49-F238E27FC236}">
                        <a16:creationId xmlns:a16="http://schemas.microsoft.com/office/drawing/2014/main" id="{2B84AEA8-9BE8-45DA-8018-A22F0A39AB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" y="1616"/>
                    <a:ext cx="363" cy="741"/>
                  </a:xfrm>
                  <a:custGeom>
                    <a:avLst/>
                    <a:gdLst>
                      <a:gd name="T0" fmla="*/ 182 w 363"/>
                      <a:gd name="T1" fmla="*/ 0 h 741"/>
                      <a:gd name="T2" fmla="*/ 0 w 363"/>
                      <a:gd name="T3" fmla="*/ 635 h 741"/>
                      <a:gd name="T4" fmla="*/ 182 w 363"/>
                      <a:gd name="T5" fmla="*/ 635 h 741"/>
                      <a:gd name="T6" fmla="*/ 363 w 363"/>
                      <a:gd name="T7" fmla="*/ 635 h 741"/>
                      <a:gd name="T8" fmla="*/ 182 w 363"/>
                      <a:gd name="T9" fmla="*/ 0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3" h="741">
                        <a:moveTo>
                          <a:pt x="182" y="0"/>
                        </a:moveTo>
                        <a:cubicBezTo>
                          <a:pt x="122" y="0"/>
                          <a:pt x="0" y="529"/>
                          <a:pt x="0" y="635"/>
                        </a:cubicBezTo>
                        <a:cubicBezTo>
                          <a:pt x="0" y="741"/>
                          <a:pt x="122" y="635"/>
                          <a:pt x="182" y="635"/>
                        </a:cubicBezTo>
                        <a:cubicBezTo>
                          <a:pt x="242" y="635"/>
                          <a:pt x="363" y="741"/>
                          <a:pt x="363" y="635"/>
                        </a:cubicBezTo>
                        <a:cubicBezTo>
                          <a:pt x="363" y="529"/>
                          <a:pt x="242" y="0"/>
                          <a:pt x="182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91" name="Group 559">
                  <a:extLst>
                    <a:ext uri="{FF2B5EF4-FFF2-40B4-BE49-F238E27FC236}">
                      <a16:creationId xmlns:a16="http://schemas.microsoft.com/office/drawing/2014/main" id="{3E0BCD81-3BA7-45BE-B95F-B2F00E24C78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44" y="3113"/>
                  <a:ext cx="278" cy="726"/>
                  <a:chOff x="353" y="1616"/>
                  <a:chExt cx="363" cy="998"/>
                </a:xfrm>
              </p:grpSpPr>
              <p:sp>
                <p:nvSpPr>
                  <p:cNvPr id="18992" name="AutoShape 560">
                    <a:extLst>
                      <a:ext uri="{FF2B5EF4-FFF2-40B4-BE49-F238E27FC236}">
                        <a16:creationId xmlns:a16="http://schemas.microsoft.com/office/drawing/2014/main" id="{3CB823AA-D068-480A-90D6-5950855CB0B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2115"/>
                    <a:ext cx="91" cy="49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663300"/>
                      </a:gs>
                      <a:gs pos="100000">
                        <a:srgbClr val="66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93" name="Freeform 561">
                    <a:extLst>
                      <a:ext uri="{FF2B5EF4-FFF2-40B4-BE49-F238E27FC236}">
                        <a16:creationId xmlns:a16="http://schemas.microsoft.com/office/drawing/2014/main" id="{49CAF5F8-BAE9-41FF-B04C-260CB3666F2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" y="1616"/>
                    <a:ext cx="363" cy="741"/>
                  </a:xfrm>
                  <a:custGeom>
                    <a:avLst/>
                    <a:gdLst>
                      <a:gd name="T0" fmla="*/ 182 w 363"/>
                      <a:gd name="T1" fmla="*/ 0 h 741"/>
                      <a:gd name="T2" fmla="*/ 0 w 363"/>
                      <a:gd name="T3" fmla="*/ 635 h 741"/>
                      <a:gd name="T4" fmla="*/ 182 w 363"/>
                      <a:gd name="T5" fmla="*/ 635 h 741"/>
                      <a:gd name="T6" fmla="*/ 363 w 363"/>
                      <a:gd name="T7" fmla="*/ 635 h 741"/>
                      <a:gd name="T8" fmla="*/ 182 w 363"/>
                      <a:gd name="T9" fmla="*/ 0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3" h="741">
                        <a:moveTo>
                          <a:pt x="182" y="0"/>
                        </a:moveTo>
                        <a:cubicBezTo>
                          <a:pt x="122" y="0"/>
                          <a:pt x="0" y="529"/>
                          <a:pt x="0" y="635"/>
                        </a:cubicBezTo>
                        <a:cubicBezTo>
                          <a:pt x="0" y="741"/>
                          <a:pt x="122" y="635"/>
                          <a:pt x="182" y="635"/>
                        </a:cubicBezTo>
                        <a:cubicBezTo>
                          <a:pt x="242" y="635"/>
                          <a:pt x="363" y="741"/>
                          <a:pt x="363" y="635"/>
                        </a:cubicBezTo>
                        <a:cubicBezTo>
                          <a:pt x="363" y="529"/>
                          <a:pt x="242" y="0"/>
                          <a:pt x="182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18994" name="Rectangle 562">
                <a:extLst>
                  <a:ext uri="{FF2B5EF4-FFF2-40B4-BE49-F238E27FC236}">
                    <a16:creationId xmlns:a16="http://schemas.microsoft.com/office/drawing/2014/main" id="{33E51D1F-58FD-4E9E-9D43-3A69DB2B9D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842"/>
                <a:ext cx="2087" cy="46"/>
              </a:xfrm>
              <a:prstGeom prst="rect">
                <a:avLst/>
              </a:prstGeom>
              <a:gradFill rotWithShape="1">
                <a:gsLst>
                  <a:gs pos="0">
                    <a:srgbClr val="FF0000"/>
                  </a:gs>
                  <a:gs pos="50000">
                    <a:srgbClr val="FF0000">
                      <a:gamma/>
                      <a:tint val="44314"/>
                      <a:invGamma/>
                    </a:srgbClr>
                  </a:gs>
                  <a:gs pos="100000">
                    <a:srgbClr val="FF00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95" name="Rectangle 563">
                <a:extLst>
                  <a:ext uri="{FF2B5EF4-FFF2-40B4-BE49-F238E27FC236}">
                    <a16:creationId xmlns:a16="http://schemas.microsoft.com/office/drawing/2014/main" id="{C79608A4-E32D-4FC2-8960-9B6195C74B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" y="3657"/>
                <a:ext cx="498" cy="227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96" name="Rectangle 564">
                <a:extLst>
                  <a:ext uri="{FF2B5EF4-FFF2-40B4-BE49-F238E27FC236}">
                    <a16:creationId xmlns:a16="http://schemas.microsoft.com/office/drawing/2014/main" id="{AF6B19E2-CAF7-46FC-8CBA-D6A5D91D7A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3430"/>
                <a:ext cx="590" cy="227"/>
              </a:xfrm>
              <a:prstGeom prst="rect">
                <a:avLst/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100000">
                    <a:srgbClr val="FF00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97" name="Rectangle 565" descr="れんが (横)">
                <a:extLst>
                  <a:ext uri="{FF2B5EF4-FFF2-40B4-BE49-F238E27FC236}">
                    <a16:creationId xmlns:a16="http://schemas.microsoft.com/office/drawing/2014/main" id="{8FDB9C8D-39C5-44FD-A490-ED6E6E4892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748"/>
                <a:ext cx="1316" cy="227"/>
              </a:xfrm>
              <a:prstGeom prst="rect">
                <a:avLst/>
              </a:prstGeom>
              <a:pattFill prst="horzBrick">
                <a:fgClr>
                  <a:srgbClr val="993300"/>
                </a:fgClr>
                <a:bgClr>
                  <a:srgbClr val="CC9900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98" name="Rectangle 566">
                <a:extLst>
                  <a:ext uri="{FF2B5EF4-FFF2-40B4-BE49-F238E27FC236}">
                    <a16:creationId xmlns:a16="http://schemas.microsoft.com/office/drawing/2014/main" id="{54A0CA59-95C6-4130-9F57-EBA1DD0787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702"/>
                <a:ext cx="91" cy="2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999" name="AutoShape 567">
              <a:extLst>
                <a:ext uri="{FF2B5EF4-FFF2-40B4-BE49-F238E27FC236}">
                  <a16:creationId xmlns:a16="http://schemas.microsoft.com/office/drawing/2014/main" id="{19DA4635-DC49-4BA4-9B97-72500467BD2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897" y="1752"/>
              <a:ext cx="2087" cy="90"/>
            </a:xfrm>
            <a:custGeom>
              <a:avLst/>
              <a:gdLst>
                <a:gd name="G0" fmla="+- 3183 0 0"/>
                <a:gd name="G1" fmla="+- 21600 0 3183"/>
                <a:gd name="G2" fmla="*/ 3183 1 2"/>
                <a:gd name="G3" fmla="+- 21600 0 G2"/>
                <a:gd name="G4" fmla="+/ 3183 21600 2"/>
                <a:gd name="G5" fmla="+/ G1 0 2"/>
                <a:gd name="G6" fmla="*/ 21600 21600 3183"/>
                <a:gd name="G7" fmla="*/ G6 1 2"/>
                <a:gd name="G8" fmla="+- 21600 0 G7"/>
                <a:gd name="G9" fmla="*/ 21600 1 2"/>
                <a:gd name="G10" fmla="+- 3183 0 G9"/>
                <a:gd name="G11" fmla="?: G10 G8 0"/>
                <a:gd name="G12" fmla="?: G10 G7 21600"/>
                <a:gd name="T0" fmla="*/ 20008 w 21600"/>
                <a:gd name="T1" fmla="*/ 10800 h 21600"/>
                <a:gd name="T2" fmla="*/ 10800 w 21600"/>
                <a:gd name="T3" fmla="*/ 21600 h 21600"/>
                <a:gd name="T4" fmla="*/ 1592 w 21600"/>
                <a:gd name="T5" fmla="*/ 10800 h 21600"/>
                <a:gd name="T6" fmla="*/ 10800 w 21600"/>
                <a:gd name="T7" fmla="*/ 0 h 21600"/>
                <a:gd name="T8" fmla="*/ 3392 w 21600"/>
                <a:gd name="T9" fmla="*/ 3392 h 21600"/>
                <a:gd name="T10" fmla="*/ 18208 w 21600"/>
                <a:gd name="T11" fmla="*/ 1820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183" y="21600"/>
                  </a:lnTo>
                  <a:lnTo>
                    <a:pt x="18417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100000">
                  <a:srgbClr val="FF00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362" name="Group 930">
            <a:extLst>
              <a:ext uri="{FF2B5EF4-FFF2-40B4-BE49-F238E27FC236}">
                <a16:creationId xmlns:a16="http://schemas.microsoft.com/office/drawing/2014/main" id="{9B7F81B5-0AEA-404C-AC9B-D19C00181910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801938"/>
            <a:ext cx="1584325" cy="1541462"/>
            <a:chOff x="262" y="709"/>
            <a:chExt cx="3357" cy="3266"/>
          </a:xfrm>
        </p:grpSpPr>
        <p:sp>
          <p:nvSpPr>
            <p:cNvPr id="19363" name="Rectangle 931" descr="格子 (小)">
              <a:extLst>
                <a:ext uri="{FF2B5EF4-FFF2-40B4-BE49-F238E27FC236}">
                  <a16:creationId xmlns:a16="http://schemas.microsoft.com/office/drawing/2014/main" id="{11460BB6-5B7B-44C6-B6CB-280C24B9ED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709"/>
              <a:ext cx="1542" cy="317"/>
            </a:xfrm>
            <a:prstGeom prst="rect">
              <a:avLst/>
            </a:prstGeom>
            <a:pattFill prst="smGrid">
              <a:fgClr>
                <a:srgbClr val="CC9900"/>
              </a:fgClr>
              <a:bgClr>
                <a:srgbClr val="993300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64" name="Rectangle 932" descr="格子 (小)">
              <a:extLst>
                <a:ext uri="{FF2B5EF4-FFF2-40B4-BE49-F238E27FC236}">
                  <a16:creationId xmlns:a16="http://schemas.microsoft.com/office/drawing/2014/main" id="{39115B13-4FBC-40AF-9620-4B5839FC79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1026"/>
              <a:ext cx="1996" cy="1769"/>
            </a:xfrm>
            <a:prstGeom prst="rect">
              <a:avLst/>
            </a:prstGeom>
            <a:pattFill prst="smGrid">
              <a:fgClr>
                <a:srgbClr val="CC9900"/>
              </a:fgClr>
              <a:bgClr>
                <a:srgbClr val="993300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65" name="AutoShape 933">
              <a:extLst>
                <a:ext uri="{FF2B5EF4-FFF2-40B4-BE49-F238E27FC236}">
                  <a16:creationId xmlns:a16="http://schemas.microsoft.com/office/drawing/2014/main" id="{31CA6FF5-A59D-44FE-9B72-87633919C4C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" y="2795"/>
              <a:ext cx="3357" cy="1180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66" name="Rectangle 934">
              <a:extLst>
                <a:ext uri="{FF2B5EF4-FFF2-40B4-BE49-F238E27FC236}">
                  <a16:creationId xmlns:a16="http://schemas.microsoft.com/office/drawing/2014/main" id="{9AA4BA41-33BB-447B-80F4-F0D020D2F5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1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67" name="Rectangle 935">
              <a:extLst>
                <a:ext uri="{FF2B5EF4-FFF2-40B4-BE49-F238E27FC236}">
                  <a16:creationId xmlns:a16="http://schemas.microsoft.com/office/drawing/2014/main" id="{8BCC88BB-DDA9-415E-94D0-AAD05C5576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68" name="Rectangle 936">
              <a:extLst>
                <a:ext uri="{FF2B5EF4-FFF2-40B4-BE49-F238E27FC236}">
                  <a16:creationId xmlns:a16="http://schemas.microsoft.com/office/drawing/2014/main" id="{7A8F4241-75AB-4FA5-AC1D-DCA2A42297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369" name="Group 937">
              <a:extLst>
                <a:ext uri="{FF2B5EF4-FFF2-40B4-BE49-F238E27FC236}">
                  <a16:creationId xmlns:a16="http://schemas.microsoft.com/office/drawing/2014/main" id="{5084A5B6-3A4B-4E64-B15C-3B7D1077D0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2840"/>
              <a:ext cx="1225" cy="862"/>
              <a:chOff x="489" y="2840"/>
              <a:chExt cx="1225" cy="862"/>
            </a:xfrm>
          </p:grpSpPr>
          <p:sp>
            <p:nvSpPr>
              <p:cNvPr id="19370" name="Freeform 938">
                <a:extLst>
                  <a:ext uri="{FF2B5EF4-FFF2-40B4-BE49-F238E27FC236}">
                    <a16:creationId xmlns:a16="http://schemas.microsoft.com/office/drawing/2014/main" id="{A1198AC6-FE25-4484-8999-D1F3D4097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40"/>
                <a:ext cx="1225" cy="862"/>
              </a:xfrm>
              <a:custGeom>
                <a:avLst/>
                <a:gdLst>
                  <a:gd name="T0" fmla="*/ 499 w 1225"/>
                  <a:gd name="T1" fmla="*/ 0 h 862"/>
                  <a:gd name="T2" fmla="*/ 1225 w 1225"/>
                  <a:gd name="T3" fmla="*/ 0 h 862"/>
                  <a:gd name="T4" fmla="*/ 953 w 1225"/>
                  <a:gd name="T5" fmla="*/ 862 h 862"/>
                  <a:gd name="T6" fmla="*/ 0 w 1225"/>
                  <a:gd name="T7" fmla="*/ 862 h 862"/>
                  <a:gd name="T8" fmla="*/ 499 w 1225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5" h="862">
                    <a:moveTo>
                      <a:pt x="499" y="0"/>
                    </a:moveTo>
                    <a:lnTo>
                      <a:pt x="1225" y="0"/>
                    </a:lnTo>
                    <a:lnTo>
                      <a:pt x="953" y="862"/>
                    </a:lnTo>
                    <a:lnTo>
                      <a:pt x="0" y="862"/>
                    </a:lnTo>
                    <a:lnTo>
                      <a:pt x="499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71" name="Line 939">
                <a:extLst>
                  <a:ext uri="{FF2B5EF4-FFF2-40B4-BE49-F238E27FC236}">
                    <a16:creationId xmlns:a16="http://schemas.microsoft.com/office/drawing/2014/main" id="{BA0720D1-0553-4828-BF85-36B94EF870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3" y="2840"/>
                <a:ext cx="408" cy="8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72" name="Line 940">
                <a:extLst>
                  <a:ext uri="{FF2B5EF4-FFF2-40B4-BE49-F238E27FC236}">
                    <a16:creationId xmlns:a16="http://schemas.microsoft.com/office/drawing/2014/main" id="{E7FA8239-D413-4D57-945C-D876A9A81A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" y="2931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73" name="Line 941">
                <a:extLst>
                  <a:ext uri="{FF2B5EF4-FFF2-40B4-BE49-F238E27FC236}">
                    <a16:creationId xmlns:a16="http://schemas.microsoft.com/office/drawing/2014/main" id="{77378DA7-6C55-4DAA-8F84-79C1D1DB40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" y="3507"/>
                <a:ext cx="9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74" name="Line 942">
                <a:extLst>
                  <a:ext uri="{FF2B5EF4-FFF2-40B4-BE49-F238E27FC236}">
                    <a16:creationId xmlns:a16="http://schemas.microsoft.com/office/drawing/2014/main" id="{37F35EED-31F0-45B9-8991-C53FC90881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" y="3283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75" name="Line 943">
                <a:extLst>
                  <a:ext uri="{FF2B5EF4-FFF2-40B4-BE49-F238E27FC236}">
                    <a16:creationId xmlns:a16="http://schemas.microsoft.com/office/drawing/2014/main" id="{42CA682B-AD52-4D81-8C38-966022B98F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" y="3075"/>
                <a:ext cx="75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9376" name="Group 944">
              <a:extLst>
                <a:ext uri="{FF2B5EF4-FFF2-40B4-BE49-F238E27FC236}">
                  <a16:creationId xmlns:a16="http://schemas.microsoft.com/office/drawing/2014/main" id="{C70C49AB-C63C-45F7-AAE4-7A639116BE9C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167" y="2840"/>
              <a:ext cx="1225" cy="862"/>
              <a:chOff x="489" y="2840"/>
              <a:chExt cx="1225" cy="862"/>
            </a:xfrm>
          </p:grpSpPr>
          <p:sp>
            <p:nvSpPr>
              <p:cNvPr id="19377" name="Freeform 945">
                <a:extLst>
                  <a:ext uri="{FF2B5EF4-FFF2-40B4-BE49-F238E27FC236}">
                    <a16:creationId xmlns:a16="http://schemas.microsoft.com/office/drawing/2014/main" id="{29202168-81D6-4D99-AFCA-D1A20E966F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40"/>
                <a:ext cx="1225" cy="862"/>
              </a:xfrm>
              <a:custGeom>
                <a:avLst/>
                <a:gdLst>
                  <a:gd name="T0" fmla="*/ 499 w 1225"/>
                  <a:gd name="T1" fmla="*/ 0 h 862"/>
                  <a:gd name="T2" fmla="*/ 1225 w 1225"/>
                  <a:gd name="T3" fmla="*/ 0 h 862"/>
                  <a:gd name="T4" fmla="*/ 953 w 1225"/>
                  <a:gd name="T5" fmla="*/ 862 h 862"/>
                  <a:gd name="T6" fmla="*/ 0 w 1225"/>
                  <a:gd name="T7" fmla="*/ 862 h 862"/>
                  <a:gd name="T8" fmla="*/ 499 w 1225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5" h="862">
                    <a:moveTo>
                      <a:pt x="499" y="0"/>
                    </a:moveTo>
                    <a:lnTo>
                      <a:pt x="1225" y="0"/>
                    </a:lnTo>
                    <a:lnTo>
                      <a:pt x="953" y="862"/>
                    </a:lnTo>
                    <a:lnTo>
                      <a:pt x="0" y="862"/>
                    </a:lnTo>
                    <a:lnTo>
                      <a:pt x="499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78" name="Line 946">
                <a:extLst>
                  <a:ext uri="{FF2B5EF4-FFF2-40B4-BE49-F238E27FC236}">
                    <a16:creationId xmlns:a16="http://schemas.microsoft.com/office/drawing/2014/main" id="{3562118A-7EEF-40CC-A69A-B6906F1D18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3" y="2840"/>
                <a:ext cx="408" cy="8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79" name="Line 947">
                <a:extLst>
                  <a:ext uri="{FF2B5EF4-FFF2-40B4-BE49-F238E27FC236}">
                    <a16:creationId xmlns:a16="http://schemas.microsoft.com/office/drawing/2014/main" id="{15260333-CAA6-43B1-BC06-B234F186C9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" y="2931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80" name="Line 948">
                <a:extLst>
                  <a:ext uri="{FF2B5EF4-FFF2-40B4-BE49-F238E27FC236}">
                    <a16:creationId xmlns:a16="http://schemas.microsoft.com/office/drawing/2014/main" id="{EA7C2C33-EF02-4D80-95D6-EFDC434956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" y="3507"/>
                <a:ext cx="9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81" name="Line 949">
                <a:extLst>
                  <a:ext uri="{FF2B5EF4-FFF2-40B4-BE49-F238E27FC236}">
                    <a16:creationId xmlns:a16="http://schemas.microsoft.com/office/drawing/2014/main" id="{F029796F-F37E-42B7-9344-4FE0F06BCB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" y="3283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82" name="Line 950">
                <a:extLst>
                  <a:ext uri="{FF2B5EF4-FFF2-40B4-BE49-F238E27FC236}">
                    <a16:creationId xmlns:a16="http://schemas.microsoft.com/office/drawing/2014/main" id="{C4AE2C82-AE0E-485B-B6AD-12164F2BDC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" y="3075"/>
                <a:ext cx="75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9383" name="Rectangle 951">
              <a:extLst>
                <a:ext uri="{FF2B5EF4-FFF2-40B4-BE49-F238E27FC236}">
                  <a16:creationId xmlns:a16="http://schemas.microsoft.com/office/drawing/2014/main" id="{5457A132-5DDD-43CC-9786-30AE98B66A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84" name="Rectangle 952">
              <a:extLst>
                <a:ext uri="{FF2B5EF4-FFF2-40B4-BE49-F238E27FC236}">
                  <a16:creationId xmlns:a16="http://schemas.microsoft.com/office/drawing/2014/main" id="{C4F0E3E8-DFB0-4576-9C85-518EE69402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85" name="Rectangle 953">
              <a:extLst>
                <a:ext uri="{FF2B5EF4-FFF2-40B4-BE49-F238E27FC236}">
                  <a16:creationId xmlns:a16="http://schemas.microsoft.com/office/drawing/2014/main" id="{2E2DCAF0-9C3D-48F2-9095-C56839F6E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86" name="Rectangle 954">
              <a:extLst>
                <a:ext uri="{FF2B5EF4-FFF2-40B4-BE49-F238E27FC236}">
                  <a16:creationId xmlns:a16="http://schemas.microsoft.com/office/drawing/2014/main" id="{F099E0C5-20C4-4A5F-92DB-8A339D1DB2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87" name="Rectangle 955">
              <a:extLst>
                <a:ext uri="{FF2B5EF4-FFF2-40B4-BE49-F238E27FC236}">
                  <a16:creationId xmlns:a16="http://schemas.microsoft.com/office/drawing/2014/main" id="{2E9CE82B-B720-4C87-AFC7-4A4190B917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88" name="Rectangle 956">
              <a:extLst>
                <a:ext uri="{FF2B5EF4-FFF2-40B4-BE49-F238E27FC236}">
                  <a16:creationId xmlns:a16="http://schemas.microsoft.com/office/drawing/2014/main" id="{54D62E57-D07D-4078-80CE-76577E9C0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89" name="Rectangle 957">
              <a:extLst>
                <a:ext uri="{FF2B5EF4-FFF2-40B4-BE49-F238E27FC236}">
                  <a16:creationId xmlns:a16="http://schemas.microsoft.com/office/drawing/2014/main" id="{9CA21B19-854C-49A6-A299-5BDB2E89A3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90" name="Rectangle 958">
              <a:extLst>
                <a:ext uri="{FF2B5EF4-FFF2-40B4-BE49-F238E27FC236}">
                  <a16:creationId xmlns:a16="http://schemas.microsoft.com/office/drawing/2014/main" id="{9CB5AB4A-0249-4F8B-9116-5D660E6CEE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91" name="Rectangle 959">
              <a:extLst>
                <a:ext uri="{FF2B5EF4-FFF2-40B4-BE49-F238E27FC236}">
                  <a16:creationId xmlns:a16="http://schemas.microsoft.com/office/drawing/2014/main" id="{5A871F25-A11F-4692-AE46-98711D931D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92" name="Rectangle 960">
              <a:extLst>
                <a:ext uri="{FF2B5EF4-FFF2-40B4-BE49-F238E27FC236}">
                  <a16:creationId xmlns:a16="http://schemas.microsoft.com/office/drawing/2014/main" id="{A2380414-026E-43BA-9C49-55DD20EA73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93" name="Rectangle 961">
              <a:extLst>
                <a:ext uri="{FF2B5EF4-FFF2-40B4-BE49-F238E27FC236}">
                  <a16:creationId xmlns:a16="http://schemas.microsoft.com/office/drawing/2014/main" id="{9B59E724-6286-429E-BADB-832976BE4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94" name="Rectangle 962">
              <a:extLst>
                <a:ext uri="{FF2B5EF4-FFF2-40B4-BE49-F238E27FC236}">
                  <a16:creationId xmlns:a16="http://schemas.microsoft.com/office/drawing/2014/main" id="{3757A6CD-7BBD-4FE6-992D-FCBDFDB2B6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95" name="Rectangle 963">
              <a:extLst>
                <a:ext uri="{FF2B5EF4-FFF2-40B4-BE49-F238E27FC236}">
                  <a16:creationId xmlns:a16="http://schemas.microsoft.com/office/drawing/2014/main" id="{E588E132-94A3-41BE-9227-A1DC4F7B2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9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96" name="Rectangle 964">
              <a:extLst>
                <a:ext uri="{FF2B5EF4-FFF2-40B4-BE49-F238E27FC236}">
                  <a16:creationId xmlns:a16="http://schemas.microsoft.com/office/drawing/2014/main" id="{5F9BE193-4B7B-42C7-8D7B-7E7547EBF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9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97" name="Rectangle 965">
              <a:extLst>
                <a:ext uri="{FF2B5EF4-FFF2-40B4-BE49-F238E27FC236}">
                  <a16:creationId xmlns:a16="http://schemas.microsoft.com/office/drawing/2014/main" id="{7D4501BC-BF4C-42B1-AF33-AA63417403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1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98" name="Rectangle 966">
              <a:extLst>
                <a:ext uri="{FF2B5EF4-FFF2-40B4-BE49-F238E27FC236}">
                  <a16:creationId xmlns:a16="http://schemas.microsoft.com/office/drawing/2014/main" id="{319316D4-A864-4D6F-962D-852DA234B3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1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99" name="Rectangle 967">
              <a:extLst>
                <a:ext uri="{FF2B5EF4-FFF2-40B4-BE49-F238E27FC236}">
                  <a16:creationId xmlns:a16="http://schemas.microsoft.com/office/drawing/2014/main" id="{A86663A8-5EED-4A30-96F9-51B6A2B18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00" name="Rectangle 968">
              <a:extLst>
                <a:ext uri="{FF2B5EF4-FFF2-40B4-BE49-F238E27FC236}">
                  <a16:creationId xmlns:a16="http://schemas.microsoft.com/office/drawing/2014/main" id="{20228B7A-FA88-4CF7-BC78-7BD5EAFFA9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01" name="Rectangle 969">
              <a:extLst>
                <a:ext uri="{FF2B5EF4-FFF2-40B4-BE49-F238E27FC236}">
                  <a16:creationId xmlns:a16="http://schemas.microsoft.com/office/drawing/2014/main" id="{8FF7F1C2-D9E5-45E4-B452-F319408C77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02" name="Rectangle 970">
              <a:extLst>
                <a:ext uri="{FF2B5EF4-FFF2-40B4-BE49-F238E27FC236}">
                  <a16:creationId xmlns:a16="http://schemas.microsoft.com/office/drawing/2014/main" id="{70124C63-BFD9-4DC9-B887-0013FE7117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03" name="Rectangle 971">
              <a:extLst>
                <a:ext uri="{FF2B5EF4-FFF2-40B4-BE49-F238E27FC236}">
                  <a16:creationId xmlns:a16="http://schemas.microsoft.com/office/drawing/2014/main" id="{04469855-744A-4647-94A9-7AC74D36EA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04" name="Rectangle 972">
              <a:extLst>
                <a:ext uri="{FF2B5EF4-FFF2-40B4-BE49-F238E27FC236}">
                  <a16:creationId xmlns:a16="http://schemas.microsoft.com/office/drawing/2014/main" id="{374879E1-6A31-42AC-B527-29402A193A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05" name="Rectangle 973">
              <a:extLst>
                <a:ext uri="{FF2B5EF4-FFF2-40B4-BE49-F238E27FC236}">
                  <a16:creationId xmlns:a16="http://schemas.microsoft.com/office/drawing/2014/main" id="{6B50667D-1AAC-477B-A6B6-0954D117EE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4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06" name="Rectangle 974">
              <a:extLst>
                <a:ext uri="{FF2B5EF4-FFF2-40B4-BE49-F238E27FC236}">
                  <a16:creationId xmlns:a16="http://schemas.microsoft.com/office/drawing/2014/main" id="{A31B9C24-035A-4E03-81C4-90206CD6E3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4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07" name="Rectangle 975">
              <a:extLst>
                <a:ext uri="{FF2B5EF4-FFF2-40B4-BE49-F238E27FC236}">
                  <a16:creationId xmlns:a16="http://schemas.microsoft.com/office/drawing/2014/main" id="{EF076785-01DF-4952-8E6D-4855F4A30A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08" name="Rectangle 976">
              <a:extLst>
                <a:ext uri="{FF2B5EF4-FFF2-40B4-BE49-F238E27FC236}">
                  <a16:creationId xmlns:a16="http://schemas.microsoft.com/office/drawing/2014/main" id="{A458A6CF-4698-44B2-9030-FF7BF4AAA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09" name="Rectangle 977">
              <a:extLst>
                <a:ext uri="{FF2B5EF4-FFF2-40B4-BE49-F238E27FC236}">
                  <a16:creationId xmlns:a16="http://schemas.microsoft.com/office/drawing/2014/main" id="{63A66591-4046-4137-AC45-FF951053B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10" name="Rectangle 978">
              <a:extLst>
                <a:ext uri="{FF2B5EF4-FFF2-40B4-BE49-F238E27FC236}">
                  <a16:creationId xmlns:a16="http://schemas.microsoft.com/office/drawing/2014/main" id="{F9F79087-C58E-48BE-94D9-3246840DA4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11" name="Rectangle 979">
              <a:extLst>
                <a:ext uri="{FF2B5EF4-FFF2-40B4-BE49-F238E27FC236}">
                  <a16:creationId xmlns:a16="http://schemas.microsoft.com/office/drawing/2014/main" id="{0D129E29-76B5-4F78-A1E9-2719643EB7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12" name="Rectangle 980">
              <a:extLst>
                <a:ext uri="{FF2B5EF4-FFF2-40B4-BE49-F238E27FC236}">
                  <a16:creationId xmlns:a16="http://schemas.microsoft.com/office/drawing/2014/main" id="{32D545A8-3C9E-453C-BDEE-A7B5299B24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13" name="Rectangle 981">
              <a:extLst>
                <a:ext uri="{FF2B5EF4-FFF2-40B4-BE49-F238E27FC236}">
                  <a16:creationId xmlns:a16="http://schemas.microsoft.com/office/drawing/2014/main" id="{CA9A8AC5-C90F-488E-8CC7-C2A2457EBB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14" name="Rectangle 982">
              <a:extLst>
                <a:ext uri="{FF2B5EF4-FFF2-40B4-BE49-F238E27FC236}">
                  <a16:creationId xmlns:a16="http://schemas.microsoft.com/office/drawing/2014/main" id="{4E4899BF-0332-41EB-82D8-BE84B4AF9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415" name="Group 983">
              <a:extLst>
                <a:ext uri="{FF2B5EF4-FFF2-40B4-BE49-F238E27FC236}">
                  <a16:creationId xmlns:a16="http://schemas.microsoft.com/office/drawing/2014/main" id="{A052C7FB-930D-45BA-9A29-FF66F9D49CB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7" y="1344"/>
              <a:ext cx="2087" cy="136"/>
              <a:chOff x="897" y="1344"/>
              <a:chExt cx="908" cy="136"/>
            </a:xfrm>
          </p:grpSpPr>
          <p:sp>
            <p:nvSpPr>
              <p:cNvPr id="19416" name="Rectangle 984" descr="格子 (小)">
                <a:extLst>
                  <a:ext uri="{FF2B5EF4-FFF2-40B4-BE49-F238E27FC236}">
                    <a16:creationId xmlns:a16="http://schemas.microsoft.com/office/drawing/2014/main" id="{150E94F2-16E2-4B6A-B95E-305862ED2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pattFill prst="smGrid">
                <a:fgClr>
                  <a:srgbClr val="CC9900"/>
                </a:fgClr>
                <a:bgClr>
                  <a:srgbClr val="993300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17" name="Rectangle 985">
                <a:extLst>
                  <a:ext uri="{FF2B5EF4-FFF2-40B4-BE49-F238E27FC236}">
                    <a16:creationId xmlns:a16="http://schemas.microsoft.com/office/drawing/2014/main" id="{E49D7826-356F-4BC8-80A1-3CCECA95A7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gradFill rotWithShape="0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60001"/>
                    </a:schemeClr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418" name="Rectangle 986">
              <a:extLst>
                <a:ext uri="{FF2B5EF4-FFF2-40B4-BE49-F238E27FC236}">
                  <a16:creationId xmlns:a16="http://schemas.microsoft.com/office/drawing/2014/main" id="{7455A9C3-6639-4430-B5F3-6EC9A60666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845"/>
              <a:ext cx="226" cy="136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19" name="Rectangle 987">
              <a:extLst>
                <a:ext uri="{FF2B5EF4-FFF2-40B4-BE49-F238E27FC236}">
                  <a16:creationId xmlns:a16="http://schemas.microsoft.com/office/drawing/2014/main" id="{ECA836F4-EB11-469F-9F1A-D67AB040FF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845"/>
              <a:ext cx="226" cy="136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20" name="Rectangle 988" descr="ひし形 (枠のみ)">
              <a:extLst>
                <a:ext uri="{FF2B5EF4-FFF2-40B4-BE49-F238E27FC236}">
                  <a16:creationId xmlns:a16="http://schemas.microsoft.com/office/drawing/2014/main" id="{2B55ACED-E269-493B-8D49-87967C848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935"/>
              <a:ext cx="1905" cy="91"/>
            </a:xfrm>
            <a:prstGeom prst="rect">
              <a:avLst/>
            </a:prstGeom>
            <a:pattFill prst="openDmnd">
              <a:fgClr>
                <a:schemeClr val="hlink"/>
              </a:fgClr>
              <a:bgClr>
                <a:srgbClr val="EAEAEA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421" name="Group 989">
              <a:extLst>
                <a:ext uri="{FF2B5EF4-FFF2-40B4-BE49-F238E27FC236}">
                  <a16:creationId xmlns:a16="http://schemas.microsoft.com/office/drawing/2014/main" id="{2ED8E72A-3548-401A-BEA1-60AC03126E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7" y="1706"/>
              <a:ext cx="2087" cy="136"/>
              <a:chOff x="897" y="1344"/>
              <a:chExt cx="908" cy="136"/>
            </a:xfrm>
          </p:grpSpPr>
          <p:sp>
            <p:nvSpPr>
              <p:cNvPr id="19422" name="Rectangle 990" descr="格子 (小)">
                <a:extLst>
                  <a:ext uri="{FF2B5EF4-FFF2-40B4-BE49-F238E27FC236}">
                    <a16:creationId xmlns:a16="http://schemas.microsoft.com/office/drawing/2014/main" id="{6BF1965A-472C-401B-A205-EB2EB3F87E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pattFill prst="smGrid">
                <a:fgClr>
                  <a:srgbClr val="CC9900"/>
                </a:fgClr>
                <a:bgClr>
                  <a:srgbClr val="993300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23" name="Rectangle 991">
                <a:extLst>
                  <a:ext uri="{FF2B5EF4-FFF2-40B4-BE49-F238E27FC236}">
                    <a16:creationId xmlns:a16="http://schemas.microsoft.com/office/drawing/2014/main" id="{19F0CAB4-B022-4422-BB58-B5C68846F0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gradFill rotWithShape="0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60001"/>
                    </a:schemeClr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424" name="Group 992">
              <a:extLst>
                <a:ext uri="{FF2B5EF4-FFF2-40B4-BE49-F238E27FC236}">
                  <a16:creationId xmlns:a16="http://schemas.microsoft.com/office/drawing/2014/main" id="{9422C346-CB20-43FC-A19F-FDC686029B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7" y="2024"/>
              <a:ext cx="2087" cy="136"/>
              <a:chOff x="897" y="1344"/>
              <a:chExt cx="908" cy="136"/>
            </a:xfrm>
          </p:grpSpPr>
          <p:sp>
            <p:nvSpPr>
              <p:cNvPr id="19425" name="Rectangle 993" descr="格子 (小)">
                <a:extLst>
                  <a:ext uri="{FF2B5EF4-FFF2-40B4-BE49-F238E27FC236}">
                    <a16:creationId xmlns:a16="http://schemas.microsoft.com/office/drawing/2014/main" id="{D37CEC4A-B245-4A02-AC1E-9D3EDAA2C4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pattFill prst="smGrid">
                <a:fgClr>
                  <a:srgbClr val="CC9900"/>
                </a:fgClr>
                <a:bgClr>
                  <a:srgbClr val="993300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26" name="Rectangle 994">
                <a:extLst>
                  <a:ext uri="{FF2B5EF4-FFF2-40B4-BE49-F238E27FC236}">
                    <a16:creationId xmlns:a16="http://schemas.microsoft.com/office/drawing/2014/main" id="{0F641F4B-3428-4F86-BA49-7E707C7C60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gradFill rotWithShape="0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60001"/>
                    </a:schemeClr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427" name="Group 995">
              <a:extLst>
                <a:ext uri="{FF2B5EF4-FFF2-40B4-BE49-F238E27FC236}">
                  <a16:creationId xmlns:a16="http://schemas.microsoft.com/office/drawing/2014/main" id="{EB7DE8EA-E963-45D9-93E2-DA24D03F3F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7" y="2342"/>
              <a:ext cx="2087" cy="136"/>
              <a:chOff x="897" y="1344"/>
              <a:chExt cx="908" cy="136"/>
            </a:xfrm>
          </p:grpSpPr>
          <p:sp>
            <p:nvSpPr>
              <p:cNvPr id="19428" name="Rectangle 996" descr="格子 (小)">
                <a:extLst>
                  <a:ext uri="{FF2B5EF4-FFF2-40B4-BE49-F238E27FC236}">
                    <a16:creationId xmlns:a16="http://schemas.microsoft.com/office/drawing/2014/main" id="{49DCA16F-9BF6-47DA-B742-4250FD0609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pattFill prst="smGrid">
                <a:fgClr>
                  <a:srgbClr val="CC9900"/>
                </a:fgClr>
                <a:bgClr>
                  <a:srgbClr val="993300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29" name="Rectangle 997">
                <a:extLst>
                  <a:ext uri="{FF2B5EF4-FFF2-40B4-BE49-F238E27FC236}">
                    <a16:creationId xmlns:a16="http://schemas.microsoft.com/office/drawing/2014/main" id="{578D1245-4274-4707-957F-FFFABEC1F7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gradFill rotWithShape="0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60001"/>
                    </a:schemeClr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430" name="Group 998">
            <a:extLst>
              <a:ext uri="{FF2B5EF4-FFF2-40B4-BE49-F238E27FC236}">
                <a16:creationId xmlns:a16="http://schemas.microsoft.com/office/drawing/2014/main" id="{15EF5E1C-1E38-499A-AA17-5ABACAD7385C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801938"/>
            <a:ext cx="1584325" cy="1541462"/>
            <a:chOff x="262" y="709"/>
            <a:chExt cx="3358" cy="3266"/>
          </a:xfrm>
        </p:grpSpPr>
        <p:sp>
          <p:nvSpPr>
            <p:cNvPr id="19431" name="Rectangle 999">
              <a:extLst>
                <a:ext uri="{FF2B5EF4-FFF2-40B4-BE49-F238E27FC236}">
                  <a16:creationId xmlns:a16="http://schemas.microsoft.com/office/drawing/2014/main" id="{D635BEFD-A83E-4FE7-97EB-9F8C4930F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709"/>
              <a:ext cx="1542" cy="317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79216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32" name="Rectangle 1000">
              <a:extLst>
                <a:ext uri="{FF2B5EF4-FFF2-40B4-BE49-F238E27FC236}">
                  <a16:creationId xmlns:a16="http://schemas.microsoft.com/office/drawing/2014/main" id="{D1823FD9-DB3A-4DDB-AE58-8542C8E616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1026"/>
              <a:ext cx="1996" cy="1769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79216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33" name="Freeform 1001">
              <a:extLst>
                <a:ext uri="{FF2B5EF4-FFF2-40B4-BE49-F238E27FC236}">
                  <a16:creationId xmlns:a16="http://schemas.microsoft.com/office/drawing/2014/main" id="{EF0EEC95-37D7-480E-BC05-D8CCC6A3BE9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39" y="2659"/>
              <a:ext cx="681" cy="1315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34" name="Freeform 1002">
              <a:extLst>
                <a:ext uri="{FF2B5EF4-FFF2-40B4-BE49-F238E27FC236}">
                  <a16:creationId xmlns:a16="http://schemas.microsoft.com/office/drawing/2014/main" id="{0DB90C6E-1C5F-4A5F-ADC6-C8B20B21F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2659"/>
              <a:ext cx="681" cy="1315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35" name="AutoShape 1003">
              <a:extLst>
                <a:ext uri="{FF2B5EF4-FFF2-40B4-BE49-F238E27FC236}">
                  <a16:creationId xmlns:a16="http://schemas.microsoft.com/office/drawing/2014/main" id="{F36BADF1-FFA3-4593-921E-18BFF5EF984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" y="2795"/>
              <a:ext cx="3357" cy="1180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36" name="Rectangle 1004">
              <a:extLst>
                <a:ext uri="{FF2B5EF4-FFF2-40B4-BE49-F238E27FC236}">
                  <a16:creationId xmlns:a16="http://schemas.microsoft.com/office/drawing/2014/main" id="{55E414F3-3519-47E9-934E-993B1F1DB7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1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37" name="Rectangle 1005">
              <a:extLst>
                <a:ext uri="{FF2B5EF4-FFF2-40B4-BE49-F238E27FC236}">
                  <a16:creationId xmlns:a16="http://schemas.microsoft.com/office/drawing/2014/main" id="{A1D6310A-4DA9-48A1-B3AE-0D5CB510FD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38" name="Rectangle 1006">
              <a:extLst>
                <a:ext uri="{FF2B5EF4-FFF2-40B4-BE49-F238E27FC236}">
                  <a16:creationId xmlns:a16="http://schemas.microsoft.com/office/drawing/2014/main" id="{6DF105B7-24A4-4FDD-9D44-C9BEE66D21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748"/>
              <a:ext cx="1316" cy="227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39" name="Rectangle 1007">
              <a:extLst>
                <a:ext uri="{FF2B5EF4-FFF2-40B4-BE49-F238E27FC236}">
                  <a16:creationId xmlns:a16="http://schemas.microsoft.com/office/drawing/2014/main" id="{0F14EAC0-0706-4EDA-93CD-A6236A5074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748"/>
              <a:ext cx="1316" cy="227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40" name="Rectangle 1008">
              <a:extLst>
                <a:ext uri="{FF2B5EF4-FFF2-40B4-BE49-F238E27FC236}">
                  <a16:creationId xmlns:a16="http://schemas.microsoft.com/office/drawing/2014/main" id="{03BA1B96-CC79-404A-9323-4459BE690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702"/>
              <a:ext cx="91" cy="2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441" name="Group 1009">
              <a:extLst>
                <a:ext uri="{FF2B5EF4-FFF2-40B4-BE49-F238E27FC236}">
                  <a16:creationId xmlns:a16="http://schemas.microsoft.com/office/drawing/2014/main" id="{28F670F6-44AE-4583-A730-055612AC0C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3793"/>
              <a:ext cx="272" cy="181"/>
              <a:chOff x="1578" y="3793"/>
              <a:chExt cx="726" cy="181"/>
            </a:xfrm>
          </p:grpSpPr>
          <p:sp>
            <p:nvSpPr>
              <p:cNvPr id="19442" name="Rectangle 1010" descr="縦線 (太)">
                <a:extLst>
                  <a:ext uri="{FF2B5EF4-FFF2-40B4-BE49-F238E27FC236}">
                    <a16:creationId xmlns:a16="http://schemas.microsoft.com/office/drawing/2014/main" id="{5D8C38DD-8965-4923-8F1F-B0A84DA3FA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793"/>
                <a:ext cx="726" cy="181"/>
              </a:xfrm>
              <a:prstGeom prst="rect">
                <a:avLst/>
              </a:prstGeom>
              <a:pattFill prst="dkVert">
                <a:fgClr>
                  <a:srgbClr val="333333">
                    <a:alpha val="50000"/>
                  </a:srgb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43" name="Rectangle 1011">
                <a:extLst>
                  <a:ext uri="{FF2B5EF4-FFF2-40B4-BE49-F238E27FC236}">
                    <a16:creationId xmlns:a16="http://schemas.microsoft.com/office/drawing/2014/main" id="{931ED3DB-4434-466A-B964-E47447704B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793"/>
                <a:ext cx="726" cy="45"/>
              </a:xfrm>
              <a:prstGeom prst="rect">
                <a:avLst/>
              </a:prstGeom>
              <a:solidFill>
                <a:schemeClr val="tx2">
                  <a:alpha val="5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444" name="Rectangle 1012">
              <a:extLst>
                <a:ext uri="{FF2B5EF4-FFF2-40B4-BE49-F238E27FC236}">
                  <a16:creationId xmlns:a16="http://schemas.microsoft.com/office/drawing/2014/main" id="{9BDB59D5-4B6A-41F1-BA02-45F177FC6D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445" name="Group 1013">
              <a:extLst>
                <a:ext uri="{FF2B5EF4-FFF2-40B4-BE49-F238E27FC236}">
                  <a16:creationId xmlns:a16="http://schemas.microsoft.com/office/drawing/2014/main" id="{3B4E7089-DD2D-4749-AD32-9BB770924A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3793"/>
              <a:ext cx="272" cy="181"/>
              <a:chOff x="1578" y="3793"/>
              <a:chExt cx="726" cy="181"/>
            </a:xfrm>
          </p:grpSpPr>
          <p:sp>
            <p:nvSpPr>
              <p:cNvPr id="19446" name="Rectangle 1014" descr="縦線 (太)">
                <a:extLst>
                  <a:ext uri="{FF2B5EF4-FFF2-40B4-BE49-F238E27FC236}">
                    <a16:creationId xmlns:a16="http://schemas.microsoft.com/office/drawing/2014/main" id="{ACF06D85-6D9A-4B89-A14E-D1CBE494E4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793"/>
                <a:ext cx="726" cy="181"/>
              </a:xfrm>
              <a:prstGeom prst="rect">
                <a:avLst/>
              </a:prstGeom>
              <a:pattFill prst="dkVert">
                <a:fgClr>
                  <a:srgbClr val="333333">
                    <a:alpha val="50000"/>
                  </a:srgb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47" name="Rectangle 1015">
                <a:extLst>
                  <a:ext uri="{FF2B5EF4-FFF2-40B4-BE49-F238E27FC236}">
                    <a16:creationId xmlns:a16="http://schemas.microsoft.com/office/drawing/2014/main" id="{1CC58A85-84C0-44DB-9254-F49B5B8568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793"/>
                <a:ext cx="726" cy="45"/>
              </a:xfrm>
              <a:prstGeom prst="rect">
                <a:avLst/>
              </a:prstGeom>
              <a:solidFill>
                <a:schemeClr val="tx2">
                  <a:alpha val="5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448" name="Rectangle 1016">
              <a:extLst>
                <a:ext uri="{FF2B5EF4-FFF2-40B4-BE49-F238E27FC236}">
                  <a16:creationId xmlns:a16="http://schemas.microsoft.com/office/drawing/2014/main" id="{451D7E34-ED55-4FCC-9753-737660F4DD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702"/>
              <a:ext cx="91" cy="2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449" name="Group 1017">
              <a:extLst>
                <a:ext uri="{FF2B5EF4-FFF2-40B4-BE49-F238E27FC236}">
                  <a16:creationId xmlns:a16="http://schemas.microsoft.com/office/drawing/2014/main" id="{D6E71D37-762C-4622-8D60-39EBA230FE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2840"/>
              <a:ext cx="1225" cy="862"/>
              <a:chOff x="489" y="2840"/>
              <a:chExt cx="1225" cy="862"/>
            </a:xfrm>
          </p:grpSpPr>
          <p:sp>
            <p:nvSpPr>
              <p:cNvPr id="19450" name="Freeform 1018">
                <a:extLst>
                  <a:ext uri="{FF2B5EF4-FFF2-40B4-BE49-F238E27FC236}">
                    <a16:creationId xmlns:a16="http://schemas.microsoft.com/office/drawing/2014/main" id="{16913CF5-52E4-410D-8861-7F0036137D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40"/>
                <a:ext cx="1225" cy="862"/>
              </a:xfrm>
              <a:custGeom>
                <a:avLst/>
                <a:gdLst>
                  <a:gd name="T0" fmla="*/ 499 w 1225"/>
                  <a:gd name="T1" fmla="*/ 0 h 862"/>
                  <a:gd name="T2" fmla="*/ 1225 w 1225"/>
                  <a:gd name="T3" fmla="*/ 0 h 862"/>
                  <a:gd name="T4" fmla="*/ 953 w 1225"/>
                  <a:gd name="T5" fmla="*/ 862 h 862"/>
                  <a:gd name="T6" fmla="*/ 0 w 1225"/>
                  <a:gd name="T7" fmla="*/ 862 h 862"/>
                  <a:gd name="T8" fmla="*/ 499 w 1225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5" h="862">
                    <a:moveTo>
                      <a:pt x="499" y="0"/>
                    </a:moveTo>
                    <a:lnTo>
                      <a:pt x="1225" y="0"/>
                    </a:lnTo>
                    <a:lnTo>
                      <a:pt x="953" y="862"/>
                    </a:lnTo>
                    <a:lnTo>
                      <a:pt x="0" y="862"/>
                    </a:lnTo>
                    <a:lnTo>
                      <a:pt x="499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51" name="Line 1019">
                <a:extLst>
                  <a:ext uri="{FF2B5EF4-FFF2-40B4-BE49-F238E27FC236}">
                    <a16:creationId xmlns:a16="http://schemas.microsoft.com/office/drawing/2014/main" id="{3AAE30EA-0116-48DF-8834-DD04C3A96D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3" y="2840"/>
                <a:ext cx="408" cy="8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52" name="Line 1020">
                <a:extLst>
                  <a:ext uri="{FF2B5EF4-FFF2-40B4-BE49-F238E27FC236}">
                    <a16:creationId xmlns:a16="http://schemas.microsoft.com/office/drawing/2014/main" id="{A44BD0F4-12DC-4CF5-AB22-5A09607DC3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" y="2931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53" name="Line 1021">
                <a:extLst>
                  <a:ext uri="{FF2B5EF4-FFF2-40B4-BE49-F238E27FC236}">
                    <a16:creationId xmlns:a16="http://schemas.microsoft.com/office/drawing/2014/main" id="{6E95555A-6ADE-4629-891B-1858F1F836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" y="3507"/>
                <a:ext cx="9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54" name="Line 1022">
                <a:extLst>
                  <a:ext uri="{FF2B5EF4-FFF2-40B4-BE49-F238E27FC236}">
                    <a16:creationId xmlns:a16="http://schemas.microsoft.com/office/drawing/2014/main" id="{09917EDE-7FDB-44DC-9890-1485049B11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" y="3283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55" name="Line 1023">
                <a:extLst>
                  <a:ext uri="{FF2B5EF4-FFF2-40B4-BE49-F238E27FC236}">
                    <a16:creationId xmlns:a16="http://schemas.microsoft.com/office/drawing/2014/main" id="{CB3DA34B-5C38-45F7-9801-D46D762C5A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" y="3075"/>
                <a:ext cx="75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7648" name="Group 1024">
              <a:extLst>
                <a:ext uri="{FF2B5EF4-FFF2-40B4-BE49-F238E27FC236}">
                  <a16:creationId xmlns:a16="http://schemas.microsoft.com/office/drawing/2014/main" id="{8A7C1378-74DC-4853-86AD-02ECC44E07B7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167" y="2840"/>
              <a:ext cx="1225" cy="862"/>
              <a:chOff x="489" y="2840"/>
              <a:chExt cx="1225" cy="862"/>
            </a:xfrm>
          </p:grpSpPr>
          <p:sp>
            <p:nvSpPr>
              <p:cNvPr id="27649" name="Freeform 1025">
                <a:extLst>
                  <a:ext uri="{FF2B5EF4-FFF2-40B4-BE49-F238E27FC236}">
                    <a16:creationId xmlns:a16="http://schemas.microsoft.com/office/drawing/2014/main" id="{3EF27C56-0999-4B5F-817A-A986A94307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40"/>
                <a:ext cx="1225" cy="862"/>
              </a:xfrm>
              <a:custGeom>
                <a:avLst/>
                <a:gdLst>
                  <a:gd name="T0" fmla="*/ 499 w 1225"/>
                  <a:gd name="T1" fmla="*/ 0 h 862"/>
                  <a:gd name="T2" fmla="*/ 1225 w 1225"/>
                  <a:gd name="T3" fmla="*/ 0 h 862"/>
                  <a:gd name="T4" fmla="*/ 953 w 1225"/>
                  <a:gd name="T5" fmla="*/ 862 h 862"/>
                  <a:gd name="T6" fmla="*/ 0 w 1225"/>
                  <a:gd name="T7" fmla="*/ 862 h 862"/>
                  <a:gd name="T8" fmla="*/ 499 w 1225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5" h="862">
                    <a:moveTo>
                      <a:pt x="499" y="0"/>
                    </a:moveTo>
                    <a:lnTo>
                      <a:pt x="1225" y="0"/>
                    </a:lnTo>
                    <a:lnTo>
                      <a:pt x="953" y="862"/>
                    </a:lnTo>
                    <a:lnTo>
                      <a:pt x="0" y="862"/>
                    </a:lnTo>
                    <a:lnTo>
                      <a:pt x="499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650" name="Line 1026">
                <a:extLst>
                  <a:ext uri="{FF2B5EF4-FFF2-40B4-BE49-F238E27FC236}">
                    <a16:creationId xmlns:a16="http://schemas.microsoft.com/office/drawing/2014/main" id="{024E635F-AE7E-4148-9361-E777346800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3" y="2840"/>
                <a:ext cx="408" cy="8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651" name="Line 1027">
                <a:extLst>
                  <a:ext uri="{FF2B5EF4-FFF2-40B4-BE49-F238E27FC236}">
                    <a16:creationId xmlns:a16="http://schemas.microsoft.com/office/drawing/2014/main" id="{E85591A4-6D8A-4F10-A2A9-3172689232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" y="2931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652" name="Line 1028">
                <a:extLst>
                  <a:ext uri="{FF2B5EF4-FFF2-40B4-BE49-F238E27FC236}">
                    <a16:creationId xmlns:a16="http://schemas.microsoft.com/office/drawing/2014/main" id="{0CB6DE15-5895-4F9A-9911-175D829B90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" y="3507"/>
                <a:ext cx="9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653" name="Line 1029">
                <a:extLst>
                  <a:ext uri="{FF2B5EF4-FFF2-40B4-BE49-F238E27FC236}">
                    <a16:creationId xmlns:a16="http://schemas.microsoft.com/office/drawing/2014/main" id="{67B108E7-9E5A-414B-865B-47F0B8EF0A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" y="3283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654" name="Line 1030">
                <a:extLst>
                  <a:ext uri="{FF2B5EF4-FFF2-40B4-BE49-F238E27FC236}">
                    <a16:creationId xmlns:a16="http://schemas.microsoft.com/office/drawing/2014/main" id="{A8408791-5FF1-4303-997F-90774AE4D0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" y="3075"/>
                <a:ext cx="75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7655" name="Rectangle 1031">
              <a:extLst>
                <a:ext uri="{FF2B5EF4-FFF2-40B4-BE49-F238E27FC236}">
                  <a16:creationId xmlns:a16="http://schemas.microsoft.com/office/drawing/2014/main" id="{1C90AC18-08C6-47E4-87F1-FE16BAE2D9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56" name="Rectangle 1032">
              <a:extLst>
                <a:ext uri="{FF2B5EF4-FFF2-40B4-BE49-F238E27FC236}">
                  <a16:creationId xmlns:a16="http://schemas.microsoft.com/office/drawing/2014/main" id="{730994BC-5A9E-4061-ABE0-03731AFB4B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57" name="Rectangle 1033">
              <a:extLst>
                <a:ext uri="{FF2B5EF4-FFF2-40B4-BE49-F238E27FC236}">
                  <a16:creationId xmlns:a16="http://schemas.microsoft.com/office/drawing/2014/main" id="{BFC8D416-9CAA-4A87-947D-0EDA902B7A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58" name="Rectangle 1034">
              <a:extLst>
                <a:ext uri="{FF2B5EF4-FFF2-40B4-BE49-F238E27FC236}">
                  <a16:creationId xmlns:a16="http://schemas.microsoft.com/office/drawing/2014/main" id="{72C1280C-431F-4D41-8303-F552CF250F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59" name="Rectangle 1035">
              <a:extLst>
                <a:ext uri="{FF2B5EF4-FFF2-40B4-BE49-F238E27FC236}">
                  <a16:creationId xmlns:a16="http://schemas.microsoft.com/office/drawing/2014/main" id="{B794633C-ECBD-48EA-9649-4B8892ADDF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60" name="Rectangle 1036">
              <a:extLst>
                <a:ext uri="{FF2B5EF4-FFF2-40B4-BE49-F238E27FC236}">
                  <a16:creationId xmlns:a16="http://schemas.microsoft.com/office/drawing/2014/main" id="{01CA6EA3-59A6-419C-AC14-FA5CF0AE2A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61" name="Rectangle 1037">
              <a:extLst>
                <a:ext uri="{FF2B5EF4-FFF2-40B4-BE49-F238E27FC236}">
                  <a16:creationId xmlns:a16="http://schemas.microsoft.com/office/drawing/2014/main" id="{5F29B5ED-67F5-4575-9638-1DF632F04A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62" name="Rectangle 1038">
              <a:extLst>
                <a:ext uri="{FF2B5EF4-FFF2-40B4-BE49-F238E27FC236}">
                  <a16:creationId xmlns:a16="http://schemas.microsoft.com/office/drawing/2014/main" id="{8BE75CE5-B6E2-4AC1-8532-062101B80F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63" name="Rectangle 1039">
              <a:extLst>
                <a:ext uri="{FF2B5EF4-FFF2-40B4-BE49-F238E27FC236}">
                  <a16:creationId xmlns:a16="http://schemas.microsoft.com/office/drawing/2014/main" id="{481C768F-476B-43F3-8F3A-FB3BDD6682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64" name="Rectangle 1040">
              <a:extLst>
                <a:ext uri="{FF2B5EF4-FFF2-40B4-BE49-F238E27FC236}">
                  <a16:creationId xmlns:a16="http://schemas.microsoft.com/office/drawing/2014/main" id="{C5A63BE0-DA23-4335-A0D8-444E2CA151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65" name="Rectangle 1041">
              <a:extLst>
                <a:ext uri="{FF2B5EF4-FFF2-40B4-BE49-F238E27FC236}">
                  <a16:creationId xmlns:a16="http://schemas.microsoft.com/office/drawing/2014/main" id="{0ED483EA-91E2-41D0-9D23-F8A4B6ECA2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66" name="Rectangle 1042">
              <a:extLst>
                <a:ext uri="{FF2B5EF4-FFF2-40B4-BE49-F238E27FC236}">
                  <a16:creationId xmlns:a16="http://schemas.microsoft.com/office/drawing/2014/main" id="{C9C9DC23-E0D6-42C4-B535-2730541C1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67" name="Rectangle 1043">
              <a:extLst>
                <a:ext uri="{FF2B5EF4-FFF2-40B4-BE49-F238E27FC236}">
                  <a16:creationId xmlns:a16="http://schemas.microsoft.com/office/drawing/2014/main" id="{1F4C30DC-1515-4AAF-A1AD-2D7B1C648A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9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68" name="Rectangle 1044">
              <a:extLst>
                <a:ext uri="{FF2B5EF4-FFF2-40B4-BE49-F238E27FC236}">
                  <a16:creationId xmlns:a16="http://schemas.microsoft.com/office/drawing/2014/main" id="{0400D535-05D1-43D8-837D-59B18A4A64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9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69" name="Rectangle 1045">
              <a:extLst>
                <a:ext uri="{FF2B5EF4-FFF2-40B4-BE49-F238E27FC236}">
                  <a16:creationId xmlns:a16="http://schemas.microsoft.com/office/drawing/2014/main" id="{FC37E330-6824-40D8-9C8E-4E6FD77553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1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70" name="Rectangle 1046">
              <a:extLst>
                <a:ext uri="{FF2B5EF4-FFF2-40B4-BE49-F238E27FC236}">
                  <a16:creationId xmlns:a16="http://schemas.microsoft.com/office/drawing/2014/main" id="{7DCA9EAB-09D2-44E3-855F-68137A0B64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1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71" name="Rectangle 1047">
              <a:extLst>
                <a:ext uri="{FF2B5EF4-FFF2-40B4-BE49-F238E27FC236}">
                  <a16:creationId xmlns:a16="http://schemas.microsoft.com/office/drawing/2014/main" id="{DFE5F742-45C6-42B1-B9A8-92D3F7FB69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72" name="Rectangle 1048">
              <a:extLst>
                <a:ext uri="{FF2B5EF4-FFF2-40B4-BE49-F238E27FC236}">
                  <a16:creationId xmlns:a16="http://schemas.microsoft.com/office/drawing/2014/main" id="{1C00CA81-0F39-44F1-9F23-062E2003AA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73" name="Rectangle 1049">
              <a:extLst>
                <a:ext uri="{FF2B5EF4-FFF2-40B4-BE49-F238E27FC236}">
                  <a16:creationId xmlns:a16="http://schemas.microsoft.com/office/drawing/2014/main" id="{04F77F3E-1F7E-4776-A604-44F1895C98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74" name="Rectangle 1050">
              <a:extLst>
                <a:ext uri="{FF2B5EF4-FFF2-40B4-BE49-F238E27FC236}">
                  <a16:creationId xmlns:a16="http://schemas.microsoft.com/office/drawing/2014/main" id="{C235C951-F26E-4043-B506-FC4A5D3F8E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75" name="Rectangle 1051">
              <a:extLst>
                <a:ext uri="{FF2B5EF4-FFF2-40B4-BE49-F238E27FC236}">
                  <a16:creationId xmlns:a16="http://schemas.microsoft.com/office/drawing/2014/main" id="{0095F881-7774-408E-813E-8ED6852168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76" name="Rectangle 1052">
              <a:extLst>
                <a:ext uri="{FF2B5EF4-FFF2-40B4-BE49-F238E27FC236}">
                  <a16:creationId xmlns:a16="http://schemas.microsoft.com/office/drawing/2014/main" id="{46066AFF-B863-4E28-8993-EFC38A032A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77" name="Rectangle 1053">
              <a:extLst>
                <a:ext uri="{FF2B5EF4-FFF2-40B4-BE49-F238E27FC236}">
                  <a16:creationId xmlns:a16="http://schemas.microsoft.com/office/drawing/2014/main" id="{97455D5B-AF2B-4601-B449-ED4258FD3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4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78" name="Rectangle 1054">
              <a:extLst>
                <a:ext uri="{FF2B5EF4-FFF2-40B4-BE49-F238E27FC236}">
                  <a16:creationId xmlns:a16="http://schemas.microsoft.com/office/drawing/2014/main" id="{1EF419F1-16E3-4241-A92B-13EB2421E8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4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79" name="Rectangle 1055">
              <a:extLst>
                <a:ext uri="{FF2B5EF4-FFF2-40B4-BE49-F238E27FC236}">
                  <a16:creationId xmlns:a16="http://schemas.microsoft.com/office/drawing/2014/main" id="{A542B880-C1C9-47E7-86A3-CAFF51CCA4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80" name="Rectangle 1056">
              <a:extLst>
                <a:ext uri="{FF2B5EF4-FFF2-40B4-BE49-F238E27FC236}">
                  <a16:creationId xmlns:a16="http://schemas.microsoft.com/office/drawing/2014/main" id="{796ABCAF-F64B-4013-BF40-9134A8DA68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81" name="Rectangle 1057">
              <a:extLst>
                <a:ext uri="{FF2B5EF4-FFF2-40B4-BE49-F238E27FC236}">
                  <a16:creationId xmlns:a16="http://schemas.microsoft.com/office/drawing/2014/main" id="{14AE1B9E-87EF-4D9E-A33E-CB8A2A3660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82" name="Rectangle 1058">
              <a:extLst>
                <a:ext uri="{FF2B5EF4-FFF2-40B4-BE49-F238E27FC236}">
                  <a16:creationId xmlns:a16="http://schemas.microsoft.com/office/drawing/2014/main" id="{D61BD668-37CA-479B-81D1-DCBD9665F1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83" name="Rectangle 1059">
              <a:extLst>
                <a:ext uri="{FF2B5EF4-FFF2-40B4-BE49-F238E27FC236}">
                  <a16:creationId xmlns:a16="http://schemas.microsoft.com/office/drawing/2014/main" id="{FB762ECD-7102-426F-99DC-FD2FB8D919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84" name="Rectangle 1060">
              <a:extLst>
                <a:ext uri="{FF2B5EF4-FFF2-40B4-BE49-F238E27FC236}">
                  <a16:creationId xmlns:a16="http://schemas.microsoft.com/office/drawing/2014/main" id="{6674FD0A-9B09-4C32-B37F-27F5F0F4EC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85" name="Rectangle 1061">
              <a:extLst>
                <a:ext uri="{FF2B5EF4-FFF2-40B4-BE49-F238E27FC236}">
                  <a16:creationId xmlns:a16="http://schemas.microsoft.com/office/drawing/2014/main" id="{4C020A01-898E-4A5E-8E75-5944CFC0C2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86" name="Rectangle 1062">
              <a:extLst>
                <a:ext uri="{FF2B5EF4-FFF2-40B4-BE49-F238E27FC236}">
                  <a16:creationId xmlns:a16="http://schemas.microsoft.com/office/drawing/2014/main" id="{9B68C460-EB40-4DEF-86E4-83CEF8DA0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87" name="Rectangle 1063" descr="ひし形 (枠のみ)">
              <a:extLst>
                <a:ext uri="{FF2B5EF4-FFF2-40B4-BE49-F238E27FC236}">
                  <a16:creationId xmlns:a16="http://schemas.microsoft.com/office/drawing/2014/main" id="{D4E29C7E-489A-45D0-B0A9-D87BC2ACEC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935"/>
              <a:ext cx="1905" cy="91"/>
            </a:xfrm>
            <a:prstGeom prst="rect">
              <a:avLst/>
            </a:prstGeom>
            <a:pattFill prst="openDmnd">
              <a:fgClr>
                <a:schemeClr val="hlink"/>
              </a:fgClr>
              <a:bgClr>
                <a:srgbClr val="EAEAEA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7688" name="Group 1064">
            <a:extLst>
              <a:ext uri="{FF2B5EF4-FFF2-40B4-BE49-F238E27FC236}">
                <a16:creationId xmlns:a16="http://schemas.microsoft.com/office/drawing/2014/main" id="{BE28AF73-4BEF-4F05-9494-EDD77B6FB8FA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2801938"/>
            <a:ext cx="1584325" cy="1563687"/>
            <a:chOff x="262" y="663"/>
            <a:chExt cx="3357" cy="3312"/>
          </a:xfrm>
        </p:grpSpPr>
        <p:sp>
          <p:nvSpPr>
            <p:cNvPr id="27689" name="Rectangle 1065">
              <a:extLst>
                <a:ext uri="{FF2B5EF4-FFF2-40B4-BE49-F238E27FC236}">
                  <a16:creationId xmlns:a16="http://schemas.microsoft.com/office/drawing/2014/main" id="{13E2F7EC-ACC8-4D58-980C-E2F8ADD860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663"/>
              <a:ext cx="1451" cy="91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90" name="Rectangle 1066">
              <a:extLst>
                <a:ext uri="{FF2B5EF4-FFF2-40B4-BE49-F238E27FC236}">
                  <a16:creationId xmlns:a16="http://schemas.microsoft.com/office/drawing/2014/main" id="{2CB66143-A9A5-4FF8-8407-912F9869D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709"/>
              <a:ext cx="1542" cy="31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91" name="Rectangle 1067" descr="格子 (大)">
              <a:extLst>
                <a:ext uri="{FF2B5EF4-FFF2-40B4-BE49-F238E27FC236}">
                  <a16:creationId xmlns:a16="http://schemas.microsoft.com/office/drawing/2014/main" id="{3AD86B61-7390-4D03-9037-AC3594807B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1026"/>
              <a:ext cx="1996" cy="1769"/>
            </a:xfrm>
            <a:prstGeom prst="rect">
              <a:avLst/>
            </a:prstGeom>
            <a:pattFill prst="lgGrid">
              <a:fgClr>
                <a:srgbClr val="B2B2B2"/>
              </a:fgClr>
              <a:bgClr>
                <a:srgbClr val="DDDDDD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92" name="AutoShape 1068">
              <a:extLst>
                <a:ext uri="{FF2B5EF4-FFF2-40B4-BE49-F238E27FC236}">
                  <a16:creationId xmlns:a16="http://schemas.microsoft.com/office/drawing/2014/main" id="{BBFFE4C5-D456-419C-8002-BAA128899C1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" y="2795"/>
              <a:ext cx="3357" cy="1180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93" name="Rectangle 1069">
              <a:extLst>
                <a:ext uri="{FF2B5EF4-FFF2-40B4-BE49-F238E27FC236}">
                  <a16:creationId xmlns:a16="http://schemas.microsoft.com/office/drawing/2014/main" id="{E93F5AA4-0D4F-46A4-B82D-2AA90564F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1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94" name="Rectangle 1070">
              <a:extLst>
                <a:ext uri="{FF2B5EF4-FFF2-40B4-BE49-F238E27FC236}">
                  <a16:creationId xmlns:a16="http://schemas.microsoft.com/office/drawing/2014/main" id="{F58E62E3-1C41-4074-A774-8925065E1D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95" name="Rectangle 1071">
              <a:extLst>
                <a:ext uri="{FF2B5EF4-FFF2-40B4-BE49-F238E27FC236}">
                  <a16:creationId xmlns:a16="http://schemas.microsoft.com/office/drawing/2014/main" id="{C950C9BB-4009-47F4-A36F-D95D26E288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7696" name="Group 1072">
              <a:extLst>
                <a:ext uri="{FF2B5EF4-FFF2-40B4-BE49-F238E27FC236}">
                  <a16:creationId xmlns:a16="http://schemas.microsoft.com/office/drawing/2014/main" id="{4F1A1D3E-F8AF-4B2F-B110-256439C346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2840"/>
              <a:ext cx="1225" cy="862"/>
              <a:chOff x="489" y="2840"/>
              <a:chExt cx="1225" cy="862"/>
            </a:xfrm>
          </p:grpSpPr>
          <p:sp>
            <p:nvSpPr>
              <p:cNvPr id="27697" name="Freeform 1073">
                <a:extLst>
                  <a:ext uri="{FF2B5EF4-FFF2-40B4-BE49-F238E27FC236}">
                    <a16:creationId xmlns:a16="http://schemas.microsoft.com/office/drawing/2014/main" id="{B1442DBF-0636-4C12-A674-D56E6ED09F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40"/>
                <a:ext cx="1225" cy="862"/>
              </a:xfrm>
              <a:custGeom>
                <a:avLst/>
                <a:gdLst>
                  <a:gd name="T0" fmla="*/ 499 w 1225"/>
                  <a:gd name="T1" fmla="*/ 0 h 862"/>
                  <a:gd name="T2" fmla="*/ 1225 w 1225"/>
                  <a:gd name="T3" fmla="*/ 0 h 862"/>
                  <a:gd name="T4" fmla="*/ 953 w 1225"/>
                  <a:gd name="T5" fmla="*/ 862 h 862"/>
                  <a:gd name="T6" fmla="*/ 0 w 1225"/>
                  <a:gd name="T7" fmla="*/ 862 h 862"/>
                  <a:gd name="T8" fmla="*/ 499 w 1225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5" h="862">
                    <a:moveTo>
                      <a:pt x="499" y="0"/>
                    </a:moveTo>
                    <a:lnTo>
                      <a:pt x="1225" y="0"/>
                    </a:lnTo>
                    <a:lnTo>
                      <a:pt x="953" y="862"/>
                    </a:lnTo>
                    <a:lnTo>
                      <a:pt x="0" y="862"/>
                    </a:lnTo>
                    <a:lnTo>
                      <a:pt x="499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698" name="Line 1074">
                <a:extLst>
                  <a:ext uri="{FF2B5EF4-FFF2-40B4-BE49-F238E27FC236}">
                    <a16:creationId xmlns:a16="http://schemas.microsoft.com/office/drawing/2014/main" id="{017C324E-ECEE-41C5-89E4-C638E9C046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3" y="2840"/>
                <a:ext cx="408" cy="8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699" name="Line 1075">
                <a:extLst>
                  <a:ext uri="{FF2B5EF4-FFF2-40B4-BE49-F238E27FC236}">
                    <a16:creationId xmlns:a16="http://schemas.microsoft.com/office/drawing/2014/main" id="{6CB81DF3-B4CB-4173-B03B-3D3076E664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" y="2931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700" name="Line 1076">
                <a:extLst>
                  <a:ext uri="{FF2B5EF4-FFF2-40B4-BE49-F238E27FC236}">
                    <a16:creationId xmlns:a16="http://schemas.microsoft.com/office/drawing/2014/main" id="{B92B2EC9-2EFC-4E43-8E48-8CDE5EFE8D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" y="3507"/>
                <a:ext cx="9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701" name="Line 1077">
                <a:extLst>
                  <a:ext uri="{FF2B5EF4-FFF2-40B4-BE49-F238E27FC236}">
                    <a16:creationId xmlns:a16="http://schemas.microsoft.com/office/drawing/2014/main" id="{88EBED43-CFA9-4A78-AD91-E42AF50F15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" y="3283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702" name="Line 1078">
                <a:extLst>
                  <a:ext uri="{FF2B5EF4-FFF2-40B4-BE49-F238E27FC236}">
                    <a16:creationId xmlns:a16="http://schemas.microsoft.com/office/drawing/2014/main" id="{68997109-1B76-40BC-B78D-99C829249B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" y="3075"/>
                <a:ext cx="75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7703" name="Group 1079">
              <a:extLst>
                <a:ext uri="{FF2B5EF4-FFF2-40B4-BE49-F238E27FC236}">
                  <a16:creationId xmlns:a16="http://schemas.microsoft.com/office/drawing/2014/main" id="{428C453C-057C-431A-A692-2881BA996540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167" y="2840"/>
              <a:ext cx="1225" cy="862"/>
              <a:chOff x="489" y="2840"/>
              <a:chExt cx="1225" cy="862"/>
            </a:xfrm>
          </p:grpSpPr>
          <p:sp>
            <p:nvSpPr>
              <p:cNvPr id="27704" name="Freeform 1080">
                <a:extLst>
                  <a:ext uri="{FF2B5EF4-FFF2-40B4-BE49-F238E27FC236}">
                    <a16:creationId xmlns:a16="http://schemas.microsoft.com/office/drawing/2014/main" id="{C22DBB84-6643-4027-8FCE-17A46116F3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40"/>
                <a:ext cx="1225" cy="862"/>
              </a:xfrm>
              <a:custGeom>
                <a:avLst/>
                <a:gdLst>
                  <a:gd name="T0" fmla="*/ 499 w 1225"/>
                  <a:gd name="T1" fmla="*/ 0 h 862"/>
                  <a:gd name="T2" fmla="*/ 1225 w 1225"/>
                  <a:gd name="T3" fmla="*/ 0 h 862"/>
                  <a:gd name="T4" fmla="*/ 953 w 1225"/>
                  <a:gd name="T5" fmla="*/ 862 h 862"/>
                  <a:gd name="T6" fmla="*/ 0 w 1225"/>
                  <a:gd name="T7" fmla="*/ 862 h 862"/>
                  <a:gd name="T8" fmla="*/ 499 w 1225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5" h="862">
                    <a:moveTo>
                      <a:pt x="499" y="0"/>
                    </a:moveTo>
                    <a:lnTo>
                      <a:pt x="1225" y="0"/>
                    </a:lnTo>
                    <a:lnTo>
                      <a:pt x="953" y="862"/>
                    </a:lnTo>
                    <a:lnTo>
                      <a:pt x="0" y="862"/>
                    </a:lnTo>
                    <a:lnTo>
                      <a:pt x="499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705" name="Line 1081">
                <a:extLst>
                  <a:ext uri="{FF2B5EF4-FFF2-40B4-BE49-F238E27FC236}">
                    <a16:creationId xmlns:a16="http://schemas.microsoft.com/office/drawing/2014/main" id="{EB68C8D0-9324-4204-881F-59A43A33AF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3" y="2840"/>
                <a:ext cx="408" cy="8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706" name="Line 1082">
                <a:extLst>
                  <a:ext uri="{FF2B5EF4-FFF2-40B4-BE49-F238E27FC236}">
                    <a16:creationId xmlns:a16="http://schemas.microsoft.com/office/drawing/2014/main" id="{702E70F2-6B06-4B26-90C3-146786254F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" y="2931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707" name="Line 1083">
                <a:extLst>
                  <a:ext uri="{FF2B5EF4-FFF2-40B4-BE49-F238E27FC236}">
                    <a16:creationId xmlns:a16="http://schemas.microsoft.com/office/drawing/2014/main" id="{C02CE9A0-9FE7-4008-A9E5-67DD36A298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" y="3507"/>
                <a:ext cx="9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708" name="Line 1084">
                <a:extLst>
                  <a:ext uri="{FF2B5EF4-FFF2-40B4-BE49-F238E27FC236}">
                    <a16:creationId xmlns:a16="http://schemas.microsoft.com/office/drawing/2014/main" id="{CD0F4DA1-34AC-4AD0-8280-9E8D78E211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" y="3283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709" name="Line 1085">
                <a:extLst>
                  <a:ext uri="{FF2B5EF4-FFF2-40B4-BE49-F238E27FC236}">
                    <a16:creationId xmlns:a16="http://schemas.microsoft.com/office/drawing/2014/main" id="{3BE6AFC7-3438-44C4-B5BD-E817F759AB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" y="3075"/>
                <a:ext cx="75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7710" name="Rectangle 1086">
              <a:extLst>
                <a:ext uri="{FF2B5EF4-FFF2-40B4-BE49-F238E27FC236}">
                  <a16:creationId xmlns:a16="http://schemas.microsoft.com/office/drawing/2014/main" id="{475E3743-F333-40B0-ADEA-89D6C9A173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11" name="Rectangle 1087">
              <a:extLst>
                <a:ext uri="{FF2B5EF4-FFF2-40B4-BE49-F238E27FC236}">
                  <a16:creationId xmlns:a16="http://schemas.microsoft.com/office/drawing/2014/main" id="{9A3B81CF-9B9E-460A-AB03-6A27EAFCDB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12" name="Rectangle 1088">
              <a:extLst>
                <a:ext uri="{FF2B5EF4-FFF2-40B4-BE49-F238E27FC236}">
                  <a16:creationId xmlns:a16="http://schemas.microsoft.com/office/drawing/2014/main" id="{79B52C68-DEFC-4111-99CE-6B16B9663D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13" name="Rectangle 1089">
              <a:extLst>
                <a:ext uri="{FF2B5EF4-FFF2-40B4-BE49-F238E27FC236}">
                  <a16:creationId xmlns:a16="http://schemas.microsoft.com/office/drawing/2014/main" id="{5B21FAC5-C5FE-4BBA-817F-D87D8E7EDF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14" name="Rectangle 1090">
              <a:extLst>
                <a:ext uri="{FF2B5EF4-FFF2-40B4-BE49-F238E27FC236}">
                  <a16:creationId xmlns:a16="http://schemas.microsoft.com/office/drawing/2014/main" id="{9551C416-EF25-452A-AEB9-9C5242B0EF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15" name="Rectangle 1091">
              <a:extLst>
                <a:ext uri="{FF2B5EF4-FFF2-40B4-BE49-F238E27FC236}">
                  <a16:creationId xmlns:a16="http://schemas.microsoft.com/office/drawing/2014/main" id="{6D047BA0-73A5-4738-A45E-43A9025630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16" name="Rectangle 1092">
              <a:extLst>
                <a:ext uri="{FF2B5EF4-FFF2-40B4-BE49-F238E27FC236}">
                  <a16:creationId xmlns:a16="http://schemas.microsoft.com/office/drawing/2014/main" id="{20B4EF27-39CD-4E57-95D3-C3C8F3737B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17" name="Rectangle 1093">
              <a:extLst>
                <a:ext uri="{FF2B5EF4-FFF2-40B4-BE49-F238E27FC236}">
                  <a16:creationId xmlns:a16="http://schemas.microsoft.com/office/drawing/2014/main" id="{26772DED-4FA9-49C7-AF89-C03AC6AD6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18" name="Rectangle 1094">
              <a:extLst>
                <a:ext uri="{FF2B5EF4-FFF2-40B4-BE49-F238E27FC236}">
                  <a16:creationId xmlns:a16="http://schemas.microsoft.com/office/drawing/2014/main" id="{E2D6A3DE-F696-4499-8AB1-5BE33540AF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19" name="Rectangle 1095">
              <a:extLst>
                <a:ext uri="{FF2B5EF4-FFF2-40B4-BE49-F238E27FC236}">
                  <a16:creationId xmlns:a16="http://schemas.microsoft.com/office/drawing/2014/main" id="{1E8C4E76-B790-476B-A2EC-C4B73AEAD8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20" name="Rectangle 1096">
              <a:extLst>
                <a:ext uri="{FF2B5EF4-FFF2-40B4-BE49-F238E27FC236}">
                  <a16:creationId xmlns:a16="http://schemas.microsoft.com/office/drawing/2014/main" id="{D827897D-32E6-48F3-8510-DD462918A7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21" name="Rectangle 1097">
              <a:extLst>
                <a:ext uri="{FF2B5EF4-FFF2-40B4-BE49-F238E27FC236}">
                  <a16:creationId xmlns:a16="http://schemas.microsoft.com/office/drawing/2014/main" id="{FEF97CA3-75A0-429C-8168-291623AAEB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22" name="Rectangle 1098">
              <a:extLst>
                <a:ext uri="{FF2B5EF4-FFF2-40B4-BE49-F238E27FC236}">
                  <a16:creationId xmlns:a16="http://schemas.microsoft.com/office/drawing/2014/main" id="{2AFD3A88-BD67-48A9-83B5-765B02BDEF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9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23" name="Rectangle 1099">
              <a:extLst>
                <a:ext uri="{FF2B5EF4-FFF2-40B4-BE49-F238E27FC236}">
                  <a16:creationId xmlns:a16="http://schemas.microsoft.com/office/drawing/2014/main" id="{0F16C215-5CBE-4CBF-B389-720FE7017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9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24" name="Rectangle 1100">
              <a:extLst>
                <a:ext uri="{FF2B5EF4-FFF2-40B4-BE49-F238E27FC236}">
                  <a16:creationId xmlns:a16="http://schemas.microsoft.com/office/drawing/2014/main" id="{D8A93EB3-62DC-46A7-985E-3D1F636F43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1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25" name="Rectangle 1101">
              <a:extLst>
                <a:ext uri="{FF2B5EF4-FFF2-40B4-BE49-F238E27FC236}">
                  <a16:creationId xmlns:a16="http://schemas.microsoft.com/office/drawing/2014/main" id="{9C730143-61E1-40B0-8F3B-F83421A91A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1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26" name="Rectangle 1102">
              <a:extLst>
                <a:ext uri="{FF2B5EF4-FFF2-40B4-BE49-F238E27FC236}">
                  <a16:creationId xmlns:a16="http://schemas.microsoft.com/office/drawing/2014/main" id="{9FE2CFD6-6F3A-450E-9220-8014CD1E84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27" name="Rectangle 1103">
              <a:extLst>
                <a:ext uri="{FF2B5EF4-FFF2-40B4-BE49-F238E27FC236}">
                  <a16:creationId xmlns:a16="http://schemas.microsoft.com/office/drawing/2014/main" id="{0D2D40FE-39CC-415B-BE1F-BBC92E9A98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28" name="Rectangle 1104">
              <a:extLst>
                <a:ext uri="{FF2B5EF4-FFF2-40B4-BE49-F238E27FC236}">
                  <a16:creationId xmlns:a16="http://schemas.microsoft.com/office/drawing/2014/main" id="{78E57FD8-CCD5-4A9B-9FD5-4082B80422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29" name="Rectangle 1105">
              <a:extLst>
                <a:ext uri="{FF2B5EF4-FFF2-40B4-BE49-F238E27FC236}">
                  <a16:creationId xmlns:a16="http://schemas.microsoft.com/office/drawing/2014/main" id="{F96D4ECC-288A-419E-B24B-0737700EE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30" name="Rectangle 1106">
              <a:extLst>
                <a:ext uri="{FF2B5EF4-FFF2-40B4-BE49-F238E27FC236}">
                  <a16:creationId xmlns:a16="http://schemas.microsoft.com/office/drawing/2014/main" id="{73134681-3506-43B9-BF4D-5992B55675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31" name="Rectangle 1107">
              <a:extLst>
                <a:ext uri="{FF2B5EF4-FFF2-40B4-BE49-F238E27FC236}">
                  <a16:creationId xmlns:a16="http://schemas.microsoft.com/office/drawing/2014/main" id="{6A013E36-994F-497C-BDAB-BF3D25671A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32" name="Rectangle 1108">
              <a:extLst>
                <a:ext uri="{FF2B5EF4-FFF2-40B4-BE49-F238E27FC236}">
                  <a16:creationId xmlns:a16="http://schemas.microsoft.com/office/drawing/2014/main" id="{AFABBFE3-10A5-4B73-9CBF-280D06F8CD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4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33" name="Rectangle 1109">
              <a:extLst>
                <a:ext uri="{FF2B5EF4-FFF2-40B4-BE49-F238E27FC236}">
                  <a16:creationId xmlns:a16="http://schemas.microsoft.com/office/drawing/2014/main" id="{C50C9BA8-A306-46DA-B784-D445FF291C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4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34" name="Rectangle 1110">
              <a:extLst>
                <a:ext uri="{FF2B5EF4-FFF2-40B4-BE49-F238E27FC236}">
                  <a16:creationId xmlns:a16="http://schemas.microsoft.com/office/drawing/2014/main" id="{4837BA0D-65F2-4E32-BD5C-FDC22312BA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35" name="Rectangle 1111">
              <a:extLst>
                <a:ext uri="{FF2B5EF4-FFF2-40B4-BE49-F238E27FC236}">
                  <a16:creationId xmlns:a16="http://schemas.microsoft.com/office/drawing/2014/main" id="{38D83BD1-9E6E-4F41-90D3-758D46F0CC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36" name="Rectangle 1112">
              <a:extLst>
                <a:ext uri="{FF2B5EF4-FFF2-40B4-BE49-F238E27FC236}">
                  <a16:creationId xmlns:a16="http://schemas.microsoft.com/office/drawing/2014/main" id="{89574014-3DA7-4559-A6E9-5E3929C93A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37" name="Rectangle 1113">
              <a:extLst>
                <a:ext uri="{FF2B5EF4-FFF2-40B4-BE49-F238E27FC236}">
                  <a16:creationId xmlns:a16="http://schemas.microsoft.com/office/drawing/2014/main" id="{791EC392-4813-40A7-BEEC-3CB674A8AB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38" name="Rectangle 1114">
              <a:extLst>
                <a:ext uri="{FF2B5EF4-FFF2-40B4-BE49-F238E27FC236}">
                  <a16:creationId xmlns:a16="http://schemas.microsoft.com/office/drawing/2014/main" id="{5EDAE46F-AB38-4C35-B2A3-7397336740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39" name="Rectangle 1115">
              <a:extLst>
                <a:ext uri="{FF2B5EF4-FFF2-40B4-BE49-F238E27FC236}">
                  <a16:creationId xmlns:a16="http://schemas.microsoft.com/office/drawing/2014/main" id="{657CA32F-E667-4910-9276-93587E428C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40" name="Rectangle 1116">
              <a:extLst>
                <a:ext uri="{FF2B5EF4-FFF2-40B4-BE49-F238E27FC236}">
                  <a16:creationId xmlns:a16="http://schemas.microsoft.com/office/drawing/2014/main" id="{57E914DF-B4EB-4FFE-B668-76D0BE411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41" name="Rectangle 1117">
              <a:extLst>
                <a:ext uri="{FF2B5EF4-FFF2-40B4-BE49-F238E27FC236}">
                  <a16:creationId xmlns:a16="http://schemas.microsoft.com/office/drawing/2014/main" id="{0A9A0AA0-0F87-4D8B-8CCF-065B3E54D5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7742" name="Group 1118">
              <a:extLst>
                <a:ext uri="{FF2B5EF4-FFF2-40B4-BE49-F238E27FC236}">
                  <a16:creationId xmlns:a16="http://schemas.microsoft.com/office/drawing/2014/main" id="{C8886604-AADB-4147-A611-BDEAF4A9A9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7" y="1344"/>
              <a:ext cx="953" cy="136"/>
              <a:chOff x="897" y="1344"/>
              <a:chExt cx="908" cy="136"/>
            </a:xfrm>
          </p:grpSpPr>
          <p:sp>
            <p:nvSpPr>
              <p:cNvPr id="27743" name="Rectangle 1119">
                <a:extLst>
                  <a:ext uri="{FF2B5EF4-FFF2-40B4-BE49-F238E27FC236}">
                    <a16:creationId xmlns:a16="http://schemas.microsoft.com/office/drawing/2014/main" id="{EAA82BC3-1788-4E9B-B284-CC3983E7BC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44" name="Rectangle 1120">
                <a:extLst>
                  <a:ext uri="{FF2B5EF4-FFF2-40B4-BE49-F238E27FC236}">
                    <a16:creationId xmlns:a16="http://schemas.microsoft.com/office/drawing/2014/main" id="{C200A832-BBAE-4272-AB16-7338CB3C6D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solidFill>
                <a:srgbClr val="C0C0C0">
                  <a:alpha val="60001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7745" name="Rectangle 1121">
              <a:extLst>
                <a:ext uri="{FF2B5EF4-FFF2-40B4-BE49-F238E27FC236}">
                  <a16:creationId xmlns:a16="http://schemas.microsoft.com/office/drawing/2014/main" id="{7726FA85-F9A8-450F-87D9-DDE3C6CB22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845"/>
              <a:ext cx="226" cy="136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46" name="Rectangle 1122">
              <a:extLst>
                <a:ext uri="{FF2B5EF4-FFF2-40B4-BE49-F238E27FC236}">
                  <a16:creationId xmlns:a16="http://schemas.microsoft.com/office/drawing/2014/main" id="{C6CE5834-3529-4D16-AFA7-6875DD7B5F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845"/>
              <a:ext cx="226" cy="136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47" name="Rectangle 1123" descr="ひし形 (枠のみ)">
              <a:extLst>
                <a:ext uri="{FF2B5EF4-FFF2-40B4-BE49-F238E27FC236}">
                  <a16:creationId xmlns:a16="http://schemas.microsoft.com/office/drawing/2014/main" id="{1E77F4BD-89E5-4305-8957-ACE7843073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935"/>
              <a:ext cx="1905" cy="91"/>
            </a:xfrm>
            <a:prstGeom prst="rect">
              <a:avLst/>
            </a:prstGeom>
            <a:pattFill prst="openDmnd">
              <a:fgClr>
                <a:schemeClr val="hlink"/>
              </a:fgClr>
              <a:bgClr>
                <a:srgbClr val="EAEAEA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7748" name="Group 1124">
              <a:extLst>
                <a:ext uri="{FF2B5EF4-FFF2-40B4-BE49-F238E27FC236}">
                  <a16:creationId xmlns:a16="http://schemas.microsoft.com/office/drawing/2014/main" id="{A3B4E5D7-3EF1-4B08-B948-B26696E788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7" y="1706"/>
              <a:ext cx="953" cy="136"/>
              <a:chOff x="897" y="1344"/>
              <a:chExt cx="908" cy="136"/>
            </a:xfrm>
          </p:grpSpPr>
          <p:sp>
            <p:nvSpPr>
              <p:cNvPr id="27749" name="Rectangle 1125">
                <a:extLst>
                  <a:ext uri="{FF2B5EF4-FFF2-40B4-BE49-F238E27FC236}">
                    <a16:creationId xmlns:a16="http://schemas.microsoft.com/office/drawing/2014/main" id="{8179450F-8117-4262-A0E8-5F07E5240D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50" name="Rectangle 1126">
                <a:extLst>
                  <a:ext uri="{FF2B5EF4-FFF2-40B4-BE49-F238E27FC236}">
                    <a16:creationId xmlns:a16="http://schemas.microsoft.com/office/drawing/2014/main" id="{590B9374-1F48-4807-B74C-0295B9F90B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solidFill>
                <a:srgbClr val="C0C0C0">
                  <a:alpha val="60001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751" name="Group 1127">
              <a:extLst>
                <a:ext uri="{FF2B5EF4-FFF2-40B4-BE49-F238E27FC236}">
                  <a16:creationId xmlns:a16="http://schemas.microsoft.com/office/drawing/2014/main" id="{1E3FC19B-2343-4A3A-ACF3-3818997C37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7" y="2024"/>
              <a:ext cx="953" cy="136"/>
              <a:chOff x="897" y="1344"/>
              <a:chExt cx="908" cy="136"/>
            </a:xfrm>
          </p:grpSpPr>
          <p:sp>
            <p:nvSpPr>
              <p:cNvPr id="27752" name="Rectangle 1128">
                <a:extLst>
                  <a:ext uri="{FF2B5EF4-FFF2-40B4-BE49-F238E27FC236}">
                    <a16:creationId xmlns:a16="http://schemas.microsoft.com/office/drawing/2014/main" id="{97C6A2CD-A162-478D-9A72-0E6A651AC5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53" name="Rectangle 1129">
                <a:extLst>
                  <a:ext uri="{FF2B5EF4-FFF2-40B4-BE49-F238E27FC236}">
                    <a16:creationId xmlns:a16="http://schemas.microsoft.com/office/drawing/2014/main" id="{A87316C0-C737-4305-A518-3BC8204273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solidFill>
                <a:srgbClr val="C0C0C0">
                  <a:alpha val="60001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754" name="Group 1130">
              <a:extLst>
                <a:ext uri="{FF2B5EF4-FFF2-40B4-BE49-F238E27FC236}">
                  <a16:creationId xmlns:a16="http://schemas.microsoft.com/office/drawing/2014/main" id="{F151F0AD-FF07-45C5-94CC-D2302FCEF0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7" y="2342"/>
              <a:ext cx="953" cy="136"/>
              <a:chOff x="897" y="1344"/>
              <a:chExt cx="908" cy="136"/>
            </a:xfrm>
          </p:grpSpPr>
          <p:sp>
            <p:nvSpPr>
              <p:cNvPr id="27755" name="Rectangle 1131">
                <a:extLst>
                  <a:ext uri="{FF2B5EF4-FFF2-40B4-BE49-F238E27FC236}">
                    <a16:creationId xmlns:a16="http://schemas.microsoft.com/office/drawing/2014/main" id="{D079DE3F-ADC3-4274-BED3-DAA4EB4393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56" name="Rectangle 1132">
                <a:extLst>
                  <a:ext uri="{FF2B5EF4-FFF2-40B4-BE49-F238E27FC236}">
                    <a16:creationId xmlns:a16="http://schemas.microsoft.com/office/drawing/2014/main" id="{14381974-F8F0-49C3-8FF4-4A3226E595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solidFill>
                <a:srgbClr val="C0C0C0">
                  <a:alpha val="60001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757" name="Group 1133">
              <a:extLst>
                <a:ext uri="{FF2B5EF4-FFF2-40B4-BE49-F238E27FC236}">
                  <a16:creationId xmlns:a16="http://schemas.microsoft.com/office/drawing/2014/main" id="{60EA3F61-016C-41D2-9490-08A001DD37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1344"/>
              <a:ext cx="953" cy="136"/>
              <a:chOff x="897" y="1344"/>
              <a:chExt cx="908" cy="136"/>
            </a:xfrm>
          </p:grpSpPr>
          <p:sp>
            <p:nvSpPr>
              <p:cNvPr id="27758" name="Rectangle 1134">
                <a:extLst>
                  <a:ext uri="{FF2B5EF4-FFF2-40B4-BE49-F238E27FC236}">
                    <a16:creationId xmlns:a16="http://schemas.microsoft.com/office/drawing/2014/main" id="{E603F078-9504-417E-BD49-478C258078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59" name="Rectangle 1135">
                <a:extLst>
                  <a:ext uri="{FF2B5EF4-FFF2-40B4-BE49-F238E27FC236}">
                    <a16:creationId xmlns:a16="http://schemas.microsoft.com/office/drawing/2014/main" id="{460759C5-4C7E-49BE-807D-727025009F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solidFill>
                <a:srgbClr val="C0C0C0">
                  <a:alpha val="60001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760" name="Group 1136">
              <a:extLst>
                <a:ext uri="{FF2B5EF4-FFF2-40B4-BE49-F238E27FC236}">
                  <a16:creationId xmlns:a16="http://schemas.microsoft.com/office/drawing/2014/main" id="{8FDF072D-808B-4C64-9069-6CD6A1B06E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1706"/>
              <a:ext cx="953" cy="136"/>
              <a:chOff x="897" y="1344"/>
              <a:chExt cx="908" cy="136"/>
            </a:xfrm>
          </p:grpSpPr>
          <p:sp>
            <p:nvSpPr>
              <p:cNvPr id="27761" name="Rectangle 1137">
                <a:extLst>
                  <a:ext uri="{FF2B5EF4-FFF2-40B4-BE49-F238E27FC236}">
                    <a16:creationId xmlns:a16="http://schemas.microsoft.com/office/drawing/2014/main" id="{571F8476-73C4-4790-ADAD-70BD94765A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62" name="Rectangle 1138">
                <a:extLst>
                  <a:ext uri="{FF2B5EF4-FFF2-40B4-BE49-F238E27FC236}">
                    <a16:creationId xmlns:a16="http://schemas.microsoft.com/office/drawing/2014/main" id="{40DD42E4-8F42-490E-B80B-F4ACD7E658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solidFill>
                <a:srgbClr val="C0C0C0">
                  <a:alpha val="60001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763" name="Group 1139">
              <a:extLst>
                <a:ext uri="{FF2B5EF4-FFF2-40B4-BE49-F238E27FC236}">
                  <a16:creationId xmlns:a16="http://schemas.microsoft.com/office/drawing/2014/main" id="{509BB77F-35F3-459C-ADBE-9535ADB6B9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2024"/>
              <a:ext cx="953" cy="136"/>
              <a:chOff x="897" y="1344"/>
              <a:chExt cx="908" cy="136"/>
            </a:xfrm>
          </p:grpSpPr>
          <p:sp>
            <p:nvSpPr>
              <p:cNvPr id="27764" name="Rectangle 1140">
                <a:extLst>
                  <a:ext uri="{FF2B5EF4-FFF2-40B4-BE49-F238E27FC236}">
                    <a16:creationId xmlns:a16="http://schemas.microsoft.com/office/drawing/2014/main" id="{764E44FD-B6C1-46A2-8768-05ADE1F86F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65" name="Rectangle 1141">
                <a:extLst>
                  <a:ext uri="{FF2B5EF4-FFF2-40B4-BE49-F238E27FC236}">
                    <a16:creationId xmlns:a16="http://schemas.microsoft.com/office/drawing/2014/main" id="{DD81F719-177A-448F-B54D-474A78E26C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solidFill>
                <a:srgbClr val="C0C0C0">
                  <a:alpha val="60001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766" name="Group 1142">
              <a:extLst>
                <a:ext uri="{FF2B5EF4-FFF2-40B4-BE49-F238E27FC236}">
                  <a16:creationId xmlns:a16="http://schemas.microsoft.com/office/drawing/2014/main" id="{0C0A9BBF-58ED-4A00-9C5D-4652AB3A6A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2342"/>
              <a:ext cx="953" cy="136"/>
              <a:chOff x="897" y="1344"/>
              <a:chExt cx="908" cy="136"/>
            </a:xfrm>
          </p:grpSpPr>
          <p:sp>
            <p:nvSpPr>
              <p:cNvPr id="27767" name="Rectangle 1143">
                <a:extLst>
                  <a:ext uri="{FF2B5EF4-FFF2-40B4-BE49-F238E27FC236}">
                    <a16:creationId xmlns:a16="http://schemas.microsoft.com/office/drawing/2014/main" id="{0B845594-1BB4-419A-B606-4C24168C74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68" name="Rectangle 1144">
                <a:extLst>
                  <a:ext uri="{FF2B5EF4-FFF2-40B4-BE49-F238E27FC236}">
                    <a16:creationId xmlns:a16="http://schemas.microsoft.com/office/drawing/2014/main" id="{AC4A6C00-22A6-4038-9DFB-4DDB8D76B4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solidFill>
                <a:srgbClr val="C0C0C0">
                  <a:alpha val="60001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7814" name="Group 1190">
            <a:extLst>
              <a:ext uri="{FF2B5EF4-FFF2-40B4-BE49-F238E27FC236}">
                <a16:creationId xmlns:a16="http://schemas.microsoft.com/office/drawing/2014/main" id="{EF07E565-D68D-456D-B411-8A6A6F2A3ACF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941638"/>
            <a:ext cx="1584325" cy="1412875"/>
            <a:chOff x="262" y="981"/>
            <a:chExt cx="3358" cy="2994"/>
          </a:xfrm>
        </p:grpSpPr>
        <p:sp>
          <p:nvSpPr>
            <p:cNvPr id="27815" name="Rectangle 1191">
              <a:extLst>
                <a:ext uri="{FF2B5EF4-FFF2-40B4-BE49-F238E27FC236}">
                  <a16:creationId xmlns:a16="http://schemas.microsoft.com/office/drawing/2014/main" id="{25808676-DD3F-4D5E-8D78-6F2506048C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1298"/>
              <a:ext cx="136" cy="136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16" name="Rectangle 1192">
              <a:extLst>
                <a:ext uri="{FF2B5EF4-FFF2-40B4-BE49-F238E27FC236}">
                  <a16:creationId xmlns:a16="http://schemas.microsoft.com/office/drawing/2014/main" id="{86361933-DF26-418A-A681-1036C532D9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298"/>
              <a:ext cx="136" cy="136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17" name="Rectangle 1193">
              <a:extLst>
                <a:ext uri="{FF2B5EF4-FFF2-40B4-BE49-F238E27FC236}">
                  <a16:creationId xmlns:a16="http://schemas.microsoft.com/office/drawing/2014/main" id="{F19F577E-FF07-4FF7-BD73-FD8DE57914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298"/>
              <a:ext cx="136" cy="136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18" name="Rectangle 1194">
              <a:extLst>
                <a:ext uri="{FF2B5EF4-FFF2-40B4-BE49-F238E27FC236}">
                  <a16:creationId xmlns:a16="http://schemas.microsoft.com/office/drawing/2014/main" id="{146FCC71-10DB-49D7-94E7-56AA278B3B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1298"/>
              <a:ext cx="136" cy="136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19" name="Rectangle 1195">
              <a:extLst>
                <a:ext uri="{FF2B5EF4-FFF2-40B4-BE49-F238E27FC236}">
                  <a16:creationId xmlns:a16="http://schemas.microsoft.com/office/drawing/2014/main" id="{BD3A156F-4D11-4C5F-8C3B-C4384E48B2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389"/>
              <a:ext cx="1633" cy="1406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20" name="Rectangle 1196" descr="れんが (横)">
              <a:extLst>
                <a:ext uri="{FF2B5EF4-FFF2-40B4-BE49-F238E27FC236}">
                  <a16:creationId xmlns:a16="http://schemas.microsoft.com/office/drawing/2014/main" id="{F7AB4906-0BFB-45ED-B24E-AA362B8A32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207"/>
              <a:ext cx="317" cy="1588"/>
            </a:xfrm>
            <a:prstGeom prst="rect">
              <a:avLst/>
            </a:prstGeom>
            <a:pattFill prst="horzBrick">
              <a:fgClr>
                <a:srgbClr val="B2B2B2"/>
              </a:fgClr>
              <a:bgClr>
                <a:schemeClr val="bg2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21" name="AutoShape 1197">
              <a:extLst>
                <a:ext uri="{FF2B5EF4-FFF2-40B4-BE49-F238E27FC236}">
                  <a16:creationId xmlns:a16="http://schemas.microsoft.com/office/drawing/2014/main" id="{0600B243-0449-4087-9420-91D40598D00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386" y="1394"/>
              <a:ext cx="158" cy="136"/>
            </a:xfrm>
            <a:prstGeom prst="flowChartDelay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22" name="Rectangle 1198" descr="れんが (横)">
              <a:extLst>
                <a:ext uri="{FF2B5EF4-FFF2-40B4-BE49-F238E27FC236}">
                  <a16:creationId xmlns:a16="http://schemas.microsoft.com/office/drawing/2014/main" id="{BEC7E77C-7C71-4147-B38E-261B85F49D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207"/>
              <a:ext cx="317" cy="1588"/>
            </a:xfrm>
            <a:prstGeom prst="rect">
              <a:avLst/>
            </a:prstGeom>
            <a:pattFill prst="horzBrick">
              <a:fgClr>
                <a:srgbClr val="B2B2B2"/>
              </a:fgClr>
              <a:bgClr>
                <a:schemeClr val="bg2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23" name="AutoShape 1199">
              <a:extLst>
                <a:ext uri="{FF2B5EF4-FFF2-40B4-BE49-F238E27FC236}">
                  <a16:creationId xmlns:a16="http://schemas.microsoft.com/office/drawing/2014/main" id="{73ADE7C1-EAD9-47C4-809E-356960ADCBC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338" y="1394"/>
              <a:ext cx="158" cy="136"/>
            </a:xfrm>
            <a:prstGeom prst="flowChartDelay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24" name="AutoShape 1200">
              <a:extLst>
                <a:ext uri="{FF2B5EF4-FFF2-40B4-BE49-F238E27FC236}">
                  <a16:creationId xmlns:a16="http://schemas.microsoft.com/office/drawing/2014/main" id="{AEC7BA40-41E3-408D-9ADB-ABB07B874E5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" y="2795"/>
              <a:ext cx="3357" cy="1180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25" name="AutoShape 1201">
              <a:extLst>
                <a:ext uri="{FF2B5EF4-FFF2-40B4-BE49-F238E27FC236}">
                  <a16:creationId xmlns:a16="http://schemas.microsoft.com/office/drawing/2014/main" id="{BB94D12D-16B0-4F19-A994-00CDF903AF0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578" y="2795"/>
              <a:ext cx="726" cy="1180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66"/>
                </a:gs>
                <a:gs pos="100000">
                  <a:srgbClr val="FFCC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26" name="Freeform 1202">
              <a:extLst>
                <a:ext uri="{FF2B5EF4-FFF2-40B4-BE49-F238E27FC236}">
                  <a16:creationId xmlns:a16="http://schemas.microsoft.com/office/drawing/2014/main" id="{56260C30-65DA-49F0-B143-051CEC3182A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39" y="2659"/>
              <a:ext cx="681" cy="1315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827" name="Freeform 1203">
              <a:extLst>
                <a:ext uri="{FF2B5EF4-FFF2-40B4-BE49-F238E27FC236}">
                  <a16:creationId xmlns:a16="http://schemas.microsoft.com/office/drawing/2014/main" id="{8080EA5C-2EFA-4C6A-B513-50411DA7D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2659"/>
              <a:ext cx="681" cy="1315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828" name="Rectangle 1204" descr="れんが (横)">
              <a:extLst>
                <a:ext uri="{FF2B5EF4-FFF2-40B4-BE49-F238E27FC236}">
                  <a16:creationId xmlns:a16="http://schemas.microsoft.com/office/drawing/2014/main" id="{07F0718B-F736-4663-BF7E-60925A5B2A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1570"/>
              <a:ext cx="317" cy="1225"/>
            </a:xfrm>
            <a:prstGeom prst="rect">
              <a:avLst/>
            </a:prstGeom>
            <a:pattFill prst="horzBrick">
              <a:fgClr>
                <a:srgbClr val="B2B2B2"/>
              </a:fgClr>
              <a:bgClr>
                <a:schemeClr val="bg2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29" name="Rectangle 1205" descr="れんが (横)">
              <a:extLst>
                <a:ext uri="{FF2B5EF4-FFF2-40B4-BE49-F238E27FC236}">
                  <a16:creationId xmlns:a16="http://schemas.microsoft.com/office/drawing/2014/main" id="{E7777EAC-A836-42ED-93FD-509092179D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570"/>
              <a:ext cx="317" cy="1225"/>
            </a:xfrm>
            <a:prstGeom prst="rect">
              <a:avLst/>
            </a:prstGeom>
            <a:pattFill prst="horzBrick">
              <a:fgClr>
                <a:srgbClr val="B2B2B2"/>
              </a:fgClr>
              <a:bgClr>
                <a:schemeClr val="bg2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30" name="Rectangle 1206" descr="れんが (横)">
              <a:extLst>
                <a:ext uri="{FF2B5EF4-FFF2-40B4-BE49-F238E27FC236}">
                  <a16:creationId xmlns:a16="http://schemas.microsoft.com/office/drawing/2014/main" id="{A40C6865-F518-4C7E-A39E-52A9A2B06C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1661"/>
              <a:ext cx="1361" cy="1134"/>
            </a:xfrm>
            <a:prstGeom prst="rect">
              <a:avLst/>
            </a:prstGeom>
            <a:pattFill prst="horzBrick">
              <a:fgClr>
                <a:srgbClr val="B2B2B2"/>
              </a:fgClr>
              <a:bgClr>
                <a:srgbClr val="777777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31" name="AutoShape 1207">
              <a:extLst>
                <a:ext uri="{FF2B5EF4-FFF2-40B4-BE49-F238E27FC236}">
                  <a16:creationId xmlns:a16="http://schemas.microsoft.com/office/drawing/2014/main" id="{ACA708AB-D699-4531-AA3F-98AABA2E93E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737" y="2364"/>
              <a:ext cx="408" cy="453"/>
            </a:xfrm>
            <a:prstGeom prst="flowChartDelay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32" name="AutoShape 1208">
              <a:extLst>
                <a:ext uri="{FF2B5EF4-FFF2-40B4-BE49-F238E27FC236}">
                  <a16:creationId xmlns:a16="http://schemas.microsoft.com/office/drawing/2014/main" id="{0018A96B-DDDE-4E72-BB41-64C021C1365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040" y="1699"/>
              <a:ext cx="122" cy="136"/>
            </a:xfrm>
            <a:prstGeom prst="flowChartDelay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33" name="AutoShape 1209">
              <a:extLst>
                <a:ext uri="{FF2B5EF4-FFF2-40B4-BE49-F238E27FC236}">
                  <a16:creationId xmlns:a16="http://schemas.microsoft.com/office/drawing/2014/main" id="{A2A54CDC-CC00-4254-98B7-CE8FAC999D2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719" y="1699"/>
              <a:ext cx="122" cy="136"/>
            </a:xfrm>
            <a:prstGeom prst="flowChartDelay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7834" name="Group 1210">
              <a:extLst>
                <a:ext uri="{FF2B5EF4-FFF2-40B4-BE49-F238E27FC236}">
                  <a16:creationId xmlns:a16="http://schemas.microsoft.com/office/drawing/2014/main" id="{F5F4B29E-5334-4D18-9DCA-B5C081C4DE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4" y="2568"/>
              <a:ext cx="641" cy="1316"/>
              <a:chOff x="444" y="2523"/>
              <a:chExt cx="641" cy="1316"/>
            </a:xfrm>
          </p:grpSpPr>
          <p:grpSp>
            <p:nvGrpSpPr>
              <p:cNvPr id="27835" name="Group 1211">
                <a:extLst>
                  <a:ext uri="{FF2B5EF4-FFF2-40B4-BE49-F238E27FC236}">
                    <a16:creationId xmlns:a16="http://schemas.microsoft.com/office/drawing/2014/main" id="{E3560A61-2217-408E-B52B-46324F440A7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07" y="2523"/>
                <a:ext cx="278" cy="726"/>
                <a:chOff x="353" y="1616"/>
                <a:chExt cx="363" cy="998"/>
              </a:xfrm>
            </p:grpSpPr>
            <p:sp>
              <p:nvSpPr>
                <p:cNvPr id="27836" name="AutoShape 1212">
                  <a:extLst>
                    <a:ext uri="{FF2B5EF4-FFF2-40B4-BE49-F238E27FC236}">
                      <a16:creationId xmlns:a16="http://schemas.microsoft.com/office/drawing/2014/main" id="{B9CF4400-687F-412F-B7B2-50FB30222F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837" name="Freeform 1213">
                  <a:extLst>
                    <a:ext uri="{FF2B5EF4-FFF2-40B4-BE49-F238E27FC236}">
                      <a16:creationId xmlns:a16="http://schemas.microsoft.com/office/drawing/2014/main" id="{55880724-D8E7-4006-97D8-0E08EBB764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838" name="Group 1214">
                <a:extLst>
                  <a:ext uri="{FF2B5EF4-FFF2-40B4-BE49-F238E27FC236}">
                    <a16:creationId xmlns:a16="http://schemas.microsoft.com/office/drawing/2014/main" id="{F5BEE8EC-9C9C-4BE2-BF84-FABB8C99E86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86" y="2720"/>
                <a:ext cx="278" cy="726"/>
                <a:chOff x="353" y="1616"/>
                <a:chExt cx="363" cy="998"/>
              </a:xfrm>
            </p:grpSpPr>
            <p:sp>
              <p:nvSpPr>
                <p:cNvPr id="27839" name="AutoShape 1215">
                  <a:extLst>
                    <a:ext uri="{FF2B5EF4-FFF2-40B4-BE49-F238E27FC236}">
                      <a16:creationId xmlns:a16="http://schemas.microsoft.com/office/drawing/2014/main" id="{F7A6E6CE-6A46-49FE-A431-64A3236A6A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840" name="Freeform 1216">
                  <a:extLst>
                    <a:ext uri="{FF2B5EF4-FFF2-40B4-BE49-F238E27FC236}">
                      <a16:creationId xmlns:a16="http://schemas.microsoft.com/office/drawing/2014/main" id="{F1A4C6C5-41FD-4368-8958-66F891D7D0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841" name="Group 1217">
                <a:extLst>
                  <a:ext uri="{FF2B5EF4-FFF2-40B4-BE49-F238E27FC236}">
                    <a16:creationId xmlns:a16="http://schemas.microsoft.com/office/drawing/2014/main" id="{3B639BB6-0C77-4FD4-9825-06B3051F4FC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5" y="2917"/>
                <a:ext cx="278" cy="726"/>
                <a:chOff x="353" y="1616"/>
                <a:chExt cx="363" cy="998"/>
              </a:xfrm>
            </p:grpSpPr>
            <p:sp>
              <p:nvSpPr>
                <p:cNvPr id="27842" name="AutoShape 1218">
                  <a:extLst>
                    <a:ext uri="{FF2B5EF4-FFF2-40B4-BE49-F238E27FC236}">
                      <a16:creationId xmlns:a16="http://schemas.microsoft.com/office/drawing/2014/main" id="{55002C17-4E33-4415-8463-E08B3B47FA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843" name="Freeform 1219">
                  <a:extLst>
                    <a:ext uri="{FF2B5EF4-FFF2-40B4-BE49-F238E27FC236}">
                      <a16:creationId xmlns:a16="http://schemas.microsoft.com/office/drawing/2014/main" id="{1146757C-6429-4D5B-BA73-8874BCBD49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844" name="Group 1220">
                <a:extLst>
                  <a:ext uri="{FF2B5EF4-FFF2-40B4-BE49-F238E27FC236}">
                    <a16:creationId xmlns:a16="http://schemas.microsoft.com/office/drawing/2014/main" id="{9D52FFBF-37B4-4254-BE6B-2B9555A06C9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4" y="3113"/>
                <a:ext cx="278" cy="726"/>
                <a:chOff x="353" y="1616"/>
                <a:chExt cx="363" cy="998"/>
              </a:xfrm>
            </p:grpSpPr>
            <p:sp>
              <p:nvSpPr>
                <p:cNvPr id="27845" name="AutoShape 1221">
                  <a:extLst>
                    <a:ext uri="{FF2B5EF4-FFF2-40B4-BE49-F238E27FC236}">
                      <a16:creationId xmlns:a16="http://schemas.microsoft.com/office/drawing/2014/main" id="{8D623B06-D106-4B60-943E-D9181F55FC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846" name="Freeform 1222">
                  <a:extLst>
                    <a:ext uri="{FF2B5EF4-FFF2-40B4-BE49-F238E27FC236}">
                      <a16:creationId xmlns:a16="http://schemas.microsoft.com/office/drawing/2014/main" id="{FE4A4ADF-B740-41C4-A0B3-E9C40FA442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7847" name="Group 1223">
              <a:extLst>
                <a:ext uri="{FF2B5EF4-FFF2-40B4-BE49-F238E27FC236}">
                  <a16:creationId xmlns:a16="http://schemas.microsoft.com/office/drawing/2014/main" id="{E2E77661-6101-4DD5-8F7C-E01FCBCE44F7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802" y="2568"/>
              <a:ext cx="641" cy="1316"/>
              <a:chOff x="444" y="2523"/>
              <a:chExt cx="641" cy="1316"/>
            </a:xfrm>
          </p:grpSpPr>
          <p:grpSp>
            <p:nvGrpSpPr>
              <p:cNvPr id="27848" name="Group 1224">
                <a:extLst>
                  <a:ext uri="{FF2B5EF4-FFF2-40B4-BE49-F238E27FC236}">
                    <a16:creationId xmlns:a16="http://schemas.microsoft.com/office/drawing/2014/main" id="{B73E4334-A8D8-4395-B60A-9B7CE163E5B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07" y="2523"/>
                <a:ext cx="278" cy="726"/>
                <a:chOff x="353" y="1616"/>
                <a:chExt cx="363" cy="998"/>
              </a:xfrm>
            </p:grpSpPr>
            <p:sp>
              <p:nvSpPr>
                <p:cNvPr id="27849" name="AutoShape 1225">
                  <a:extLst>
                    <a:ext uri="{FF2B5EF4-FFF2-40B4-BE49-F238E27FC236}">
                      <a16:creationId xmlns:a16="http://schemas.microsoft.com/office/drawing/2014/main" id="{AAF101C7-23A4-4710-8C50-96535C410D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850" name="Freeform 1226">
                  <a:extLst>
                    <a:ext uri="{FF2B5EF4-FFF2-40B4-BE49-F238E27FC236}">
                      <a16:creationId xmlns:a16="http://schemas.microsoft.com/office/drawing/2014/main" id="{C2BAFD90-7C71-43AB-86C5-C6C8332337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851" name="Group 1227">
                <a:extLst>
                  <a:ext uri="{FF2B5EF4-FFF2-40B4-BE49-F238E27FC236}">
                    <a16:creationId xmlns:a16="http://schemas.microsoft.com/office/drawing/2014/main" id="{8155BEF3-6BCF-4B5A-8454-34BAFC1BDD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86" y="2720"/>
                <a:ext cx="278" cy="726"/>
                <a:chOff x="353" y="1616"/>
                <a:chExt cx="363" cy="998"/>
              </a:xfrm>
            </p:grpSpPr>
            <p:sp>
              <p:nvSpPr>
                <p:cNvPr id="27852" name="AutoShape 1228">
                  <a:extLst>
                    <a:ext uri="{FF2B5EF4-FFF2-40B4-BE49-F238E27FC236}">
                      <a16:creationId xmlns:a16="http://schemas.microsoft.com/office/drawing/2014/main" id="{ED45D7EE-4A12-4DFB-8ABF-3CF44D7140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853" name="Freeform 1229">
                  <a:extLst>
                    <a:ext uri="{FF2B5EF4-FFF2-40B4-BE49-F238E27FC236}">
                      <a16:creationId xmlns:a16="http://schemas.microsoft.com/office/drawing/2014/main" id="{093EFF96-06E5-42B1-9556-44CF8ABA97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854" name="Group 1230">
                <a:extLst>
                  <a:ext uri="{FF2B5EF4-FFF2-40B4-BE49-F238E27FC236}">
                    <a16:creationId xmlns:a16="http://schemas.microsoft.com/office/drawing/2014/main" id="{C21A0772-0C47-4E09-B297-D74CC4FC582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5" y="2917"/>
                <a:ext cx="278" cy="726"/>
                <a:chOff x="353" y="1616"/>
                <a:chExt cx="363" cy="998"/>
              </a:xfrm>
            </p:grpSpPr>
            <p:sp>
              <p:nvSpPr>
                <p:cNvPr id="27855" name="AutoShape 1231">
                  <a:extLst>
                    <a:ext uri="{FF2B5EF4-FFF2-40B4-BE49-F238E27FC236}">
                      <a16:creationId xmlns:a16="http://schemas.microsoft.com/office/drawing/2014/main" id="{AEDA46C7-177A-4181-9E76-CDA42AABBB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856" name="Freeform 1232">
                  <a:extLst>
                    <a:ext uri="{FF2B5EF4-FFF2-40B4-BE49-F238E27FC236}">
                      <a16:creationId xmlns:a16="http://schemas.microsoft.com/office/drawing/2014/main" id="{571C396A-2DE6-4F8C-A1A3-B5C94F5391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857" name="Group 1233">
                <a:extLst>
                  <a:ext uri="{FF2B5EF4-FFF2-40B4-BE49-F238E27FC236}">
                    <a16:creationId xmlns:a16="http://schemas.microsoft.com/office/drawing/2014/main" id="{50B9111F-B012-415B-BC7D-591A93D89DA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4" y="3113"/>
                <a:ext cx="278" cy="726"/>
                <a:chOff x="353" y="1616"/>
                <a:chExt cx="363" cy="998"/>
              </a:xfrm>
            </p:grpSpPr>
            <p:sp>
              <p:nvSpPr>
                <p:cNvPr id="27858" name="AutoShape 1234">
                  <a:extLst>
                    <a:ext uri="{FF2B5EF4-FFF2-40B4-BE49-F238E27FC236}">
                      <a16:creationId xmlns:a16="http://schemas.microsoft.com/office/drawing/2014/main" id="{94797D92-D0BA-4AAD-B1CD-79A41DE8BA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859" name="Freeform 1235">
                  <a:extLst>
                    <a:ext uri="{FF2B5EF4-FFF2-40B4-BE49-F238E27FC236}">
                      <a16:creationId xmlns:a16="http://schemas.microsoft.com/office/drawing/2014/main" id="{8B0C9881-332F-49E4-83BF-D0CE399262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7860" name="Rectangle 1236" descr="れんが (横)">
              <a:extLst>
                <a:ext uri="{FF2B5EF4-FFF2-40B4-BE49-F238E27FC236}">
                  <a16:creationId xmlns:a16="http://schemas.microsoft.com/office/drawing/2014/main" id="{AF5AEB66-0D16-445A-B716-6DD3938B45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748"/>
              <a:ext cx="1316" cy="227"/>
            </a:xfrm>
            <a:prstGeom prst="rect">
              <a:avLst/>
            </a:prstGeom>
            <a:pattFill prst="horzBrick">
              <a:fgClr>
                <a:srgbClr val="B2B2B2"/>
              </a:fgClr>
              <a:bgClr>
                <a:srgbClr val="777777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61" name="Rectangle 1237" descr="れんが (横)">
              <a:extLst>
                <a:ext uri="{FF2B5EF4-FFF2-40B4-BE49-F238E27FC236}">
                  <a16:creationId xmlns:a16="http://schemas.microsoft.com/office/drawing/2014/main" id="{38F66EBF-89FF-4DEE-B264-AF37E2C69E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702"/>
              <a:ext cx="91" cy="273"/>
            </a:xfrm>
            <a:prstGeom prst="rect">
              <a:avLst/>
            </a:prstGeom>
            <a:pattFill prst="horzBrick">
              <a:fgClr>
                <a:srgbClr val="CC9900"/>
              </a:fgClr>
              <a:bgClr>
                <a:srgbClr val="CC3300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62" name="Rectangle 1238" descr="れんが (横)">
              <a:extLst>
                <a:ext uri="{FF2B5EF4-FFF2-40B4-BE49-F238E27FC236}">
                  <a16:creationId xmlns:a16="http://schemas.microsoft.com/office/drawing/2014/main" id="{2540F7C9-A402-43D9-B96C-49D2738202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748"/>
              <a:ext cx="1316" cy="227"/>
            </a:xfrm>
            <a:prstGeom prst="rect">
              <a:avLst/>
            </a:prstGeom>
            <a:pattFill prst="horzBrick">
              <a:fgClr>
                <a:srgbClr val="B2B2B2"/>
              </a:fgClr>
              <a:bgClr>
                <a:srgbClr val="777777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63" name="Rectangle 1239" descr="れんが (横)">
              <a:extLst>
                <a:ext uri="{FF2B5EF4-FFF2-40B4-BE49-F238E27FC236}">
                  <a16:creationId xmlns:a16="http://schemas.microsoft.com/office/drawing/2014/main" id="{D95197AA-D1C2-41C6-BFC7-96B4C5B100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702"/>
              <a:ext cx="91" cy="273"/>
            </a:xfrm>
            <a:prstGeom prst="rect">
              <a:avLst/>
            </a:prstGeom>
            <a:pattFill prst="horzBrick">
              <a:fgClr>
                <a:srgbClr val="CC9900"/>
              </a:fgClr>
              <a:bgClr>
                <a:srgbClr val="CC3300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64" name="Rectangle 1240" descr="縦線 (太)">
              <a:extLst>
                <a:ext uri="{FF2B5EF4-FFF2-40B4-BE49-F238E27FC236}">
                  <a16:creationId xmlns:a16="http://schemas.microsoft.com/office/drawing/2014/main" id="{AD427943-3874-4F82-9E52-5E61ED93E1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3793"/>
              <a:ext cx="726" cy="181"/>
            </a:xfrm>
            <a:prstGeom prst="rect">
              <a:avLst/>
            </a:prstGeom>
            <a:pattFill prst="dkVert">
              <a:fgClr>
                <a:srgbClr val="333333">
                  <a:alpha val="50000"/>
                </a:srgbClr>
              </a:fgClr>
              <a:bgClr>
                <a:schemeClr val="bg1">
                  <a:alpha val="50000"/>
                </a:schemeClr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65" name="Rectangle 1241">
              <a:extLst>
                <a:ext uri="{FF2B5EF4-FFF2-40B4-BE49-F238E27FC236}">
                  <a16:creationId xmlns:a16="http://schemas.microsoft.com/office/drawing/2014/main" id="{7F451662-8932-4B0C-8D72-41AF99E4A8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3793"/>
              <a:ext cx="726" cy="45"/>
            </a:xfrm>
            <a:prstGeom prst="rect">
              <a:avLst/>
            </a:prstGeom>
            <a:solidFill>
              <a:schemeClr val="tx2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66" name="Rectangle 1242" descr="れんが (横)">
              <a:extLst>
                <a:ext uri="{FF2B5EF4-FFF2-40B4-BE49-F238E27FC236}">
                  <a16:creationId xmlns:a16="http://schemas.microsoft.com/office/drawing/2014/main" id="{E96FC751-9107-460A-9829-38793F9951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702"/>
              <a:ext cx="91" cy="273"/>
            </a:xfrm>
            <a:prstGeom prst="rect">
              <a:avLst/>
            </a:prstGeom>
            <a:pattFill prst="horzBrick">
              <a:fgClr>
                <a:srgbClr val="B2B2B2"/>
              </a:fgClr>
              <a:bgClr>
                <a:srgbClr val="777777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67" name="Rectangle 1243" descr="れんが (横)">
              <a:extLst>
                <a:ext uri="{FF2B5EF4-FFF2-40B4-BE49-F238E27FC236}">
                  <a16:creationId xmlns:a16="http://schemas.microsoft.com/office/drawing/2014/main" id="{2DD3B42F-EFBF-42DD-A55A-03A5F25E77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702"/>
              <a:ext cx="91" cy="273"/>
            </a:xfrm>
            <a:prstGeom prst="rect">
              <a:avLst/>
            </a:prstGeom>
            <a:pattFill prst="horzBrick">
              <a:fgClr>
                <a:srgbClr val="B2B2B2"/>
              </a:fgClr>
              <a:bgClr>
                <a:srgbClr val="777777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68" name="AutoShape 1244">
              <a:extLst>
                <a:ext uri="{FF2B5EF4-FFF2-40B4-BE49-F238E27FC236}">
                  <a16:creationId xmlns:a16="http://schemas.microsoft.com/office/drawing/2014/main" id="{FA9202C5-8B01-437D-B9DB-465A639DA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1344"/>
              <a:ext cx="317" cy="226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69" name="AutoShape 1245">
              <a:extLst>
                <a:ext uri="{FF2B5EF4-FFF2-40B4-BE49-F238E27FC236}">
                  <a16:creationId xmlns:a16="http://schemas.microsoft.com/office/drawing/2014/main" id="{02ADC48A-6550-4D88-84D9-564F7FAFF6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981"/>
              <a:ext cx="317" cy="226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70" name="AutoShape 1246">
              <a:extLst>
                <a:ext uri="{FF2B5EF4-FFF2-40B4-BE49-F238E27FC236}">
                  <a16:creationId xmlns:a16="http://schemas.microsoft.com/office/drawing/2014/main" id="{56E2C6E0-F801-4345-BD15-4C869E0F32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344"/>
              <a:ext cx="317" cy="226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71" name="AutoShape 1247">
              <a:extLst>
                <a:ext uri="{FF2B5EF4-FFF2-40B4-BE49-F238E27FC236}">
                  <a16:creationId xmlns:a16="http://schemas.microsoft.com/office/drawing/2014/main" id="{03037079-EC0C-49AE-AF46-4E5390AA54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981"/>
              <a:ext cx="317" cy="226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72" name="AutoShape 1248">
              <a:extLst>
                <a:ext uri="{FF2B5EF4-FFF2-40B4-BE49-F238E27FC236}">
                  <a16:creationId xmlns:a16="http://schemas.microsoft.com/office/drawing/2014/main" id="{77EB8B5F-A941-4BCE-AF60-0EB2338FDFB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714" y="1525"/>
              <a:ext cx="91" cy="91"/>
            </a:xfrm>
            <a:prstGeom prst="flowChartDelay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73" name="AutoShape 1249">
              <a:extLst>
                <a:ext uri="{FF2B5EF4-FFF2-40B4-BE49-F238E27FC236}">
                  <a16:creationId xmlns:a16="http://schemas.microsoft.com/office/drawing/2014/main" id="{33894714-6175-44EE-87E1-24DED8E7A96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076" y="1525"/>
              <a:ext cx="91" cy="91"/>
            </a:xfrm>
            <a:prstGeom prst="flowChartDelay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7874" name="Group 1250">
            <a:extLst>
              <a:ext uri="{FF2B5EF4-FFF2-40B4-BE49-F238E27FC236}">
                <a16:creationId xmlns:a16="http://schemas.microsoft.com/office/drawing/2014/main" id="{D5614939-BFCC-412C-9AFC-AA272FF09CCC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4652963"/>
            <a:ext cx="1552575" cy="1657350"/>
            <a:chOff x="262" y="482"/>
            <a:chExt cx="978" cy="1044"/>
          </a:xfrm>
        </p:grpSpPr>
        <p:sp>
          <p:nvSpPr>
            <p:cNvPr id="27875" name="Rectangle 1251">
              <a:extLst>
                <a:ext uri="{FF2B5EF4-FFF2-40B4-BE49-F238E27FC236}">
                  <a16:creationId xmlns:a16="http://schemas.microsoft.com/office/drawing/2014/main" id="{6D0C46B8-5B35-45D9-AF22-50549AACA4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" y="614"/>
              <a:ext cx="344" cy="53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79216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76" name="Rectangle 1252">
              <a:extLst>
                <a:ext uri="{FF2B5EF4-FFF2-40B4-BE49-F238E27FC236}">
                  <a16:creationId xmlns:a16="http://schemas.microsoft.com/office/drawing/2014/main" id="{B39263A3-0DDC-4474-8AD7-C92E445632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" y="667"/>
              <a:ext cx="582" cy="515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79216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77" name="AutoShape 1253">
              <a:extLst>
                <a:ext uri="{FF2B5EF4-FFF2-40B4-BE49-F238E27FC236}">
                  <a16:creationId xmlns:a16="http://schemas.microsoft.com/office/drawing/2014/main" id="{4EA60A0D-8C44-4368-8BC3-851F70EB62E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" y="1182"/>
              <a:ext cx="978" cy="344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78" name="Rectangle 1254">
              <a:extLst>
                <a:ext uri="{FF2B5EF4-FFF2-40B4-BE49-F238E27FC236}">
                  <a16:creationId xmlns:a16="http://schemas.microsoft.com/office/drawing/2014/main" id="{ABB3B808-54D1-4B06-A905-78B14916CB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" y="918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79" name="Rectangle 1255">
              <a:extLst>
                <a:ext uri="{FF2B5EF4-FFF2-40B4-BE49-F238E27FC236}">
                  <a16:creationId xmlns:a16="http://schemas.microsoft.com/office/drawing/2014/main" id="{FE5B2362-7B38-402B-8E35-688AD4C7BD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" y="1010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80" name="Rectangle 1256">
              <a:extLst>
                <a:ext uri="{FF2B5EF4-FFF2-40B4-BE49-F238E27FC236}">
                  <a16:creationId xmlns:a16="http://schemas.microsoft.com/office/drawing/2014/main" id="{0BCA269D-05AB-4B9C-9332-024753BAE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" y="1137"/>
              <a:ext cx="98" cy="4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81" name="Rectangle 1257">
              <a:extLst>
                <a:ext uri="{FF2B5EF4-FFF2-40B4-BE49-F238E27FC236}">
                  <a16:creationId xmlns:a16="http://schemas.microsoft.com/office/drawing/2014/main" id="{31CF9060-308F-4B22-9AAE-24C8F0BB52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" y="1137"/>
              <a:ext cx="99" cy="4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82" name="Rectangle 1258">
              <a:extLst>
                <a:ext uri="{FF2B5EF4-FFF2-40B4-BE49-F238E27FC236}">
                  <a16:creationId xmlns:a16="http://schemas.microsoft.com/office/drawing/2014/main" id="{C0EF42B5-CA0B-4C1C-9B1F-179C1DAF98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" y="918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83" name="Rectangle 1259">
              <a:extLst>
                <a:ext uri="{FF2B5EF4-FFF2-40B4-BE49-F238E27FC236}">
                  <a16:creationId xmlns:a16="http://schemas.microsoft.com/office/drawing/2014/main" id="{36787C6E-13C2-415B-B843-554A09090B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" y="1010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84" name="Rectangle 1260">
              <a:extLst>
                <a:ext uri="{FF2B5EF4-FFF2-40B4-BE49-F238E27FC236}">
                  <a16:creationId xmlns:a16="http://schemas.microsoft.com/office/drawing/2014/main" id="{C183CC7B-8949-4616-BA7C-950E3AF3D6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" y="918"/>
              <a:ext cx="27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85" name="Rectangle 1261">
              <a:extLst>
                <a:ext uri="{FF2B5EF4-FFF2-40B4-BE49-F238E27FC236}">
                  <a16:creationId xmlns:a16="http://schemas.microsoft.com/office/drawing/2014/main" id="{D25436DF-DF35-4A69-9DB2-1C021FDA5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" y="1010"/>
              <a:ext cx="27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86" name="Rectangle 1262">
              <a:extLst>
                <a:ext uri="{FF2B5EF4-FFF2-40B4-BE49-F238E27FC236}">
                  <a16:creationId xmlns:a16="http://schemas.microsoft.com/office/drawing/2014/main" id="{5DADE4DD-B8C6-45C1-9C04-B84D50A19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" y="918"/>
              <a:ext cx="27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87" name="Rectangle 1263">
              <a:extLst>
                <a:ext uri="{FF2B5EF4-FFF2-40B4-BE49-F238E27FC236}">
                  <a16:creationId xmlns:a16="http://schemas.microsoft.com/office/drawing/2014/main" id="{9C2A2B96-9CB7-49AE-80A8-2F40A8000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" y="1010"/>
              <a:ext cx="27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88" name="Rectangle 1264">
              <a:extLst>
                <a:ext uri="{FF2B5EF4-FFF2-40B4-BE49-F238E27FC236}">
                  <a16:creationId xmlns:a16="http://schemas.microsoft.com/office/drawing/2014/main" id="{30B83FAF-E2B8-4144-B970-4B25EBA67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7" y="918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89" name="Rectangle 1265">
              <a:extLst>
                <a:ext uri="{FF2B5EF4-FFF2-40B4-BE49-F238E27FC236}">
                  <a16:creationId xmlns:a16="http://schemas.microsoft.com/office/drawing/2014/main" id="{8B4132B1-E157-4560-B554-0641C806C3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7" y="1010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90" name="Rectangle 1266">
              <a:extLst>
                <a:ext uri="{FF2B5EF4-FFF2-40B4-BE49-F238E27FC236}">
                  <a16:creationId xmlns:a16="http://schemas.microsoft.com/office/drawing/2014/main" id="{3EFDD9C1-9EBC-4EBE-AED6-62CA6E072B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" y="918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91" name="Rectangle 1267">
              <a:extLst>
                <a:ext uri="{FF2B5EF4-FFF2-40B4-BE49-F238E27FC236}">
                  <a16:creationId xmlns:a16="http://schemas.microsoft.com/office/drawing/2014/main" id="{AFFF9F52-1013-4A68-A548-82404C8365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" y="1010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92" name="Rectangle 1268">
              <a:extLst>
                <a:ext uri="{FF2B5EF4-FFF2-40B4-BE49-F238E27FC236}">
                  <a16:creationId xmlns:a16="http://schemas.microsoft.com/office/drawing/2014/main" id="{A1B57678-A79C-4F87-BD7C-B42FA4674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2" y="918"/>
              <a:ext cx="27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93" name="Rectangle 1269">
              <a:extLst>
                <a:ext uri="{FF2B5EF4-FFF2-40B4-BE49-F238E27FC236}">
                  <a16:creationId xmlns:a16="http://schemas.microsoft.com/office/drawing/2014/main" id="{E2558A27-B7D7-4103-9E9E-B2F41D6321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2" y="1010"/>
              <a:ext cx="27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94" name="Rectangle 1270">
              <a:extLst>
                <a:ext uri="{FF2B5EF4-FFF2-40B4-BE49-F238E27FC236}">
                  <a16:creationId xmlns:a16="http://schemas.microsoft.com/office/drawing/2014/main" id="{6FFB9448-7E5C-449B-8CDC-C6D2C98BD1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" y="918"/>
              <a:ext cx="27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95" name="Rectangle 1271">
              <a:extLst>
                <a:ext uri="{FF2B5EF4-FFF2-40B4-BE49-F238E27FC236}">
                  <a16:creationId xmlns:a16="http://schemas.microsoft.com/office/drawing/2014/main" id="{ECCF7BD2-C2B1-44BB-BA97-59BF42255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" y="1010"/>
              <a:ext cx="27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96" name="Rectangle 1272">
              <a:extLst>
                <a:ext uri="{FF2B5EF4-FFF2-40B4-BE49-F238E27FC236}">
                  <a16:creationId xmlns:a16="http://schemas.microsoft.com/office/drawing/2014/main" id="{41AD8333-B4F2-4D50-A49C-A0B28ADDF6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" y="733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97" name="Rectangle 1273">
              <a:extLst>
                <a:ext uri="{FF2B5EF4-FFF2-40B4-BE49-F238E27FC236}">
                  <a16:creationId xmlns:a16="http://schemas.microsoft.com/office/drawing/2014/main" id="{83356C1F-41F1-4460-AABA-FC952E0D7A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" y="825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98" name="Rectangle 1274">
              <a:extLst>
                <a:ext uri="{FF2B5EF4-FFF2-40B4-BE49-F238E27FC236}">
                  <a16:creationId xmlns:a16="http://schemas.microsoft.com/office/drawing/2014/main" id="{A11A2B87-862C-4E9F-A9C1-6EDBCDCAF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" y="733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99" name="Rectangle 1275">
              <a:extLst>
                <a:ext uri="{FF2B5EF4-FFF2-40B4-BE49-F238E27FC236}">
                  <a16:creationId xmlns:a16="http://schemas.microsoft.com/office/drawing/2014/main" id="{AF358BED-BC07-4069-9536-A55BD1677E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" y="825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00" name="Rectangle 1276">
              <a:extLst>
                <a:ext uri="{FF2B5EF4-FFF2-40B4-BE49-F238E27FC236}">
                  <a16:creationId xmlns:a16="http://schemas.microsoft.com/office/drawing/2014/main" id="{5BAB4002-0654-4E8D-BE35-C16312A565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6" y="733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01" name="Rectangle 1277">
              <a:extLst>
                <a:ext uri="{FF2B5EF4-FFF2-40B4-BE49-F238E27FC236}">
                  <a16:creationId xmlns:a16="http://schemas.microsoft.com/office/drawing/2014/main" id="{CAACEF0B-B670-47F4-8BDD-18809C795A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6" y="825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02" name="Rectangle 1278">
              <a:extLst>
                <a:ext uri="{FF2B5EF4-FFF2-40B4-BE49-F238E27FC236}">
                  <a16:creationId xmlns:a16="http://schemas.microsoft.com/office/drawing/2014/main" id="{65EA1CB5-BC9D-469B-A68F-4C9B1BD30C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" y="733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03" name="Rectangle 1279">
              <a:extLst>
                <a:ext uri="{FF2B5EF4-FFF2-40B4-BE49-F238E27FC236}">
                  <a16:creationId xmlns:a16="http://schemas.microsoft.com/office/drawing/2014/main" id="{40FE1B18-8251-4C9A-ACA1-A1BAC4BD47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" y="825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04" name="Rectangle 1280">
              <a:extLst>
                <a:ext uri="{FF2B5EF4-FFF2-40B4-BE49-F238E27FC236}">
                  <a16:creationId xmlns:a16="http://schemas.microsoft.com/office/drawing/2014/main" id="{BB52863D-0BE3-4D47-9908-99BC0D2E16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7" y="733"/>
              <a:ext cx="27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05" name="Rectangle 1281">
              <a:extLst>
                <a:ext uri="{FF2B5EF4-FFF2-40B4-BE49-F238E27FC236}">
                  <a16:creationId xmlns:a16="http://schemas.microsoft.com/office/drawing/2014/main" id="{B7479F61-B129-4F1E-BEB9-7E3BA180AE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7" y="825"/>
              <a:ext cx="27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06" name="Rectangle 1282">
              <a:extLst>
                <a:ext uri="{FF2B5EF4-FFF2-40B4-BE49-F238E27FC236}">
                  <a16:creationId xmlns:a16="http://schemas.microsoft.com/office/drawing/2014/main" id="{E075A320-4768-4D7B-A832-4D349A2263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" y="733"/>
              <a:ext cx="27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07" name="Rectangle 1283">
              <a:extLst>
                <a:ext uri="{FF2B5EF4-FFF2-40B4-BE49-F238E27FC236}">
                  <a16:creationId xmlns:a16="http://schemas.microsoft.com/office/drawing/2014/main" id="{871D8961-9B02-4B7A-809D-5BA30AF771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" y="825"/>
              <a:ext cx="27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08" name="Rectangle 1284">
              <a:extLst>
                <a:ext uri="{FF2B5EF4-FFF2-40B4-BE49-F238E27FC236}">
                  <a16:creationId xmlns:a16="http://schemas.microsoft.com/office/drawing/2014/main" id="{9D581FEE-9E80-4B56-9C23-8D6B04126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" y="733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09" name="Rectangle 1285">
              <a:extLst>
                <a:ext uri="{FF2B5EF4-FFF2-40B4-BE49-F238E27FC236}">
                  <a16:creationId xmlns:a16="http://schemas.microsoft.com/office/drawing/2014/main" id="{036EDD1E-8B82-4CBB-AB27-7BB8AB9B54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" y="825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10" name="Rectangle 1286">
              <a:extLst>
                <a:ext uri="{FF2B5EF4-FFF2-40B4-BE49-F238E27FC236}">
                  <a16:creationId xmlns:a16="http://schemas.microsoft.com/office/drawing/2014/main" id="{7883A7BA-1733-4062-83E6-1B202C551E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6" y="733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11" name="Rectangle 1287">
              <a:extLst>
                <a:ext uri="{FF2B5EF4-FFF2-40B4-BE49-F238E27FC236}">
                  <a16:creationId xmlns:a16="http://schemas.microsoft.com/office/drawing/2014/main" id="{32E679FE-4AC1-4B82-A6FF-46E3C5ACA4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6" y="825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12" name="Rectangle 1288" descr="ひし形 (枠のみ)">
              <a:extLst>
                <a:ext uri="{FF2B5EF4-FFF2-40B4-BE49-F238E27FC236}">
                  <a16:creationId xmlns:a16="http://schemas.microsoft.com/office/drawing/2014/main" id="{198F175E-39A9-4F04-9DCF-559F1663E5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" y="640"/>
              <a:ext cx="555" cy="27"/>
            </a:xfrm>
            <a:prstGeom prst="rect">
              <a:avLst/>
            </a:prstGeom>
            <a:pattFill prst="openDmnd">
              <a:fgClr>
                <a:schemeClr val="hlink"/>
              </a:fgClr>
              <a:bgClr>
                <a:srgbClr val="EAEAEA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13" name="Rectangle 1289">
              <a:extLst>
                <a:ext uri="{FF2B5EF4-FFF2-40B4-BE49-F238E27FC236}">
                  <a16:creationId xmlns:a16="http://schemas.microsoft.com/office/drawing/2014/main" id="{9D97B7F3-6803-4015-8259-32C50018C6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" y="654"/>
              <a:ext cx="92" cy="1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2353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14" name="Rectangle 1290">
              <a:extLst>
                <a:ext uri="{FF2B5EF4-FFF2-40B4-BE49-F238E27FC236}">
                  <a16:creationId xmlns:a16="http://schemas.microsoft.com/office/drawing/2014/main" id="{2D6CE4D8-E430-4486-8252-0D1FCCEBBA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" y="654"/>
              <a:ext cx="92" cy="1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2353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15" name="Rectangle 1291">
              <a:extLst>
                <a:ext uri="{FF2B5EF4-FFF2-40B4-BE49-F238E27FC236}">
                  <a16:creationId xmlns:a16="http://schemas.microsoft.com/office/drawing/2014/main" id="{45056996-BD1B-47AC-B6DD-4C1D5B134D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" y="654"/>
              <a:ext cx="66" cy="383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tint val="54118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16" name="Rectangle 1292">
              <a:extLst>
                <a:ext uri="{FF2B5EF4-FFF2-40B4-BE49-F238E27FC236}">
                  <a16:creationId xmlns:a16="http://schemas.microsoft.com/office/drawing/2014/main" id="{A5DD5ECB-16C2-45B0-A481-217B918CE3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3" y="654"/>
              <a:ext cx="66" cy="383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82353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82353"/>
                    <a:invGamma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17" name="Rectangle 1293" descr="縦線">
              <a:extLst>
                <a:ext uri="{FF2B5EF4-FFF2-40B4-BE49-F238E27FC236}">
                  <a16:creationId xmlns:a16="http://schemas.microsoft.com/office/drawing/2014/main" id="{83F5CBF7-B2B9-44A9-ABF6-DE05492E55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" y="482"/>
              <a:ext cx="396" cy="132"/>
            </a:xfrm>
            <a:prstGeom prst="rect">
              <a:avLst/>
            </a:prstGeom>
            <a:pattFill prst="ltVert">
              <a:fgClr>
                <a:srgbClr val="CC3300"/>
              </a:fgClr>
              <a:bgClr>
                <a:srgbClr val="FF0000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18" name="Rectangle 1294">
              <a:extLst>
                <a:ext uri="{FF2B5EF4-FFF2-40B4-BE49-F238E27FC236}">
                  <a16:creationId xmlns:a16="http://schemas.microsoft.com/office/drawing/2014/main" id="{E4C03D6A-4EE0-4B99-9814-EC44C148CB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" y="482"/>
              <a:ext cx="396" cy="13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79216"/>
                    <a:invGamma/>
                    <a:alpha val="0"/>
                  </a:schemeClr>
                </a:gs>
                <a:gs pos="100000">
                  <a:schemeClr val="bg2">
                    <a:alpha val="60001"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19" name="WordArt 1295">
              <a:extLst>
                <a:ext uri="{FF2B5EF4-FFF2-40B4-BE49-F238E27FC236}">
                  <a16:creationId xmlns:a16="http://schemas.microsoft.com/office/drawing/2014/main" id="{4DA3619C-05B5-459C-A630-E01808B5AC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9" y="509"/>
              <a:ext cx="264" cy="92"/>
            </a:xfrm>
            <a:prstGeom prst="rect">
              <a:avLst/>
            </a:prstGeom>
            <a:ln w="9525">
              <a:solidFill>
                <a:schemeClr val="tx1"/>
              </a:solidFill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デパート</a:t>
              </a:r>
            </a:p>
          </p:txBody>
        </p:sp>
      </p:grpSp>
      <p:grpSp>
        <p:nvGrpSpPr>
          <p:cNvPr id="27920" name="Group 1296">
            <a:extLst>
              <a:ext uri="{FF2B5EF4-FFF2-40B4-BE49-F238E27FC236}">
                <a16:creationId xmlns:a16="http://schemas.microsoft.com/office/drawing/2014/main" id="{C16BDACB-F2DB-4DD1-849F-77CFF13BFDBA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652963"/>
            <a:ext cx="1552575" cy="1657350"/>
            <a:chOff x="262" y="391"/>
            <a:chExt cx="3358" cy="3584"/>
          </a:xfrm>
        </p:grpSpPr>
        <p:sp>
          <p:nvSpPr>
            <p:cNvPr id="27921" name="Rectangle 1297">
              <a:extLst>
                <a:ext uri="{FF2B5EF4-FFF2-40B4-BE49-F238E27FC236}">
                  <a16:creationId xmlns:a16="http://schemas.microsoft.com/office/drawing/2014/main" id="{71B5A7E1-6442-462B-BD62-C39652A89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845"/>
              <a:ext cx="1179" cy="181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79216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22" name="Rectangle 1298">
              <a:extLst>
                <a:ext uri="{FF2B5EF4-FFF2-40B4-BE49-F238E27FC236}">
                  <a16:creationId xmlns:a16="http://schemas.microsoft.com/office/drawing/2014/main" id="{8A3EA0DA-B5B0-42E8-BA34-4DB9DEC93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1026"/>
              <a:ext cx="1996" cy="1769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79216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23" name="Freeform 1299">
              <a:extLst>
                <a:ext uri="{FF2B5EF4-FFF2-40B4-BE49-F238E27FC236}">
                  <a16:creationId xmlns:a16="http://schemas.microsoft.com/office/drawing/2014/main" id="{7B69D45C-B0E7-4187-ADE4-73053AC17A8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39" y="2659"/>
              <a:ext cx="681" cy="1315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924" name="Freeform 1300">
              <a:extLst>
                <a:ext uri="{FF2B5EF4-FFF2-40B4-BE49-F238E27FC236}">
                  <a16:creationId xmlns:a16="http://schemas.microsoft.com/office/drawing/2014/main" id="{EAECB3FE-50AB-4573-B9D2-9233C3E81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2659"/>
              <a:ext cx="681" cy="1315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925" name="AutoShape 1301">
              <a:extLst>
                <a:ext uri="{FF2B5EF4-FFF2-40B4-BE49-F238E27FC236}">
                  <a16:creationId xmlns:a16="http://schemas.microsoft.com/office/drawing/2014/main" id="{70E61B36-54A6-4C18-B1DF-07C82D6E6FB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" y="2795"/>
              <a:ext cx="3357" cy="1180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26" name="Rectangle 1302">
              <a:extLst>
                <a:ext uri="{FF2B5EF4-FFF2-40B4-BE49-F238E27FC236}">
                  <a16:creationId xmlns:a16="http://schemas.microsoft.com/office/drawing/2014/main" id="{1AB979A9-BC82-4490-A0A9-A7258405B9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27" name="Rectangle 1303">
              <a:extLst>
                <a:ext uri="{FF2B5EF4-FFF2-40B4-BE49-F238E27FC236}">
                  <a16:creationId xmlns:a16="http://schemas.microsoft.com/office/drawing/2014/main" id="{6A603EAA-F5F6-4500-B24D-72EBDEF5FB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7928" name="Group 1304">
              <a:extLst>
                <a:ext uri="{FF2B5EF4-FFF2-40B4-BE49-F238E27FC236}">
                  <a16:creationId xmlns:a16="http://schemas.microsoft.com/office/drawing/2014/main" id="{19734BEB-BB3D-49EF-BE38-86C89EDDA2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2840"/>
              <a:ext cx="1225" cy="862"/>
              <a:chOff x="489" y="2840"/>
              <a:chExt cx="1225" cy="862"/>
            </a:xfrm>
          </p:grpSpPr>
          <p:sp>
            <p:nvSpPr>
              <p:cNvPr id="27929" name="Freeform 1305">
                <a:extLst>
                  <a:ext uri="{FF2B5EF4-FFF2-40B4-BE49-F238E27FC236}">
                    <a16:creationId xmlns:a16="http://schemas.microsoft.com/office/drawing/2014/main" id="{5D33F36C-B57E-4AC1-99C4-6880DB77ED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40"/>
                <a:ext cx="1225" cy="862"/>
              </a:xfrm>
              <a:custGeom>
                <a:avLst/>
                <a:gdLst>
                  <a:gd name="T0" fmla="*/ 499 w 1225"/>
                  <a:gd name="T1" fmla="*/ 0 h 862"/>
                  <a:gd name="T2" fmla="*/ 1225 w 1225"/>
                  <a:gd name="T3" fmla="*/ 0 h 862"/>
                  <a:gd name="T4" fmla="*/ 953 w 1225"/>
                  <a:gd name="T5" fmla="*/ 862 h 862"/>
                  <a:gd name="T6" fmla="*/ 0 w 1225"/>
                  <a:gd name="T7" fmla="*/ 862 h 862"/>
                  <a:gd name="T8" fmla="*/ 499 w 1225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5" h="862">
                    <a:moveTo>
                      <a:pt x="499" y="0"/>
                    </a:moveTo>
                    <a:lnTo>
                      <a:pt x="1225" y="0"/>
                    </a:lnTo>
                    <a:lnTo>
                      <a:pt x="953" y="862"/>
                    </a:lnTo>
                    <a:lnTo>
                      <a:pt x="0" y="862"/>
                    </a:lnTo>
                    <a:lnTo>
                      <a:pt x="499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30" name="Line 1306">
                <a:extLst>
                  <a:ext uri="{FF2B5EF4-FFF2-40B4-BE49-F238E27FC236}">
                    <a16:creationId xmlns:a16="http://schemas.microsoft.com/office/drawing/2014/main" id="{4F4BFD0F-15D1-45E6-B629-DE55465796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3" y="2840"/>
                <a:ext cx="408" cy="8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31" name="Line 1307">
                <a:extLst>
                  <a:ext uri="{FF2B5EF4-FFF2-40B4-BE49-F238E27FC236}">
                    <a16:creationId xmlns:a16="http://schemas.microsoft.com/office/drawing/2014/main" id="{73A0B1FC-B948-4364-9AE4-3D9F364744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" y="2931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32" name="Line 1308">
                <a:extLst>
                  <a:ext uri="{FF2B5EF4-FFF2-40B4-BE49-F238E27FC236}">
                    <a16:creationId xmlns:a16="http://schemas.microsoft.com/office/drawing/2014/main" id="{7FC37F8A-9D1C-40AE-8E5C-D4C0F2CDB7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" y="3507"/>
                <a:ext cx="9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33" name="Line 1309">
                <a:extLst>
                  <a:ext uri="{FF2B5EF4-FFF2-40B4-BE49-F238E27FC236}">
                    <a16:creationId xmlns:a16="http://schemas.microsoft.com/office/drawing/2014/main" id="{51894B6F-3A59-42F9-899D-57189A30BD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" y="3283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34" name="Line 1310">
                <a:extLst>
                  <a:ext uri="{FF2B5EF4-FFF2-40B4-BE49-F238E27FC236}">
                    <a16:creationId xmlns:a16="http://schemas.microsoft.com/office/drawing/2014/main" id="{76F8399E-6212-4E9D-8DC0-AF467BACC0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" y="3075"/>
                <a:ext cx="75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7935" name="Group 1311">
              <a:extLst>
                <a:ext uri="{FF2B5EF4-FFF2-40B4-BE49-F238E27FC236}">
                  <a16:creationId xmlns:a16="http://schemas.microsoft.com/office/drawing/2014/main" id="{AC473E12-CC4D-40E6-914F-DC249C33C30A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167" y="2840"/>
              <a:ext cx="1225" cy="862"/>
              <a:chOff x="489" y="2840"/>
              <a:chExt cx="1225" cy="862"/>
            </a:xfrm>
          </p:grpSpPr>
          <p:sp>
            <p:nvSpPr>
              <p:cNvPr id="27936" name="Freeform 1312">
                <a:extLst>
                  <a:ext uri="{FF2B5EF4-FFF2-40B4-BE49-F238E27FC236}">
                    <a16:creationId xmlns:a16="http://schemas.microsoft.com/office/drawing/2014/main" id="{EF9F9B17-3B41-41A4-824C-08CC653B2A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40"/>
                <a:ext cx="1225" cy="862"/>
              </a:xfrm>
              <a:custGeom>
                <a:avLst/>
                <a:gdLst>
                  <a:gd name="T0" fmla="*/ 499 w 1225"/>
                  <a:gd name="T1" fmla="*/ 0 h 862"/>
                  <a:gd name="T2" fmla="*/ 1225 w 1225"/>
                  <a:gd name="T3" fmla="*/ 0 h 862"/>
                  <a:gd name="T4" fmla="*/ 953 w 1225"/>
                  <a:gd name="T5" fmla="*/ 862 h 862"/>
                  <a:gd name="T6" fmla="*/ 0 w 1225"/>
                  <a:gd name="T7" fmla="*/ 862 h 862"/>
                  <a:gd name="T8" fmla="*/ 499 w 1225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5" h="862">
                    <a:moveTo>
                      <a:pt x="499" y="0"/>
                    </a:moveTo>
                    <a:lnTo>
                      <a:pt x="1225" y="0"/>
                    </a:lnTo>
                    <a:lnTo>
                      <a:pt x="953" y="862"/>
                    </a:lnTo>
                    <a:lnTo>
                      <a:pt x="0" y="862"/>
                    </a:lnTo>
                    <a:lnTo>
                      <a:pt x="499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37" name="Line 1313">
                <a:extLst>
                  <a:ext uri="{FF2B5EF4-FFF2-40B4-BE49-F238E27FC236}">
                    <a16:creationId xmlns:a16="http://schemas.microsoft.com/office/drawing/2014/main" id="{B0E244FA-E37F-47A6-8579-3FFE85D7A3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3" y="2840"/>
                <a:ext cx="408" cy="8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38" name="Line 1314">
                <a:extLst>
                  <a:ext uri="{FF2B5EF4-FFF2-40B4-BE49-F238E27FC236}">
                    <a16:creationId xmlns:a16="http://schemas.microsoft.com/office/drawing/2014/main" id="{E02A5782-8A93-470F-A04C-9CAFCBA1B5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" y="2931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39" name="Line 1315">
                <a:extLst>
                  <a:ext uri="{FF2B5EF4-FFF2-40B4-BE49-F238E27FC236}">
                    <a16:creationId xmlns:a16="http://schemas.microsoft.com/office/drawing/2014/main" id="{27E2E65E-AAFA-436F-A896-C879583F2D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" y="3507"/>
                <a:ext cx="9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40" name="Line 1316">
                <a:extLst>
                  <a:ext uri="{FF2B5EF4-FFF2-40B4-BE49-F238E27FC236}">
                    <a16:creationId xmlns:a16="http://schemas.microsoft.com/office/drawing/2014/main" id="{0834D4A2-808A-4150-8886-26E504BDD0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" y="3283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41" name="Line 1317">
                <a:extLst>
                  <a:ext uri="{FF2B5EF4-FFF2-40B4-BE49-F238E27FC236}">
                    <a16:creationId xmlns:a16="http://schemas.microsoft.com/office/drawing/2014/main" id="{A3579583-FDD8-41EC-A535-D1A57ECAB8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" y="3075"/>
                <a:ext cx="75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7942" name="Rectangle 1318">
              <a:extLst>
                <a:ext uri="{FF2B5EF4-FFF2-40B4-BE49-F238E27FC236}">
                  <a16:creationId xmlns:a16="http://schemas.microsoft.com/office/drawing/2014/main" id="{70E419F8-5C92-409F-8CE4-7657521DA5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43" name="Rectangle 1319">
              <a:extLst>
                <a:ext uri="{FF2B5EF4-FFF2-40B4-BE49-F238E27FC236}">
                  <a16:creationId xmlns:a16="http://schemas.microsoft.com/office/drawing/2014/main" id="{41210F6E-F838-4BC2-87C0-8A0E21ADC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44" name="Rectangle 1320">
              <a:extLst>
                <a:ext uri="{FF2B5EF4-FFF2-40B4-BE49-F238E27FC236}">
                  <a16:creationId xmlns:a16="http://schemas.microsoft.com/office/drawing/2014/main" id="{FED02A8B-ED1A-4E58-B54B-8A0256C29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45" name="Rectangle 1321">
              <a:extLst>
                <a:ext uri="{FF2B5EF4-FFF2-40B4-BE49-F238E27FC236}">
                  <a16:creationId xmlns:a16="http://schemas.microsoft.com/office/drawing/2014/main" id="{0C5B72B8-8CE7-4174-BBFC-016B0E3B7F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46" name="Rectangle 1322">
              <a:extLst>
                <a:ext uri="{FF2B5EF4-FFF2-40B4-BE49-F238E27FC236}">
                  <a16:creationId xmlns:a16="http://schemas.microsoft.com/office/drawing/2014/main" id="{69444EA4-CCD8-4F49-B244-A967BF3F7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47" name="Rectangle 1323">
              <a:extLst>
                <a:ext uri="{FF2B5EF4-FFF2-40B4-BE49-F238E27FC236}">
                  <a16:creationId xmlns:a16="http://schemas.microsoft.com/office/drawing/2014/main" id="{005E581E-2C85-466E-B56D-7BE3389DB8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48" name="Rectangle 1324">
              <a:extLst>
                <a:ext uri="{FF2B5EF4-FFF2-40B4-BE49-F238E27FC236}">
                  <a16:creationId xmlns:a16="http://schemas.microsoft.com/office/drawing/2014/main" id="{757B3717-28D0-4EB5-BFBB-0B694C004E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49" name="Rectangle 1325">
              <a:extLst>
                <a:ext uri="{FF2B5EF4-FFF2-40B4-BE49-F238E27FC236}">
                  <a16:creationId xmlns:a16="http://schemas.microsoft.com/office/drawing/2014/main" id="{AFD55394-85C7-4105-8566-E94B2C160C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50" name="Rectangle 1326">
              <a:extLst>
                <a:ext uri="{FF2B5EF4-FFF2-40B4-BE49-F238E27FC236}">
                  <a16:creationId xmlns:a16="http://schemas.microsoft.com/office/drawing/2014/main" id="{BCA37842-13DA-4C42-856D-006ED2788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51" name="Rectangle 1327">
              <a:extLst>
                <a:ext uri="{FF2B5EF4-FFF2-40B4-BE49-F238E27FC236}">
                  <a16:creationId xmlns:a16="http://schemas.microsoft.com/office/drawing/2014/main" id="{9A5F4F4C-43A8-49B5-A0AE-E80C5A035A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52" name="Rectangle 1328">
              <a:extLst>
                <a:ext uri="{FF2B5EF4-FFF2-40B4-BE49-F238E27FC236}">
                  <a16:creationId xmlns:a16="http://schemas.microsoft.com/office/drawing/2014/main" id="{6EC772A0-31A4-46E1-8C44-629C40329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53" name="Rectangle 1329">
              <a:extLst>
                <a:ext uri="{FF2B5EF4-FFF2-40B4-BE49-F238E27FC236}">
                  <a16:creationId xmlns:a16="http://schemas.microsoft.com/office/drawing/2014/main" id="{7B78D5B3-6A7F-4B51-A37D-78D951D53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54" name="Rectangle 1330">
              <a:extLst>
                <a:ext uri="{FF2B5EF4-FFF2-40B4-BE49-F238E27FC236}">
                  <a16:creationId xmlns:a16="http://schemas.microsoft.com/office/drawing/2014/main" id="{39713207-F7E6-4021-B9FC-53EEEEF206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9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55" name="Rectangle 1331">
              <a:extLst>
                <a:ext uri="{FF2B5EF4-FFF2-40B4-BE49-F238E27FC236}">
                  <a16:creationId xmlns:a16="http://schemas.microsoft.com/office/drawing/2014/main" id="{98FBAEA4-B208-423C-88B0-FCFB0EBB5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9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56" name="Rectangle 1332">
              <a:extLst>
                <a:ext uri="{FF2B5EF4-FFF2-40B4-BE49-F238E27FC236}">
                  <a16:creationId xmlns:a16="http://schemas.microsoft.com/office/drawing/2014/main" id="{5E11F730-F8FC-439D-849C-52B1737655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1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57" name="Rectangle 1333">
              <a:extLst>
                <a:ext uri="{FF2B5EF4-FFF2-40B4-BE49-F238E27FC236}">
                  <a16:creationId xmlns:a16="http://schemas.microsoft.com/office/drawing/2014/main" id="{C73B966F-D92B-4D62-8208-7904D2EEF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1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58" name="Rectangle 1334">
              <a:extLst>
                <a:ext uri="{FF2B5EF4-FFF2-40B4-BE49-F238E27FC236}">
                  <a16:creationId xmlns:a16="http://schemas.microsoft.com/office/drawing/2014/main" id="{D9AE6D40-9C8C-4E40-8F77-F7DF65FF8B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59" name="Rectangle 1335">
              <a:extLst>
                <a:ext uri="{FF2B5EF4-FFF2-40B4-BE49-F238E27FC236}">
                  <a16:creationId xmlns:a16="http://schemas.microsoft.com/office/drawing/2014/main" id="{16D3CE70-7FCA-49D5-B9DC-822994E034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60" name="Rectangle 1336">
              <a:extLst>
                <a:ext uri="{FF2B5EF4-FFF2-40B4-BE49-F238E27FC236}">
                  <a16:creationId xmlns:a16="http://schemas.microsoft.com/office/drawing/2014/main" id="{0306F0B7-7855-48A6-A94B-AF8F5EAD6E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61" name="Rectangle 1337">
              <a:extLst>
                <a:ext uri="{FF2B5EF4-FFF2-40B4-BE49-F238E27FC236}">
                  <a16:creationId xmlns:a16="http://schemas.microsoft.com/office/drawing/2014/main" id="{3AA559C0-1034-40CA-A428-1CD1FF7A76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62" name="Rectangle 1338">
              <a:extLst>
                <a:ext uri="{FF2B5EF4-FFF2-40B4-BE49-F238E27FC236}">
                  <a16:creationId xmlns:a16="http://schemas.microsoft.com/office/drawing/2014/main" id="{75204227-E11F-4675-B0DB-A413B08183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63" name="Rectangle 1339">
              <a:extLst>
                <a:ext uri="{FF2B5EF4-FFF2-40B4-BE49-F238E27FC236}">
                  <a16:creationId xmlns:a16="http://schemas.microsoft.com/office/drawing/2014/main" id="{5DEBE281-A75A-467C-BAC9-DB67408D6D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64" name="Rectangle 1340">
              <a:extLst>
                <a:ext uri="{FF2B5EF4-FFF2-40B4-BE49-F238E27FC236}">
                  <a16:creationId xmlns:a16="http://schemas.microsoft.com/office/drawing/2014/main" id="{0B5C89AA-4E54-449E-9900-13444B0C60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4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65" name="Rectangle 1341">
              <a:extLst>
                <a:ext uri="{FF2B5EF4-FFF2-40B4-BE49-F238E27FC236}">
                  <a16:creationId xmlns:a16="http://schemas.microsoft.com/office/drawing/2014/main" id="{DE193783-3752-4867-9588-E006775237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4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66" name="Rectangle 1342">
              <a:extLst>
                <a:ext uri="{FF2B5EF4-FFF2-40B4-BE49-F238E27FC236}">
                  <a16:creationId xmlns:a16="http://schemas.microsoft.com/office/drawing/2014/main" id="{4162E564-78A8-4761-99F8-681408F53E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67" name="Rectangle 1343">
              <a:extLst>
                <a:ext uri="{FF2B5EF4-FFF2-40B4-BE49-F238E27FC236}">
                  <a16:creationId xmlns:a16="http://schemas.microsoft.com/office/drawing/2014/main" id="{74E8D00E-9384-4747-A712-7520F6F402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68" name="Rectangle 1344">
              <a:extLst>
                <a:ext uri="{FF2B5EF4-FFF2-40B4-BE49-F238E27FC236}">
                  <a16:creationId xmlns:a16="http://schemas.microsoft.com/office/drawing/2014/main" id="{E85C1AAB-34C0-4660-A1D6-50CFAB031E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69" name="Rectangle 1345">
              <a:extLst>
                <a:ext uri="{FF2B5EF4-FFF2-40B4-BE49-F238E27FC236}">
                  <a16:creationId xmlns:a16="http://schemas.microsoft.com/office/drawing/2014/main" id="{73505236-BAF2-4C8C-8520-BF6C74FEC2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70" name="Rectangle 1346">
              <a:extLst>
                <a:ext uri="{FF2B5EF4-FFF2-40B4-BE49-F238E27FC236}">
                  <a16:creationId xmlns:a16="http://schemas.microsoft.com/office/drawing/2014/main" id="{21A7A80D-E34E-4C3C-8409-4BF15264F7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71" name="Rectangle 1347">
              <a:extLst>
                <a:ext uri="{FF2B5EF4-FFF2-40B4-BE49-F238E27FC236}">
                  <a16:creationId xmlns:a16="http://schemas.microsoft.com/office/drawing/2014/main" id="{D1AB94AF-CC26-49F0-839F-84013CB61A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72" name="Rectangle 1348">
              <a:extLst>
                <a:ext uri="{FF2B5EF4-FFF2-40B4-BE49-F238E27FC236}">
                  <a16:creationId xmlns:a16="http://schemas.microsoft.com/office/drawing/2014/main" id="{4A5245CE-2F24-4CA7-9692-3085D884C7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73" name="Rectangle 1349">
              <a:extLst>
                <a:ext uri="{FF2B5EF4-FFF2-40B4-BE49-F238E27FC236}">
                  <a16:creationId xmlns:a16="http://schemas.microsoft.com/office/drawing/2014/main" id="{F3E9DBD5-D396-4B3B-A40B-8DCD524F4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74" name="Rectangle 1350" descr="ひし形 (枠のみ)">
              <a:extLst>
                <a:ext uri="{FF2B5EF4-FFF2-40B4-BE49-F238E27FC236}">
                  <a16:creationId xmlns:a16="http://schemas.microsoft.com/office/drawing/2014/main" id="{0394ADB7-5156-48D4-8B1A-7E57DA6950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935"/>
              <a:ext cx="1905" cy="91"/>
            </a:xfrm>
            <a:prstGeom prst="rect">
              <a:avLst/>
            </a:prstGeom>
            <a:pattFill prst="openDmnd">
              <a:fgClr>
                <a:schemeClr val="hlink"/>
              </a:fgClr>
              <a:bgClr>
                <a:srgbClr val="EAEAEA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75" name="Rectangle 1351">
              <a:extLst>
                <a:ext uri="{FF2B5EF4-FFF2-40B4-BE49-F238E27FC236}">
                  <a16:creationId xmlns:a16="http://schemas.microsoft.com/office/drawing/2014/main" id="{F3CC1201-5C4D-457D-9DD0-30334A8EE7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981"/>
              <a:ext cx="317" cy="45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2353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76" name="Rectangle 1352">
              <a:extLst>
                <a:ext uri="{FF2B5EF4-FFF2-40B4-BE49-F238E27FC236}">
                  <a16:creationId xmlns:a16="http://schemas.microsoft.com/office/drawing/2014/main" id="{77DDA7D5-EA6E-4103-B3E4-F42AF7DF57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981"/>
              <a:ext cx="317" cy="45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2353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77" name="Rectangle 1353">
              <a:extLst>
                <a:ext uri="{FF2B5EF4-FFF2-40B4-BE49-F238E27FC236}">
                  <a16:creationId xmlns:a16="http://schemas.microsoft.com/office/drawing/2014/main" id="{9FAE8089-0597-4F13-AF59-8E5D5BE7E9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981"/>
              <a:ext cx="227" cy="1315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tint val="54118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78" name="Rectangle 1354">
              <a:extLst>
                <a:ext uri="{FF2B5EF4-FFF2-40B4-BE49-F238E27FC236}">
                  <a16:creationId xmlns:a16="http://schemas.microsoft.com/office/drawing/2014/main" id="{DEE7F40A-FD0F-4E02-A2B3-10CDAEC32F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981"/>
              <a:ext cx="227" cy="1315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82353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82353"/>
                    <a:invGamma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79" name="Rectangle 1355" descr="縦線">
              <a:extLst>
                <a:ext uri="{FF2B5EF4-FFF2-40B4-BE49-F238E27FC236}">
                  <a16:creationId xmlns:a16="http://schemas.microsoft.com/office/drawing/2014/main" id="{B6A00952-5ECC-4C66-B500-047DB7792B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391"/>
              <a:ext cx="1361" cy="454"/>
            </a:xfrm>
            <a:prstGeom prst="rect">
              <a:avLst/>
            </a:prstGeom>
            <a:pattFill prst="ltVert">
              <a:fgClr>
                <a:srgbClr val="CC3300"/>
              </a:fgClr>
              <a:bgClr>
                <a:srgbClr val="FF0000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80" name="Rectangle 1356">
              <a:extLst>
                <a:ext uri="{FF2B5EF4-FFF2-40B4-BE49-F238E27FC236}">
                  <a16:creationId xmlns:a16="http://schemas.microsoft.com/office/drawing/2014/main" id="{F226A038-EC29-4980-B8FE-CB7E6D2ED3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391"/>
              <a:ext cx="1361" cy="454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79216"/>
                    <a:invGamma/>
                    <a:alpha val="0"/>
                  </a:schemeClr>
                </a:gs>
                <a:gs pos="100000">
                  <a:schemeClr val="bg2">
                    <a:alpha val="60001"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81" name="WordArt 1357">
              <a:extLst>
                <a:ext uri="{FF2B5EF4-FFF2-40B4-BE49-F238E27FC236}">
                  <a16:creationId xmlns:a16="http://schemas.microsoft.com/office/drawing/2014/main" id="{D30A522D-5DE1-4D27-B9DF-E28BF5E24B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7" y="482"/>
              <a:ext cx="907" cy="317"/>
            </a:xfrm>
            <a:prstGeom prst="rect">
              <a:avLst/>
            </a:prstGeom>
            <a:ln w="9525">
              <a:solidFill>
                <a:schemeClr val="tx1"/>
              </a:solidFill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百貨店</a:t>
              </a:r>
            </a:p>
          </p:txBody>
        </p:sp>
      </p:grpSp>
      <p:grpSp>
        <p:nvGrpSpPr>
          <p:cNvPr id="27982" name="Group 1358">
            <a:extLst>
              <a:ext uri="{FF2B5EF4-FFF2-40B4-BE49-F238E27FC236}">
                <a16:creationId xmlns:a16="http://schemas.microsoft.com/office/drawing/2014/main" id="{237BD072-8969-455F-9472-98BE27526EBA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4962525"/>
            <a:ext cx="1584325" cy="1349375"/>
            <a:chOff x="262" y="1117"/>
            <a:chExt cx="3358" cy="2858"/>
          </a:xfrm>
        </p:grpSpPr>
        <p:sp>
          <p:nvSpPr>
            <p:cNvPr id="27983" name="Freeform 1359">
              <a:extLst>
                <a:ext uri="{FF2B5EF4-FFF2-40B4-BE49-F238E27FC236}">
                  <a16:creationId xmlns:a16="http://schemas.microsoft.com/office/drawing/2014/main" id="{B6FAE9BF-FEAA-4B6B-817A-2E61EB6EAD2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39" y="2659"/>
              <a:ext cx="681" cy="1315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984" name="Freeform 1360">
              <a:extLst>
                <a:ext uri="{FF2B5EF4-FFF2-40B4-BE49-F238E27FC236}">
                  <a16:creationId xmlns:a16="http://schemas.microsoft.com/office/drawing/2014/main" id="{0EA767C9-C123-4921-810E-4608EC98D2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2659"/>
              <a:ext cx="681" cy="1315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985" name="AutoShape 1361">
              <a:extLst>
                <a:ext uri="{FF2B5EF4-FFF2-40B4-BE49-F238E27FC236}">
                  <a16:creationId xmlns:a16="http://schemas.microsoft.com/office/drawing/2014/main" id="{9F47DCC0-0259-4FCF-862D-DBC3BF3AAF8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" y="2795"/>
              <a:ext cx="3357" cy="1180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86" name="Rectangle 1362">
              <a:extLst>
                <a:ext uri="{FF2B5EF4-FFF2-40B4-BE49-F238E27FC236}">
                  <a16:creationId xmlns:a16="http://schemas.microsoft.com/office/drawing/2014/main" id="{6A46B359-D729-42D7-8C18-27BFF0513D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1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7987" name="Group 1363">
              <a:extLst>
                <a:ext uri="{FF2B5EF4-FFF2-40B4-BE49-F238E27FC236}">
                  <a16:creationId xmlns:a16="http://schemas.microsoft.com/office/drawing/2014/main" id="{5F2B1CB0-F6E1-45CB-8523-5B01DFBA54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2840"/>
              <a:ext cx="1225" cy="862"/>
              <a:chOff x="489" y="2840"/>
              <a:chExt cx="1225" cy="862"/>
            </a:xfrm>
          </p:grpSpPr>
          <p:sp>
            <p:nvSpPr>
              <p:cNvPr id="27988" name="Freeform 1364">
                <a:extLst>
                  <a:ext uri="{FF2B5EF4-FFF2-40B4-BE49-F238E27FC236}">
                    <a16:creationId xmlns:a16="http://schemas.microsoft.com/office/drawing/2014/main" id="{F229BA60-2B1E-4C69-A8E1-1852C268F8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40"/>
                <a:ext cx="1225" cy="862"/>
              </a:xfrm>
              <a:custGeom>
                <a:avLst/>
                <a:gdLst>
                  <a:gd name="T0" fmla="*/ 499 w 1225"/>
                  <a:gd name="T1" fmla="*/ 0 h 862"/>
                  <a:gd name="T2" fmla="*/ 1225 w 1225"/>
                  <a:gd name="T3" fmla="*/ 0 h 862"/>
                  <a:gd name="T4" fmla="*/ 953 w 1225"/>
                  <a:gd name="T5" fmla="*/ 862 h 862"/>
                  <a:gd name="T6" fmla="*/ 0 w 1225"/>
                  <a:gd name="T7" fmla="*/ 862 h 862"/>
                  <a:gd name="T8" fmla="*/ 499 w 1225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5" h="862">
                    <a:moveTo>
                      <a:pt x="499" y="0"/>
                    </a:moveTo>
                    <a:lnTo>
                      <a:pt x="1225" y="0"/>
                    </a:lnTo>
                    <a:lnTo>
                      <a:pt x="953" y="862"/>
                    </a:lnTo>
                    <a:lnTo>
                      <a:pt x="0" y="862"/>
                    </a:lnTo>
                    <a:lnTo>
                      <a:pt x="499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89" name="Line 1365">
                <a:extLst>
                  <a:ext uri="{FF2B5EF4-FFF2-40B4-BE49-F238E27FC236}">
                    <a16:creationId xmlns:a16="http://schemas.microsoft.com/office/drawing/2014/main" id="{26994046-308D-42AF-88DC-77C333E1CF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3" y="2840"/>
                <a:ext cx="408" cy="8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90" name="Line 1366">
                <a:extLst>
                  <a:ext uri="{FF2B5EF4-FFF2-40B4-BE49-F238E27FC236}">
                    <a16:creationId xmlns:a16="http://schemas.microsoft.com/office/drawing/2014/main" id="{8BF2A6AD-94B9-402F-8DB5-7048F4A6FC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" y="2931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91" name="Line 1367">
                <a:extLst>
                  <a:ext uri="{FF2B5EF4-FFF2-40B4-BE49-F238E27FC236}">
                    <a16:creationId xmlns:a16="http://schemas.microsoft.com/office/drawing/2014/main" id="{4E050F58-CA50-49D0-83CA-9CF236C0AC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" y="3507"/>
                <a:ext cx="9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92" name="Line 1368">
                <a:extLst>
                  <a:ext uri="{FF2B5EF4-FFF2-40B4-BE49-F238E27FC236}">
                    <a16:creationId xmlns:a16="http://schemas.microsoft.com/office/drawing/2014/main" id="{76875649-BF08-4981-943A-40DFF52589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" y="3283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93" name="Line 1369">
                <a:extLst>
                  <a:ext uri="{FF2B5EF4-FFF2-40B4-BE49-F238E27FC236}">
                    <a16:creationId xmlns:a16="http://schemas.microsoft.com/office/drawing/2014/main" id="{70DDCC02-A277-4389-834E-808A9608AE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" y="3075"/>
                <a:ext cx="75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7994" name="Group 1370">
              <a:extLst>
                <a:ext uri="{FF2B5EF4-FFF2-40B4-BE49-F238E27FC236}">
                  <a16:creationId xmlns:a16="http://schemas.microsoft.com/office/drawing/2014/main" id="{E7F7A912-9CCD-4DC6-AC97-DB689B42758A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167" y="2840"/>
              <a:ext cx="1225" cy="862"/>
              <a:chOff x="489" y="2840"/>
              <a:chExt cx="1225" cy="862"/>
            </a:xfrm>
          </p:grpSpPr>
          <p:sp>
            <p:nvSpPr>
              <p:cNvPr id="27995" name="Freeform 1371">
                <a:extLst>
                  <a:ext uri="{FF2B5EF4-FFF2-40B4-BE49-F238E27FC236}">
                    <a16:creationId xmlns:a16="http://schemas.microsoft.com/office/drawing/2014/main" id="{4D2616AE-52B4-4147-960E-D5D9C590F7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40"/>
                <a:ext cx="1225" cy="862"/>
              </a:xfrm>
              <a:custGeom>
                <a:avLst/>
                <a:gdLst>
                  <a:gd name="T0" fmla="*/ 499 w 1225"/>
                  <a:gd name="T1" fmla="*/ 0 h 862"/>
                  <a:gd name="T2" fmla="*/ 1225 w 1225"/>
                  <a:gd name="T3" fmla="*/ 0 h 862"/>
                  <a:gd name="T4" fmla="*/ 953 w 1225"/>
                  <a:gd name="T5" fmla="*/ 862 h 862"/>
                  <a:gd name="T6" fmla="*/ 0 w 1225"/>
                  <a:gd name="T7" fmla="*/ 862 h 862"/>
                  <a:gd name="T8" fmla="*/ 499 w 1225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5" h="862">
                    <a:moveTo>
                      <a:pt x="499" y="0"/>
                    </a:moveTo>
                    <a:lnTo>
                      <a:pt x="1225" y="0"/>
                    </a:lnTo>
                    <a:lnTo>
                      <a:pt x="953" y="862"/>
                    </a:lnTo>
                    <a:lnTo>
                      <a:pt x="0" y="862"/>
                    </a:lnTo>
                    <a:lnTo>
                      <a:pt x="499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96" name="Line 1372">
                <a:extLst>
                  <a:ext uri="{FF2B5EF4-FFF2-40B4-BE49-F238E27FC236}">
                    <a16:creationId xmlns:a16="http://schemas.microsoft.com/office/drawing/2014/main" id="{75B0C079-6B09-4C36-9B74-BC16F13CA7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3" y="2840"/>
                <a:ext cx="408" cy="8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97" name="Line 1373">
                <a:extLst>
                  <a:ext uri="{FF2B5EF4-FFF2-40B4-BE49-F238E27FC236}">
                    <a16:creationId xmlns:a16="http://schemas.microsoft.com/office/drawing/2014/main" id="{D35F21E2-CDF8-45F8-979D-75DCF8649B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" y="2931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98" name="Line 1374">
                <a:extLst>
                  <a:ext uri="{FF2B5EF4-FFF2-40B4-BE49-F238E27FC236}">
                    <a16:creationId xmlns:a16="http://schemas.microsoft.com/office/drawing/2014/main" id="{4AA08585-6F55-45F8-BC30-2338FC7A84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" y="3507"/>
                <a:ext cx="9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99" name="Line 1375">
                <a:extLst>
                  <a:ext uri="{FF2B5EF4-FFF2-40B4-BE49-F238E27FC236}">
                    <a16:creationId xmlns:a16="http://schemas.microsoft.com/office/drawing/2014/main" id="{33BDCE12-73E5-428F-94B0-EF805E878E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" y="3283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00" name="Line 1376">
                <a:extLst>
                  <a:ext uri="{FF2B5EF4-FFF2-40B4-BE49-F238E27FC236}">
                    <a16:creationId xmlns:a16="http://schemas.microsoft.com/office/drawing/2014/main" id="{C2C6390B-C51C-4A90-927A-7B4BAF63A0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" y="3075"/>
                <a:ext cx="75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8001" name="Rectangle 1377">
              <a:extLst>
                <a:ext uri="{FF2B5EF4-FFF2-40B4-BE49-F238E27FC236}">
                  <a16:creationId xmlns:a16="http://schemas.microsoft.com/office/drawing/2014/main" id="{3B45382B-7BDB-442A-B858-11AC61D73A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02" name="Rectangle 1378">
              <a:extLst>
                <a:ext uri="{FF2B5EF4-FFF2-40B4-BE49-F238E27FC236}">
                  <a16:creationId xmlns:a16="http://schemas.microsoft.com/office/drawing/2014/main" id="{617D961F-ED9B-444E-82CF-7B9A40E150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03" name="Rectangle 1379">
              <a:extLst>
                <a:ext uri="{FF2B5EF4-FFF2-40B4-BE49-F238E27FC236}">
                  <a16:creationId xmlns:a16="http://schemas.microsoft.com/office/drawing/2014/main" id="{A785AA33-2508-40EF-9AEF-850D545F2A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2115"/>
              <a:ext cx="2042" cy="682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tint val="44314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04" name="Freeform 1380" descr="れんが (斜め)">
              <a:extLst>
                <a:ext uri="{FF2B5EF4-FFF2-40B4-BE49-F238E27FC236}">
                  <a16:creationId xmlns:a16="http://schemas.microsoft.com/office/drawing/2014/main" id="{6E5EBEBE-BA78-4152-AA61-D40712AF19F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38" y="2661"/>
              <a:ext cx="681" cy="1313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pattFill prst="diagBrick">
              <a:fgClr>
                <a:schemeClr val="bg2"/>
              </a:fgClr>
              <a:bgClr>
                <a:schemeClr val="tx1"/>
              </a:bgClr>
            </a:patt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005" name="Freeform 1381" descr="れんが (斜め)">
              <a:extLst>
                <a:ext uri="{FF2B5EF4-FFF2-40B4-BE49-F238E27FC236}">
                  <a16:creationId xmlns:a16="http://schemas.microsoft.com/office/drawing/2014/main" id="{D5AE7E41-390B-4707-A961-3BF027258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2661"/>
              <a:ext cx="681" cy="1313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pattFill prst="diagBrick">
              <a:fgClr>
                <a:schemeClr val="bg2"/>
              </a:fgClr>
              <a:bgClr>
                <a:schemeClr val="tx1"/>
              </a:bgClr>
            </a:patt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006" name="Group 1382">
              <a:extLst>
                <a:ext uri="{FF2B5EF4-FFF2-40B4-BE49-F238E27FC236}">
                  <a16:creationId xmlns:a16="http://schemas.microsoft.com/office/drawing/2014/main" id="{6AB47831-51E1-45E8-8939-F9B92736CF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2525"/>
              <a:ext cx="772" cy="272"/>
              <a:chOff x="1578" y="2523"/>
              <a:chExt cx="726" cy="272"/>
            </a:xfrm>
          </p:grpSpPr>
          <p:sp>
            <p:nvSpPr>
              <p:cNvPr id="28007" name="Rectangle 1383">
                <a:extLst>
                  <a:ext uri="{FF2B5EF4-FFF2-40B4-BE49-F238E27FC236}">
                    <a16:creationId xmlns:a16="http://schemas.microsoft.com/office/drawing/2014/main" id="{81004B51-D332-41CE-B24B-216EE41947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640"/>
                <a:ext cx="544" cy="155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tint val="0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08" name="Rectangle 1384">
                <a:extLst>
                  <a:ext uri="{FF2B5EF4-FFF2-40B4-BE49-F238E27FC236}">
                    <a16:creationId xmlns:a16="http://schemas.microsoft.com/office/drawing/2014/main" id="{584365E5-4322-48D5-BA2E-CED2AD5445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601"/>
                <a:ext cx="726" cy="39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09" name="AutoShape 1385">
                <a:extLst>
                  <a:ext uri="{FF2B5EF4-FFF2-40B4-BE49-F238E27FC236}">
                    <a16:creationId xmlns:a16="http://schemas.microsoft.com/office/drawing/2014/main" id="{286DB15C-6163-4D05-87A0-9D3C406421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578" y="2523"/>
                <a:ext cx="726" cy="78"/>
              </a:xfrm>
              <a:custGeom>
                <a:avLst/>
                <a:gdLst>
                  <a:gd name="G0" fmla="+- 2223 0 0"/>
                  <a:gd name="G1" fmla="+- 21600 0 2223"/>
                  <a:gd name="G2" fmla="*/ 2223 1 2"/>
                  <a:gd name="G3" fmla="+- 21600 0 G2"/>
                  <a:gd name="G4" fmla="+/ 2223 21600 2"/>
                  <a:gd name="G5" fmla="+/ G1 0 2"/>
                  <a:gd name="G6" fmla="*/ 21600 21600 2223"/>
                  <a:gd name="G7" fmla="*/ G6 1 2"/>
                  <a:gd name="G8" fmla="+- 21600 0 G7"/>
                  <a:gd name="G9" fmla="*/ 21600 1 2"/>
                  <a:gd name="G10" fmla="+- 2223 0 G9"/>
                  <a:gd name="G11" fmla="?: G10 G8 0"/>
                  <a:gd name="G12" fmla="?: G10 G7 21600"/>
                  <a:gd name="T0" fmla="*/ 20488 w 21600"/>
                  <a:gd name="T1" fmla="*/ 10800 h 21600"/>
                  <a:gd name="T2" fmla="*/ 10800 w 21600"/>
                  <a:gd name="T3" fmla="*/ 21600 h 21600"/>
                  <a:gd name="T4" fmla="*/ 1112 w 21600"/>
                  <a:gd name="T5" fmla="*/ 10800 h 21600"/>
                  <a:gd name="T6" fmla="*/ 10800 w 21600"/>
                  <a:gd name="T7" fmla="*/ 0 h 21600"/>
                  <a:gd name="T8" fmla="*/ 2912 w 21600"/>
                  <a:gd name="T9" fmla="*/ 2912 h 21600"/>
                  <a:gd name="T10" fmla="*/ 18688 w 21600"/>
                  <a:gd name="T11" fmla="*/ 1868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223" y="21600"/>
                    </a:lnTo>
                    <a:lnTo>
                      <a:pt x="1937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tint val="74902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8010" name="Rectangle 1386">
              <a:extLst>
                <a:ext uri="{FF2B5EF4-FFF2-40B4-BE49-F238E27FC236}">
                  <a16:creationId xmlns:a16="http://schemas.microsoft.com/office/drawing/2014/main" id="{29334480-7DB4-4BA3-B204-1E73DC35E1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523"/>
              <a:ext cx="409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tint val="0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11" name="Rectangle 1387">
              <a:extLst>
                <a:ext uri="{FF2B5EF4-FFF2-40B4-BE49-F238E27FC236}">
                  <a16:creationId xmlns:a16="http://schemas.microsoft.com/office/drawing/2014/main" id="{3B089166-8DD6-4E43-9375-F6C8D4D385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2523"/>
              <a:ext cx="454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tint val="0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012" name="Group 1388">
              <a:extLst>
                <a:ext uri="{FF2B5EF4-FFF2-40B4-BE49-F238E27FC236}">
                  <a16:creationId xmlns:a16="http://schemas.microsoft.com/office/drawing/2014/main" id="{AB8EC0DF-6F8A-46AC-A917-8BB0DF8314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2" y="1888"/>
              <a:ext cx="2132" cy="227"/>
              <a:chOff x="897" y="1752"/>
              <a:chExt cx="2086" cy="139"/>
            </a:xfrm>
          </p:grpSpPr>
          <p:sp>
            <p:nvSpPr>
              <p:cNvPr id="28013" name="Rectangle 1389">
                <a:extLst>
                  <a:ext uri="{FF2B5EF4-FFF2-40B4-BE49-F238E27FC236}">
                    <a16:creationId xmlns:a16="http://schemas.microsoft.com/office/drawing/2014/main" id="{AD827E8D-99BD-40DD-A53C-07586957E4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845"/>
                <a:ext cx="2086" cy="46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44314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14" name="AutoShape 1390">
                <a:extLst>
                  <a:ext uri="{FF2B5EF4-FFF2-40B4-BE49-F238E27FC236}">
                    <a16:creationId xmlns:a16="http://schemas.microsoft.com/office/drawing/2014/main" id="{1B5F3586-3D2B-4EE8-8E21-A50A3928E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897" y="1752"/>
                <a:ext cx="2086" cy="90"/>
              </a:xfrm>
              <a:custGeom>
                <a:avLst/>
                <a:gdLst>
                  <a:gd name="G0" fmla="+- 3183 0 0"/>
                  <a:gd name="G1" fmla="+- 21600 0 3183"/>
                  <a:gd name="G2" fmla="*/ 3183 1 2"/>
                  <a:gd name="G3" fmla="+- 21600 0 G2"/>
                  <a:gd name="G4" fmla="+/ 3183 21600 2"/>
                  <a:gd name="G5" fmla="+/ G1 0 2"/>
                  <a:gd name="G6" fmla="*/ 21600 21600 3183"/>
                  <a:gd name="G7" fmla="*/ G6 1 2"/>
                  <a:gd name="G8" fmla="+- 21600 0 G7"/>
                  <a:gd name="G9" fmla="*/ 21600 1 2"/>
                  <a:gd name="G10" fmla="+- 3183 0 G9"/>
                  <a:gd name="G11" fmla="?: G10 G8 0"/>
                  <a:gd name="G12" fmla="?: G10 G7 21600"/>
                  <a:gd name="T0" fmla="*/ 20008 w 21600"/>
                  <a:gd name="T1" fmla="*/ 10800 h 21600"/>
                  <a:gd name="T2" fmla="*/ 10800 w 21600"/>
                  <a:gd name="T3" fmla="*/ 21600 h 21600"/>
                  <a:gd name="T4" fmla="*/ 1592 w 21600"/>
                  <a:gd name="T5" fmla="*/ 10800 h 21600"/>
                  <a:gd name="T6" fmla="*/ 10800 w 21600"/>
                  <a:gd name="T7" fmla="*/ 0 h 21600"/>
                  <a:gd name="T8" fmla="*/ 3392 w 21600"/>
                  <a:gd name="T9" fmla="*/ 3392 h 21600"/>
                  <a:gd name="T10" fmla="*/ 18208 w 21600"/>
                  <a:gd name="T11" fmla="*/ 1820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183" y="21600"/>
                    </a:lnTo>
                    <a:lnTo>
                      <a:pt x="1841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8015" name="AutoShape 1391">
              <a:extLst>
                <a:ext uri="{FF2B5EF4-FFF2-40B4-BE49-F238E27FC236}">
                  <a16:creationId xmlns:a16="http://schemas.microsoft.com/office/drawing/2014/main" id="{48252E56-85B9-4054-B865-7F008E01CD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1752"/>
              <a:ext cx="91" cy="217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016" name="Group 1392">
              <a:extLst>
                <a:ext uri="{FF2B5EF4-FFF2-40B4-BE49-F238E27FC236}">
                  <a16:creationId xmlns:a16="http://schemas.microsoft.com/office/drawing/2014/main" id="{8E1CFD36-F676-4C26-91A1-C566685F4A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4" y="1434"/>
              <a:ext cx="448" cy="545"/>
              <a:chOff x="1351" y="1207"/>
              <a:chExt cx="635" cy="772"/>
            </a:xfrm>
          </p:grpSpPr>
          <p:sp>
            <p:nvSpPr>
              <p:cNvPr id="28017" name="AutoShape 1393">
                <a:extLst>
                  <a:ext uri="{FF2B5EF4-FFF2-40B4-BE49-F238E27FC236}">
                    <a16:creationId xmlns:a16="http://schemas.microsoft.com/office/drawing/2014/main" id="{F7CC56E4-F835-4AFC-AD9F-7FF4937661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1570"/>
                <a:ext cx="46" cy="40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18" name="AutoShape 1394">
                <a:extLst>
                  <a:ext uri="{FF2B5EF4-FFF2-40B4-BE49-F238E27FC236}">
                    <a16:creationId xmlns:a16="http://schemas.microsoft.com/office/drawing/2014/main" id="{68D8C20D-7A4E-41FA-9C9E-0CF3B277C8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570"/>
                <a:ext cx="46" cy="40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19" name="Rectangle 1395">
                <a:extLst>
                  <a:ext uri="{FF2B5EF4-FFF2-40B4-BE49-F238E27FC236}">
                    <a16:creationId xmlns:a16="http://schemas.microsoft.com/office/drawing/2014/main" id="{DC5D8300-CCAA-4941-AFAF-41F683750A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1207"/>
                <a:ext cx="635" cy="590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69804"/>
                      <a:invGamma/>
                    </a:schemeClr>
                  </a:gs>
                  <a:gs pos="100000">
                    <a:schemeClr val="tx2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20" name="WordArt 1396">
                <a:extLst>
                  <a:ext uri="{FF2B5EF4-FFF2-40B4-BE49-F238E27FC236}">
                    <a16:creationId xmlns:a16="http://schemas.microsoft.com/office/drawing/2014/main" id="{9AFE7182-93CE-4054-ABBC-2AC566B1549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464" y="1295"/>
                <a:ext cx="386" cy="411"/>
              </a:xfrm>
              <a:prstGeom prst="rect">
                <a:avLst/>
              </a:prstGeom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FFFF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</a:t>
                </a:r>
              </a:p>
            </p:txBody>
          </p:sp>
        </p:grpSp>
        <p:sp>
          <p:nvSpPr>
            <p:cNvPr id="28021" name="AutoShape 1397">
              <a:extLst>
                <a:ext uri="{FF2B5EF4-FFF2-40B4-BE49-F238E27FC236}">
                  <a16:creationId xmlns:a16="http://schemas.microsoft.com/office/drawing/2014/main" id="{DE190892-D57B-472C-9CCE-B0AB3EAB351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39" y="1334"/>
              <a:ext cx="862" cy="427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0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22" name="WordArt 1398">
              <a:extLst>
                <a:ext uri="{FF2B5EF4-FFF2-40B4-BE49-F238E27FC236}">
                  <a16:creationId xmlns:a16="http://schemas.microsoft.com/office/drawing/2014/main" id="{4106722B-F4E0-465D-B90F-3C9B4037D3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75" y="1253"/>
              <a:ext cx="363" cy="589"/>
            </a:xfrm>
            <a:prstGeom prst="rect">
              <a:avLst/>
            </a:prstGeom>
            <a:ln w="9525">
              <a:solidFill>
                <a:schemeClr val="tx1"/>
              </a:solidFill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FadeLeft">
                <a:avLst>
                  <a:gd name="adj" fmla="val 19708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</a:t>
              </a:r>
            </a:p>
          </p:txBody>
        </p:sp>
        <p:sp>
          <p:nvSpPr>
            <p:cNvPr id="28023" name="AutoShape 1399">
              <a:extLst>
                <a:ext uri="{FF2B5EF4-FFF2-40B4-BE49-F238E27FC236}">
                  <a16:creationId xmlns:a16="http://schemas.microsoft.com/office/drawing/2014/main" id="{F9C88EC9-7E0D-44FA-BA86-DBD583D1D72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H="1">
              <a:off x="3098" y="1502"/>
              <a:ext cx="862" cy="91"/>
            </a:xfrm>
            <a:custGeom>
              <a:avLst/>
              <a:gdLst>
                <a:gd name="G0" fmla="+- 601 0 0"/>
                <a:gd name="G1" fmla="+- 21600 0 601"/>
                <a:gd name="G2" fmla="*/ 601 1 2"/>
                <a:gd name="G3" fmla="+- 21600 0 G2"/>
                <a:gd name="G4" fmla="+/ 601 21600 2"/>
                <a:gd name="G5" fmla="+/ G1 0 2"/>
                <a:gd name="G6" fmla="*/ 21600 21600 601"/>
                <a:gd name="G7" fmla="*/ G6 1 2"/>
                <a:gd name="G8" fmla="+- 21600 0 G7"/>
                <a:gd name="G9" fmla="*/ 21600 1 2"/>
                <a:gd name="G10" fmla="+- 601 0 G9"/>
                <a:gd name="G11" fmla="?: G10 G8 0"/>
                <a:gd name="G12" fmla="?: G10 G7 21600"/>
                <a:gd name="T0" fmla="*/ 21299 w 21600"/>
                <a:gd name="T1" fmla="*/ 10800 h 21600"/>
                <a:gd name="T2" fmla="*/ 10800 w 21600"/>
                <a:gd name="T3" fmla="*/ 21600 h 21600"/>
                <a:gd name="T4" fmla="*/ 301 w 21600"/>
                <a:gd name="T5" fmla="*/ 10800 h 21600"/>
                <a:gd name="T6" fmla="*/ 10800 w 21600"/>
                <a:gd name="T7" fmla="*/ 0 h 21600"/>
                <a:gd name="T8" fmla="*/ 2101 w 21600"/>
                <a:gd name="T9" fmla="*/ 2101 h 21600"/>
                <a:gd name="T10" fmla="*/ 19499 w 21600"/>
                <a:gd name="T11" fmla="*/ 1949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1" y="21600"/>
                  </a:lnTo>
                  <a:lnTo>
                    <a:pt x="20999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24" name="Rectangle 1400">
              <a:extLst>
                <a:ext uri="{FF2B5EF4-FFF2-40B4-BE49-F238E27FC236}">
                  <a16:creationId xmlns:a16="http://schemas.microsoft.com/office/drawing/2014/main" id="{C7C81D39-6FEE-41F8-8CDD-17482D9BDE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205"/>
              <a:ext cx="544" cy="182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tint val="0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25" name="Rectangle 1401">
              <a:extLst>
                <a:ext uri="{FF2B5EF4-FFF2-40B4-BE49-F238E27FC236}">
                  <a16:creationId xmlns:a16="http://schemas.microsoft.com/office/drawing/2014/main" id="{2FFAC463-5B0D-45F8-8D02-F78AC34666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2205"/>
              <a:ext cx="544" cy="182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tint val="0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26" name="Rectangle 1402">
              <a:extLst>
                <a:ext uri="{FF2B5EF4-FFF2-40B4-BE49-F238E27FC236}">
                  <a16:creationId xmlns:a16="http://schemas.microsoft.com/office/drawing/2014/main" id="{1C58F0D5-8DBC-4BF9-B8F1-F820B55580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205"/>
              <a:ext cx="544" cy="182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tint val="0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8027" name="Group 1403">
            <a:extLst>
              <a:ext uri="{FF2B5EF4-FFF2-40B4-BE49-F238E27FC236}">
                <a16:creationId xmlns:a16="http://schemas.microsoft.com/office/drawing/2014/main" id="{763897A0-53BE-4101-9EC9-4B1E6AFDE4BB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4941888"/>
            <a:ext cx="1584325" cy="1349375"/>
            <a:chOff x="262" y="1117"/>
            <a:chExt cx="3358" cy="2858"/>
          </a:xfrm>
        </p:grpSpPr>
        <p:sp>
          <p:nvSpPr>
            <p:cNvPr id="28028" name="Freeform 1404">
              <a:extLst>
                <a:ext uri="{FF2B5EF4-FFF2-40B4-BE49-F238E27FC236}">
                  <a16:creationId xmlns:a16="http://schemas.microsoft.com/office/drawing/2014/main" id="{7E191FA5-6879-495B-AB04-5B5E5E43B30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39" y="2659"/>
              <a:ext cx="681" cy="1315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029" name="Freeform 1405">
              <a:extLst>
                <a:ext uri="{FF2B5EF4-FFF2-40B4-BE49-F238E27FC236}">
                  <a16:creationId xmlns:a16="http://schemas.microsoft.com/office/drawing/2014/main" id="{E8D68539-7870-4D31-BE3C-C9FEC3293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2659"/>
              <a:ext cx="681" cy="1315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030" name="AutoShape 1406">
              <a:extLst>
                <a:ext uri="{FF2B5EF4-FFF2-40B4-BE49-F238E27FC236}">
                  <a16:creationId xmlns:a16="http://schemas.microsoft.com/office/drawing/2014/main" id="{84E741B2-9541-424A-A317-7DDA7D55545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" y="2795"/>
              <a:ext cx="3357" cy="1180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31" name="Rectangle 1407">
              <a:extLst>
                <a:ext uri="{FF2B5EF4-FFF2-40B4-BE49-F238E27FC236}">
                  <a16:creationId xmlns:a16="http://schemas.microsoft.com/office/drawing/2014/main" id="{E6194F0E-AE6A-4048-A78C-0DC4991E3F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1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032" name="Group 1408">
              <a:extLst>
                <a:ext uri="{FF2B5EF4-FFF2-40B4-BE49-F238E27FC236}">
                  <a16:creationId xmlns:a16="http://schemas.microsoft.com/office/drawing/2014/main" id="{7A7BB002-1103-43BA-83A9-60A26E00C3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2840"/>
              <a:ext cx="1225" cy="862"/>
              <a:chOff x="489" y="2840"/>
              <a:chExt cx="1225" cy="862"/>
            </a:xfrm>
          </p:grpSpPr>
          <p:sp>
            <p:nvSpPr>
              <p:cNvPr id="28033" name="Freeform 1409">
                <a:extLst>
                  <a:ext uri="{FF2B5EF4-FFF2-40B4-BE49-F238E27FC236}">
                    <a16:creationId xmlns:a16="http://schemas.microsoft.com/office/drawing/2014/main" id="{E95C6B2C-05AC-494F-BCDB-09746BDF97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40"/>
                <a:ext cx="1225" cy="862"/>
              </a:xfrm>
              <a:custGeom>
                <a:avLst/>
                <a:gdLst>
                  <a:gd name="T0" fmla="*/ 499 w 1225"/>
                  <a:gd name="T1" fmla="*/ 0 h 862"/>
                  <a:gd name="T2" fmla="*/ 1225 w 1225"/>
                  <a:gd name="T3" fmla="*/ 0 h 862"/>
                  <a:gd name="T4" fmla="*/ 953 w 1225"/>
                  <a:gd name="T5" fmla="*/ 862 h 862"/>
                  <a:gd name="T6" fmla="*/ 0 w 1225"/>
                  <a:gd name="T7" fmla="*/ 862 h 862"/>
                  <a:gd name="T8" fmla="*/ 499 w 1225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5" h="862">
                    <a:moveTo>
                      <a:pt x="499" y="0"/>
                    </a:moveTo>
                    <a:lnTo>
                      <a:pt x="1225" y="0"/>
                    </a:lnTo>
                    <a:lnTo>
                      <a:pt x="953" y="862"/>
                    </a:lnTo>
                    <a:lnTo>
                      <a:pt x="0" y="862"/>
                    </a:lnTo>
                    <a:lnTo>
                      <a:pt x="499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34" name="Line 1410">
                <a:extLst>
                  <a:ext uri="{FF2B5EF4-FFF2-40B4-BE49-F238E27FC236}">
                    <a16:creationId xmlns:a16="http://schemas.microsoft.com/office/drawing/2014/main" id="{5F49D75D-2B14-4A82-8BE9-8075B5F096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3" y="2840"/>
                <a:ext cx="408" cy="8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35" name="Line 1411">
                <a:extLst>
                  <a:ext uri="{FF2B5EF4-FFF2-40B4-BE49-F238E27FC236}">
                    <a16:creationId xmlns:a16="http://schemas.microsoft.com/office/drawing/2014/main" id="{AE7DDC84-C9F3-4738-99E2-716B21F4FA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" y="2931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36" name="Line 1412">
                <a:extLst>
                  <a:ext uri="{FF2B5EF4-FFF2-40B4-BE49-F238E27FC236}">
                    <a16:creationId xmlns:a16="http://schemas.microsoft.com/office/drawing/2014/main" id="{37103238-702B-4E87-A5A8-36B4412AB4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" y="3507"/>
                <a:ext cx="9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37" name="Line 1413">
                <a:extLst>
                  <a:ext uri="{FF2B5EF4-FFF2-40B4-BE49-F238E27FC236}">
                    <a16:creationId xmlns:a16="http://schemas.microsoft.com/office/drawing/2014/main" id="{1EDD1BFD-D8CA-427D-8468-297F22F14E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" y="3283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38" name="Line 1414">
                <a:extLst>
                  <a:ext uri="{FF2B5EF4-FFF2-40B4-BE49-F238E27FC236}">
                    <a16:creationId xmlns:a16="http://schemas.microsoft.com/office/drawing/2014/main" id="{EE678249-BC49-4237-B0F5-8EDE680FBC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" y="3075"/>
                <a:ext cx="75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8039" name="Group 1415">
              <a:extLst>
                <a:ext uri="{FF2B5EF4-FFF2-40B4-BE49-F238E27FC236}">
                  <a16:creationId xmlns:a16="http://schemas.microsoft.com/office/drawing/2014/main" id="{AC1C8E99-58D5-46EC-B5DD-9360793BA7F8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167" y="2840"/>
              <a:ext cx="1225" cy="862"/>
              <a:chOff x="489" y="2840"/>
              <a:chExt cx="1225" cy="862"/>
            </a:xfrm>
          </p:grpSpPr>
          <p:sp>
            <p:nvSpPr>
              <p:cNvPr id="28040" name="Freeform 1416">
                <a:extLst>
                  <a:ext uri="{FF2B5EF4-FFF2-40B4-BE49-F238E27FC236}">
                    <a16:creationId xmlns:a16="http://schemas.microsoft.com/office/drawing/2014/main" id="{C7BE54AD-C515-49DE-8A12-8E5E623FF7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40"/>
                <a:ext cx="1225" cy="862"/>
              </a:xfrm>
              <a:custGeom>
                <a:avLst/>
                <a:gdLst>
                  <a:gd name="T0" fmla="*/ 499 w 1225"/>
                  <a:gd name="T1" fmla="*/ 0 h 862"/>
                  <a:gd name="T2" fmla="*/ 1225 w 1225"/>
                  <a:gd name="T3" fmla="*/ 0 h 862"/>
                  <a:gd name="T4" fmla="*/ 953 w 1225"/>
                  <a:gd name="T5" fmla="*/ 862 h 862"/>
                  <a:gd name="T6" fmla="*/ 0 w 1225"/>
                  <a:gd name="T7" fmla="*/ 862 h 862"/>
                  <a:gd name="T8" fmla="*/ 499 w 1225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5" h="862">
                    <a:moveTo>
                      <a:pt x="499" y="0"/>
                    </a:moveTo>
                    <a:lnTo>
                      <a:pt x="1225" y="0"/>
                    </a:lnTo>
                    <a:lnTo>
                      <a:pt x="953" y="862"/>
                    </a:lnTo>
                    <a:lnTo>
                      <a:pt x="0" y="862"/>
                    </a:lnTo>
                    <a:lnTo>
                      <a:pt x="499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41" name="Line 1417">
                <a:extLst>
                  <a:ext uri="{FF2B5EF4-FFF2-40B4-BE49-F238E27FC236}">
                    <a16:creationId xmlns:a16="http://schemas.microsoft.com/office/drawing/2014/main" id="{FF3A60D0-2164-44F4-8E50-3166944796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3" y="2840"/>
                <a:ext cx="408" cy="8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42" name="Line 1418">
                <a:extLst>
                  <a:ext uri="{FF2B5EF4-FFF2-40B4-BE49-F238E27FC236}">
                    <a16:creationId xmlns:a16="http://schemas.microsoft.com/office/drawing/2014/main" id="{ABAE28F0-01DA-43B5-93E1-E6E5A46360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" y="2931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43" name="Line 1419">
                <a:extLst>
                  <a:ext uri="{FF2B5EF4-FFF2-40B4-BE49-F238E27FC236}">
                    <a16:creationId xmlns:a16="http://schemas.microsoft.com/office/drawing/2014/main" id="{418FDCD1-A590-4B22-8852-4CD26137C3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" y="3507"/>
                <a:ext cx="9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44" name="Line 1420">
                <a:extLst>
                  <a:ext uri="{FF2B5EF4-FFF2-40B4-BE49-F238E27FC236}">
                    <a16:creationId xmlns:a16="http://schemas.microsoft.com/office/drawing/2014/main" id="{DBAC49FE-92F8-4FF5-A4A5-57D05ADAFB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" y="3283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45" name="Line 1421">
                <a:extLst>
                  <a:ext uri="{FF2B5EF4-FFF2-40B4-BE49-F238E27FC236}">
                    <a16:creationId xmlns:a16="http://schemas.microsoft.com/office/drawing/2014/main" id="{3369C57E-D33F-4156-855D-410F80CA4E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" y="3075"/>
                <a:ext cx="75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8046" name="Rectangle 1422">
              <a:extLst>
                <a:ext uri="{FF2B5EF4-FFF2-40B4-BE49-F238E27FC236}">
                  <a16:creationId xmlns:a16="http://schemas.microsoft.com/office/drawing/2014/main" id="{76ECDDCD-C543-4B39-9DD5-BCFBE498AD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47" name="Rectangle 1423">
              <a:extLst>
                <a:ext uri="{FF2B5EF4-FFF2-40B4-BE49-F238E27FC236}">
                  <a16:creationId xmlns:a16="http://schemas.microsoft.com/office/drawing/2014/main" id="{6D383990-0BCF-445C-920B-423F234EC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48" name="Rectangle 1424">
              <a:extLst>
                <a:ext uri="{FF2B5EF4-FFF2-40B4-BE49-F238E27FC236}">
                  <a16:creationId xmlns:a16="http://schemas.microsoft.com/office/drawing/2014/main" id="{E47C2DF7-31FC-4EB8-AB47-CF62A490BA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2115"/>
              <a:ext cx="2042" cy="682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tint val="44314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49" name="Freeform 1425" descr="れんが (斜め)">
              <a:extLst>
                <a:ext uri="{FF2B5EF4-FFF2-40B4-BE49-F238E27FC236}">
                  <a16:creationId xmlns:a16="http://schemas.microsoft.com/office/drawing/2014/main" id="{ACB4BBCD-B189-4D65-95CA-5DACA61C18B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38" y="2661"/>
              <a:ext cx="681" cy="1313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pattFill prst="diagBrick">
              <a:fgClr>
                <a:srgbClr val="FF9900"/>
              </a:fgClr>
              <a:bgClr>
                <a:srgbClr val="993300"/>
              </a:bgClr>
            </a:patt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050" name="Freeform 1426" descr="れんが (斜め)">
              <a:extLst>
                <a:ext uri="{FF2B5EF4-FFF2-40B4-BE49-F238E27FC236}">
                  <a16:creationId xmlns:a16="http://schemas.microsoft.com/office/drawing/2014/main" id="{F5786EFC-524B-4E75-AC62-EE1810092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2661"/>
              <a:ext cx="681" cy="1313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pattFill prst="diagBrick">
              <a:fgClr>
                <a:srgbClr val="FF9900"/>
              </a:fgClr>
              <a:bgClr>
                <a:srgbClr val="993300"/>
              </a:bgClr>
            </a:patt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051" name="Group 1427">
              <a:extLst>
                <a:ext uri="{FF2B5EF4-FFF2-40B4-BE49-F238E27FC236}">
                  <a16:creationId xmlns:a16="http://schemas.microsoft.com/office/drawing/2014/main" id="{9015D0C5-6F8F-4912-AD71-3E2AFDCCE8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2525"/>
              <a:ext cx="772" cy="272"/>
              <a:chOff x="1578" y="2523"/>
              <a:chExt cx="726" cy="272"/>
            </a:xfrm>
          </p:grpSpPr>
          <p:sp>
            <p:nvSpPr>
              <p:cNvPr id="28052" name="Rectangle 1428">
                <a:extLst>
                  <a:ext uri="{FF2B5EF4-FFF2-40B4-BE49-F238E27FC236}">
                    <a16:creationId xmlns:a16="http://schemas.microsoft.com/office/drawing/2014/main" id="{4B7E9216-34BB-4B1F-B122-567A342AF5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640"/>
                <a:ext cx="544" cy="155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tint val="0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53" name="Rectangle 1429">
                <a:extLst>
                  <a:ext uri="{FF2B5EF4-FFF2-40B4-BE49-F238E27FC236}">
                    <a16:creationId xmlns:a16="http://schemas.microsoft.com/office/drawing/2014/main" id="{3BA7652E-958A-4305-A9B3-3F35F1D429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601"/>
                <a:ext cx="726" cy="39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54" name="AutoShape 1430">
                <a:extLst>
                  <a:ext uri="{FF2B5EF4-FFF2-40B4-BE49-F238E27FC236}">
                    <a16:creationId xmlns:a16="http://schemas.microsoft.com/office/drawing/2014/main" id="{A8217F5C-7499-49B1-9166-87459A006E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578" y="2523"/>
                <a:ext cx="726" cy="78"/>
              </a:xfrm>
              <a:custGeom>
                <a:avLst/>
                <a:gdLst>
                  <a:gd name="G0" fmla="+- 2223 0 0"/>
                  <a:gd name="G1" fmla="+- 21600 0 2223"/>
                  <a:gd name="G2" fmla="*/ 2223 1 2"/>
                  <a:gd name="G3" fmla="+- 21600 0 G2"/>
                  <a:gd name="G4" fmla="+/ 2223 21600 2"/>
                  <a:gd name="G5" fmla="+/ G1 0 2"/>
                  <a:gd name="G6" fmla="*/ 21600 21600 2223"/>
                  <a:gd name="G7" fmla="*/ G6 1 2"/>
                  <a:gd name="G8" fmla="+- 21600 0 G7"/>
                  <a:gd name="G9" fmla="*/ 21600 1 2"/>
                  <a:gd name="G10" fmla="+- 2223 0 G9"/>
                  <a:gd name="G11" fmla="?: G10 G8 0"/>
                  <a:gd name="G12" fmla="?: G10 G7 21600"/>
                  <a:gd name="T0" fmla="*/ 20488 w 21600"/>
                  <a:gd name="T1" fmla="*/ 10800 h 21600"/>
                  <a:gd name="T2" fmla="*/ 10800 w 21600"/>
                  <a:gd name="T3" fmla="*/ 21600 h 21600"/>
                  <a:gd name="T4" fmla="*/ 1112 w 21600"/>
                  <a:gd name="T5" fmla="*/ 10800 h 21600"/>
                  <a:gd name="T6" fmla="*/ 10800 w 21600"/>
                  <a:gd name="T7" fmla="*/ 0 h 21600"/>
                  <a:gd name="T8" fmla="*/ 2912 w 21600"/>
                  <a:gd name="T9" fmla="*/ 2912 h 21600"/>
                  <a:gd name="T10" fmla="*/ 18688 w 21600"/>
                  <a:gd name="T11" fmla="*/ 1868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223" y="21600"/>
                    </a:lnTo>
                    <a:lnTo>
                      <a:pt x="1937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tint val="74902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8055" name="Rectangle 1431">
              <a:extLst>
                <a:ext uri="{FF2B5EF4-FFF2-40B4-BE49-F238E27FC236}">
                  <a16:creationId xmlns:a16="http://schemas.microsoft.com/office/drawing/2014/main" id="{97729B41-3924-4301-A82F-E4C409D6AE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523"/>
              <a:ext cx="409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tint val="0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56" name="Rectangle 1432">
              <a:extLst>
                <a:ext uri="{FF2B5EF4-FFF2-40B4-BE49-F238E27FC236}">
                  <a16:creationId xmlns:a16="http://schemas.microsoft.com/office/drawing/2014/main" id="{1F8B1881-633E-4EBA-949B-94D7FD5A9E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2523"/>
              <a:ext cx="454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tint val="0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057" name="Group 1433">
              <a:extLst>
                <a:ext uri="{FF2B5EF4-FFF2-40B4-BE49-F238E27FC236}">
                  <a16:creationId xmlns:a16="http://schemas.microsoft.com/office/drawing/2014/main" id="{CA10DEAA-66B2-4DDD-BA1A-E5BB2F166B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2" y="1888"/>
              <a:ext cx="2132" cy="227"/>
              <a:chOff x="897" y="1752"/>
              <a:chExt cx="2086" cy="139"/>
            </a:xfrm>
          </p:grpSpPr>
          <p:sp>
            <p:nvSpPr>
              <p:cNvPr id="28058" name="Rectangle 1434">
                <a:extLst>
                  <a:ext uri="{FF2B5EF4-FFF2-40B4-BE49-F238E27FC236}">
                    <a16:creationId xmlns:a16="http://schemas.microsoft.com/office/drawing/2014/main" id="{8B341A5D-CF86-4E45-BD9C-B58D12AAE5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845"/>
                <a:ext cx="2086" cy="46"/>
              </a:xfrm>
              <a:prstGeom prst="rect">
                <a:avLst/>
              </a:prstGeom>
              <a:gradFill rotWithShape="1">
                <a:gsLst>
                  <a:gs pos="0">
                    <a:srgbClr val="FF0000"/>
                  </a:gs>
                  <a:gs pos="50000">
                    <a:srgbClr val="FF0000">
                      <a:gamma/>
                      <a:tint val="44314"/>
                      <a:invGamma/>
                    </a:srgbClr>
                  </a:gs>
                  <a:gs pos="100000">
                    <a:srgbClr val="FF00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59" name="AutoShape 1435">
                <a:extLst>
                  <a:ext uri="{FF2B5EF4-FFF2-40B4-BE49-F238E27FC236}">
                    <a16:creationId xmlns:a16="http://schemas.microsoft.com/office/drawing/2014/main" id="{37AEB455-9354-4FB8-8456-C9FA88C010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897" y="1752"/>
                <a:ext cx="2086" cy="90"/>
              </a:xfrm>
              <a:custGeom>
                <a:avLst/>
                <a:gdLst>
                  <a:gd name="G0" fmla="+- 3183 0 0"/>
                  <a:gd name="G1" fmla="+- 21600 0 3183"/>
                  <a:gd name="G2" fmla="*/ 3183 1 2"/>
                  <a:gd name="G3" fmla="+- 21600 0 G2"/>
                  <a:gd name="G4" fmla="+/ 3183 21600 2"/>
                  <a:gd name="G5" fmla="+/ G1 0 2"/>
                  <a:gd name="G6" fmla="*/ 21600 21600 3183"/>
                  <a:gd name="G7" fmla="*/ G6 1 2"/>
                  <a:gd name="G8" fmla="+- 21600 0 G7"/>
                  <a:gd name="G9" fmla="*/ 21600 1 2"/>
                  <a:gd name="G10" fmla="+- 3183 0 G9"/>
                  <a:gd name="G11" fmla="?: G10 G8 0"/>
                  <a:gd name="G12" fmla="?: G10 G7 21600"/>
                  <a:gd name="T0" fmla="*/ 20008 w 21600"/>
                  <a:gd name="T1" fmla="*/ 10800 h 21600"/>
                  <a:gd name="T2" fmla="*/ 10800 w 21600"/>
                  <a:gd name="T3" fmla="*/ 21600 h 21600"/>
                  <a:gd name="T4" fmla="*/ 1592 w 21600"/>
                  <a:gd name="T5" fmla="*/ 10800 h 21600"/>
                  <a:gd name="T6" fmla="*/ 10800 w 21600"/>
                  <a:gd name="T7" fmla="*/ 0 h 21600"/>
                  <a:gd name="T8" fmla="*/ 3392 w 21600"/>
                  <a:gd name="T9" fmla="*/ 3392 h 21600"/>
                  <a:gd name="T10" fmla="*/ 18208 w 21600"/>
                  <a:gd name="T11" fmla="*/ 1820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183" y="21600"/>
                    </a:lnTo>
                    <a:lnTo>
                      <a:pt x="1841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100000">
                    <a:srgbClr val="FF00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8060" name="AutoShape 1436">
              <a:extLst>
                <a:ext uri="{FF2B5EF4-FFF2-40B4-BE49-F238E27FC236}">
                  <a16:creationId xmlns:a16="http://schemas.microsoft.com/office/drawing/2014/main" id="{D36DB1F9-4A07-4D88-9839-560779A627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1752"/>
              <a:ext cx="91" cy="217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61" name="AutoShape 1437">
              <a:extLst>
                <a:ext uri="{FF2B5EF4-FFF2-40B4-BE49-F238E27FC236}">
                  <a16:creationId xmlns:a16="http://schemas.microsoft.com/office/drawing/2014/main" id="{C6A11738-6BB1-4099-B5FC-38167179A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1" y="1690"/>
              <a:ext cx="32" cy="28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62" name="AutoShape 1438">
              <a:extLst>
                <a:ext uri="{FF2B5EF4-FFF2-40B4-BE49-F238E27FC236}">
                  <a16:creationId xmlns:a16="http://schemas.microsoft.com/office/drawing/2014/main" id="{369C871E-3AE7-4912-ABE8-1398AA5438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1690"/>
              <a:ext cx="32" cy="28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63" name="AutoShape 1439">
              <a:extLst>
                <a:ext uri="{FF2B5EF4-FFF2-40B4-BE49-F238E27FC236}">
                  <a16:creationId xmlns:a16="http://schemas.microsoft.com/office/drawing/2014/main" id="{FC805294-CCA7-42D6-99CB-6CB951E3C50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39" y="1334"/>
              <a:ext cx="862" cy="427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FF0000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64" name="WordArt 1440">
              <a:extLst>
                <a:ext uri="{FF2B5EF4-FFF2-40B4-BE49-F238E27FC236}">
                  <a16:creationId xmlns:a16="http://schemas.microsoft.com/office/drawing/2014/main" id="{EA3514D9-A70A-40FF-95ED-3B1C482D2B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75" y="1253"/>
              <a:ext cx="363" cy="589"/>
            </a:xfrm>
            <a:prstGeom prst="rect">
              <a:avLst/>
            </a:prstGeom>
            <a:ln w="9525">
              <a:solidFill>
                <a:schemeClr val="tx1"/>
              </a:solidFill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FadeLeft">
                <a:avLst>
                  <a:gd name="adj" fmla="val 19708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洋</a:t>
              </a:r>
            </a:p>
          </p:txBody>
        </p:sp>
        <p:sp>
          <p:nvSpPr>
            <p:cNvPr id="28065" name="AutoShape 1441">
              <a:extLst>
                <a:ext uri="{FF2B5EF4-FFF2-40B4-BE49-F238E27FC236}">
                  <a16:creationId xmlns:a16="http://schemas.microsoft.com/office/drawing/2014/main" id="{D21AF878-DB6B-4BFE-86F9-9DF0240FB97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H="1">
              <a:off x="3098" y="1502"/>
              <a:ext cx="862" cy="91"/>
            </a:xfrm>
            <a:custGeom>
              <a:avLst/>
              <a:gdLst>
                <a:gd name="G0" fmla="+- 601 0 0"/>
                <a:gd name="G1" fmla="+- 21600 0 601"/>
                <a:gd name="G2" fmla="*/ 601 1 2"/>
                <a:gd name="G3" fmla="+- 21600 0 G2"/>
                <a:gd name="G4" fmla="+/ 601 21600 2"/>
                <a:gd name="G5" fmla="+/ G1 0 2"/>
                <a:gd name="G6" fmla="*/ 21600 21600 601"/>
                <a:gd name="G7" fmla="*/ G6 1 2"/>
                <a:gd name="G8" fmla="+- 21600 0 G7"/>
                <a:gd name="G9" fmla="*/ 21600 1 2"/>
                <a:gd name="G10" fmla="+- 601 0 G9"/>
                <a:gd name="G11" fmla="?: G10 G8 0"/>
                <a:gd name="G12" fmla="?: G10 G7 21600"/>
                <a:gd name="T0" fmla="*/ 21299 w 21600"/>
                <a:gd name="T1" fmla="*/ 10800 h 21600"/>
                <a:gd name="T2" fmla="*/ 10800 w 21600"/>
                <a:gd name="T3" fmla="*/ 21600 h 21600"/>
                <a:gd name="T4" fmla="*/ 301 w 21600"/>
                <a:gd name="T5" fmla="*/ 10800 h 21600"/>
                <a:gd name="T6" fmla="*/ 10800 w 21600"/>
                <a:gd name="T7" fmla="*/ 0 h 21600"/>
                <a:gd name="T8" fmla="*/ 2101 w 21600"/>
                <a:gd name="T9" fmla="*/ 2101 h 21600"/>
                <a:gd name="T10" fmla="*/ 19499 w 21600"/>
                <a:gd name="T11" fmla="*/ 1949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1" y="21600"/>
                  </a:lnTo>
                  <a:lnTo>
                    <a:pt x="20999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FF0000"/>
                </a:gs>
              </a:gsLst>
              <a:lin ang="189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66" name="Rectangle 1442">
              <a:extLst>
                <a:ext uri="{FF2B5EF4-FFF2-40B4-BE49-F238E27FC236}">
                  <a16:creationId xmlns:a16="http://schemas.microsoft.com/office/drawing/2014/main" id="{7202AF51-6F59-4C7E-A57C-3113621E9E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205"/>
              <a:ext cx="544" cy="182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tint val="0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67" name="Rectangle 1443">
              <a:extLst>
                <a:ext uri="{FF2B5EF4-FFF2-40B4-BE49-F238E27FC236}">
                  <a16:creationId xmlns:a16="http://schemas.microsoft.com/office/drawing/2014/main" id="{7391A51C-A49A-426C-9B28-E23540C8A1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2205"/>
              <a:ext cx="544" cy="182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tint val="0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68" name="Rectangle 1444">
              <a:extLst>
                <a:ext uri="{FF2B5EF4-FFF2-40B4-BE49-F238E27FC236}">
                  <a16:creationId xmlns:a16="http://schemas.microsoft.com/office/drawing/2014/main" id="{F6C7552C-BBA9-4FDA-9CB3-A6C9B4E31A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205"/>
              <a:ext cx="544" cy="182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tint val="0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69" name="AutoShape 1445">
              <a:extLst>
                <a:ext uri="{FF2B5EF4-FFF2-40B4-BE49-F238E27FC236}">
                  <a16:creationId xmlns:a16="http://schemas.microsoft.com/office/drawing/2014/main" id="{989A54BC-1C5B-49EB-9F32-1F381952ED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690"/>
              <a:ext cx="32" cy="28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70" name="Rectangle 1446" descr="球">
              <a:extLst>
                <a:ext uri="{FF2B5EF4-FFF2-40B4-BE49-F238E27FC236}">
                  <a16:creationId xmlns:a16="http://schemas.microsoft.com/office/drawing/2014/main" id="{F396AFDB-345A-43E7-85CA-DD5552695E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525"/>
              <a:ext cx="1038" cy="326"/>
            </a:xfrm>
            <a:prstGeom prst="rect">
              <a:avLst/>
            </a:prstGeom>
            <a:pattFill prst="sphere">
              <a:fgClr>
                <a:srgbClr val="FF9900"/>
              </a:fgClr>
              <a:bgClr>
                <a:srgbClr val="FF0000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71" name="WordArt 1447">
              <a:extLst>
                <a:ext uri="{FF2B5EF4-FFF2-40B4-BE49-F238E27FC236}">
                  <a16:creationId xmlns:a16="http://schemas.microsoft.com/office/drawing/2014/main" id="{D19BDE74-6736-4CA9-AD1D-214BDC6349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05" y="1570"/>
              <a:ext cx="861" cy="227"/>
            </a:xfrm>
            <a:prstGeom prst="rect">
              <a:avLst/>
            </a:prstGeom>
            <a:ln w="9525">
              <a:solidFill>
                <a:schemeClr val="tx1"/>
              </a:solidFill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Restourant</a:t>
              </a:r>
              <a:endParaRPr lang="ja-JP" altLang="en-US" sz="36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072" name="Group 1448">
            <a:extLst>
              <a:ext uri="{FF2B5EF4-FFF2-40B4-BE49-F238E27FC236}">
                <a16:creationId xmlns:a16="http://schemas.microsoft.com/office/drawing/2014/main" id="{923BA24B-0C71-4CD4-8491-2AD234D3FB63}"/>
              </a:ext>
            </a:extLst>
          </p:cNvPr>
          <p:cNvGrpSpPr>
            <a:grpSpLocks/>
          </p:cNvGrpSpPr>
          <p:nvPr/>
        </p:nvGrpSpPr>
        <p:grpSpPr bwMode="auto">
          <a:xfrm>
            <a:off x="7961313" y="5008563"/>
            <a:ext cx="1528762" cy="1301750"/>
            <a:chOff x="262" y="1117"/>
            <a:chExt cx="3358" cy="2858"/>
          </a:xfrm>
        </p:grpSpPr>
        <p:sp>
          <p:nvSpPr>
            <p:cNvPr id="28073" name="Freeform 1449">
              <a:extLst>
                <a:ext uri="{FF2B5EF4-FFF2-40B4-BE49-F238E27FC236}">
                  <a16:creationId xmlns:a16="http://schemas.microsoft.com/office/drawing/2014/main" id="{883348BF-D6B3-4B33-BC89-69C41E5A253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39" y="2659"/>
              <a:ext cx="681" cy="1315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074" name="Freeform 1450">
              <a:extLst>
                <a:ext uri="{FF2B5EF4-FFF2-40B4-BE49-F238E27FC236}">
                  <a16:creationId xmlns:a16="http://schemas.microsoft.com/office/drawing/2014/main" id="{2BA9C697-4627-4497-B2C5-87D56F6593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2659"/>
              <a:ext cx="681" cy="1315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075" name="AutoShape 1451">
              <a:extLst>
                <a:ext uri="{FF2B5EF4-FFF2-40B4-BE49-F238E27FC236}">
                  <a16:creationId xmlns:a16="http://schemas.microsoft.com/office/drawing/2014/main" id="{A1302BB5-F224-4A31-A881-CB6C62B057D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" y="2795"/>
              <a:ext cx="3357" cy="1180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tint val="63529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76" name="Rectangle 1452">
              <a:extLst>
                <a:ext uri="{FF2B5EF4-FFF2-40B4-BE49-F238E27FC236}">
                  <a16:creationId xmlns:a16="http://schemas.microsoft.com/office/drawing/2014/main" id="{58347F50-6980-4DE5-A08C-FAA59AD777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1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077" name="Group 1453">
              <a:extLst>
                <a:ext uri="{FF2B5EF4-FFF2-40B4-BE49-F238E27FC236}">
                  <a16:creationId xmlns:a16="http://schemas.microsoft.com/office/drawing/2014/main" id="{3A82BE1A-4EB0-4FD3-93F9-79A22020A1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2840"/>
              <a:ext cx="1225" cy="862"/>
              <a:chOff x="489" y="2840"/>
              <a:chExt cx="1225" cy="862"/>
            </a:xfrm>
          </p:grpSpPr>
          <p:sp>
            <p:nvSpPr>
              <p:cNvPr id="28078" name="Freeform 1454">
                <a:extLst>
                  <a:ext uri="{FF2B5EF4-FFF2-40B4-BE49-F238E27FC236}">
                    <a16:creationId xmlns:a16="http://schemas.microsoft.com/office/drawing/2014/main" id="{434773B0-C3AD-4ECC-93AC-AFB32A7433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40"/>
                <a:ext cx="1225" cy="862"/>
              </a:xfrm>
              <a:custGeom>
                <a:avLst/>
                <a:gdLst>
                  <a:gd name="T0" fmla="*/ 499 w 1225"/>
                  <a:gd name="T1" fmla="*/ 0 h 862"/>
                  <a:gd name="T2" fmla="*/ 1225 w 1225"/>
                  <a:gd name="T3" fmla="*/ 0 h 862"/>
                  <a:gd name="T4" fmla="*/ 953 w 1225"/>
                  <a:gd name="T5" fmla="*/ 862 h 862"/>
                  <a:gd name="T6" fmla="*/ 0 w 1225"/>
                  <a:gd name="T7" fmla="*/ 862 h 862"/>
                  <a:gd name="T8" fmla="*/ 499 w 1225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5" h="862">
                    <a:moveTo>
                      <a:pt x="499" y="0"/>
                    </a:moveTo>
                    <a:lnTo>
                      <a:pt x="1225" y="0"/>
                    </a:lnTo>
                    <a:lnTo>
                      <a:pt x="953" y="862"/>
                    </a:lnTo>
                    <a:lnTo>
                      <a:pt x="0" y="862"/>
                    </a:lnTo>
                    <a:lnTo>
                      <a:pt x="499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79" name="Line 1455">
                <a:extLst>
                  <a:ext uri="{FF2B5EF4-FFF2-40B4-BE49-F238E27FC236}">
                    <a16:creationId xmlns:a16="http://schemas.microsoft.com/office/drawing/2014/main" id="{3630C724-3CE7-474D-B304-A5893B8FA2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3" y="2840"/>
                <a:ext cx="408" cy="8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80" name="Line 1456">
                <a:extLst>
                  <a:ext uri="{FF2B5EF4-FFF2-40B4-BE49-F238E27FC236}">
                    <a16:creationId xmlns:a16="http://schemas.microsoft.com/office/drawing/2014/main" id="{BAD895EA-1767-4C61-AD0B-D941C22BCA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" y="2931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81" name="Line 1457">
                <a:extLst>
                  <a:ext uri="{FF2B5EF4-FFF2-40B4-BE49-F238E27FC236}">
                    <a16:creationId xmlns:a16="http://schemas.microsoft.com/office/drawing/2014/main" id="{13D84A95-C126-449A-8DB5-266E9A262E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" y="3507"/>
                <a:ext cx="9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82" name="Line 1458">
                <a:extLst>
                  <a:ext uri="{FF2B5EF4-FFF2-40B4-BE49-F238E27FC236}">
                    <a16:creationId xmlns:a16="http://schemas.microsoft.com/office/drawing/2014/main" id="{3CB92F89-28AA-49B7-A010-EEA471DAC7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" y="3283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83" name="Line 1459">
                <a:extLst>
                  <a:ext uri="{FF2B5EF4-FFF2-40B4-BE49-F238E27FC236}">
                    <a16:creationId xmlns:a16="http://schemas.microsoft.com/office/drawing/2014/main" id="{BBF87A81-1DFA-4839-B76A-782232C56A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" y="3075"/>
                <a:ext cx="75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8084" name="Group 1460">
              <a:extLst>
                <a:ext uri="{FF2B5EF4-FFF2-40B4-BE49-F238E27FC236}">
                  <a16:creationId xmlns:a16="http://schemas.microsoft.com/office/drawing/2014/main" id="{69027189-7A02-4F7F-8F9D-7B156C084CFA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167" y="2840"/>
              <a:ext cx="1225" cy="862"/>
              <a:chOff x="489" y="2840"/>
              <a:chExt cx="1225" cy="862"/>
            </a:xfrm>
          </p:grpSpPr>
          <p:sp>
            <p:nvSpPr>
              <p:cNvPr id="28085" name="Freeform 1461">
                <a:extLst>
                  <a:ext uri="{FF2B5EF4-FFF2-40B4-BE49-F238E27FC236}">
                    <a16:creationId xmlns:a16="http://schemas.microsoft.com/office/drawing/2014/main" id="{D1346CA3-E72F-463C-98D9-9EDDF96D2D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40"/>
                <a:ext cx="1225" cy="862"/>
              </a:xfrm>
              <a:custGeom>
                <a:avLst/>
                <a:gdLst>
                  <a:gd name="T0" fmla="*/ 499 w 1225"/>
                  <a:gd name="T1" fmla="*/ 0 h 862"/>
                  <a:gd name="T2" fmla="*/ 1225 w 1225"/>
                  <a:gd name="T3" fmla="*/ 0 h 862"/>
                  <a:gd name="T4" fmla="*/ 953 w 1225"/>
                  <a:gd name="T5" fmla="*/ 862 h 862"/>
                  <a:gd name="T6" fmla="*/ 0 w 1225"/>
                  <a:gd name="T7" fmla="*/ 862 h 862"/>
                  <a:gd name="T8" fmla="*/ 499 w 1225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5" h="862">
                    <a:moveTo>
                      <a:pt x="499" y="0"/>
                    </a:moveTo>
                    <a:lnTo>
                      <a:pt x="1225" y="0"/>
                    </a:lnTo>
                    <a:lnTo>
                      <a:pt x="953" y="862"/>
                    </a:lnTo>
                    <a:lnTo>
                      <a:pt x="0" y="862"/>
                    </a:lnTo>
                    <a:lnTo>
                      <a:pt x="499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86" name="Line 1462">
                <a:extLst>
                  <a:ext uri="{FF2B5EF4-FFF2-40B4-BE49-F238E27FC236}">
                    <a16:creationId xmlns:a16="http://schemas.microsoft.com/office/drawing/2014/main" id="{9AC9826C-28BB-4C46-9A10-B6C0D67552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3" y="2840"/>
                <a:ext cx="408" cy="8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87" name="Line 1463">
                <a:extLst>
                  <a:ext uri="{FF2B5EF4-FFF2-40B4-BE49-F238E27FC236}">
                    <a16:creationId xmlns:a16="http://schemas.microsoft.com/office/drawing/2014/main" id="{4E4A44AC-A76B-4B39-B34D-5A7DD1084D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" y="2931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88" name="Line 1464">
                <a:extLst>
                  <a:ext uri="{FF2B5EF4-FFF2-40B4-BE49-F238E27FC236}">
                    <a16:creationId xmlns:a16="http://schemas.microsoft.com/office/drawing/2014/main" id="{D8405C3F-8666-4D2F-BF88-B434993A75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" y="3507"/>
                <a:ext cx="9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89" name="Line 1465">
                <a:extLst>
                  <a:ext uri="{FF2B5EF4-FFF2-40B4-BE49-F238E27FC236}">
                    <a16:creationId xmlns:a16="http://schemas.microsoft.com/office/drawing/2014/main" id="{432D6E00-0B51-481A-9015-5B1B9F0196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" y="3283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90" name="Line 1466">
                <a:extLst>
                  <a:ext uri="{FF2B5EF4-FFF2-40B4-BE49-F238E27FC236}">
                    <a16:creationId xmlns:a16="http://schemas.microsoft.com/office/drawing/2014/main" id="{9AE3943C-4AB0-4DA4-B96E-4D31DFD3A2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" y="3075"/>
                <a:ext cx="75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8091" name="Rectangle 1467">
              <a:extLst>
                <a:ext uri="{FF2B5EF4-FFF2-40B4-BE49-F238E27FC236}">
                  <a16:creationId xmlns:a16="http://schemas.microsoft.com/office/drawing/2014/main" id="{20740BA2-6DE5-45B0-9735-D03958BD98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92" name="Rectangle 1468">
              <a:extLst>
                <a:ext uri="{FF2B5EF4-FFF2-40B4-BE49-F238E27FC236}">
                  <a16:creationId xmlns:a16="http://schemas.microsoft.com/office/drawing/2014/main" id="{D27C1515-69DF-4AD2-9FDF-0CF65A5B0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93" name="Rectangle 1469">
              <a:extLst>
                <a:ext uri="{FF2B5EF4-FFF2-40B4-BE49-F238E27FC236}">
                  <a16:creationId xmlns:a16="http://schemas.microsoft.com/office/drawing/2014/main" id="{E7548E4C-F070-4486-9AAB-8F8428DDFD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2115"/>
              <a:ext cx="2042" cy="682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tint val="44314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94" name="Freeform 1470" descr="右下がり対角線">
              <a:extLst>
                <a:ext uri="{FF2B5EF4-FFF2-40B4-BE49-F238E27FC236}">
                  <a16:creationId xmlns:a16="http://schemas.microsoft.com/office/drawing/2014/main" id="{72D1EE61-7C81-46FA-A7E3-A3FD9521E2F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38" y="2661"/>
              <a:ext cx="681" cy="1313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pattFill prst="ltDnDiag">
              <a:fgClr>
                <a:srgbClr val="3333CC"/>
              </a:fgClr>
              <a:bgClr>
                <a:schemeClr val="accent1"/>
              </a:bgClr>
            </a:patt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095" name="Freeform 1471" descr="右上がり対角線">
              <a:extLst>
                <a:ext uri="{FF2B5EF4-FFF2-40B4-BE49-F238E27FC236}">
                  <a16:creationId xmlns:a16="http://schemas.microsoft.com/office/drawing/2014/main" id="{B6E6974B-4037-419F-B9EE-C21A44AF5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2661"/>
              <a:ext cx="681" cy="1313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pattFill prst="ltUpDiag">
              <a:fgClr>
                <a:srgbClr val="3333CC"/>
              </a:fgClr>
              <a:bgClr>
                <a:schemeClr val="accent1"/>
              </a:bgClr>
            </a:patt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096" name="Group 1472">
              <a:extLst>
                <a:ext uri="{FF2B5EF4-FFF2-40B4-BE49-F238E27FC236}">
                  <a16:creationId xmlns:a16="http://schemas.microsoft.com/office/drawing/2014/main" id="{3E39285E-91D5-4A42-A5D9-88CF775661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2525"/>
              <a:ext cx="772" cy="272"/>
              <a:chOff x="1578" y="2523"/>
              <a:chExt cx="726" cy="272"/>
            </a:xfrm>
          </p:grpSpPr>
          <p:sp>
            <p:nvSpPr>
              <p:cNvPr id="28097" name="Rectangle 1473">
                <a:extLst>
                  <a:ext uri="{FF2B5EF4-FFF2-40B4-BE49-F238E27FC236}">
                    <a16:creationId xmlns:a16="http://schemas.microsoft.com/office/drawing/2014/main" id="{092EBA4E-FD47-4E5D-B7D2-F61CA804BF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640"/>
                <a:ext cx="544" cy="155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tint val="0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98" name="Rectangle 1474">
                <a:extLst>
                  <a:ext uri="{FF2B5EF4-FFF2-40B4-BE49-F238E27FC236}">
                    <a16:creationId xmlns:a16="http://schemas.microsoft.com/office/drawing/2014/main" id="{A728B73E-4825-4A91-BB43-F4B07B6E8D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601"/>
                <a:ext cx="726" cy="39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99" name="AutoShape 1475">
                <a:extLst>
                  <a:ext uri="{FF2B5EF4-FFF2-40B4-BE49-F238E27FC236}">
                    <a16:creationId xmlns:a16="http://schemas.microsoft.com/office/drawing/2014/main" id="{EFEB1901-9318-4E9D-90A0-65547996F3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578" y="2523"/>
                <a:ext cx="726" cy="78"/>
              </a:xfrm>
              <a:custGeom>
                <a:avLst/>
                <a:gdLst>
                  <a:gd name="G0" fmla="+- 2223 0 0"/>
                  <a:gd name="G1" fmla="+- 21600 0 2223"/>
                  <a:gd name="G2" fmla="*/ 2223 1 2"/>
                  <a:gd name="G3" fmla="+- 21600 0 G2"/>
                  <a:gd name="G4" fmla="+/ 2223 21600 2"/>
                  <a:gd name="G5" fmla="+/ G1 0 2"/>
                  <a:gd name="G6" fmla="*/ 21600 21600 2223"/>
                  <a:gd name="G7" fmla="*/ G6 1 2"/>
                  <a:gd name="G8" fmla="+- 21600 0 G7"/>
                  <a:gd name="G9" fmla="*/ 21600 1 2"/>
                  <a:gd name="G10" fmla="+- 2223 0 G9"/>
                  <a:gd name="G11" fmla="?: G10 G8 0"/>
                  <a:gd name="G12" fmla="?: G10 G7 21600"/>
                  <a:gd name="T0" fmla="*/ 20488 w 21600"/>
                  <a:gd name="T1" fmla="*/ 10800 h 21600"/>
                  <a:gd name="T2" fmla="*/ 10800 w 21600"/>
                  <a:gd name="T3" fmla="*/ 21600 h 21600"/>
                  <a:gd name="T4" fmla="*/ 1112 w 21600"/>
                  <a:gd name="T5" fmla="*/ 10800 h 21600"/>
                  <a:gd name="T6" fmla="*/ 10800 w 21600"/>
                  <a:gd name="T7" fmla="*/ 0 h 21600"/>
                  <a:gd name="T8" fmla="*/ 2912 w 21600"/>
                  <a:gd name="T9" fmla="*/ 2912 h 21600"/>
                  <a:gd name="T10" fmla="*/ 18688 w 21600"/>
                  <a:gd name="T11" fmla="*/ 1868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223" y="21600"/>
                    </a:lnTo>
                    <a:lnTo>
                      <a:pt x="1937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tint val="74902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8100" name="Rectangle 1476">
              <a:extLst>
                <a:ext uri="{FF2B5EF4-FFF2-40B4-BE49-F238E27FC236}">
                  <a16:creationId xmlns:a16="http://schemas.microsoft.com/office/drawing/2014/main" id="{3A5386F1-CFA8-4DC4-8E66-A95D20676C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523"/>
              <a:ext cx="409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tint val="0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101" name="Rectangle 1477">
              <a:extLst>
                <a:ext uri="{FF2B5EF4-FFF2-40B4-BE49-F238E27FC236}">
                  <a16:creationId xmlns:a16="http://schemas.microsoft.com/office/drawing/2014/main" id="{2B75D9C9-490F-4C7A-8C76-D9C89231E5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2523"/>
              <a:ext cx="454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tint val="0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102" name="Group 1478">
              <a:extLst>
                <a:ext uri="{FF2B5EF4-FFF2-40B4-BE49-F238E27FC236}">
                  <a16:creationId xmlns:a16="http://schemas.microsoft.com/office/drawing/2014/main" id="{012AC14B-D948-404B-B44F-3B9FAAB018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2" y="1888"/>
              <a:ext cx="2132" cy="227"/>
              <a:chOff x="897" y="1752"/>
              <a:chExt cx="2086" cy="139"/>
            </a:xfrm>
          </p:grpSpPr>
          <p:sp>
            <p:nvSpPr>
              <p:cNvPr id="28103" name="Rectangle 1479">
                <a:extLst>
                  <a:ext uri="{FF2B5EF4-FFF2-40B4-BE49-F238E27FC236}">
                    <a16:creationId xmlns:a16="http://schemas.microsoft.com/office/drawing/2014/main" id="{B52D34E6-6873-44FF-A263-0DB6AFEAB9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845"/>
                <a:ext cx="2086" cy="46"/>
              </a:xfrm>
              <a:prstGeom prst="rect">
                <a:avLst/>
              </a:prstGeom>
              <a:gradFill rotWithShape="1">
                <a:gsLst>
                  <a:gs pos="0">
                    <a:srgbClr val="3333CC"/>
                  </a:gs>
                  <a:gs pos="50000">
                    <a:srgbClr val="3333CC">
                      <a:gamma/>
                      <a:tint val="44314"/>
                      <a:invGamma/>
                    </a:srgbClr>
                  </a:gs>
                  <a:gs pos="100000">
                    <a:srgbClr val="3333CC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04" name="AutoShape 1480">
                <a:extLst>
                  <a:ext uri="{FF2B5EF4-FFF2-40B4-BE49-F238E27FC236}">
                    <a16:creationId xmlns:a16="http://schemas.microsoft.com/office/drawing/2014/main" id="{E7382EEF-1494-401A-95E9-00826B4C3C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897" y="1752"/>
                <a:ext cx="2086" cy="90"/>
              </a:xfrm>
              <a:custGeom>
                <a:avLst/>
                <a:gdLst>
                  <a:gd name="G0" fmla="+- 3183 0 0"/>
                  <a:gd name="G1" fmla="+- 21600 0 3183"/>
                  <a:gd name="G2" fmla="*/ 3183 1 2"/>
                  <a:gd name="G3" fmla="+- 21600 0 G2"/>
                  <a:gd name="G4" fmla="+/ 3183 21600 2"/>
                  <a:gd name="G5" fmla="+/ G1 0 2"/>
                  <a:gd name="G6" fmla="*/ 21600 21600 3183"/>
                  <a:gd name="G7" fmla="*/ G6 1 2"/>
                  <a:gd name="G8" fmla="+- 21600 0 G7"/>
                  <a:gd name="G9" fmla="*/ 21600 1 2"/>
                  <a:gd name="G10" fmla="+- 3183 0 G9"/>
                  <a:gd name="G11" fmla="?: G10 G8 0"/>
                  <a:gd name="G12" fmla="?: G10 G7 21600"/>
                  <a:gd name="T0" fmla="*/ 20008 w 21600"/>
                  <a:gd name="T1" fmla="*/ 10800 h 21600"/>
                  <a:gd name="T2" fmla="*/ 10800 w 21600"/>
                  <a:gd name="T3" fmla="*/ 21600 h 21600"/>
                  <a:gd name="T4" fmla="*/ 1592 w 21600"/>
                  <a:gd name="T5" fmla="*/ 10800 h 21600"/>
                  <a:gd name="T6" fmla="*/ 10800 w 21600"/>
                  <a:gd name="T7" fmla="*/ 0 h 21600"/>
                  <a:gd name="T8" fmla="*/ 3392 w 21600"/>
                  <a:gd name="T9" fmla="*/ 3392 h 21600"/>
                  <a:gd name="T10" fmla="*/ 18208 w 21600"/>
                  <a:gd name="T11" fmla="*/ 1820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183" y="21600"/>
                    </a:lnTo>
                    <a:lnTo>
                      <a:pt x="1841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CC">
                      <a:gamma/>
                      <a:shade val="46275"/>
                      <a:invGamma/>
                    </a:srgbClr>
                  </a:gs>
                  <a:gs pos="100000">
                    <a:srgbClr val="3333CC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8105" name="AutoShape 1481">
              <a:extLst>
                <a:ext uri="{FF2B5EF4-FFF2-40B4-BE49-F238E27FC236}">
                  <a16:creationId xmlns:a16="http://schemas.microsoft.com/office/drawing/2014/main" id="{0F522375-DC6E-4C95-8360-4201238F80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1752"/>
              <a:ext cx="91" cy="217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106" name="AutoShape 1482">
              <a:extLst>
                <a:ext uri="{FF2B5EF4-FFF2-40B4-BE49-F238E27FC236}">
                  <a16:creationId xmlns:a16="http://schemas.microsoft.com/office/drawing/2014/main" id="{410221C3-4BDD-4BAC-ABF2-5C7AC481F3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1" y="1690"/>
              <a:ext cx="32" cy="28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107" name="AutoShape 1483">
              <a:extLst>
                <a:ext uri="{FF2B5EF4-FFF2-40B4-BE49-F238E27FC236}">
                  <a16:creationId xmlns:a16="http://schemas.microsoft.com/office/drawing/2014/main" id="{ABE69A10-442F-4070-AAE0-BC323C0FD3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1690"/>
              <a:ext cx="32" cy="28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108" name="AutoShape 1484" descr="紙ふぶき (大)">
              <a:extLst>
                <a:ext uri="{FF2B5EF4-FFF2-40B4-BE49-F238E27FC236}">
                  <a16:creationId xmlns:a16="http://schemas.microsoft.com/office/drawing/2014/main" id="{9BF1EF1C-53E3-4479-8FFC-2F793357ED8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39" y="1334"/>
              <a:ext cx="862" cy="427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pattFill prst="lgConfetti">
              <a:fgClr>
                <a:srgbClr val="3333CC"/>
              </a:fgClr>
              <a:bgClr>
                <a:schemeClr val="accent2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109" name="WordArt 1485">
              <a:extLst>
                <a:ext uri="{FF2B5EF4-FFF2-40B4-BE49-F238E27FC236}">
                  <a16:creationId xmlns:a16="http://schemas.microsoft.com/office/drawing/2014/main" id="{F19133A7-18F6-4C7E-856F-8A56ED3AF5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75" y="1253"/>
              <a:ext cx="363" cy="589"/>
            </a:xfrm>
            <a:prstGeom prst="rect">
              <a:avLst/>
            </a:prstGeom>
            <a:ln w="9525">
              <a:solidFill>
                <a:schemeClr val="tx1"/>
              </a:solidFill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FadeLeft">
                <a:avLst>
                  <a:gd name="adj" fmla="val 19708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丼</a:t>
              </a:r>
            </a:p>
          </p:txBody>
        </p:sp>
        <p:sp>
          <p:nvSpPr>
            <p:cNvPr id="28110" name="AutoShape 1486" descr="紙ふぶき (大)">
              <a:extLst>
                <a:ext uri="{FF2B5EF4-FFF2-40B4-BE49-F238E27FC236}">
                  <a16:creationId xmlns:a16="http://schemas.microsoft.com/office/drawing/2014/main" id="{D4B61D05-8F1D-4A46-BA75-038F0619966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H="1">
              <a:off x="3098" y="1502"/>
              <a:ext cx="862" cy="91"/>
            </a:xfrm>
            <a:custGeom>
              <a:avLst/>
              <a:gdLst>
                <a:gd name="G0" fmla="+- 601 0 0"/>
                <a:gd name="G1" fmla="+- 21600 0 601"/>
                <a:gd name="G2" fmla="*/ 601 1 2"/>
                <a:gd name="G3" fmla="+- 21600 0 G2"/>
                <a:gd name="G4" fmla="+/ 601 21600 2"/>
                <a:gd name="G5" fmla="+/ G1 0 2"/>
                <a:gd name="G6" fmla="*/ 21600 21600 601"/>
                <a:gd name="G7" fmla="*/ G6 1 2"/>
                <a:gd name="G8" fmla="+- 21600 0 G7"/>
                <a:gd name="G9" fmla="*/ 21600 1 2"/>
                <a:gd name="G10" fmla="+- 601 0 G9"/>
                <a:gd name="G11" fmla="?: G10 G8 0"/>
                <a:gd name="G12" fmla="?: G10 G7 21600"/>
                <a:gd name="T0" fmla="*/ 21299 w 21600"/>
                <a:gd name="T1" fmla="*/ 10800 h 21600"/>
                <a:gd name="T2" fmla="*/ 10800 w 21600"/>
                <a:gd name="T3" fmla="*/ 21600 h 21600"/>
                <a:gd name="T4" fmla="*/ 301 w 21600"/>
                <a:gd name="T5" fmla="*/ 10800 h 21600"/>
                <a:gd name="T6" fmla="*/ 10800 w 21600"/>
                <a:gd name="T7" fmla="*/ 0 h 21600"/>
                <a:gd name="T8" fmla="*/ 2101 w 21600"/>
                <a:gd name="T9" fmla="*/ 2101 h 21600"/>
                <a:gd name="T10" fmla="*/ 19499 w 21600"/>
                <a:gd name="T11" fmla="*/ 1949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1" y="21600"/>
                  </a:lnTo>
                  <a:lnTo>
                    <a:pt x="20999" y="21600"/>
                  </a:lnTo>
                  <a:lnTo>
                    <a:pt x="21600" y="0"/>
                  </a:lnTo>
                  <a:close/>
                </a:path>
              </a:pathLst>
            </a:custGeom>
            <a:pattFill prst="lgConfetti">
              <a:fgClr>
                <a:srgbClr val="3333CC"/>
              </a:fgClr>
              <a:bgClr>
                <a:schemeClr val="accent2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111" name="Rectangle 1487">
              <a:extLst>
                <a:ext uri="{FF2B5EF4-FFF2-40B4-BE49-F238E27FC236}">
                  <a16:creationId xmlns:a16="http://schemas.microsoft.com/office/drawing/2014/main" id="{B23C65C5-7405-4250-A475-39C157B135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205"/>
              <a:ext cx="544" cy="182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tint val="0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112" name="Rectangle 1488">
              <a:extLst>
                <a:ext uri="{FF2B5EF4-FFF2-40B4-BE49-F238E27FC236}">
                  <a16:creationId xmlns:a16="http://schemas.microsoft.com/office/drawing/2014/main" id="{A95638D7-1C14-4284-9373-415F912AFA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2205"/>
              <a:ext cx="544" cy="182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tint val="0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113" name="Rectangle 1489">
              <a:extLst>
                <a:ext uri="{FF2B5EF4-FFF2-40B4-BE49-F238E27FC236}">
                  <a16:creationId xmlns:a16="http://schemas.microsoft.com/office/drawing/2014/main" id="{75F959D2-4E18-4A21-98DF-8EB4627822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205"/>
              <a:ext cx="544" cy="182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tint val="0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114" name="AutoShape 1490">
              <a:extLst>
                <a:ext uri="{FF2B5EF4-FFF2-40B4-BE49-F238E27FC236}">
                  <a16:creationId xmlns:a16="http://schemas.microsoft.com/office/drawing/2014/main" id="{5957D76A-7688-48A9-8BB7-05564CE40F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690"/>
              <a:ext cx="32" cy="28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115" name="Rectangle 1491">
              <a:extLst>
                <a:ext uri="{FF2B5EF4-FFF2-40B4-BE49-F238E27FC236}">
                  <a16:creationId xmlns:a16="http://schemas.microsoft.com/office/drawing/2014/main" id="{17FACAC5-1860-4D74-B4F0-FFBEAD592F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525"/>
              <a:ext cx="1038" cy="326"/>
            </a:xfrm>
            <a:prstGeom prst="rect">
              <a:avLst/>
            </a:prstGeom>
            <a:gradFill rotWithShape="0">
              <a:gsLst>
                <a:gs pos="0">
                  <a:srgbClr val="3333CC"/>
                </a:gs>
                <a:gs pos="100000">
                  <a:srgbClr val="3333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116" name="WordArt 1492">
              <a:extLst>
                <a:ext uri="{FF2B5EF4-FFF2-40B4-BE49-F238E27FC236}">
                  <a16:creationId xmlns:a16="http://schemas.microsoft.com/office/drawing/2014/main" id="{FA79D758-A35A-4567-9C73-BDEB10DA7B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05" y="1570"/>
              <a:ext cx="861" cy="227"/>
            </a:xfrm>
            <a:prstGeom prst="rect">
              <a:avLst/>
            </a:prstGeom>
            <a:ln w="9525">
              <a:solidFill>
                <a:schemeClr val="tx1"/>
              </a:solidFill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どんぶり</a:t>
              </a:r>
            </a:p>
          </p:txBody>
        </p:sp>
      </p:grpSp>
      <p:grpSp>
        <p:nvGrpSpPr>
          <p:cNvPr id="28202" name="Group 1578">
            <a:extLst>
              <a:ext uri="{FF2B5EF4-FFF2-40B4-BE49-F238E27FC236}">
                <a16:creationId xmlns:a16="http://schemas.microsoft.com/office/drawing/2014/main" id="{43E35CBC-476E-4A75-B9A5-1F95D28DD628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1052513"/>
            <a:ext cx="1584325" cy="1349375"/>
            <a:chOff x="1442" y="663"/>
            <a:chExt cx="998" cy="850"/>
          </a:xfrm>
        </p:grpSpPr>
        <p:grpSp>
          <p:nvGrpSpPr>
            <p:cNvPr id="28117" name="Group 1493">
              <a:extLst>
                <a:ext uri="{FF2B5EF4-FFF2-40B4-BE49-F238E27FC236}">
                  <a16:creationId xmlns:a16="http://schemas.microsoft.com/office/drawing/2014/main" id="{0E424825-1454-4469-92FC-BF6E556E74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663"/>
              <a:ext cx="998" cy="850"/>
              <a:chOff x="262" y="1117"/>
              <a:chExt cx="3357" cy="2858"/>
            </a:xfrm>
          </p:grpSpPr>
          <p:sp>
            <p:nvSpPr>
              <p:cNvPr id="28118" name="AutoShape 1494">
                <a:extLst>
                  <a:ext uri="{FF2B5EF4-FFF2-40B4-BE49-F238E27FC236}">
                    <a16:creationId xmlns:a16="http://schemas.microsoft.com/office/drawing/2014/main" id="{9A7CA14E-F23E-4AE2-B2B8-E109B5C799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62" y="2795"/>
                <a:ext cx="3357" cy="1180"/>
              </a:xfrm>
              <a:custGeom>
                <a:avLst/>
                <a:gdLst>
                  <a:gd name="G0" fmla="+- 4336 0 0"/>
                  <a:gd name="G1" fmla="+- 21600 0 4336"/>
                  <a:gd name="G2" fmla="*/ 4336 1 2"/>
                  <a:gd name="G3" fmla="+- 21600 0 G2"/>
                  <a:gd name="G4" fmla="+/ 4336 21600 2"/>
                  <a:gd name="G5" fmla="+/ G1 0 2"/>
                  <a:gd name="G6" fmla="*/ 21600 21600 4336"/>
                  <a:gd name="G7" fmla="*/ G6 1 2"/>
                  <a:gd name="G8" fmla="+- 21600 0 G7"/>
                  <a:gd name="G9" fmla="*/ 21600 1 2"/>
                  <a:gd name="G10" fmla="+- 4336 0 G9"/>
                  <a:gd name="G11" fmla="?: G10 G8 0"/>
                  <a:gd name="G12" fmla="?: G10 G7 21600"/>
                  <a:gd name="T0" fmla="*/ 19432 w 21600"/>
                  <a:gd name="T1" fmla="*/ 10800 h 21600"/>
                  <a:gd name="T2" fmla="*/ 10800 w 21600"/>
                  <a:gd name="T3" fmla="*/ 21600 h 21600"/>
                  <a:gd name="T4" fmla="*/ 2168 w 21600"/>
                  <a:gd name="T5" fmla="*/ 10800 h 21600"/>
                  <a:gd name="T6" fmla="*/ 10800 w 21600"/>
                  <a:gd name="T7" fmla="*/ 0 h 21600"/>
                  <a:gd name="T8" fmla="*/ 3968 w 21600"/>
                  <a:gd name="T9" fmla="*/ 3968 h 21600"/>
                  <a:gd name="T10" fmla="*/ 17632 w 21600"/>
                  <a:gd name="T11" fmla="*/ 17632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336" y="21600"/>
                    </a:lnTo>
                    <a:lnTo>
                      <a:pt x="1726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CC00"/>
                  </a:gs>
                  <a:gs pos="100000">
                    <a:srgbClr val="00CC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19" name="Oval 1495">
                <a:extLst>
                  <a:ext uri="{FF2B5EF4-FFF2-40B4-BE49-F238E27FC236}">
                    <a16:creationId xmlns:a16="http://schemas.microsoft.com/office/drawing/2014/main" id="{381DDE64-3C7A-47F2-9ABB-14120A7396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886"/>
                <a:ext cx="1723" cy="817"/>
              </a:xfrm>
              <a:prstGeom prst="ellipse">
                <a:avLst/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20" name="AutoShape 1496">
                <a:extLst>
                  <a:ext uri="{FF2B5EF4-FFF2-40B4-BE49-F238E27FC236}">
                    <a16:creationId xmlns:a16="http://schemas.microsoft.com/office/drawing/2014/main" id="{7E21FFBA-CD17-40C7-97E3-65340A41FD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306" y="2795"/>
                <a:ext cx="1270" cy="1180"/>
              </a:xfrm>
              <a:custGeom>
                <a:avLst/>
                <a:gdLst>
                  <a:gd name="G0" fmla="+- 7619 0 0"/>
                  <a:gd name="G1" fmla="+- 21600 0 7619"/>
                  <a:gd name="G2" fmla="*/ 7619 1 2"/>
                  <a:gd name="G3" fmla="+- 21600 0 G2"/>
                  <a:gd name="G4" fmla="+/ 7619 21600 2"/>
                  <a:gd name="G5" fmla="+/ G1 0 2"/>
                  <a:gd name="G6" fmla="*/ 21600 21600 7619"/>
                  <a:gd name="G7" fmla="*/ G6 1 2"/>
                  <a:gd name="G8" fmla="+- 21600 0 G7"/>
                  <a:gd name="G9" fmla="*/ 21600 1 2"/>
                  <a:gd name="G10" fmla="+- 7619 0 G9"/>
                  <a:gd name="G11" fmla="?: G10 G8 0"/>
                  <a:gd name="G12" fmla="?: G10 G7 21600"/>
                  <a:gd name="T0" fmla="*/ 17790 w 21600"/>
                  <a:gd name="T1" fmla="*/ 10800 h 21600"/>
                  <a:gd name="T2" fmla="*/ 10800 w 21600"/>
                  <a:gd name="T3" fmla="*/ 21600 h 21600"/>
                  <a:gd name="T4" fmla="*/ 3810 w 21600"/>
                  <a:gd name="T5" fmla="*/ 10800 h 21600"/>
                  <a:gd name="T6" fmla="*/ 10800 w 21600"/>
                  <a:gd name="T7" fmla="*/ 0 h 21600"/>
                  <a:gd name="T8" fmla="*/ 5610 w 21600"/>
                  <a:gd name="T9" fmla="*/ 5610 h 21600"/>
                  <a:gd name="T10" fmla="*/ 15990 w 21600"/>
                  <a:gd name="T11" fmla="*/ 1599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7619" y="21600"/>
                    </a:lnTo>
                    <a:lnTo>
                      <a:pt x="1398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21" name="AutoShape 1497">
                <a:extLst>
                  <a:ext uri="{FF2B5EF4-FFF2-40B4-BE49-F238E27FC236}">
                    <a16:creationId xmlns:a16="http://schemas.microsoft.com/office/drawing/2014/main" id="{9E811ECF-AD49-42D0-8A8D-217143DF01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943" y="1616"/>
                <a:ext cx="1996" cy="136"/>
              </a:xfrm>
              <a:custGeom>
                <a:avLst/>
                <a:gdLst>
                  <a:gd name="G0" fmla="+- 4336 0 0"/>
                  <a:gd name="G1" fmla="+- 21600 0 4336"/>
                  <a:gd name="G2" fmla="*/ 4336 1 2"/>
                  <a:gd name="G3" fmla="+- 21600 0 G2"/>
                  <a:gd name="G4" fmla="+/ 4336 21600 2"/>
                  <a:gd name="G5" fmla="+/ G1 0 2"/>
                  <a:gd name="G6" fmla="*/ 21600 21600 4336"/>
                  <a:gd name="G7" fmla="*/ G6 1 2"/>
                  <a:gd name="G8" fmla="+- 21600 0 G7"/>
                  <a:gd name="G9" fmla="*/ 21600 1 2"/>
                  <a:gd name="G10" fmla="+- 4336 0 G9"/>
                  <a:gd name="G11" fmla="?: G10 G8 0"/>
                  <a:gd name="G12" fmla="?: G10 G7 21600"/>
                  <a:gd name="T0" fmla="*/ 19432 w 21600"/>
                  <a:gd name="T1" fmla="*/ 10800 h 21600"/>
                  <a:gd name="T2" fmla="*/ 10800 w 21600"/>
                  <a:gd name="T3" fmla="*/ 21600 h 21600"/>
                  <a:gd name="T4" fmla="*/ 2168 w 21600"/>
                  <a:gd name="T5" fmla="*/ 10800 h 21600"/>
                  <a:gd name="T6" fmla="*/ 10800 w 21600"/>
                  <a:gd name="T7" fmla="*/ 0 h 21600"/>
                  <a:gd name="T8" fmla="*/ 3968 w 21600"/>
                  <a:gd name="T9" fmla="*/ 3968 h 21600"/>
                  <a:gd name="T10" fmla="*/ 17632 w 21600"/>
                  <a:gd name="T11" fmla="*/ 17632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336" y="21600"/>
                    </a:lnTo>
                    <a:lnTo>
                      <a:pt x="1726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tint val="6039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22" name="AutoShape 1498">
                <a:extLst>
                  <a:ext uri="{FF2B5EF4-FFF2-40B4-BE49-F238E27FC236}">
                    <a16:creationId xmlns:a16="http://schemas.microsoft.com/office/drawing/2014/main" id="{2F40F4B7-F08B-40E1-B993-F27B75DA10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69" y="1117"/>
                <a:ext cx="544" cy="45"/>
              </a:xfrm>
              <a:custGeom>
                <a:avLst/>
                <a:gdLst>
                  <a:gd name="G0" fmla="+- 4336 0 0"/>
                  <a:gd name="G1" fmla="+- 21600 0 4336"/>
                  <a:gd name="G2" fmla="*/ 4336 1 2"/>
                  <a:gd name="G3" fmla="+- 21600 0 G2"/>
                  <a:gd name="G4" fmla="+/ 4336 21600 2"/>
                  <a:gd name="G5" fmla="+/ G1 0 2"/>
                  <a:gd name="G6" fmla="*/ 21600 21600 4336"/>
                  <a:gd name="G7" fmla="*/ G6 1 2"/>
                  <a:gd name="G8" fmla="+- 21600 0 G7"/>
                  <a:gd name="G9" fmla="*/ 21600 1 2"/>
                  <a:gd name="G10" fmla="+- 4336 0 G9"/>
                  <a:gd name="G11" fmla="?: G10 G8 0"/>
                  <a:gd name="G12" fmla="?: G10 G7 21600"/>
                  <a:gd name="T0" fmla="*/ 19432 w 21600"/>
                  <a:gd name="T1" fmla="*/ 10800 h 21600"/>
                  <a:gd name="T2" fmla="*/ 10800 w 21600"/>
                  <a:gd name="T3" fmla="*/ 21600 h 21600"/>
                  <a:gd name="T4" fmla="*/ 2168 w 21600"/>
                  <a:gd name="T5" fmla="*/ 10800 h 21600"/>
                  <a:gd name="T6" fmla="*/ 10800 w 21600"/>
                  <a:gd name="T7" fmla="*/ 0 h 21600"/>
                  <a:gd name="T8" fmla="*/ 3968 w 21600"/>
                  <a:gd name="T9" fmla="*/ 3968 h 21600"/>
                  <a:gd name="T10" fmla="*/ 17632 w 21600"/>
                  <a:gd name="T11" fmla="*/ 17632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336" y="21600"/>
                    </a:lnTo>
                    <a:lnTo>
                      <a:pt x="1726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tint val="6039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23" name="Freeform 1499">
                <a:extLst>
                  <a:ext uri="{FF2B5EF4-FFF2-40B4-BE49-F238E27FC236}">
                    <a16:creationId xmlns:a16="http://schemas.microsoft.com/office/drawing/2014/main" id="{6F448AFC-2CA6-47E5-8048-9DC26C397D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" y="1163"/>
                <a:ext cx="1996" cy="1632"/>
              </a:xfrm>
              <a:custGeom>
                <a:avLst/>
                <a:gdLst>
                  <a:gd name="T0" fmla="*/ 1996 w 1996"/>
                  <a:gd name="T1" fmla="*/ 1632 h 1632"/>
                  <a:gd name="T2" fmla="*/ 0 w 1996"/>
                  <a:gd name="T3" fmla="*/ 1632 h 1632"/>
                  <a:gd name="T4" fmla="*/ 0 w 1996"/>
                  <a:gd name="T5" fmla="*/ 589 h 1632"/>
                  <a:gd name="T6" fmla="*/ 726 w 1996"/>
                  <a:gd name="T7" fmla="*/ 589 h 1632"/>
                  <a:gd name="T8" fmla="*/ 726 w 1996"/>
                  <a:gd name="T9" fmla="*/ 0 h 1632"/>
                  <a:gd name="T10" fmla="*/ 1270 w 1996"/>
                  <a:gd name="T11" fmla="*/ 0 h 1632"/>
                  <a:gd name="T12" fmla="*/ 1270 w 1996"/>
                  <a:gd name="T13" fmla="*/ 589 h 1632"/>
                  <a:gd name="T14" fmla="*/ 1996 w 1996"/>
                  <a:gd name="T15" fmla="*/ 589 h 1632"/>
                  <a:gd name="T16" fmla="*/ 1996 w 1996"/>
                  <a:gd name="T17" fmla="*/ 1632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96" h="1632">
                    <a:moveTo>
                      <a:pt x="1996" y="1632"/>
                    </a:moveTo>
                    <a:lnTo>
                      <a:pt x="0" y="1632"/>
                    </a:lnTo>
                    <a:lnTo>
                      <a:pt x="0" y="589"/>
                    </a:lnTo>
                    <a:lnTo>
                      <a:pt x="726" y="589"/>
                    </a:lnTo>
                    <a:lnTo>
                      <a:pt x="726" y="0"/>
                    </a:lnTo>
                    <a:lnTo>
                      <a:pt x="1270" y="0"/>
                    </a:lnTo>
                    <a:lnTo>
                      <a:pt x="1270" y="589"/>
                    </a:lnTo>
                    <a:lnTo>
                      <a:pt x="1996" y="589"/>
                    </a:lnTo>
                    <a:lnTo>
                      <a:pt x="1996" y="163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22353"/>
                      <a:invGamma/>
                    </a:srgbClr>
                  </a:gs>
                </a:gsLst>
                <a:lin ang="189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124" name="Oval 1500">
                <a:extLst>
                  <a:ext uri="{FF2B5EF4-FFF2-40B4-BE49-F238E27FC236}">
                    <a16:creationId xmlns:a16="http://schemas.microsoft.com/office/drawing/2014/main" id="{DFCEC05A-AB6A-470C-BBD2-BFCC0F2590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2977"/>
                <a:ext cx="1089" cy="545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25" name="Oval 1501">
                <a:extLst>
                  <a:ext uri="{FF2B5EF4-FFF2-40B4-BE49-F238E27FC236}">
                    <a16:creationId xmlns:a16="http://schemas.microsoft.com/office/drawing/2014/main" id="{A7361F21-0014-46EB-A4FA-0A16792702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999"/>
                <a:ext cx="998" cy="477"/>
              </a:xfrm>
              <a:prstGeom prst="ellipse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26" name="AutoShape 1502">
                <a:extLst>
                  <a:ext uri="{FF2B5EF4-FFF2-40B4-BE49-F238E27FC236}">
                    <a16:creationId xmlns:a16="http://schemas.microsoft.com/office/drawing/2014/main" id="{B426FF8E-018B-4440-9A5B-E74AFF7315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2" y="3022"/>
                <a:ext cx="317" cy="227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8127" name="Group 1503">
                <a:extLst>
                  <a:ext uri="{FF2B5EF4-FFF2-40B4-BE49-F238E27FC236}">
                    <a16:creationId xmlns:a16="http://schemas.microsoft.com/office/drawing/2014/main" id="{65ABFCBE-1121-4B3B-B3BA-E4D1F70AD1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78" y="2523"/>
                <a:ext cx="726" cy="272"/>
                <a:chOff x="1578" y="2659"/>
                <a:chExt cx="726" cy="317"/>
              </a:xfrm>
            </p:grpSpPr>
            <p:sp>
              <p:nvSpPr>
                <p:cNvPr id="28128" name="Rectangle 1504">
                  <a:extLst>
                    <a:ext uri="{FF2B5EF4-FFF2-40B4-BE49-F238E27FC236}">
                      <a16:creationId xmlns:a16="http://schemas.microsoft.com/office/drawing/2014/main" id="{6FF07CD7-7BF6-4A6F-A219-0E92901A62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2795"/>
                  <a:ext cx="544" cy="181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>
                        <a:gamma/>
                        <a:shade val="46275"/>
                        <a:invGamma/>
                      </a:srgbClr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129" name="Rectangle 1505">
                  <a:extLst>
                    <a:ext uri="{FF2B5EF4-FFF2-40B4-BE49-F238E27FC236}">
                      <a16:creationId xmlns:a16="http://schemas.microsoft.com/office/drawing/2014/main" id="{32FCCADE-7BBD-4B07-A37E-8009E9C183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2750"/>
                  <a:ext cx="726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33CC33">
                        <a:gamma/>
                        <a:shade val="46275"/>
                        <a:invGamma/>
                      </a:srgbClr>
                    </a:gs>
                    <a:gs pos="50000">
                      <a:srgbClr val="33CC33"/>
                    </a:gs>
                    <a:gs pos="100000">
                      <a:srgbClr val="33CC33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130" name="AutoShape 1506">
                  <a:extLst>
                    <a:ext uri="{FF2B5EF4-FFF2-40B4-BE49-F238E27FC236}">
                      <a16:creationId xmlns:a16="http://schemas.microsoft.com/office/drawing/2014/main" id="{6613CD84-FCF7-458A-B58D-D0C9761757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1578" y="2659"/>
                  <a:ext cx="726" cy="91"/>
                </a:xfrm>
                <a:custGeom>
                  <a:avLst/>
                  <a:gdLst>
                    <a:gd name="G0" fmla="+- 2223 0 0"/>
                    <a:gd name="G1" fmla="+- 21600 0 2223"/>
                    <a:gd name="G2" fmla="*/ 2223 1 2"/>
                    <a:gd name="G3" fmla="+- 21600 0 G2"/>
                    <a:gd name="G4" fmla="+/ 2223 21600 2"/>
                    <a:gd name="G5" fmla="+/ G1 0 2"/>
                    <a:gd name="G6" fmla="*/ 21600 21600 2223"/>
                    <a:gd name="G7" fmla="*/ G6 1 2"/>
                    <a:gd name="G8" fmla="+- 21600 0 G7"/>
                    <a:gd name="G9" fmla="*/ 21600 1 2"/>
                    <a:gd name="G10" fmla="+- 2223 0 G9"/>
                    <a:gd name="G11" fmla="?: G10 G8 0"/>
                    <a:gd name="G12" fmla="?: G10 G7 21600"/>
                    <a:gd name="T0" fmla="*/ 20488 w 21600"/>
                    <a:gd name="T1" fmla="*/ 10800 h 21600"/>
                    <a:gd name="T2" fmla="*/ 10800 w 21600"/>
                    <a:gd name="T3" fmla="*/ 21600 h 21600"/>
                    <a:gd name="T4" fmla="*/ 1112 w 21600"/>
                    <a:gd name="T5" fmla="*/ 10800 h 21600"/>
                    <a:gd name="T6" fmla="*/ 10800 w 21600"/>
                    <a:gd name="T7" fmla="*/ 0 h 21600"/>
                    <a:gd name="T8" fmla="*/ 2912 w 21600"/>
                    <a:gd name="T9" fmla="*/ 2912 h 21600"/>
                    <a:gd name="T10" fmla="*/ 18688 w 21600"/>
                    <a:gd name="T11" fmla="*/ 18688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223" y="21600"/>
                      </a:lnTo>
                      <a:lnTo>
                        <a:pt x="1937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CC33">
                        <a:gamma/>
                        <a:shade val="59608"/>
                        <a:invGamma/>
                      </a:srgbClr>
                    </a:gs>
                    <a:gs pos="100000">
                      <a:srgbClr val="33CC33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8131" name="Rectangle 1507">
                <a:extLst>
                  <a:ext uri="{FF2B5EF4-FFF2-40B4-BE49-F238E27FC236}">
                    <a16:creationId xmlns:a16="http://schemas.microsoft.com/office/drawing/2014/main" id="{E1B9BBE7-2DDF-43A7-B505-676036794D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1843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32" name="Rectangle 1508">
                <a:extLst>
                  <a:ext uri="{FF2B5EF4-FFF2-40B4-BE49-F238E27FC236}">
                    <a16:creationId xmlns:a16="http://schemas.microsoft.com/office/drawing/2014/main" id="{80964AF2-9621-4A0B-951F-1C7A3ABCDA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1843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33" name="Rectangle 1509">
                <a:extLst>
                  <a:ext uri="{FF2B5EF4-FFF2-40B4-BE49-F238E27FC236}">
                    <a16:creationId xmlns:a16="http://schemas.microsoft.com/office/drawing/2014/main" id="{A3D2A009-002B-4B01-A5BE-8051FB46E0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1843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34" name="Rectangle 1510">
                <a:extLst>
                  <a:ext uri="{FF2B5EF4-FFF2-40B4-BE49-F238E27FC236}">
                    <a16:creationId xmlns:a16="http://schemas.microsoft.com/office/drawing/2014/main" id="{F0068845-17BA-4347-9EF4-D85ACC24A4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2" y="1843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35" name="Rectangle 1511">
                <a:extLst>
                  <a:ext uri="{FF2B5EF4-FFF2-40B4-BE49-F238E27FC236}">
                    <a16:creationId xmlns:a16="http://schemas.microsoft.com/office/drawing/2014/main" id="{17BD417C-DEF5-4794-BD36-5BD87C151B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1843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36" name="Rectangle 1512">
                <a:extLst>
                  <a:ext uri="{FF2B5EF4-FFF2-40B4-BE49-F238E27FC236}">
                    <a16:creationId xmlns:a16="http://schemas.microsoft.com/office/drawing/2014/main" id="{F46BAA77-2B2A-428B-BC7E-47C09387FA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1843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37" name="Rectangle 1513">
                <a:extLst>
                  <a:ext uri="{FF2B5EF4-FFF2-40B4-BE49-F238E27FC236}">
                    <a16:creationId xmlns:a16="http://schemas.microsoft.com/office/drawing/2014/main" id="{EC774499-4338-44FA-8292-AAA128F917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2024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38" name="Rectangle 1514">
                <a:extLst>
                  <a:ext uri="{FF2B5EF4-FFF2-40B4-BE49-F238E27FC236}">
                    <a16:creationId xmlns:a16="http://schemas.microsoft.com/office/drawing/2014/main" id="{EFA7CCF3-5ACA-423F-BAAE-6AE05B03A4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2024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39" name="Rectangle 1515">
                <a:extLst>
                  <a:ext uri="{FF2B5EF4-FFF2-40B4-BE49-F238E27FC236}">
                    <a16:creationId xmlns:a16="http://schemas.microsoft.com/office/drawing/2014/main" id="{7BB76ECD-36E7-47E7-AF34-F7A9970336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024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40" name="Rectangle 1516">
                <a:extLst>
                  <a:ext uri="{FF2B5EF4-FFF2-40B4-BE49-F238E27FC236}">
                    <a16:creationId xmlns:a16="http://schemas.microsoft.com/office/drawing/2014/main" id="{42957FD1-121C-478D-BC0A-A2E7481330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2" y="2024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41" name="Rectangle 1517">
                <a:extLst>
                  <a:ext uri="{FF2B5EF4-FFF2-40B4-BE49-F238E27FC236}">
                    <a16:creationId xmlns:a16="http://schemas.microsoft.com/office/drawing/2014/main" id="{12E97AF5-8C8E-4081-9B1F-924FEFE716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024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42" name="Rectangle 1518">
                <a:extLst>
                  <a:ext uri="{FF2B5EF4-FFF2-40B4-BE49-F238E27FC236}">
                    <a16:creationId xmlns:a16="http://schemas.microsoft.com/office/drawing/2014/main" id="{BDA25BB3-EFF7-49A0-9C67-DEECAEECAA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2024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43" name="Rectangle 1519">
                <a:extLst>
                  <a:ext uri="{FF2B5EF4-FFF2-40B4-BE49-F238E27FC236}">
                    <a16:creationId xmlns:a16="http://schemas.microsoft.com/office/drawing/2014/main" id="{56DF5050-2B07-4312-8ED5-73C4B9B03C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2206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44" name="Rectangle 1520">
                <a:extLst>
                  <a:ext uri="{FF2B5EF4-FFF2-40B4-BE49-F238E27FC236}">
                    <a16:creationId xmlns:a16="http://schemas.microsoft.com/office/drawing/2014/main" id="{A643277F-B20A-4763-8E89-B2BD444001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2206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45" name="Rectangle 1521">
                <a:extLst>
                  <a:ext uri="{FF2B5EF4-FFF2-40B4-BE49-F238E27FC236}">
                    <a16:creationId xmlns:a16="http://schemas.microsoft.com/office/drawing/2014/main" id="{6CD8B16E-D7CA-4BF2-BFDE-25F529E8EA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206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46" name="Rectangle 1522">
                <a:extLst>
                  <a:ext uri="{FF2B5EF4-FFF2-40B4-BE49-F238E27FC236}">
                    <a16:creationId xmlns:a16="http://schemas.microsoft.com/office/drawing/2014/main" id="{E665F880-4F4E-470C-9D4B-2C39B019D5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2" y="2206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47" name="Rectangle 1523">
                <a:extLst>
                  <a:ext uri="{FF2B5EF4-FFF2-40B4-BE49-F238E27FC236}">
                    <a16:creationId xmlns:a16="http://schemas.microsoft.com/office/drawing/2014/main" id="{7B4CA633-CD2B-440B-8C6B-8003DD34D3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206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48" name="Rectangle 1524">
                <a:extLst>
                  <a:ext uri="{FF2B5EF4-FFF2-40B4-BE49-F238E27FC236}">
                    <a16:creationId xmlns:a16="http://schemas.microsoft.com/office/drawing/2014/main" id="{5B56B229-0A3D-4B1D-A9AE-327A579D50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2206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49" name="Rectangle 1525">
                <a:extLst>
                  <a:ext uri="{FF2B5EF4-FFF2-40B4-BE49-F238E27FC236}">
                    <a16:creationId xmlns:a16="http://schemas.microsoft.com/office/drawing/2014/main" id="{100BEC2D-323B-4CA4-BB9B-E416ADDEB6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4" y="2387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50" name="Rectangle 1526">
                <a:extLst>
                  <a:ext uri="{FF2B5EF4-FFF2-40B4-BE49-F238E27FC236}">
                    <a16:creationId xmlns:a16="http://schemas.microsoft.com/office/drawing/2014/main" id="{FEE61579-AB43-46F3-943A-328AF753BB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1" y="2387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51" name="Rectangle 1527">
                <a:extLst>
                  <a:ext uri="{FF2B5EF4-FFF2-40B4-BE49-F238E27FC236}">
                    <a16:creationId xmlns:a16="http://schemas.microsoft.com/office/drawing/2014/main" id="{2D9E0D19-4BBB-4ACC-ADC6-1E07C6385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2387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52" name="Rectangle 1528">
                <a:extLst>
                  <a:ext uri="{FF2B5EF4-FFF2-40B4-BE49-F238E27FC236}">
                    <a16:creationId xmlns:a16="http://schemas.microsoft.com/office/drawing/2014/main" id="{094D4B14-E553-47F1-9548-C8C7290B8D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7" y="2387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53" name="Rectangle 1529">
                <a:extLst>
                  <a:ext uri="{FF2B5EF4-FFF2-40B4-BE49-F238E27FC236}">
                    <a16:creationId xmlns:a16="http://schemas.microsoft.com/office/drawing/2014/main" id="{40F8B1EC-8DAE-448B-8092-A155574938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2569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54" name="Rectangle 1530">
                <a:extLst>
                  <a:ext uri="{FF2B5EF4-FFF2-40B4-BE49-F238E27FC236}">
                    <a16:creationId xmlns:a16="http://schemas.microsoft.com/office/drawing/2014/main" id="{13B29EEC-BE8C-4070-901C-8683B79BC0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2569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55" name="Rectangle 1531">
                <a:extLst>
                  <a:ext uri="{FF2B5EF4-FFF2-40B4-BE49-F238E27FC236}">
                    <a16:creationId xmlns:a16="http://schemas.microsoft.com/office/drawing/2014/main" id="{C05D7117-00A6-42AB-8A36-56E4C0625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2569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56" name="Rectangle 1532">
                <a:extLst>
                  <a:ext uri="{FF2B5EF4-FFF2-40B4-BE49-F238E27FC236}">
                    <a16:creationId xmlns:a16="http://schemas.microsoft.com/office/drawing/2014/main" id="{5E4FFB0B-DE46-47FE-8EA5-664A4DAF62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7" y="2569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8157" name="Group 1533">
                <a:extLst>
                  <a:ext uri="{FF2B5EF4-FFF2-40B4-BE49-F238E27FC236}">
                    <a16:creationId xmlns:a16="http://schemas.microsoft.com/office/drawing/2014/main" id="{9EE722B6-6C8E-41BD-956E-4AA0F36014F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4" y="2342"/>
                <a:ext cx="641" cy="1316"/>
                <a:chOff x="444" y="2523"/>
                <a:chExt cx="641" cy="1316"/>
              </a:xfrm>
            </p:grpSpPr>
            <p:grpSp>
              <p:nvGrpSpPr>
                <p:cNvPr id="28158" name="Group 1534">
                  <a:extLst>
                    <a:ext uri="{FF2B5EF4-FFF2-40B4-BE49-F238E27FC236}">
                      <a16:creationId xmlns:a16="http://schemas.microsoft.com/office/drawing/2014/main" id="{6A45DD22-9F91-4ABD-80A2-3C491BB32CF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07" y="2523"/>
                  <a:ext cx="278" cy="726"/>
                  <a:chOff x="353" y="1616"/>
                  <a:chExt cx="363" cy="998"/>
                </a:xfrm>
              </p:grpSpPr>
              <p:sp>
                <p:nvSpPr>
                  <p:cNvPr id="28159" name="AutoShape 1535">
                    <a:extLst>
                      <a:ext uri="{FF2B5EF4-FFF2-40B4-BE49-F238E27FC236}">
                        <a16:creationId xmlns:a16="http://schemas.microsoft.com/office/drawing/2014/main" id="{501D2D0F-1C97-40EC-9EDE-96E65316469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2115"/>
                    <a:ext cx="91" cy="49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663300"/>
                      </a:gs>
                      <a:gs pos="100000">
                        <a:srgbClr val="66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160" name="Freeform 1536">
                    <a:extLst>
                      <a:ext uri="{FF2B5EF4-FFF2-40B4-BE49-F238E27FC236}">
                        <a16:creationId xmlns:a16="http://schemas.microsoft.com/office/drawing/2014/main" id="{C79189A1-E551-45D3-91D7-295E592FD06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" y="1616"/>
                    <a:ext cx="363" cy="741"/>
                  </a:xfrm>
                  <a:custGeom>
                    <a:avLst/>
                    <a:gdLst>
                      <a:gd name="T0" fmla="*/ 182 w 363"/>
                      <a:gd name="T1" fmla="*/ 0 h 741"/>
                      <a:gd name="T2" fmla="*/ 0 w 363"/>
                      <a:gd name="T3" fmla="*/ 635 h 741"/>
                      <a:gd name="T4" fmla="*/ 182 w 363"/>
                      <a:gd name="T5" fmla="*/ 635 h 741"/>
                      <a:gd name="T6" fmla="*/ 363 w 363"/>
                      <a:gd name="T7" fmla="*/ 635 h 741"/>
                      <a:gd name="T8" fmla="*/ 182 w 363"/>
                      <a:gd name="T9" fmla="*/ 0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3" h="741">
                        <a:moveTo>
                          <a:pt x="182" y="0"/>
                        </a:moveTo>
                        <a:cubicBezTo>
                          <a:pt x="122" y="0"/>
                          <a:pt x="0" y="529"/>
                          <a:pt x="0" y="635"/>
                        </a:cubicBezTo>
                        <a:cubicBezTo>
                          <a:pt x="0" y="741"/>
                          <a:pt x="122" y="635"/>
                          <a:pt x="182" y="635"/>
                        </a:cubicBezTo>
                        <a:cubicBezTo>
                          <a:pt x="242" y="635"/>
                          <a:pt x="363" y="741"/>
                          <a:pt x="363" y="635"/>
                        </a:cubicBezTo>
                        <a:cubicBezTo>
                          <a:pt x="363" y="529"/>
                          <a:pt x="242" y="0"/>
                          <a:pt x="182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161" name="Group 1537">
                  <a:extLst>
                    <a:ext uri="{FF2B5EF4-FFF2-40B4-BE49-F238E27FC236}">
                      <a16:creationId xmlns:a16="http://schemas.microsoft.com/office/drawing/2014/main" id="{AF4AB53C-0A04-4029-846D-2112B7C629D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86" y="2720"/>
                  <a:ext cx="278" cy="726"/>
                  <a:chOff x="353" y="1616"/>
                  <a:chExt cx="363" cy="998"/>
                </a:xfrm>
              </p:grpSpPr>
              <p:sp>
                <p:nvSpPr>
                  <p:cNvPr id="28162" name="AutoShape 1538">
                    <a:extLst>
                      <a:ext uri="{FF2B5EF4-FFF2-40B4-BE49-F238E27FC236}">
                        <a16:creationId xmlns:a16="http://schemas.microsoft.com/office/drawing/2014/main" id="{8B7CE3AA-5C74-4B35-B706-F3F6AC6CF79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2115"/>
                    <a:ext cx="91" cy="49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663300"/>
                      </a:gs>
                      <a:gs pos="100000">
                        <a:srgbClr val="66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163" name="Freeform 1539">
                    <a:extLst>
                      <a:ext uri="{FF2B5EF4-FFF2-40B4-BE49-F238E27FC236}">
                        <a16:creationId xmlns:a16="http://schemas.microsoft.com/office/drawing/2014/main" id="{67028C2D-EF41-4FC5-9C5A-5A4411D0A4E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" y="1616"/>
                    <a:ext cx="363" cy="741"/>
                  </a:xfrm>
                  <a:custGeom>
                    <a:avLst/>
                    <a:gdLst>
                      <a:gd name="T0" fmla="*/ 182 w 363"/>
                      <a:gd name="T1" fmla="*/ 0 h 741"/>
                      <a:gd name="T2" fmla="*/ 0 w 363"/>
                      <a:gd name="T3" fmla="*/ 635 h 741"/>
                      <a:gd name="T4" fmla="*/ 182 w 363"/>
                      <a:gd name="T5" fmla="*/ 635 h 741"/>
                      <a:gd name="T6" fmla="*/ 363 w 363"/>
                      <a:gd name="T7" fmla="*/ 635 h 741"/>
                      <a:gd name="T8" fmla="*/ 182 w 363"/>
                      <a:gd name="T9" fmla="*/ 0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3" h="741">
                        <a:moveTo>
                          <a:pt x="182" y="0"/>
                        </a:moveTo>
                        <a:cubicBezTo>
                          <a:pt x="122" y="0"/>
                          <a:pt x="0" y="529"/>
                          <a:pt x="0" y="635"/>
                        </a:cubicBezTo>
                        <a:cubicBezTo>
                          <a:pt x="0" y="741"/>
                          <a:pt x="122" y="635"/>
                          <a:pt x="182" y="635"/>
                        </a:cubicBezTo>
                        <a:cubicBezTo>
                          <a:pt x="242" y="635"/>
                          <a:pt x="363" y="741"/>
                          <a:pt x="363" y="635"/>
                        </a:cubicBezTo>
                        <a:cubicBezTo>
                          <a:pt x="363" y="529"/>
                          <a:pt x="242" y="0"/>
                          <a:pt x="182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164" name="Group 1540">
                  <a:extLst>
                    <a:ext uri="{FF2B5EF4-FFF2-40B4-BE49-F238E27FC236}">
                      <a16:creationId xmlns:a16="http://schemas.microsoft.com/office/drawing/2014/main" id="{95F983DE-A017-458E-9AC5-3DE8A04A33B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65" y="2917"/>
                  <a:ext cx="278" cy="726"/>
                  <a:chOff x="353" y="1616"/>
                  <a:chExt cx="363" cy="998"/>
                </a:xfrm>
              </p:grpSpPr>
              <p:sp>
                <p:nvSpPr>
                  <p:cNvPr id="28165" name="AutoShape 1541">
                    <a:extLst>
                      <a:ext uri="{FF2B5EF4-FFF2-40B4-BE49-F238E27FC236}">
                        <a16:creationId xmlns:a16="http://schemas.microsoft.com/office/drawing/2014/main" id="{75C86E46-6FC2-480A-99A9-6DD26B5AFDE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2115"/>
                    <a:ext cx="91" cy="49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663300"/>
                      </a:gs>
                      <a:gs pos="100000">
                        <a:srgbClr val="66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166" name="Freeform 1542">
                    <a:extLst>
                      <a:ext uri="{FF2B5EF4-FFF2-40B4-BE49-F238E27FC236}">
                        <a16:creationId xmlns:a16="http://schemas.microsoft.com/office/drawing/2014/main" id="{E6BDCD19-8C62-489F-AD74-53D3815AF7B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" y="1616"/>
                    <a:ext cx="363" cy="741"/>
                  </a:xfrm>
                  <a:custGeom>
                    <a:avLst/>
                    <a:gdLst>
                      <a:gd name="T0" fmla="*/ 182 w 363"/>
                      <a:gd name="T1" fmla="*/ 0 h 741"/>
                      <a:gd name="T2" fmla="*/ 0 w 363"/>
                      <a:gd name="T3" fmla="*/ 635 h 741"/>
                      <a:gd name="T4" fmla="*/ 182 w 363"/>
                      <a:gd name="T5" fmla="*/ 635 h 741"/>
                      <a:gd name="T6" fmla="*/ 363 w 363"/>
                      <a:gd name="T7" fmla="*/ 635 h 741"/>
                      <a:gd name="T8" fmla="*/ 182 w 363"/>
                      <a:gd name="T9" fmla="*/ 0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3" h="741">
                        <a:moveTo>
                          <a:pt x="182" y="0"/>
                        </a:moveTo>
                        <a:cubicBezTo>
                          <a:pt x="122" y="0"/>
                          <a:pt x="0" y="529"/>
                          <a:pt x="0" y="635"/>
                        </a:cubicBezTo>
                        <a:cubicBezTo>
                          <a:pt x="0" y="741"/>
                          <a:pt x="122" y="635"/>
                          <a:pt x="182" y="635"/>
                        </a:cubicBezTo>
                        <a:cubicBezTo>
                          <a:pt x="242" y="635"/>
                          <a:pt x="363" y="741"/>
                          <a:pt x="363" y="635"/>
                        </a:cubicBezTo>
                        <a:cubicBezTo>
                          <a:pt x="363" y="529"/>
                          <a:pt x="242" y="0"/>
                          <a:pt x="182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167" name="Group 1543">
                  <a:extLst>
                    <a:ext uri="{FF2B5EF4-FFF2-40B4-BE49-F238E27FC236}">
                      <a16:creationId xmlns:a16="http://schemas.microsoft.com/office/drawing/2014/main" id="{7A75FB26-38FF-499A-8391-9012CDD5CDB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44" y="3113"/>
                  <a:ext cx="278" cy="726"/>
                  <a:chOff x="353" y="1616"/>
                  <a:chExt cx="363" cy="998"/>
                </a:xfrm>
              </p:grpSpPr>
              <p:sp>
                <p:nvSpPr>
                  <p:cNvPr id="28168" name="AutoShape 1544">
                    <a:extLst>
                      <a:ext uri="{FF2B5EF4-FFF2-40B4-BE49-F238E27FC236}">
                        <a16:creationId xmlns:a16="http://schemas.microsoft.com/office/drawing/2014/main" id="{1C168A45-3E62-48BD-A483-7D7F3097A82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2115"/>
                    <a:ext cx="91" cy="49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663300"/>
                      </a:gs>
                      <a:gs pos="100000">
                        <a:srgbClr val="66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169" name="Freeform 1545">
                    <a:extLst>
                      <a:ext uri="{FF2B5EF4-FFF2-40B4-BE49-F238E27FC236}">
                        <a16:creationId xmlns:a16="http://schemas.microsoft.com/office/drawing/2014/main" id="{07B75E00-D9B8-41B5-A01C-409CEE46B88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" y="1616"/>
                    <a:ext cx="363" cy="741"/>
                  </a:xfrm>
                  <a:custGeom>
                    <a:avLst/>
                    <a:gdLst>
                      <a:gd name="T0" fmla="*/ 182 w 363"/>
                      <a:gd name="T1" fmla="*/ 0 h 741"/>
                      <a:gd name="T2" fmla="*/ 0 w 363"/>
                      <a:gd name="T3" fmla="*/ 635 h 741"/>
                      <a:gd name="T4" fmla="*/ 182 w 363"/>
                      <a:gd name="T5" fmla="*/ 635 h 741"/>
                      <a:gd name="T6" fmla="*/ 363 w 363"/>
                      <a:gd name="T7" fmla="*/ 635 h 741"/>
                      <a:gd name="T8" fmla="*/ 182 w 363"/>
                      <a:gd name="T9" fmla="*/ 0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3" h="741">
                        <a:moveTo>
                          <a:pt x="182" y="0"/>
                        </a:moveTo>
                        <a:cubicBezTo>
                          <a:pt x="122" y="0"/>
                          <a:pt x="0" y="529"/>
                          <a:pt x="0" y="635"/>
                        </a:cubicBezTo>
                        <a:cubicBezTo>
                          <a:pt x="0" y="741"/>
                          <a:pt x="122" y="635"/>
                          <a:pt x="182" y="635"/>
                        </a:cubicBezTo>
                        <a:cubicBezTo>
                          <a:pt x="242" y="635"/>
                          <a:pt x="363" y="741"/>
                          <a:pt x="363" y="635"/>
                        </a:cubicBezTo>
                        <a:cubicBezTo>
                          <a:pt x="363" y="529"/>
                          <a:pt x="242" y="0"/>
                          <a:pt x="182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8170" name="Group 1546">
                <a:extLst>
                  <a:ext uri="{FF2B5EF4-FFF2-40B4-BE49-F238E27FC236}">
                    <a16:creationId xmlns:a16="http://schemas.microsoft.com/office/drawing/2014/main" id="{814A4FF2-1EB4-41DD-B6B9-BCF0D63F77C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2802" y="2342"/>
                <a:ext cx="641" cy="1316"/>
                <a:chOff x="444" y="2523"/>
                <a:chExt cx="641" cy="1316"/>
              </a:xfrm>
            </p:grpSpPr>
            <p:grpSp>
              <p:nvGrpSpPr>
                <p:cNvPr id="28171" name="Group 1547">
                  <a:extLst>
                    <a:ext uri="{FF2B5EF4-FFF2-40B4-BE49-F238E27FC236}">
                      <a16:creationId xmlns:a16="http://schemas.microsoft.com/office/drawing/2014/main" id="{2C149519-CB9D-4192-834E-AB4654AAFDB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07" y="2523"/>
                  <a:ext cx="278" cy="726"/>
                  <a:chOff x="353" y="1616"/>
                  <a:chExt cx="363" cy="998"/>
                </a:xfrm>
              </p:grpSpPr>
              <p:sp>
                <p:nvSpPr>
                  <p:cNvPr id="28172" name="AutoShape 1548">
                    <a:extLst>
                      <a:ext uri="{FF2B5EF4-FFF2-40B4-BE49-F238E27FC236}">
                        <a16:creationId xmlns:a16="http://schemas.microsoft.com/office/drawing/2014/main" id="{7C1B5B0F-32E5-4341-8A98-E829FC0D97F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2115"/>
                    <a:ext cx="91" cy="49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663300"/>
                      </a:gs>
                      <a:gs pos="100000">
                        <a:srgbClr val="66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173" name="Freeform 1549">
                    <a:extLst>
                      <a:ext uri="{FF2B5EF4-FFF2-40B4-BE49-F238E27FC236}">
                        <a16:creationId xmlns:a16="http://schemas.microsoft.com/office/drawing/2014/main" id="{59A508DD-529C-4B81-A4A5-CE9D18AE6F9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" y="1616"/>
                    <a:ext cx="363" cy="741"/>
                  </a:xfrm>
                  <a:custGeom>
                    <a:avLst/>
                    <a:gdLst>
                      <a:gd name="T0" fmla="*/ 182 w 363"/>
                      <a:gd name="T1" fmla="*/ 0 h 741"/>
                      <a:gd name="T2" fmla="*/ 0 w 363"/>
                      <a:gd name="T3" fmla="*/ 635 h 741"/>
                      <a:gd name="T4" fmla="*/ 182 w 363"/>
                      <a:gd name="T5" fmla="*/ 635 h 741"/>
                      <a:gd name="T6" fmla="*/ 363 w 363"/>
                      <a:gd name="T7" fmla="*/ 635 h 741"/>
                      <a:gd name="T8" fmla="*/ 182 w 363"/>
                      <a:gd name="T9" fmla="*/ 0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3" h="741">
                        <a:moveTo>
                          <a:pt x="182" y="0"/>
                        </a:moveTo>
                        <a:cubicBezTo>
                          <a:pt x="122" y="0"/>
                          <a:pt x="0" y="529"/>
                          <a:pt x="0" y="635"/>
                        </a:cubicBezTo>
                        <a:cubicBezTo>
                          <a:pt x="0" y="741"/>
                          <a:pt x="122" y="635"/>
                          <a:pt x="182" y="635"/>
                        </a:cubicBezTo>
                        <a:cubicBezTo>
                          <a:pt x="242" y="635"/>
                          <a:pt x="363" y="741"/>
                          <a:pt x="363" y="635"/>
                        </a:cubicBezTo>
                        <a:cubicBezTo>
                          <a:pt x="363" y="529"/>
                          <a:pt x="242" y="0"/>
                          <a:pt x="182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174" name="Group 1550">
                  <a:extLst>
                    <a:ext uri="{FF2B5EF4-FFF2-40B4-BE49-F238E27FC236}">
                      <a16:creationId xmlns:a16="http://schemas.microsoft.com/office/drawing/2014/main" id="{89C7E673-AFE3-4E6C-8876-9EDEBC9E72D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86" y="2720"/>
                  <a:ext cx="278" cy="726"/>
                  <a:chOff x="353" y="1616"/>
                  <a:chExt cx="363" cy="998"/>
                </a:xfrm>
              </p:grpSpPr>
              <p:sp>
                <p:nvSpPr>
                  <p:cNvPr id="28175" name="AutoShape 1551">
                    <a:extLst>
                      <a:ext uri="{FF2B5EF4-FFF2-40B4-BE49-F238E27FC236}">
                        <a16:creationId xmlns:a16="http://schemas.microsoft.com/office/drawing/2014/main" id="{6D51BA87-4AC6-4D99-BFA6-F577D0AFD29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2115"/>
                    <a:ext cx="91" cy="49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663300"/>
                      </a:gs>
                      <a:gs pos="100000">
                        <a:srgbClr val="66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176" name="Freeform 1552">
                    <a:extLst>
                      <a:ext uri="{FF2B5EF4-FFF2-40B4-BE49-F238E27FC236}">
                        <a16:creationId xmlns:a16="http://schemas.microsoft.com/office/drawing/2014/main" id="{52CAC85F-EC18-4AC8-B2FB-CFDE06CF0DE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" y="1616"/>
                    <a:ext cx="363" cy="741"/>
                  </a:xfrm>
                  <a:custGeom>
                    <a:avLst/>
                    <a:gdLst>
                      <a:gd name="T0" fmla="*/ 182 w 363"/>
                      <a:gd name="T1" fmla="*/ 0 h 741"/>
                      <a:gd name="T2" fmla="*/ 0 w 363"/>
                      <a:gd name="T3" fmla="*/ 635 h 741"/>
                      <a:gd name="T4" fmla="*/ 182 w 363"/>
                      <a:gd name="T5" fmla="*/ 635 h 741"/>
                      <a:gd name="T6" fmla="*/ 363 w 363"/>
                      <a:gd name="T7" fmla="*/ 635 h 741"/>
                      <a:gd name="T8" fmla="*/ 182 w 363"/>
                      <a:gd name="T9" fmla="*/ 0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3" h="741">
                        <a:moveTo>
                          <a:pt x="182" y="0"/>
                        </a:moveTo>
                        <a:cubicBezTo>
                          <a:pt x="122" y="0"/>
                          <a:pt x="0" y="529"/>
                          <a:pt x="0" y="635"/>
                        </a:cubicBezTo>
                        <a:cubicBezTo>
                          <a:pt x="0" y="741"/>
                          <a:pt x="122" y="635"/>
                          <a:pt x="182" y="635"/>
                        </a:cubicBezTo>
                        <a:cubicBezTo>
                          <a:pt x="242" y="635"/>
                          <a:pt x="363" y="741"/>
                          <a:pt x="363" y="635"/>
                        </a:cubicBezTo>
                        <a:cubicBezTo>
                          <a:pt x="363" y="529"/>
                          <a:pt x="242" y="0"/>
                          <a:pt x="182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177" name="Group 1553">
                  <a:extLst>
                    <a:ext uri="{FF2B5EF4-FFF2-40B4-BE49-F238E27FC236}">
                      <a16:creationId xmlns:a16="http://schemas.microsoft.com/office/drawing/2014/main" id="{B87AAB72-E1FB-4EAA-8F50-5D5AC429FF3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65" y="2917"/>
                  <a:ext cx="278" cy="726"/>
                  <a:chOff x="353" y="1616"/>
                  <a:chExt cx="363" cy="998"/>
                </a:xfrm>
              </p:grpSpPr>
              <p:sp>
                <p:nvSpPr>
                  <p:cNvPr id="28178" name="AutoShape 1554">
                    <a:extLst>
                      <a:ext uri="{FF2B5EF4-FFF2-40B4-BE49-F238E27FC236}">
                        <a16:creationId xmlns:a16="http://schemas.microsoft.com/office/drawing/2014/main" id="{7DFDEFE0-D006-4E6A-8CF7-DD8D2B05E21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2115"/>
                    <a:ext cx="91" cy="49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663300"/>
                      </a:gs>
                      <a:gs pos="100000">
                        <a:srgbClr val="66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179" name="Freeform 1555">
                    <a:extLst>
                      <a:ext uri="{FF2B5EF4-FFF2-40B4-BE49-F238E27FC236}">
                        <a16:creationId xmlns:a16="http://schemas.microsoft.com/office/drawing/2014/main" id="{0E7D263D-04E5-4F1C-B2F6-10DDDF62696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" y="1616"/>
                    <a:ext cx="363" cy="741"/>
                  </a:xfrm>
                  <a:custGeom>
                    <a:avLst/>
                    <a:gdLst>
                      <a:gd name="T0" fmla="*/ 182 w 363"/>
                      <a:gd name="T1" fmla="*/ 0 h 741"/>
                      <a:gd name="T2" fmla="*/ 0 w 363"/>
                      <a:gd name="T3" fmla="*/ 635 h 741"/>
                      <a:gd name="T4" fmla="*/ 182 w 363"/>
                      <a:gd name="T5" fmla="*/ 635 h 741"/>
                      <a:gd name="T6" fmla="*/ 363 w 363"/>
                      <a:gd name="T7" fmla="*/ 635 h 741"/>
                      <a:gd name="T8" fmla="*/ 182 w 363"/>
                      <a:gd name="T9" fmla="*/ 0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3" h="741">
                        <a:moveTo>
                          <a:pt x="182" y="0"/>
                        </a:moveTo>
                        <a:cubicBezTo>
                          <a:pt x="122" y="0"/>
                          <a:pt x="0" y="529"/>
                          <a:pt x="0" y="635"/>
                        </a:cubicBezTo>
                        <a:cubicBezTo>
                          <a:pt x="0" y="741"/>
                          <a:pt x="122" y="635"/>
                          <a:pt x="182" y="635"/>
                        </a:cubicBezTo>
                        <a:cubicBezTo>
                          <a:pt x="242" y="635"/>
                          <a:pt x="363" y="741"/>
                          <a:pt x="363" y="635"/>
                        </a:cubicBezTo>
                        <a:cubicBezTo>
                          <a:pt x="363" y="529"/>
                          <a:pt x="242" y="0"/>
                          <a:pt x="182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180" name="Group 1556">
                  <a:extLst>
                    <a:ext uri="{FF2B5EF4-FFF2-40B4-BE49-F238E27FC236}">
                      <a16:creationId xmlns:a16="http://schemas.microsoft.com/office/drawing/2014/main" id="{5EFEC039-9D91-4FD1-B418-1FBFFBB8C87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44" y="3113"/>
                  <a:ext cx="278" cy="726"/>
                  <a:chOff x="353" y="1616"/>
                  <a:chExt cx="363" cy="998"/>
                </a:xfrm>
              </p:grpSpPr>
              <p:sp>
                <p:nvSpPr>
                  <p:cNvPr id="28181" name="AutoShape 1557">
                    <a:extLst>
                      <a:ext uri="{FF2B5EF4-FFF2-40B4-BE49-F238E27FC236}">
                        <a16:creationId xmlns:a16="http://schemas.microsoft.com/office/drawing/2014/main" id="{B14BB7F4-7B17-4DDC-A438-ABB0902FC66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2115"/>
                    <a:ext cx="91" cy="49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663300"/>
                      </a:gs>
                      <a:gs pos="100000">
                        <a:srgbClr val="66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182" name="Freeform 1558">
                    <a:extLst>
                      <a:ext uri="{FF2B5EF4-FFF2-40B4-BE49-F238E27FC236}">
                        <a16:creationId xmlns:a16="http://schemas.microsoft.com/office/drawing/2014/main" id="{8B8E9574-6C87-49E6-A27B-BC2198021B0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" y="1616"/>
                    <a:ext cx="363" cy="741"/>
                  </a:xfrm>
                  <a:custGeom>
                    <a:avLst/>
                    <a:gdLst>
                      <a:gd name="T0" fmla="*/ 182 w 363"/>
                      <a:gd name="T1" fmla="*/ 0 h 741"/>
                      <a:gd name="T2" fmla="*/ 0 w 363"/>
                      <a:gd name="T3" fmla="*/ 635 h 741"/>
                      <a:gd name="T4" fmla="*/ 182 w 363"/>
                      <a:gd name="T5" fmla="*/ 635 h 741"/>
                      <a:gd name="T6" fmla="*/ 363 w 363"/>
                      <a:gd name="T7" fmla="*/ 635 h 741"/>
                      <a:gd name="T8" fmla="*/ 182 w 363"/>
                      <a:gd name="T9" fmla="*/ 0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3" h="741">
                        <a:moveTo>
                          <a:pt x="182" y="0"/>
                        </a:moveTo>
                        <a:cubicBezTo>
                          <a:pt x="122" y="0"/>
                          <a:pt x="0" y="529"/>
                          <a:pt x="0" y="635"/>
                        </a:cubicBezTo>
                        <a:cubicBezTo>
                          <a:pt x="0" y="741"/>
                          <a:pt x="122" y="635"/>
                          <a:pt x="182" y="635"/>
                        </a:cubicBezTo>
                        <a:cubicBezTo>
                          <a:pt x="242" y="635"/>
                          <a:pt x="363" y="741"/>
                          <a:pt x="363" y="635"/>
                        </a:cubicBezTo>
                        <a:cubicBezTo>
                          <a:pt x="363" y="529"/>
                          <a:pt x="242" y="0"/>
                          <a:pt x="182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28183" name="Rectangle 1559">
                <a:extLst>
                  <a:ext uri="{FF2B5EF4-FFF2-40B4-BE49-F238E27FC236}">
                    <a16:creationId xmlns:a16="http://schemas.microsoft.com/office/drawing/2014/main" id="{DD3AAA9C-37D0-4807-93A5-805C90235B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1843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84" name="Rectangle 1560">
                <a:extLst>
                  <a:ext uri="{FF2B5EF4-FFF2-40B4-BE49-F238E27FC236}">
                    <a16:creationId xmlns:a16="http://schemas.microsoft.com/office/drawing/2014/main" id="{688E8BCD-0DED-4DB0-A3C5-B6AFE677FE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024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85" name="Rectangle 1561">
                <a:extLst>
                  <a:ext uri="{FF2B5EF4-FFF2-40B4-BE49-F238E27FC236}">
                    <a16:creationId xmlns:a16="http://schemas.microsoft.com/office/drawing/2014/main" id="{90E7468A-312B-4215-AC66-1947768E0C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206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86" name="Rectangle 1562" descr="縦線 (太)">
                <a:extLst>
                  <a:ext uri="{FF2B5EF4-FFF2-40B4-BE49-F238E27FC236}">
                    <a16:creationId xmlns:a16="http://schemas.microsoft.com/office/drawing/2014/main" id="{189EE034-A15F-4CFF-9609-431EBAEAB9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1661"/>
                <a:ext cx="726" cy="91"/>
              </a:xfrm>
              <a:prstGeom prst="rect">
                <a:avLst/>
              </a:prstGeom>
              <a:pattFill prst="dkVert">
                <a:fgClr>
                  <a:schemeClr val="tx1">
                    <a:alpha val="39999"/>
                  </a:schemeClr>
                </a:fgClr>
                <a:bgClr>
                  <a:schemeClr val="bg1">
                    <a:alpha val="39999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87" name="Rectangle 1563" descr="縦線 (太)">
                <a:extLst>
                  <a:ext uri="{FF2B5EF4-FFF2-40B4-BE49-F238E27FC236}">
                    <a16:creationId xmlns:a16="http://schemas.microsoft.com/office/drawing/2014/main" id="{C9C1CEAF-D1C0-430A-86C3-334ABCF004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1571"/>
                <a:ext cx="318" cy="45"/>
              </a:xfrm>
              <a:prstGeom prst="rect">
                <a:avLst/>
              </a:prstGeom>
              <a:pattFill prst="dkVert">
                <a:fgClr>
                  <a:schemeClr val="bg2">
                    <a:alpha val="39999"/>
                  </a:schemeClr>
                </a:fgClr>
                <a:bgClr>
                  <a:schemeClr val="bg1">
                    <a:alpha val="39999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88" name="Freeform 1564" descr="縦線 (太)">
                <a:extLst>
                  <a:ext uri="{FF2B5EF4-FFF2-40B4-BE49-F238E27FC236}">
                    <a16:creationId xmlns:a16="http://schemas.microsoft.com/office/drawing/2014/main" id="{23763E3E-2509-4892-B999-EF22DEA629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" y="1571"/>
                <a:ext cx="408" cy="181"/>
              </a:xfrm>
              <a:custGeom>
                <a:avLst/>
                <a:gdLst>
                  <a:gd name="T0" fmla="*/ 0 w 408"/>
                  <a:gd name="T1" fmla="*/ 181 h 181"/>
                  <a:gd name="T2" fmla="*/ 408 w 408"/>
                  <a:gd name="T3" fmla="*/ 45 h 181"/>
                  <a:gd name="T4" fmla="*/ 408 w 408"/>
                  <a:gd name="T5" fmla="*/ 0 h 181"/>
                  <a:gd name="T6" fmla="*/ 0 w 408"/>
                  <a:gd name="T7" fmla="*/ 90 h 181"/>
                  <a:gd name="T8" fmla="*/ 0 w 408"/>
                  <a:gd name="T9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181">
                    <a:moveTo>
                      <a:pt x="0" y="181"/>
                    </a:moveTo>
                    <a:lnTo>
                      <a:pt x="408" y="45"/>
                    </a:lnTo>
                    <a:lnTo>
                      <a:pt x="408" y="0"/>
                    </a:lnTo>
                    <a:lnTo>
                      <a:pt x="0" y="90"/>
                    </a:lnTo>
                    <a:lnTo>
                      <a:pt x="0" y="181"/>
                    </a:lnTo>
                    <a:close/>
                  </a:path>
                </a:pathLst>
              </a:custGeom>
              <a:pattFill prst="dkVert">
                <a:fgClr>
                  <a:schemeClr val="bg2">
                    <a:alpha val="39999"/>
                  </a:schemeClr>
                </a:fgClr>
                <a:bgClr>
                  <a:schemeClr val="bg1">
                    <a:alpha val="39999"/>
                  </a:schemeClr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189" name="Rectangle 1565" descr="縦線 (太)">
                <a:extLst>
                  <a:ext uri="{FF2B5EF4-FFF2-40B4-BE49-F238E27FC236}">
                    <a16:creationId xmlns:a16="http://schemas.microsoft.com/office/drawing/2014/main" id="{935CE0AD-B390-43F9-A443-7E244D3008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1571"/>
                <a:ext cx="318" cy="45"/>
              </a:xfrm>
              <a:prstGeom prst="rect">
                <a:avLst/>
              </a:prstGeom>
              <a:pattFill prst="dkVert">
                <a:fgClr>
                  <a:schemeClr val="bg2">
                    <a:alpha val="39999"/>
                  </a:schemeClr>
                </a:fgClr>
                <a:bgClr>
                  <a:schemeClr val="bg1">
                    <a:alpha val="39999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90" name="Freeform 1566" descr="縦線 (太)">
                <a:extLst>
                  <a:ext uri="{FF2B5EF4-FFF2-40B4-BE49-F238E27FC236}">
                    <a16:creationId xmlns:a16="http://schemas.microsoft.com/office/drawing/2014/main" id="{DAC435B8-3094-4747-BBC3-6DDFADDABA3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530" y="1571"/>
                <a:ext cx="408" cy="181"/>
              </a:xfrm>
              <a:custGeom>
                <a:avLst/>
                <a:gdLst>
                  <a:gd name="T0" fmla="*/ 0 w 408"/>
                  <a:gd name="T1" fmla="*/ 181 h 181"/>
                  <a:gd name="T2" fmla="*/ 408 w 408"/>
                  <a:gd name="T3" fmla="*/ 45 h 181"/>
                  <a:gd name="T4" fmla="*/ 408 w 408"/>
                  <a:gd name="T5" fmla="*/ 0 h 181"/>
                  <a:gd name="T6" fmla="*/ 0 w 408"/>
                  <a:gd name="T7" fmla="*/ 90 h 181"/>
                  <a:gd name="T8" fmla="*/ 0 w 408"/>
                  <a:gd name="T9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181">
                    <a:moveTo>
                      <a:pt x="0" y="181"/>
                    </a:moveTo>
                    <a:lnTo>
                      <a:pt x="408" y="45"/>
                    </a:lnTo>
                    <a:lnTo>
                      <a:pt x="408" y="0"/>
                    </a:lnTo>
                    <a:lnTo>
                      <a:pt x="0" y="90"/>
                    </a:lnTo>
                    <a:lnTo>
                      <a:pt x="0" y="181"/>
                    </a:lnTo>
                    <a:close/>
                  </a:path>
                </a:pathLst>
              </a:custGeom>
              <a:pattFill prst="dkVert">
                <a:fgClr>
                  <a:schemeClr val="bg2">
                    <a:alpha val="39999"/>
                  </a:schemeClr>
                </a:fgClr>
                <a:bgClr>
                  <a:schemeClr val="bg1">
                    <a:alpha val="39999"/>
                  </a:schemeClr>
                </a:bgClr>
              </a:patt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191" name="Rectangle 1567" descr="縦線 (太)">
                <a:extLst>
                  <a:ext uri="{FF2B5EF4-FFF2-40B4-BE49-F238E27FC236}">
                    <a16:creationId xmlns:a16="http://schemas.microsoft.com/office/drawing/2014/main" id="{A5622E1E-1007-42B3-A191-A4B949789B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1661"/>
                <a:ext cx="726" cy="91"/>
              </a:xfrm>
              <a:prstGeom prst="rect">
                <a:avLst/>
              </a:prstGeom>
              <a:pattFill prst="dkVert">
                <a:fgClr>
                  <a:schemeClr val="tx1">
                    <a:alpha val="39999"/>
                  </a:schemeClr>
                </a:fgClr>
                <a:bgClr>
                  <a:schemeClr val="bg1">
                    <a:alpha val="39999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92" name="AutoShape 1568">
                <a:extLst>
                  <a:ext uri="{FF2B5EF4-FFF2-40B4-BE49-F238E27FC236}">
                    <a16:creationId xmlns:a16="http://schemas.microsoft.com/office/drawing/2014/main" id="{17257242-2E80-4F10-B658-B9EB81ED76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2932"/>
                <a:ext cx="91" cy="154"/>
              </a:xfrm>
              <a:prstGeom prst="can">
                <a:avLst>
                  <a:gd name="adj" fmla="val 38461"/>
                </a:avLst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93" name="AutoShape 1569">
                <a:extLst>
                  <a:ext uri="{FF2B5EF4-FFF2-40B4-BE49-F238E27FC236}">
                    <a16:creationId xmlns:a16="http://schemas.microsoft.com/office/drawing/2014/main" id="{54BE9FA2-447B-4B4B-8698-537EECB101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987" y="2613"/>
                <a:ext cx="272" cy="363"/>
              </a:xfrm>
              <a:prstGeom prst="moon">
                <a:avLst>
                  <a:gd name="adj" fmla="val 29120"/>
                </a:avLst>
              </a:prstGeom>
              <a:gradFill rotWithShape="1">
                <a:gsLst>
                  <a:gs pos="0">
                    <a:srgbClr val="99CCFF">
                      <a:gamma/>
                      <a:shade val="46275"/>
                      <a:invGamma/>
                    </a:srgbClr>
                  </a:gs>
                  <a:gs pos="100000">
                    <a:srgbClr val="99CC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94" name="AutoShape 1570">
                <a:extLst>
                  <a:ext uri="{FF2B5EF4-FFF2-40B4-BE49-F238E27FC236}">
                    <a16:creationId xmlns:a16="http://schemas.microsoft.com/office/drawing/2014/main" id="{97E86B97-A6B0-4C77-9D44-385CD4AEE7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624" y="2612"/>
                <a:ext cx="272" cy="363"/>
              </a:xfrm>
              <a:prstGeom prst="moon">
                <a:avLst>
                  <a:gd name="adj" fmla="val 29120"/>
                </a:avLst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8196" name="Rectangle 1572" descr="格子 (小)">
              <a:extLst>
                <a:ext uri="{FF2B5EF4-FFF2-40B4-BE49-F238E27FC236}">
                  <a16:creationId xmlns:a16="http://schemas.microsoft.com/office/drawing/2014/main" id="{95C43AF0-9454-4A6E-AC3F-80BE0533F3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794"/>
              <a:ext cx="182" cy="57"/>
            </a:xfrm>
            <a:prstGeom prst="rect">
              <a:avLst/>
            </a:prstGeom>
            <a:pattFill prst="smGrid">
              <a:fgClr>
                <a:schemeClr val="folHlink"/>
              </a:fgClr>
              <a:bgClr>
                <a:srgbClr val="33CC33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197" name="WordArt 1573">
              <a:extLst>
                <a:ext uri="{FF2B5EF4-FFF2-40B4-BE49-F238E27FC236}">
                  <a16:creationId xmlns:a16="http://schemas.microsoft.com/office/drawing/2014/main" id="{5E343D1C-5FCC-4B91-B604-7B3FC24662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85" y="802"/>
              <a:ext cx="151" cy="40"/>
            </a:xfrm>
            <a:prstGeom prst="rect">
              <a:avLst/>
            </a:prstGeom>
            <a:ln w="9525">
              <a:solidFill>
                <a:schemeClr val="tx1"/>
              </a:solidFill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○○○病院</a:t>
              </a:r>
            </a:p>
          </p:txBody>
        </p:sp>
        <p:sp>
          <p:nvSpPr>
            <p:cNvPr id="28200" name="Rectangle 1576" descr="格子 (小)">
              <a:extLst>
                <a:ext uri="{FF2B5EF4-FFF2-40B4-BE49-F238E27FC236}">
                  <a16:creationId xmlns:a16="http://schemas.microsoft.com/office/drawing/2014/main" id="{A7455F43-03B1-4EDE-89F8-86782C199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799"/>
              <a:ext cx="182" cy="57"/>
            </a:xfrm>
            <a:prstGeom prst="rect">
              <a:avLst/>
            </a:prstGeom>
            <a:pattFill prst="smGrid">
              <a:fgClr>
                <a:schemeClr val="folHlink"/>
              </a:fgClr>
              <a:bgClr>
                <a:srgbClr val="33CC33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01" name="WordArt 1577">
              <a:extLst>
                <a:ext uri="{FF2B5EF4-FFF2-40B4-BE49-F238E27FC236}">
                  <a16:creationId xmlns:a16="http://schemas.microsoft.com/office/drawing/2014/main" id="{5FE615C2-FF06-4C77-9296-E17B5FD4C4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047" y="807"/>
              <a:ext cx="151" cy="40"/>
            </a:xfrm>
            <a:prstGeom prst="rect">
              <a:avLst/>
            </a:prstGeom>
            <a:ln w="9525">
              <a:solidFill>
                <a:schemeClr val="tx1"/>
              </a:solidFill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○○○病院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40" name="Group 8">
            <a:extLst>
              <a:ext uri="{FF2B5EF4-FFF2-40B4-BE49-F238E27FC236}">
                <a16:creationId xmlns:a16="http://schemas.microsoft.com/office/drawing/2014/main" id="{FC3DA81B-1AB1-455D-A216-E778DA1FC0C3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052513"/>
            <a:ext cx="1584325" cy="1349375"/>
            <a:chOff x="262" y="1117"/>
            <a:chExt cx="3357" cy="2858"/>
          </a:xfrm>
        </p:grpSpPr>
        <p:sp>
          <p:nvSpPr>
            <p:cNvPr id="18441" name="AutoShape 9">
              <a:extLst>
                <a:ext uri="{FF2B5EF4-FFF2-40B4-BE49-F238E27FC236}">
                  <a16:creationId xmlns:a16="http://schemas.microsoft.com/office/drawing/2014/main" id="{BDCCC0B7-7B10-412D-9E59-FCC87CB0E29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" y="2795"/>
              <a:ext cx="3357" cy="1180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42" name="Oval 10">
              <a:extLst>
                <a:ext uri="{FF2B5EF4-FFF2-40B4-BE49-F238E27FC236}">
                  <a16:creationId xmlns:a16="http://schemas.microsoft.com/office/drawing/2014/main" id="{259E6E68-48B1-48EA-B45E-F5DB96A0EB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886"/>
              <a:ext cx="1723" cy="817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43" name="AutoShape 11">
              <a:extLst>
                <a:ext uri="{FF2B5EF4-FFF2-40B4-BE49-F238E27FC236}">
                  <a16:creationId xmlns:a16="http://schemas.microsoft.com/office/drawing/2014/main" id="{4DA22C72-43B7-445E-9A5A-D5A1BA49482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306" y="2795"/>
              <a:ext cx="1270" cy="1180"/>
            </a:xfrm>
            <a:custGeom>
              <a:avLst/>
              <a:gdLst>
                <a:gd name="G0" fmla="+- 7619 0 0"/>
                <a:gd name="G1" fmla="+- 21600 0 7619"/>
                <a:gd name="G2" fmla="*/ 7619 1 2"/>
                <a:gd name="G3" fmla="+- 21600 0 G2"/>
                <a:gd name="G4" fmla="+/ 7619 21600 2"/>
                <a:gd name="G5" fmla="+/ G1 0 2"/>
                <a:gd name="G6" fmla="*/ 21600 21600 7619"/>
                <a:gd name="G7" fmla="*/ G6 1 2"/>
                <a:gd name="G8" fmla="+- 21600 0 G7"/>
                <a:gd name="G9" fmla="*/ 21600 1 2"/>
                <a:gd name="G10" fmla="+- 7619 0 G9"/>
                <a:gd name="G11" fmla="?: G10 G8 0"/>
                <a:gd name="G12" fmla="?: G10 G7 21600"/>
                <a:gd name="T0" fmla="*/ 17790 w 21600"/>
                <a:gd name="T1" fmla="*/ 10800 h 21600"/>
                <a:gd name="T2" fmla="*/ 10800 w 21600"/>
                <a:gd name="T3" fmla="*/ 21600 h 21600"/>
                <a:gd name="T4" fmla="*/ 3810 w 21600"/>
                <a:gd name="T5" fmla="*/ 10800 h 21600"/>
                <a:gd name="T6" fmla="*/ 10800 w 21600"/>
                <a:gd name="T7" fmla="*/ 0 h 21600"/>
                <a:gd name="T8" fmla="*/ 5610 w 21600"/>
                <a:gd name="T9" fmla="*/ 5610 h 21600"/>
                <a:gd name="T10" fmla="*/ 15990 w 21600"/>
                <a:gd name="T11" fmla="*/ 1599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619" y="21600"/>
                  </a:lnTo>
                  <a:lnTo>
                    <a:pt x="1398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44" name="AutoShape 12">
              <a:extLst>
                <a:ext uri="{FF2B5EF4-FFF2-40B4-BE49-F238E27FC236}">
                  <a16:creationId xmlns:a16="http://schemas.microsoft.com/office/drawing/2014/main" id="{229AB1CB-E7A3-4EAA-9440-62E9A96B7EA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43" y="1616"/>
              <a:ext cx="1996" cy="136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45" name="AutoShape 13">
              <a:extLst>
                <a:ext uri="{FF2B5EF4-FFF2-40B4-BE49-F238E27FC236}">
                  <a16:creationId xmlns:a16="http://schemas.microsoft.com/office/drawing/2014/main" id="{ADE7304D-CBD1-4B6A-BCEE-96A9289CC31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669" y="1117"/>
              <a:ext cx="544" cy="45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46" name="Freeform 14">
              <a:extLst>
                <a:ext uri="{FF2B5EF4-FFF2-40B4-BE49-F238E27FC236}">
                  <a16:creationId xmlns:a16="http://schemas.microsoft.com/office/drawing/2014/main" id="{1CE1DE56-0A3C-4992-BCD3-24D41CA51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" y="1163"/>
              <a:ext cx="1996" cy="1632"/>
            </a:xfrm>
            <a:custGeom>
              <a:avLst/>
              <a:gdLst>
                <a:gd name="T0" fmla="*/ 1996 w 1996"/>
                <a:gd name="T1" fmla="*/ 1632 h 1632"/>
                <a:gd name="T2" fmla="*/ 0 w 1996"/>
                <a:gd name="T3" fmla="*/ 1632 h 1632"/>
                <a:gd name="T4" fmla="*/ 0 w 1996"/>
                <a:gd name="T5" fmla="*/ 589 h 1632"/>
                <a:gd name="T6" fmla="*/ 726 w 1996"/>
                <a:gd name="T7" fmla="*/ 589 h 1632"/>
                <a:gd name="T8" fmla="*/ 726 w 1996"/>
                <a:gd name="T9" fmla="*/ 0 h 1632"/>
                <a:gd name="T10" fmla="*/ 1270 w 1996"/>
                <a:gd name="T11" fmla="*/ 0 h 1632"/>
                <a:gd name="T12" fmla="*/ 1270 w 1996"/>
                <a:gd name="T13" fmla="*/ 589 h 1632"/>
                <a:gd name="T14" fmla="*/ 1996 w 1996"/>
                <a:gd name="T15" fmla="*/ 589 h 1632"/>
                <a:gd name="T16" fmla="*/ 1996 w 1996"/>
                <a:gd name="T17" fmla="*/ 1632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6" h="1632">
                  <a:moveTo>
                    <a:pt x="1996" y="1632"/>
                  </a:moveTo>
                  <a:lnTo>
                    <a:pt x="0" y="1632"/>
                  </a:lnTo>
                  <a:lnTo>
                    <a:pt x="0" y="589"/>
                  </a:lnTo>
                  <a:lnTo>
                    <a:pt x="726" y="589"/>
                  </a:lnTo>
                  <a:lnTo>
                    <a:pt x="726" y="0"/>
                  </a:lnTo>
                  <a:lnTo>
                    <a:pt x="1270" y="0"/>
                  </a:lnTo>
                  <a:lnTo>
                    <a:pt x="1270" y="589"/>
                  </a:lnTo>
                  <a:lnTo>
                    <a:pt x="1996" y="589"/>
                  </a:lnTo>
                  <a:lnTo>
                    <a:pt x="1996" y="1632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7" name="Oval 15">
              <a:extLst>
                <a:ext uri="{FF2B5EF4-FFF2-40B4-BE49-F238E27FC236}">
                  <a16:creationId xmlns:a16="http://schemas.microsoft.com/office/drawing/2014/main" id="{59CC3CC7-C6C2-4B74-B1C8-FB33195EAD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2977"/>
              <a:ext cx="1089" cy="545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48" name="Oval 16">
              <a:extLst>
                <a:ext uri="{FF2B5EF4-FFF2-40B4-BE49-F238E27FC236}">
                  <a16:creationId xmlns:a16="http://schemas.microsoft.com/office/drawing/2014/main" id="{2DCDCE62-4A81-4DB9-9628-8F98ACE42E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999"/>
              <a:ext cx="998" cy="477"/>
            </a:xfrm>
            <a:prstGeom prst="ellipse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49" name="AutoShape 17">
              <a:extLst>
                <a:ext uri="{FF2B5EF4-FFF2-40B4-BE49-F238E27FC236}">
                  <a16:creationId xmlns:a16="http://schemas.microsoft.com/office/drawing/2014/main" id="{9B2B78A6-0CDC-4E66-9665-6F16D4053A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2" y="3022"/>
              <a:ext cx="317" cy="227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450" name="Group 18">
              <a:extLst>
                <a:ext uri="{FF2B5EF4-FFF2-40B4-BE49-F238E27FC236}">
                  <a16:creationId xmlns:a16="http://schemas.microsoft.com/office/drawing/2014/main" id="{DB95134D-9A33-497A-8789-0E431748F0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8" y="2523"/>
              <a:ext cx="726" cy="272"/>
              <a:chOff x="1578" y="2659"/>
              <a:chExt cx="726" cy="317"/>
            </a:xfrm>
          </p:grpSpPr>
          <p:sp>
            <p:nvSpPr>
              <p:cNvPr id="18451" name="Rectangle 19">
                <a:extLst>
                  <a:ext uri="{FF2B5EF4-FFF2-40B4-BE49-F238E27FC236}">
                    <a16:creationId xmlns:a16="http://schemas.microsoft.com/office/drawing/2014/main" id="{C499F81E-EF2B-4A2F-A2C1-E5C2ECD72C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795"/>
                <a:ext cx="544" cy="18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52" name="Rectangle 20">
                <a:extLst>
                  <a:ext uri="{FF2B5EF4-FFF2-40B4-BE49-F238E27FC236}">
                    <a16:creationId xmlns:a16="http://schemas.microsoft.com/office/drawing/2014/main" id="{FE226AFD-D51C-4EB6-86BC-6F83837679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750"/>
                <a:ext cx="726" cy="45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53" name="AutoShape 21">
                <a:extLst>
                  <a:ext uri="{FF2B5EF4-FFF2-40B4-BE49-F238E27FC236}">
                    <a16:creationId xmlns:a16="http://schemas.microsoft.com/office/drawing/2014/main" id="{8744A10F-C2AA-424E-89A9-22D081F2DA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578" y="2659"/>
                <a:ext cx="726" cy="91"/>
              </a:xfrm>
              <a:custGeom>
                <a:avLst/>
                <a:gdLst>
                  <a:gd name="G0" fmla="+- 2223 0 0"/>
                  <a:gd name="G1" fmla="+- 21600 0 2223"/>
                  <a:gd name="G2" fmla="*/ 2223 1 2"/>
                  <a:gd name="G3" fmla="+- 21600 0 G2"/>
                  <a:gd name="G4" fmla="+/ 2223 21600 2"/>
                  <a:gd name="G5" fmla="+/ G1 0 2"/>
                  <a:gd name="G6" fmla="*/ 21600 21600 2223"/>
                  <a:gd name="G7" fmla="*/ G6 1 2"/>
                  <a:gd name="G8" fmla="+- 21600 0 G7"/>
                  <a:gd name="G9" fmla="*/ 21600 1 2"/>
                  <a:gd name="G10" fmla="+- 2223 0 G9"/>
                  <a:gd name="G11" fmla="?: G10 G8 0"/>
                  <a:gd name="G12" fmla="?: G10 G7 21600"/>
                  <a:gd name="T0" fmla="*/ 20488 w 21600"/>
                  <a:gd name="T1" fmla="*/ 10800 h 21600"/>
                  <a:gd name="T2" fmla="*/ 10800 w 21600"/>
                  <a:gd name="T3" fmla="*/ 21600 h 21600"/>
                  <a:gd name="T4" fmla="*/ 1112 w 21600"/>
                  <a:gd name="T5" fmla="*/ 10800 h 21600"/>
                  <a:gd name="T6" fmla="*/ 10800 w 21600"/>
                  <a:gd name="T7" fmla="*/ 0 h 21600"/>
                  <a:gd name="T8" fmla="*/ 2912 w 21600"/>
                  <a:gd name="T9" fmla="*/ 2912 h 21600"/>
                  <a:gd name="T10" fmla="*/ 18688 w 21600"/>
                  <a:gd name="T11" fmla="*/ 1868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223" y="21600"/>
                    </a:lnTo>
                    <a:lnTo>
                      <a:pt x="1937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shade val="5960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454" name="Rectangle 22">
              <a:extLst>
                <a:ext uri="{FF2B5EF4-FFF2-40B4-BE49-F238E27FC236}">
                  <a16:creationId xmlns:a16="http://schemas.microsoft.com/office/drawing/2014/main" id="{2D5F4FEC-BF03-4666-A25D-A8A6F1067B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1843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55" name="Rectangle 23">
              <a:extLst>
                <a:ext uri="{FF2B5EF4-FFF2-40B4-BE49-F238E27FC236}">
                  <a16:creationId xmlns:a16="http://schemas.microsoft.com/office/drawing/2014/main" id="{BD756A5E-1B37-4D8E-A346-CAFF95AD00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1843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56" name="Rectangle 24">
              <a:extLst>
                <a:ext uri="{FF2B5EF4-FFF2-40B4-BE49-F238E27FC236}">
                  <a16:creationId xmlns:a16="http://schemas.microsoft.com/office/drawing/2014/main" id="{18CD1590-42A3-4AC9-896E-04F04E0ED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843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57" name="Rectangle 25">
              <a:extLst>
                <a:ext uri="{FF2B5EF4-FFF2-40B4-BE49-F238E27FC236}">
                  <a16:creationId xmlns:a16="http://schemas.microsoft.com/office/drawing/2014/main" id="{1459A452-9221-4DF5-A21B-F531937134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2" y="1843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58" name="Rectangle 26">
              <a:extLst>
                <a:ext uri="{FF2B5EF4-FFF2-40B4-BE49-F238E27FC236}">
                  <a16:creationId xmlns:a16="http://schemas.microsoft.com/office/drawing/2014/main" id="{1B3E071B-6FB2-4995-ACE4-117362E7D6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843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59" name="Rectangle 27">
              <a:extLst>
                <a:ext uri="{FF2B5EF4-FFF2-40B4-BE49-F238E27FC236}">
                  <a16:creationId xmlns:a16="http://schemas.microsoft.com/office/drawing/2014/main" id="{2ADF2297-C89E-45CC-A37B-D6E5C53CE8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843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0" name="Rectangle 28">
              <a:extLst>
                <a:ext uri="{FF2B5EF4-FFF2-40B4-BE49-F238E27FC236}">
                  <a16:creationId xmlns:a16="http://schemas.microsoft.com/office/drawing/2014/main" id="{AD59F115-EF16-4D73-9CBE-1BDE3B6FF2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2024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1" name="Rectangle 29">
              <a:extLst>
                <a:ext uri="{FF2B5EF4-FFF2-40B4-BE49-F238E27FC236}">
                  <a16:creationId xmlns:a16="http://schemas.microsoft.com/office/drawing/2014/main" id="{BEB4E8FB-9D37-4608-8D60-001CD7D42F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2024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2" name="Rectangle 30">
              <a:extLst>
                <a:ext uri="{FF2B5EF4-FFF2-40B4-BE49-F238E27FC236}">
                  <a16:creationId xmlns:a16="http://schemas.microsoft.com/office/drawing/2014/main" id="{8257BADA-9A94-4F33-9E5C-063C82ADCD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024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3" name="Rectangle 31">
              <a:extLst>
                <a:ext uri="{FF2B5EF4-FFF2-40B4-BE49-F238E27FC236}">
                  <a16:creationId xmlns:a16="http://schemas.microsoft.com/office/drawing/2014/main" id="{ABD877A0-038C-40D8-90FE-908A18CABC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2" y="2024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4" name="Rectangle 32">
              <a:extLst>
                <a:ext uri="{FF2B5EF4-FFF2-40B4-BE49-F238E27FC236}">
                  <a16:creationId xmlns:a16="http://schemas.microsoft.com/office/drawing/2014/main" id="{A1EA35BA-E89F-4C21-8170-7221CC2BF1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024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5" name="Rectangle 33">
              <a:extLst>
                <a:ext uri="{FF2B5EF4-FFF2-40B4-BE49-F238E27FC236}">
                  <a16:creationId xmlns:a16="http://schemas.microsoft.com/office/drawing/2014/main" id="{BC8EA009-7A96-48B2-826B-E0436FB1CC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024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6" name="Rectangle 34">
              <a:extLst>
                <a:ext uri="{FF2B5EF4-FFF2-40B4-BE49-F238E27FC236}">
                  <a16:creationId xmlns:a16="http://schemas.microsoft.com/office/drawing/2014/main" id="{C9131CD2-7EBB-40BD-A22F-D189A877B1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2206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7" name="Rectangle 35">
              <a:extLst>
                <a:ext uri="{FF2B5EF4-FFF2-40B4-BE49-F238E27FC236}">
                  <a16:creationId xmlns:a16="http://schemas.microsoft.com/office/drawing/2014/main" id="{9094A1A2-34DF-4213-ACB8-238A93ED05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2206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8" name="Rectangle 36">
              <a:extLst>
                <a:ext uri="{FF2B5EF4-FFF2-40B4-BE49-F238E27FC236}">
                  <a16:creationId xmlns:a16="http://schemas.microsoft.com/office/drawing/2014/main" id="{5DDD7E15-B1A5-49E7-8B08-C96ADAB8ED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206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9" name="Rectangle 37">
              <a:extLst>
                <a:ext uri="{FF2B5EF4-FFF2-40B4-BE49-F238E27FC236}">
                  <a16:creationId xmlns:a16="http://schemas.microsoft.com/office/drawing/2014/main" id="{BFF45B0E-DB66-4FEC-A0CC-A5ADE9F9B5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2" y="2206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70" name="Rectangle 38">
              <a:extLst>
                <a:ext uri="{FF2B5EF4-FFF2-40B4-BE49-F238E27FC236}">
                  <a16:creationId xmlns:a16="http://schemas.microsoft.com/office/drawing/2014/main" id="{E3359C58-E36F-4EF9-827B-A40486AF33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206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71" name="Rectangle 39">
              <a:extLst>
                <a:ext uri="{FF2B5EF4-FFF2-40B4-BE49-F238E27FC236}">
                  <a16:creationId xmlns:a16="http://schemas.microsoft.com/office/drawing/2014/main" id="{022BC4BD-983B-4A87-A027-3DD5CE5EE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206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72" name="Rectangle 40">
              <a:extLst>
                <a:ext uri="{FF2B5EF4-FFF2-40B4-BE49-F238E27FC236}">
                  <a16:creationId xmlns:a16="http://schemas.microsoft.com/office/drawing/2014/main" id="{D6CA79D7-AF5A-4034-8C52-72243D5BFE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4" y="2387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73" name="Rectangle 41">
              <a:extLst>
                <a:ext uri="{FF2B5EF4-FFF2-40B4-BE49-F238E27FC236}">
                  <a16:creationId xmlns:a16="http://schemas.microsoft.com/office/drawing/2014/main" id="{5F39660A-820E-4F7B-A254-38DBADC4ED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2387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74" name="Rectangle 42">
              <a:extLst>
                <a:ext uri="{FF2B5EF4-FFF2-40B4-BE49-F238E27FC236}">
                  <a16:creationId xmlns:a16="http://schemas.microsoft.com/office/drawing/2014/main" id="{A5E604F7-F3E4-4B7B-8758-4DCFC9B75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387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75" name="Rectangle 43">
              <a:extLst>
                <a:ext uri="{FF2B5EF4-FFF2-40B4-BE49-F238E27FC236}">
                  <a16:creationId xmlns:a16="http://schemas.microsoft.com/office/drawing/2014/main" id="{95C23C61-3BAD-49E4-9C59-0C4536AB88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" y="2387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76" name="Rectangle 44">
              <a:extLst>
                <a:ext uri="{FF2B5EF4-FFF2-40B4-BE49-F238E27FC236}">
                  <a16:creationId xmlns:a16="http://schemas.microsoft.com/office/drawing/2014/main" id="{BA5A05FF-80D0-42CF-9C50-B5B5903858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2569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77" name="Rectangle 45">
              <a:extLst>
                <a:ext uri="{FF2B5EF4-FFF2-40B4-BE49-F238E27FC236}">
                  <a16:creationId xmlns:a16="http://schemas.microsoft.com/office/drawing/2014/main" id="{B3F51A16-9AD9-43DD-9A0B-E103BB5D7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2569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78" name="Rectangle 46">
              <a:extLst>
                <a:ext uri="{FF2B5EF4-FFF2-40B4-BE49-F238E27FC236}">
                  <a16:creationId xmlns:a16="http://schemas.microsoft.com/office/drawing/2014/main" id="{F1D473F5-D930-4B1D-B932-5E37C3DFFD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569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79" name="Rectangle 47">
              <a:extLst>
                <a:ext uri="{FF2B5EF4-FFF2-40B4-BE49-F238E27FC236}">
                  <a16:creationId xmlns:a16="http://schemas.microsoft.com/office/drawing/2014/main" id="{4B070DAC-950E-477D-B584-AE978317BB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" y="2569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480" name="Group 48">
              <a:extLst>
                <a:ext uri="{FF2B5EF4-FFF2-40B4-BE49-F238E27FC236}">
                  <a16:creationId xmlns:a16="http://schemas.microsoft.com/office/drawing/2014/main" id="{7E2D5B53-B631-4F66-ACC3-8A2C248213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4" y="2342"/>
              <a:ext cx="641" cy="1316"/>
              <a:chOff x="444" y="2523"/>
              <a:chExt cx="641" cy="1316"/>
            </a:xfrm>
          </p:grpSpPr>
          <p:grpSp>
            <p:nvGrpSpPr>
              <p:cNvPr id="18481" name="Group 49">
                <a:extLst>
                  <a:ext uri="{FF2B5EF4-FFF2-40B4-BE49-F238E27FC236}">
                    <a16:creationId xmlns:a16="http://schemas.microsoft.com/office/drawing/2014/main" id="{67C01D4D-550B-44C3-BF07-BA7D1ADD11B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07" y="2523"/>
                <a:ext cx="278" cy="726"/>
                <a:chOff x="353" y="1616"/>
                <a:chExt cx="363" cy="998"/>
              </a:xfrm>
            </p:grpSpPr>
            <p:sp>
              <p:nvSpPr>
                <p:cNvPr id="18482" name="AutoShape 50">
                  <a:extLst>
                    <a:ext uri="{FF2B5EF4-FFF2-40B4-BE49-F238E27FC236}">
                      <a16:creationId xmlns:a16="http://schemas.microsoft.com/office/drawing/2014/main" id="{680ACB52-5F0A-4B19-A7E6-CF163A2168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483" name="Freeform 51">
                  <a:extLst>
                    <a:ext uri="{FF2B5EF4-FFF2-40B4-BE49-F238E27FC236}">
                      <a16:creationId xmlns:a16="http://schemas.microsoft.com/office/drawing/2014/main" id="{77E2708D-CD54-4EF0-B847-464695E1AC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484" name="Group 52">
                <a:extLst>
                  <a:ext uri="{FF2B5EF4-FFF2-40B4-BE49-F238E27FC236}">
                    <a16:creationId xmlns:a16="http://schemas.microsoft.com/office/drawing/2014/main" id="{C5346F9F-4BF6-4667-B1CF-313EBBDE7B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86" y="2720"/>
                <a:ext cx="278" cy="726"/>
                <a:chOff x="353" y="1616"/>
                <a:chExt cx="363" cy="998"/>
              </a:xfrm>
            </p:grpSpPr>
            <p:sp>
              <p:nvSpPr>
                <p:cNvPr id="18485" name="AutoShape 53">
                  <a:extLst>
                    <a:ext uri="{FF2B5EF4-FFF2-40B4-BE49-F238E27FC236}">
                      <a16:creationId xmlns:a16="http://schemas.microsoft.com/office/drawing/2014/main" id="{36344E8E-59A9-41A3-B4F2-43BD801D17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486" name="Freeform 54">
                  <a:extLst>
                    <a:ext uri="{FF2B5EF4-FFF2-40B4-BE49-F238E27FC236}">
                      <a16:creationId xmlns:a16="http://schemas.microsoft.com/office/drawing/2014/main" id="{0AE7704A-D6A0-485E-A150-997CF70CEB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487" name="Group 55">
                <a:extLst>
                  <a:ext uri="{FF2B5EF4-FFF2-40B4-BE49-F238E27FC236}">
                    <a16:creationId xmlns:a16="http://schemas.microsoft.com/office/drawing/2014/main" id="{9E55C354-AD67-4F3B-9F0A-EAA1C8BB373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5" y="2917"/>
                <a:ext cx="278" cy="726"/>
                <a:chOff x="353" y="1616"/>
                <a:chExt cx="363" cy="998"/>
              </a:xfrm>
            </p:grpSpPr>
            <p:sp>
              <p:nvSpPr>
                <p:cNvPr id="18488" name="AutoShape 56">
                  <a:extLst>
                    <a:ext uri="{FF2B5EF4-FFF2-40B4-BE49-F238E27FC236}">
                      <a16:creationId xmlns:a16="http://schemas.microsoft.com/office/drawing/2014/main" id="{7E90E2C4-286F-4547-A3CB-89BED81B2F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489" name="Freeform 57">
                  <a:extLst>
                    <a:ext uri="{FF2B5EF4-FFF2-40B4-BE49-F238E27FC236}">
                      <a16:creationId xmlns:a16="http://schemas.microsoft.com/office/drawing/2014/main" id="{C36E5CC9-B624-49BD-9EB9-CE94D51287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490" name="Group 58">
                <a:extLst>
                  <a:ext uri="{FF2B5EF4-FFF2-40B4-BE49-F238E27FC236}">
                    <a16:creationId xmlns:a16="http://schemas.microsoft.com/office/drawing/2014/main" id="{FE5E4A67-05E3-481B-AA5E-5722EAC8F18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4" y="3113"/>
                <a:ext cx="278" cy="726"/>
                <a:chOff x="353" y="1616"/>
                <a:chExt cx="363" cy="998"/>
              </a:xfrm>
            </p:grpSpPr>
            <p:sp>
              <p:nvSpPr>
                <p:cNvPr id="18491" name="AutoShape 59">
                  <a:extLst>
                    <a:ext uri="{FF2B5EF4-FFF2-40B4-BE49-F238E27FC236}">
                      <a16:creationId xmlns:a16="http://schemas.microsoft.com/office/drawing/2014/main" id="{F46FEEB6-F11C-4D00-A1F5-8563745275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492" name="Freeform 60">
                  <a:extLst>
                    <a:ext uri="{FF2B5EF4-FFF2-40B4-BE49-F238E27FC236}">
                      <a16:creationId xmlns:a16="http://schemas.microsoft.com/office/drawing/2014/main" id="{F67153B7-8527-4AC4-BE1E-007E723578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8493" name="Group 61">
              <a:extLst>
                <a:ext uri="{FF2B5EF4-FFF2-40B4-BE49-F238E27FC236}">
                  <a16:creationId xmlns:a16="http://schemas.microsoft.com/office/drawing/2014/main" id="{C2349063-F597-4CA1-8582-BB233CAE9D23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802" y="2342"/>
              <a:ext cx="641" cy="1316"/>
              <a:chOff x="444" y="2523"/>
              <a:chExt cx="641" cy="1316"/>
            </a:xfrm>
          </p:grpSpPr>
          <p:grpSp>
            <p:nvGrpSpPr>
              <p:cNvPr id="18494" name="Group 62">
                <a:extLst>
                  <a:ext uri="{FF2B5EF4-FFF2-40B4-BE49-F238E27FC236}">
                    <a16:creationId xmlns:a16="http://schemas.microsoft.com/office/drawing/2014/main" id="{FF1CF40D-80AA-44E4-A7F1-7BFDC1E88D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07" y="2523"/>
                <a:ext cx="278" cy="726"/>
                <a:chOff x="353" y="1616"/>
                <a:chExt cx="363" cy="998"/>
              </a:xfrm>
            </p:grpSpPr>
            <p:sp>
              <p:nvSpPr>
                <p:cNvPr id="18495" name="AutoShape 63">
                  <a:extLst>
                    <a:ext uri="{FF2B5EF4-FFF2-40B4-BE49-F238E27FC236}">
                      <a16:creationId xmlns:a16="http://schemas.microsoft.com/office/drawing/2014/main" id="{0A28A464-A0DE-44EC-AC04-B39B3C88C8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496" name="Freeform 64">
                  <a:extLst>
                    <a:ext uri="{FF2B5EF4-FFF2-40B4-BE49-F238E27FC236}">
                      <a16:creationId xmlns:a16="http://schemas.microsoft.com/office/drawing/2014/main" id="{7E9615A7-70F1-4284-A699-706B01EF7B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497" name="Group 65">
                <a:extLst>
                  <a:ext uri="{FF2B5EF4-FFF2-40B4-BE49-F238E27FC236}">
                    <a16:creationId xmlns:a16="http://schemas.microsoft.com/office/drawing/2014/main" id="{9BB1DCF1-8ECD-422F-BA04-3DBC3A1B467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86" y="2720"/>
                <a:ext cx="278" cy="726"/>
                <a:chOff x="353" y="1616"/>
                <a:chExt cx="363" cy="998"/>
              </a:xfrm>
            </p:grpSpPr>
            <p:sp>
              <p:nvSpPr>
                <p:cNvPr id="18498" name="AutoShape 66">
                  <a:extLst>
                    <a:ext uri="{FF2B5EF4-FFF2-40B4-BE49-F238E27FC236}">
                      <a16:creationId xmlns:a16="http://schemas.microsoft.com/office/drawing/2014/main" id="{820208E6-9F25-4A82-B893-D4D006418E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499" name="Freeform 67">
                  <a:extLst>
                    <a:ext uri="{FF2B5EF4-FFF2-40B4-BE49-F238E27FC236}">
                      <a16:creationId xmlns:a16="http://schemas.microsoft.com/office/drawing/2014/main" id="{48C1B21E-806C-4EFF-BDA0-BF7859EECF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500" name="Group 68">
                <a:extLst>
                  <a:ext uri="{FF2B5EF4-FFF2-40B4-BE49-F238E27FC236}">
                    <a16:creationId xmlns:a16="http://schemas.microsoft.com/office/drawing/2014/main" id="{DD58CE0B-7378-41E1-BAE0-01A24124E33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5" y="2917"/>
                <a:ext cx="278" cy="726"/>
                <a:chOff x="353" y="1616"/>
                <a:chExt cx="363" cy="998"/>
              </a:xfrm>
            </p:grpSpPr>
            <p:sp>
              <p:nvSpPr>
                <p:cNvPr id="18501" name="AutoShape 69">
                  <a:extLst>
                    <a:ext uri="{FF2B5EF4-FFF2-40B4-BE49-F238E27FC236}">
                      <a16:creationId xmlns:a16="http://schemas.microsoft.com/office/drawing/2014/main" id="{A234921C-7844-4D5A-BE16-5DA3B00171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02" name="Freeform 70">
                  <a:extLst>
                    <a:ext uri="{FF2B5EF4-FFF2-40B4-BE49-F238E27FC236}">
                      <a16:creationId xmlns:a16="http://schemas.microsoft.com/office/drawing/2014/main" id="{716E9167-73BD-474F-8547-405FAB7238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503" name="Group 71">
                <a:extLst>
                  <a:ext uri="{FF2B5EF4-FFF2-40B4-BE49-F238E27FC236}">
                    <a16:creationId xmlns:a16="http://schemas.microsoft.com/office/drawing/2014/main" id="{148C8948-A2EE-4E4B-807B-10AEFE9093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4" y="3113"/>
                <a:ext cx="278" cy="726"/>
                <a:chOff x="353" y="1616"/>
                <a:chExt cx="363" cy="998"/>
              </a:xfrm>
            </p:grpSpPr>
            <p:sp>
              <p:nvSpPr>
                <p:cNvPr id="18504" name="AutoShape 72">
                  <a:extLst>
                    <a:ext uri="{FF2B5EF4-FFF2-40B4-BE49-F238E27FC236}">
                      <a16:creationId xmlns:a16="http://schemas.microsoft.com/office/drawing/2014/main" id="{E0895D04-F0D6-4129-BCD8-FB7284DFC0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05" name="Freeform 73">
                  <a:extLst>
                    <a:ext uri="{FF2B5EF4-FFF2-40B4-BE49-F238E27FC236}">
                      <a16:creationId xmlns:a16="http://schemas.microsoft.com/office/drawing/2014/main" id="{2A08B691-9541-4EC8-9F5C-21D08E19A4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8506" name="Rectangle 74">
              <a:extLst>
                <a:ext uri="{FF2B5EF4-FFF2-40B4-BE49-F238E27FC236}">
                  <a16:creationId xmlns:a16="http://schemas.microsoft.com/office/drawing/2014/main" id="{9DA0650C-DFBE-4186-BDC8-B7BEC5B424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1843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07" name="Rectangle 75">
              <a:extLst>
                <a:ext uri="{FF2B5EF4-FFF2-40B4-BE49-F238E27FC236}">
                  <a16:creationId xmlns:a16="http://schemas.microsoft.com/office/drawing/2014/main" id="{A98337B6-0FDB-42DC-B1B0-50A7244547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2024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08" name="Rectangle 76">
              <a:extLst>
                <a:ext uri="{FF2B5EF4-FFF2-40B4-BE49-F238E27FC236}">
                  <a16:creationId xmlns:a16="http://schemas.microsoft.com/office/drawing/2014/main" id="{A8D6A027-C8D9-44FE-B00D-998CBDE291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2206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09" name="Rectangle 77" descr="縦線 (太)">
              <a:extLst>
                <a:ext uri="{FF2B5EF4-FFF2-40B4-BE49-F238E27FC236}">
                  <a16:creationId xmlns:a16="http://schemas.microsoft.com/office/drawing/2014/main" id="{F0D6A85B-C30A-4ADD-AB91-9A91DFAB6F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1661"/>
              <a:ext cx="726" cy="91"/>
            </a:xfrm>
            <a:prstGeom prst="rect">
              <a:avLst/>
            </a:prstGeom>
            <a:pattFill prst="dkVert">
              <a:fgClr>
                <a:schemeClr val="tx1">
                  <a:alpha val="39999"/>
                </a:schemeClr>
              </a:fgClr>
              <a:bgClr>
                <a:schemeClr val="bg1">
                  <a:alpha val="39999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10" name="Rectangle 78" descr="縦線 (太)">
              <a:extLst>
                <a:ext uri="{FF2B5EF4-FFF2-40B4-BE49-F238E27FC236}">
                  <a16:creationId xmlns:a16="http://schemas.microsoft.com/office/drawing/2014/main" id="{DAF4F412-A028-419A-B739-6121CBBF7C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1571"/>
              <a:ext cx="318" cy="45"/>
            </a:xfrm>
            <a:prstGeom prst="rect">
              <a:avLst/>
            </a:prstGeom>
            <a:pattFill prst="dkVert">
              <a:fgClr>
                <a:schemeClr val="bg2">
                  <a:alpha val="39999"/>
                </a:schemeClr>
              </a:fgClr>
              <a:bgClr>
                <a:schemeClr val="bg1">
                  <a:alpha val="39999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11" name="Freeform 79" descr="縦線 (太)">
              <a:extLst>
                <a:ext uri="{FF2B5EF4-FFF2-40B4-BE49-F238E27FC236}">
                  <a16:creationId xmlns:a16="http://schemas.microsoft.com/office/drawing/2014/main" id="{7ABF2DDC-BD31-4482-967F-C1E0CABEF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" y="1571"/>
              <a:ext cx="408" cy="181"/>
            </a:xfrm>
            <a:custGeom>
              <a:avLst/>
              <a:gdLst>
                <a:gd name="T0" fmla="*/ 0 w 408"/>
                <a:gd name="T1" fmla="*/ 181 h 181"/>
                <a:gd name="T2" fmla="*/ 408 w 408"/>
                <a:gd name="T3" fmla="*/ 45 h 181"/>
                <a:gd name="T4" fmla="*/ 408 w 408"/>
                <a:gd name="T5" fmla="*/ 0 h 181"/>
                <a:gd name="T6" fmla="*/ 0 w 408"/>
                <a:gd name="T7" fmla="*/ 90 h 181"/>
                <a:gd name="T8" fmla="*/ 0 w 408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81">
                  <a:moveTo>
                    <a:pt x="0" y="181"/>
                  </a:moveTo>
                  <a:lnTo>
                    <a:pt x="408" y="45"/>
                  </a:lnTo>
                  <a:lnTo>
                    <a:pt x="408" y="0"/>
                  </a:lnTo>
                  <a:lnTo>
                    <a:pt x="0" y="90"/>
                  </a:lnTo>
                  <a:lnTo>
                    <a:pt x="0" y="181"/>
                  </a:lnTo>
                  <a:close/>
                </a:path>
              </a:pathLst>
            </a:custGeom>
            <a:pattFill prst="dkVert">
              <a:fgClr>
                <a:schemeClr val="bg2">
                  <a:alpha val="39999"/>
                </a:schemeClr>
              </a:fgClr>
              <a:bgClr>
                <a:schemeClr val="bg1">
                  <a:alpha val="39999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12" name="Rectangle 80" descr="縦線 (太)">
              <a:extLst>
                <a:ext uri="{FF2B5EF4-FFF2-40B4-BE49-F238E27FC236}">
                  <a16:creationId xmlns:a16="http://schemas.microsoft.com/office/drawing/2014/main" id="{5691D311-ACC2-482C-A929-FA5DB608A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571"/>
              <a:ext cx="318" cy="45"/>
            </a:xfrm>
            <a:prstGeom prst="rect">
              <a:avLst/>
            </a:prstGeom>
            <a:pattFill prst="dkVert">
              <a:fgClr>
                <a:schemeClr val="bg2">
                  <a:alpha val="39999"/>
                </a:schemeClr>
              </a:fgClr>
              <a:bgClr>
                <a:schemeClr val="bg1">
                  <a:alpha val="39999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13" name="Freeform 81" descr="縦線 (太)">
              <a:extLst>
                <a:ext uri="{FF2B5EF4-FFF2-40B4-BE49-F238E27FC236}">
                  <a16:creationId xmlns:a16="http://schemas.microsoft.com/office/drawing/2014/main" id="{3F3CF5E5-BE08-4C45-9500-DBDF9224562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530" y="1571"/>
              <a:ext cx="408" cy="181"/>
            </a:xfrm>
            <a:custGeom>
              <a:avLst/>
              <a:gdLst>
                <a:gd name="T0" fmla="*/ 0 w 408"/>
                <a:gd name="T1" fmla="*/ 181 h 181"/>
                <a:gd name="T2" fmla="*/ 408 w 408"/>
                <a:gd name="T3" fmla="*/ 45 h 181"/>
                <a:gd name="T4" fmla="*/ 408 w 408"/>
                <a:gd name="T5" fmla="*/ 0 h 181"/>
                <a:gd name="T6" fmla="*/ 0 w 408"/>
                <a:gd name="T7" fmla="*/ 90 h 181"/>
                <a:gd name="T8" fmla="*/ 0 w 408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81">
                  <a:moveTo>
                    <a:pt x="0" y="181"/>
                  </a:moveTo>
                  <a:lnTo>
                    <a:pt x="408" y="45"/>
                  </a:lnTo>
                  <a:lnTo>
                    <a:pt x="408" y="0"/>
                  </a:lnTo>
                  <a:lnTo>
                    <a:pt x="0" y="90"/>
                  </a:lnTo>
                  <a:lnTo>
                    <a:pt x="0" y="181"/>
                  </a:lnTo>
                  <a:close/>
                </a:path>
              </a:pathLst>
            </a:custGeom>
            <a:pattFill prst="dkVert">
              <a:fgClr>
                <a:schemeClr val="bg2">
                  <a:alpha val="39999"/>
                </a:schemeClr>
              </a:fgClr>
              <a:bgClr>
                <a:schemeClr val="bg1">
                  <a:alpha val="39999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14" name="Rectangle 82" descr="縦線 (太)">
              <a:extLst>
                <a:ext uri="{FF2B5EF4-FFF2-40B4-BE49-F238E27FC236}">
                  <a16:creationId xmlns:a16="http://schemas.microsoft.com/office/drawing/2014/main" id="{C5694F88-41EA-4486-9095-24EFDC5177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661"/>
              <a:ext cx="726" cy="91"/>
            </a:xfrm>
            <a:prstGeom prst="rect">
              <a:avLst/>
            </a:prstGeom>
            <a:pattFill prst="dkVert">
              <a:fgClr>
                <a:schemeClr val="tx1">
                  <a:alpha val="39999"/>
                </a:schemeClr>
              </a:fgClr>
              <a:bgClr>
                <a:schemeClr val="bg1">
                  <a:alpha val="39999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15" name="AutoShape 83">
              <a:extLst>
                <a:ext uri="{FF2B5EF4-FFF2-40B4-BE49-F238E27FC236}">
                  <a16:creationId xmlns:a16="http://schemas.microsoft.com/office/drawing/2014/main" id="{FB61DCB8-2E62-4E14-A469-24D5180CE6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932"/>
              <a:ext cx="91" cy="154"/>
            </a:xfrm>
            <a:prstGeom prst="can">
              <a:avLst>
                <a:gd name="adj" fmla="val 38461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16" name="AutoShape 84">
              <a:extLst>
                <a:ext uri="{FF2B5EF4-FFF2-40B4-BE49-F238E27FC236}">
                  <a16:creationId xmlns:a16="http://schemas.microsoft.com/office/drawing/2014/main" id="{C2AE0773-6BAF-4FBC-86CA-4A13CB5546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987" y="2613"/>
              <a:ext cx="272" cy="363"/>
            </a:xfrm>
            <a:prstGeom prst="moon">
              <a:avLst>
                <a:gd name="adj" fmla="val 29120"/>
              </a:avLst>
            </a:prstGeom>
            <a:gradFill rotWithShape="1">
              <a:gsLst>
                <a:gs pos="0">
                  <a:srgbClr val="99CCFF">
                    <a:gamma/>
                    <a:shade val="46275"/>
                    <a:invGamma/>
                  </a:srgbClr>
                </a:gs>
                <a:gs pos="100000">
                  <a:srgbClr val="99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17" name="AutoShape 85">
              <a:extLst>
                <a:ext uri="{FF2B5EF4-FFF2-40B4-BE49-F238E27FC236}">
                  <a16:creationId xmlns:a16="http://schemas.microsoft.com/office/drawing/2014/main" id="{1D6A5F8B-D62F-4F5B-8D1F-5827ED54FE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624" y="2612"/>
              <a:ext cx="272" cy="363"/>
            </a:xfrm>
            <a:prstGeom prst="moon">
              <a:avLst>
                <a:gd name="adj" fmla="val 29120"/>
              </a:avLst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603" name="Group 171">
            <a:extLst>
              <a:ext uri="{FF2B5EF4-FFF2-40B4-BE49-F238E27FC236}">
                <a16:creationId xmlns:a16="http://schemas.microsoft.com/office/drawing/2014/main" id="{9E64FC62-31AB-412C-8B5E-4FD392154B9B}"/>
              </a:ext>
            </a:extLst>
          </p:cNvPr>
          <p:cNvGrpSpPr>
            <a:grpSpLocks/>
          </p:cNvGrpSpPr>
          <p:nvPr/>
        </p:nvGrpSpPr>
        <p:grpSpPr bwMode="auto">
          <a:xfrm>
            <a:off x="4162425" y="1052513"/>
            <a:ext cx="1584325" cy="1349375"/>
            <a:chOff x="1442" y="649"/>
            <a:chExt cx="998" cy="850"/>
          </a:xfrm>
        </p:grpSpPr>
        <p:sp>
          <p:nvSpPr>
            <p:cNvPr id="18519" name="Freeform 87">
              <a:extLst>
                <a:ext uri="{FF2B5EF4-FFF2-40B4-BE49-F238E27FC236}">
                  <a16:creationId xmlns:a16="http://schemas.microsoft.com/office/drawing/2014/main" id="{3AEDF8D4-4C5A-49BC-8697-17FA9EB1239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238" y="1108"/>
              <a:ext cx="202" cy="391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20" name="Freeform 88">
              <a:extLst>
                <a:ext uri="{FF2B5EF4-FFF2-40B4-BE49-F238E27FC236}">
                  <a16:creationId xmlns:a16="http://schemas.microsoft.com/office/drawing/2014/main" id="{B2CC4EB4-DAEC-40BD-B413-AAD6E1E39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1108"/>
              <a:ext cx="202" cy="391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21" name="AutoShape 89">
              <a:extLst>
                <a:ext uri="{FF2B5EF4-FFF2-40B4-BE49-F238E27FC236}">
                  <a16:creationId xmlns:a16="http://schemas.microsoft.com/office/drawing/2014/main" id="{623CD8EC-7461-46C1-8D15-22528D83A07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442" y="1148"/>
              <a:ext cx="998" cy="351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C6600"/>
                </a:gs>
                <a:gs pos="100000">
                  <a:srgbClr val="CC66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22" name="AutoShape 90">
              <a:extLst>
                <a:ext uri="{FF2B5EF4-FFF2-40B4-BE49-F238E27FC236}">
                  <a16:creationId xmlns:a16="http://schemas.microsoft.com/office/drawing/2014/main" id="{B21DF00C-1E1C-4EE1-A9DB-BB0425EFFE8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644" y="797"/>
              <a:ext cx="594" cy="41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23" name="AutoShape 91">
              <a:extLst>
                <a:ext uri="{FF2B5EF4-FFF2-40B4-BE49-F238E27FC236}">
                  <a16:creationId xmlns:a16="http://schemas.microsoft.com/office/drawing/2014/main" id="{B75C1D11-8B7B-4E66-BCA2-4D1FD381E3C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860" y="649"/>
              <a:ext cx="162" cy="13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99">
                    <a:gamma/>
                    <a:tint val="60392"/>
                    <a:invGamma/>
                  </a:srgbClr>
                </a:gs>
                <a:gs pos="100000">
                  <a:srgbClr val="FFFF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24" name="Freeform 92">
              <a:extLst>
                <a:ext uri="{FF2B5EF4-FFF2-40B4-BE49-F238E27FC236}">
                  <a16:creationId xmlns:a16="http://schemas.microsoft.com/office/drawing/2014/main" id="{CB03AC88-173E-41F5-8015-4D7391BA7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4" y="663"/>
              <a:ext cx="594" cy="485"/>
            </a:xfrm>
            <a:custGeom>
              <a:avLst/>
              <a:gdLst>
                <a:gd name="T0" fmla="*/ 1996 w 1996"/>
                <a:gd name="T1" fmla="*/ 1632 h 1632"/>
                <a:gd name="T2" fmla="*/ 0 w 1996"/>
                <a:gd name="T3" fmla="*/ 1632 h 1632"/>
                <a:gd name="T4" fmla="*/ 0 w 1996"/>
                <a:gd name="T5" fmla="*/ 589 h 1632"/>
                <a:gd name="T6" fmla="*/ 726 w 1996"/>
                <a:gd name="T7" fmla="*/ 589 h 1632"/>
                <a:gd name="T8" fmla="*/ 726 w 1996"/>
                <a:gd name="T9" fmla="*/ 0 h 1632"/>
                <a:gd name="T10" fmla="*/ 1270 w 1996"/>
                <a:gd name="T11" fmla="*/ 0 h 1632"/>
                <a:gd name="T12" fmla="*/ 1270 w 1996"/>
                <a:gd name="T13" fmla="*/ 589 h 1632"/>
                <a:gd name="T14" fmla="*/ 1996 w 1996"/>
                <a:gd name="T15" fmla="*/ 589 h 1632"/>
                <a:gd name="T16" fmla="*/ 1996 w 1996"/>
                <a:gd name="T17" fmla="*/ 1632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6" h="1632">
                  <a:moveTo>
                    <a:pt x="1996" y="1632"/>
                  </a:moveTo>
                  <a:lnTo>
                    <a:pt x="0" y="1632"/>
                  </a:lnTo>
                  <a:lnTo>
                    <a:pt x="0" y="589"/>
                  </a:lnTo>
                  <a:lnTo>
                    <a:pt x="726" y="589"/>
                  </a:lnTo>
                  <a:lnTo>
                    <a:pt x="726" y="0"/>
                  </a:lnTo>
                  <a:lnTo>
                    <a:pt x="1270" y="0"/>
                  </a:lnTo>
                  <a:lnTo>
                    <a:pt x="1270" y="589"/>
                  </a:lnTo>
                  <a:lnTo>
                    <a:pt x="1996" y="589"/>
                  </a:lnTo>
                  <a:lnTo>
                    <a:pt x="1996" y="1632"/>
                  </a:lnTo>
                  <a:close/>
                </a:path>
              </a:pathLst>
            </a:cu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8525" name="Group 93">
              <a:extLst>
                <a:ext uri="{FF2B5EF4-FFF2-40B4-BE49-F238E27FC236}">
                  <a16:creationId xmlns:a16="http://schemas.microsoft.com/office/drawing/2014/main" id="{9E973F32-1C87-49A7-AE76-1BC08A317B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4" y="1067"/>
              <a:ext cx="134" cy="81"/>
              <a:chOff x="1578" y="2523"/>
              <a:chExt cx="726" cy="272"/>
            </a:xfrm>
          </p:grpSpPr>
          <p:sp>
            <p:nvSpPr>
              <p:cNvPr id="18526" name="Rectangle 94">
                <a:extLst>
                  <a:ext uri="{FF2B5EF4-FFF2-40B4-BE49-F238E27FC236}">
                    <a16:creationId xmlns:a16="http://schemas.microsoft.com/office/drawing/2014/main" id="{2A18F166-2E20-42BF-9BD9-F6F8663E17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640"/>
                <a:ext cx="544" cy="155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27" name="Rectangle 95">
                <a:extLst>
                  <a:ext uri="{FF2B5EF4-FFF2-40B4-BE49-F238E27FC236}">
                    <a16:creationId xmlns:a16="http://schemas.microsoft.com/office/drawing/2014/main" id="{F4CEED5B-88C8-4E9B-999A-510541FA51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601"/>
                <a:ext cx="726" cy="39"/>
              </a:xfrm>
              <a:prstGeom prst="rect">
                <a:avLst/>
              </a:prstGeom>
              <a:gradFill rotWithShape="1">
                <a:gsLst>
                  <a:gs pos="0">
                    <a:srgbClr val="663300">
                      <a:gamma/>
                      <a:shade val="46275"/>
                      <a:invGamma/>
                    </a:srgbClr>
                  </a:gs>
                  <a:gs pos="50000">
                    <a:srgbClr val="663300"/>
                  </a:gs>
                  <a:gs pos="100000">
                    <a:srgbClr val="6633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28" name="AutoShape 96">
                <a:extLst>
                  <a:ext uri="{FF2B5EF4-FFF2-40B4-BE49-F238E27FC236}">
                    <a16:creationId xmlns:a16="http://schemas.microsoft.com/office/drawing/2014/main" id="{87E2BD3F-5C05-45D5-8ED1-280245C470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578" y="2523"/>
                <a:ext cx="726" cy="78"/>
              </a:xfrm>
              <a:custGeom>
                <a:avLst/>
                <a:gdLst>
                  <a:gd name="G0" fmla="+- 2223 0 0"/>
                  <a:gd name="G1" fmla="+- 21600 0 2223"/>
                  <a:gd name="G2" fmla="*/ 2223 1 2"/>
                  <a:gd name="G3" fmla="+- 21600 0 G2"/>
                  <a:gd name="G4" fmla="+/ 2223 21600 2"/>
                  <a:gd name="G5" fmla="+/ G1 0 2"/>
                  <a:gd name="G6" fmla="*/ 21600 21600 2223"/>
                  <a:gd name="G7" fmla="*/ G6 1 2"/>
                  <a:gd name="G8" fmla="+- 21600 0 G7"/>
                  <a:gd name="G9" fmla="*/ 21600 1 2"/>
                  <a:gd name="G10" fmla="+- 2223 0 G9"/>
                  <a:gd name="G11" fmla="?: G10 G8 0"/>
                  <a:gd name="G12" fmla="?: G10 G7 21600"/>
                  <a:gd name="T0" fmla="*/ 20488 w 21600"/>
                  <a:gd name="T1" fmla="*/ 10800 h 21600"/>
                  <a:gd name="T2" fmla="*/ 10800 w 21600"/>
                  <a:gd name="T3" fmla="*/ 21600 h 21600"/>
                  <a:gd name="T4" fmla="*/ 1112 w 21600"/>
                  <a:gd name="T5" fmla="*/ 10800 h 21600"/>
                  <a:gd name="T6" fmla="*/ 10800 w 21600"/>
                  <a:gd name="T7" fmla="*/ 0 h 21600"/>
                  <a:gd name="T8" fmla="*/ 2912 w 21600"/>
                  <a:gd name="T9" fmla="*/ 2912 h 21600"/>
                  <a:gd name="T10" fmla="*/ 18688 w 21600"/>
                  <a:gd name="T11" fmla="*/ 1868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223" y="21600"/>
                    </a:lnTo>
                    <a:lnTo>
                      <a:pt x="1937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6600">
                      <a:gamma/>
                      <a:shade val="59608"/>
                      <a:invGamma/>
                    </a:srgbClr>
                  </a:gs>
                  <a:gs pos="100000">
                    <a:srgbClr val="CC66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529" name="Rectangle 97">
              <a:extLst>
                <a:ext uri="{FF2B5EF4-FFF2-40B4-BE49-F238E27FC236}">
                  <a16:creationId xmlns:a16="http://schemas.microsoft.com/office/drawing/2014/main" id="{17C0BAA0-720B-47F9-9F23-A1445E1C8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8" y="878"/>
              <a:ext cx="94" cy="54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30" name="Rectangle 98" descr="縦線 (太)">
              <a:extLst>
                <a:ext uri="{FF2B5EF4-FFF2-40B4-BE49-F238E27FC236}">
                  <a16:creationId xmlns:a16="http://schemas.microsoft.com/office/drawing/2014/main" id="{6807F270-48C7-450C-894C-95A20E5EA5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4" y="811"/>
              <a:ext cx="216" cy="27"/>
            </a:xfrm>
            <a:prstGeom prst="rect">
              <a:avLst/>
            </a:prstGeom>
            <a:pattFill prst="dkVert">
              <a:fgClr>
                <a:schemeClr val="tx1">
                  <a:alpha val="39999"/>
                </a:schemeClr>
              </a:fgClr>
              <a:bgClr>
                <a:schemeClr val="bg1">
                  <a:alpha val="39999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31" name="Rectangle 99" descr="縦線 (太)">
              <a:extLst>
                <a:ext uri="{FF2B5EF4-FFF2-40B4-BE49-F238E27FC236}">
                  <a16:creationId xmlns:a16="http://schemas.microsoft.com/office/drawing/2014/main" id="{A2C9CFE6-1C17-4E9C-A11D-C6AE0C1D84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6" y="784"/>
              <a:ext cx="94" cy="13"/>
            </a:xfrm>
            <a:prstGeom prst="rect">
              <a:avLst/>
            </a:prstGeom>
            <a:pattFill prst="dkVert">
              <a:fgClr>
                <a:schemeClr val="bg2">
                  <a:alpha val="39999"/>
                </a:schemeClr>
              </a:fgClr>
              <a:bgClr>
                <a:schemeClr val="bg1">
                  <a:alpha val="39999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32" name="Freeform 100" descr="縦線 (太)">
              <a:extLst>
                <a:ext uri="{FF2B5EF4-FFF2-40B4-BE49-F238E27FC236}">
                  <a16:creationId xmlns:a16="http://schemas.microsoft.com/office/drawing/2014/main" id="{E8C80BC3-FD15-4B7F-80E3-24D559DDCA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4" y="784"/>
              <a:ext cx="122" cy="54"/>
            </a:xfrm>
            <a:custGeom>
              <a:avLst/>
              <a:gdLst>
                <a:gd name="T0" fmla="*/ 0 w 408"/>
                <a:gd name="T1" fmla="*/ 181 h 181"/>
                <a:gd name="T2" fmla="*/ 408 w 408"/>
                <a:gd name="T3" fmla="*/ 45 h 181"/>
                <a:gd name="T4" fmla="*/ 408 w 408"/>
                <a:gd name="T5" fmla="*/ 0 h 181"/>
                <a:gd name="T6" fmla="*/ 0 w 408"/>
                <a:gd name="T7" fmla="*/ 90 h 181"/>
                <a:gd name="T8" fmla="*/ 0 w 408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81">
                  <a:moveTo>
                    <a:pt x="0" y="181"/>
                  </a:moveTo>
                  <a:lnTo>
                    <a:pt x="408" y="45"/>
                  </a:lnTo>
                  <a:lnTo>
                    <a:pt x="408" y="0"/>
                  </a:lnTo>
                  <a:lnTo>
                    <a:pt x="0" y="90"/>
                  </a:lnTo>
                  <a:lnTo>
                    <a:pt x="0" y="181"/>
                  </a:lnTo>
                  <a:close/>
                </a:path>
              </a:pathLst>
            </a:custGeom>
            <a:pattFill prst="dkVert">
              <a:fgClr>
                <a:schemeClr val="bg2">
                  <a:alpha val="39999"/>
                </a:schemeClr>
              </a:fgClr>
              <a:bgClr>
                <a:schemeClr val="bg1">
                  <a:alpha val="39999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33" name="Rectangle 101" descr="縦線 (太)">
              <a:extLst>
                <a:ext uri="{FF2B5EF4-FFF2-40B4-BE49-F238E27FC236}">
                  <a16:creationId xmlns:a16="http://schemas.microsoft.com/office/drawing/2014/main" id="{8431FCC9-38ED-4B88-9004-3AB3EEE4B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2" y="784"/>
              <a:ext cx="94" cy="13"/>
            </a:xfrm>
            <a:prstGeom prst="rect">
              <a:avLst/>
            </a:prstGeom>
            <a:pattFill prst="dkVert">
              <a:fgClr>
                <a:schemeClr val="bg2">
                  <a:alpha val="39999"/>
                </a:schemeClr>
              </a:fgClr>
              <a:bgClr>
                <a:schemeClr val="bg1">
                  <a:alpha val="39999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34" name="Freeform 102" descr="縦線 (太)">
              <a:extLst>
                <a:ext uri="{FF2B5EF4-FFF2-40B4-BE49-F238E27FC236}">
                  <a16:creationId xmlns:a16="http://schemas.microsoft.com/office/drawing/2014/main" id="{0A341742-1296-4DDC-BA5B-145CE16F15A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16" y="784"/>
              <a:ext cx="121" cy="54"/>
            </a:xfrm>
            <a:custGeom>
              <a:avLst/>
              <a:gdLst>
                <a:gd name="T0" fmla="*/ 0 w 408"/>
                <a:gd name="T1" fmla="*/ 181 h 181"/>
                <a:gd name="T2" fmla="*/ 408 w 408"/>
                <a:gd name="T3" fmla="*/ 45 h 181"/>
                <a:gd name="T4" fmla="*/ 408 w 408"/>
                <a:gd name="T5" fmla="*/ 0 h 181"/>
                <a:gd name="T6" fmla="*/ 0 w 408"/>
                <a:gd name="T7" fmla="*/ 90 h 181"/>
                <a:gd name="T8" fmla="*/ 0 w 408"/>
                <a:gd name="T9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81">
                  <a:moveTo>
                    <a:pt x="0" y="181"/>
                  </a:moveTo>
                  <a:lnTo>
                    <a:pt x="408" y="45"/>
                  </a:lnTo>
                  <a:lnTo>
                    <a:pt x="408" y="0"/>
                  </a:lnTo>
                  <a:lnTo>
                    <a:pt x="0" y="90"/>
                  </a:lnTo>
                  <a:lnTo>
                    <a:pt x="0" y="181"/>
                  </a:lnTo>
                  <a:close/>
                </a:path>
              </a:pathLst>
            </a:custGeom>
            <a:pattFill prst="dkVert">
              <a:fgClr>
                <a:schemeClr val="bg2">
                  <a:alpha val="39999"/>
                </a:schemeClr>
              </a:fgClr>
              <a:bgClr>
                <a:schemeClr val="bg1">
                  <a:alpha val="39999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35" name="Rectangle 103" descr="縦線 (太)">
              <a:extLst>
                <a:ext uri="{FF2B5EF4-FFF2-40B4-BE49-F238E27FC236}">
                  <a16:creationId xmlns:a16="http://schemas.microsoft.com/office/drawing/2014/main" id="{E824F454-B432-4C35-BE8F-74EF69D4AA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2" y="811"/>
              <a:ext cx="216" cy="27"/>
            </a:xfrm>
            <a:prstGeom prst="rect">
              <a:avLst/>
            </a:prstGeom>
            <a:pattFill prst="dkVert">
              <a:fgClr>
                <a:schemeClr val="tx1">
                  <a:alpha val="39999"/>
                </a:schemeClr>
              </a:fgClr>
              <a:bgClr>
                <a:schemeClr val="bg1">
                  <a:alpha val="39999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36" name="AutoShape 104">
              <a:extLst>
                <a:ext uri="{FF2B5EF4-FFF2-40B4-BE49-F238E27FC236}">
                  <a16:creationId xmlns:a16="http://schemas.microsoft.com/office/drawing/2014/main" id="{E458E814-7D15-4215-8FDF-09140C3C35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8" y="1189"/>
              <a:ext cx="580" cy="269"/>
            </a:xfrm>
            <a:custGeom>
              <a:avLst/>
              <a:gdLst>
                <a:gd name="G0" fmla="+- 432 0 0"/>
                <a:gd name="G1" fmla="+- 21600 0 432"/>
                <a:gd name="G2" fmla="+- 21600 0 43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32" y="10800"/>
                  </a:moveTo>
                  <a:cubicBezTo>
                    <a:pt x="432" y="16526"/>
                    <a:pt x="5074" y="21168"/>
                    <a:pt x="10800" y="21168"/>
                  </a:cubicBezTo>
                  <a:cubicBezTo>
                    <a:pt x="16526" y="21168"/>
                    <a:pt x="21168" y="16526"/>
                    <a:pt x="21168" y="10800"/>
                  </a:cubicBezTo>
                  <a:cubicBezTo>
                    <a:pt x="21168" y="5074"/>
                    <a:pt x="16526" y="432"/>
                    <a:pt x="10800" y="432"/>
                  </a:cubicBezTo>
                  <a:cubicBezTo>
                    <a:pt x="5074" y="432"/>
                    <a:pt x="432" y="5074"/>
                    <a:pt x="432" y="10800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37" name="AutoShape 105">
              <a:extLst>
                <a:ext uri="{FF2B5EF4-FFF2-40B4-BE49-F238E27FC236}">
                  <a16:creationId xmlns:a16="http://schemas.microsoft.com/office/drawing/2014/main" id="{52567778-EFB3-4FD8-8C7A-7265B69008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2" y="1216"/>
              <a:ext cx="472" cy="202"/>
            </a:xfrm>
            <a:custGeom>
              <a:avLst/>
              <a:gdLst>
                <a:gd name="G0" fmla="+- 432 0 0"/>
                <a:gd name="G1" fmla="+- 21600 0 432"/>
                <a:gd name="G2" fmla="+- 21600 0 43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32" y="10800"/>
                  </a:moveTo>
                  <a:cubicBezTo>
                    <a:pt x="432" y="16526"/>
                    <a:pt x="5074" y="21168"/>
                    <a:pt x="10800" y="21168"/>
                  </a:cubicBezTo>
                  <a:cubicBezTo>
                    <a:pt x="16526" y="21168"/>
                    <a:pt x="21168" y="16526"/>
                    <a:pt x="21168" y="10800"/>
                  </a:cubicBezTo>
                  <a:cubicBezTo>
                    <a:pt x="21168" y="5074"/>
                    <a:pt x="16526" y="432"/>
                    <a:pt x="10800" y="432"/>
                  </a:cubicBezTo>
                  <a:cubicBezTo>
                    <a:pt x="5074" y="432"/>
                    <a:pt x="432" y="5074"/>
                    <a:pt x="432" y="10800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42" name="Rectangle 110">
              <a:extLst>
                <a:ext uri="{FF2B5EF4-FFF2-40B4-BE49-F238E27FC236}">
                  <a16:creationId xmlns:a16="http://schemas.microsoft.com/office/drawing/2014/main" id="{3CC46859-B414-4464-BACC-D26C5C45D8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9" y="1431"/>
              <a:ext cx="391" cy="68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43" name="Rectangle 111">
              <a:extLst>
                <a:ext uri="{FF2B5EF4-FFF2-40B4-BE49-F238E27FC236}">
                  <a16:creationId xmlns:a16="http://schemas.microsoft.com/office/drawing/2014/main" id="{432DE79D-4325-41B9-B9EE-B04A924C69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9" y="1418"/>
              <a:ext cx="27" cy="8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44" name="Rectangle 112" descr="縦線 (太)">
              <a:extLst>
                <a:ext uri="{FF2B5EF4-FFF2-40B4-BE49-F238E27FC236}">
                  <a16:creationId xmlns:a16="http://schemas.microsoft.com/office/drawing/2014/main" id="{7365820E-04E6-494D-A809-535562B019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3" y="1445"/>
              <a:ext cx="216" cy="54"/>
            </a:xfrm>
            <a:prstGeom prst="rect">
              <a:avLst/>
            </a:prstGeom>
            <a:pattFill prst="dkVert">
              <a:fgClr>
                <a:srgbClr val="333333">
                  <a:alpha val="50000"/>
                </a:srgbClr>
              </a:fgClr>
              <a:bgClr>
                <a:schemeClr val="bg1">
                  <a:alpha val="50000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45" name="Rectangle 113">
              <a:extLst>
                <a:ext uri="{FF2B5EF4-FFF2-40B4-BE49-F238E27FC236}">
                  <a16:creationId xmlns:a16="http://schemas.microsoft.com/office/drawing/2014/main" id="{518F7897-8C8A-4AC8-8D30-D590D44B36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3" y="1445"/>
              <a:ext cx="216" cy="13"/>
            </a:xfrm>
            <a:prstGeom prst="rect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546" name="Group 114">
              <a:extLst>
                <a:ext uri="{FF2B5EF4-FFF2-40B4-BE49-F238E27FC236}">
                  <a16:creationId xmlns:a16="http://schemas.microsoft.com/office/drawing/2014/main" id="{C4A982E4-B6DA-4EE4-8B46-168691571B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87" y="689"/>
              <a:ext cx="108" cy="108"/>
              <a:chOff x="3800" y="527"/>
              <a:chExt cx="999" cy="999"/>
            </a:xfrm>
          </p:grpSpPr>
          <p:grpSp>
            <p:nvGrpSpPr>
              <p:cNvPr id="18547" name="Group 115">
                <a:extLst>
                  <a:ext uri="{FF2B5EF4-FFF2-40B4-BE49-F238E27FC236}">
                    <a16:creationId xmlns:a16="http://schemas.microsoft.com/office/drawing/2014/main" id="{A3D316D4-9A04-4CBF-92D4-97596082241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00" y="527"/>
                <a:ext cx="999" cy="999"/>
                <a:chOff x="3800" y="527"/>
                <a:chExt cx="999" cy="999"/>
              </a:xfrm>
            </p:grpSpPr>
            <p:grpSp>
              <p:nvGrpSpPr>
                <p:cNvPr id="18548" name="Group 116">
                  <a:extLst>
                    <a:ext uri="{FF2B5EF4-FFF2-40B4-BE49-F238E27FC236}">
                      <a16:creationId xmlns:a16="http://schemas.microsoft.com/office/drawing/2014/main" id="{2AED2F98-F3F7-4DB1-9DFA-4972DC77D64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800" y="527"/>
                  <a:ext cx="999" cy="999"/>
                  <a:chOff x="3800" y="527"/>
                  <a:chExt cx="999" cy="999"/>
                </a:xfrm>
              </p:grpSpPr>
              <p:sp>
                <p:nvSpPr>
                  <p:cNvPr id="18549" name="Rectangle 117">
                    <a:extLst>
                      <a:ext uri="{FF2B5EF4-FFF2-40B4-BE49-F238E27FC236}">
                        <a16:creationId xmlns:a16="http://schemas.microsoft.com/office/drawing/2014/main" id="{0F34F638-7387-4790-9354-9308FCEDBEF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824" y="979"/>
                    <a:ext cx="44" cy="91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50" name="Rectangle 118">
                    <a:extLst>
                      <a:ext uri="{FF2B5EF4-FFF2-40B4-BE49-F238E27FC236}">
                        <a16:creationId xmlns:a16="http://schemas.microsoft.com/office/drawing/2014/main" id="{D27AA295-5756-43AF-A21B-6D9B0FC4DFE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732" y="979"/>
                    <a:ext cx="44" cy="91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51" name="Rectangle 119">
                    <a:extLst>
                      <a:ext uri="{FF2B5EF4-FFF2-40B4-BE49-F238E27FC236}">
                        <a16:creationId xmlns:a16="http://schemas.microsoft.com/office/drawing/2014/main" id="{DFEF5BB3-4902-4733-AB22-CC51D3E214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4276" y="527"/>
                    <a:ext cx="44" cy="91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52" name="Rectangle 120">
                    <a:extLst>
                      <a:ext uri="{FF2B5EF4-FFF2-40B4-BE49-F238E27FC236}">
                        <a16:creationId xmlns:a16="http://schemas.microsoft.com/office/drawing/2014/main" id="{25892296-47D1-4012-826D-CECC006D842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4276" y="1434"/>
                    <a:ext cx="44" cy="92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553" name="Group 121">
                  <a:extLst>
                    <a:ext uri="{FF2B5EF4-FFF2-40B4-BE49-F238E27FC236}">
                      <a16:creationId xmlns:a16="http://schemas.microsoft.com/office/drawing/2014/main" id="{3938855F-4DA1-4418-9A94-A8420F7E437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800" y="527"/>
                  <a:ext cx="999" cy="999"/>
                  <a:chOff x="3800" y="527"/>
                  <a:chExt cx="999" cy="999"/>
                </a:xfrm>
              </p:grpSpPr>
              <p:sp>
                <p:nvSpPr>
                  <p:cNvPr id="18554" name="Rectangle 122">
                    <a:extLst>
                      <a:ext uri="{FF2B5EF4-FFF2-40B4-BE49-F238E27FC236}">
                        <a16:creationId xmlns:a16="http://schemas.microsoft.com/office/drawing/2014/main" id="{516CE3DA-FC08-4E2F-94B0-CCFAC2B9142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824" y="979"/>
                    <a:ext cx="44" cy="91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55" name="Rectangle 123">
                    <a:extLst>
                      <a:ext uri="{FF2B5EF4-FFF2-40B4-BE49-F238E27FC236}">
                        <a16:creationId xmlns:a16="http://schemas.microsoft.com/office/drawing/2014/main" id="{7BEB48D3-E58A-4085-AD0B-A538090163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732" y="979"/>
                    <a:ext cx="44" cy="91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56" name="Rectangle 124">
                    <a:extLst>
                      <a:ext uri="{FF2B5EF4-FFF2-40B4-BE49-F238E27FC236}">
                        <a16:creationId xmlns:a16="http://schemas.microsoft.com/office/drawing/2014/main" id="{898A63C5-C7EF-4371-9AD3-364CBE15AB3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4276" y="527"/>
                    <a:ext cx="44" cy="91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57" name="Rectangle 125">
                    <a:extLst>
                      <a:ext uri="{FF2B5EF4-FFF2-40B4-BE49-F238E27FC236}">
                        <a16:creationId xmlns:a16="http://schemas.microsoft.com/office/drawing/2014/main" id="{8D8BCE96-F0E8-46FF-A70F-4E2E0344646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4276" y="1434"/>
                    <a:ext cx="44" cy="92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558" name="Group 126">
                  <a:extLst>
                    <a:ext uri="{FF2B5EF4-FFF2-40B4-BE49-F238E27FC236}">
                      <a16:creationId xmlns:a16="http://schemas.microsoft.com/office/drawing/2014/main" id="{7A6CA113-13F2-4534-9A57-861D8DA534A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800" y="527"/>
                  <a:ext cx="999" cy="999"/>
                  <a:chOff x="3800" y="527"/>
                  <a:chExt cx="999" cy="999"/>
                </a:xfrm>
              </p:grpSpPr>
              <p:sp>
                <p:nvSpPr>
                  <p:cNvPr id="18559" name="Rectangle 127">
                    <a:extLst>
                      <a:ext uri="{FF2B5EF4-FFF2-40B4-BE49-F238E27FC236}">
                        <a16:creationId xmlns:a16="http://schemas.microsoft.com/office/drawing/2014/main" id="{684BF087-4C35-4220-BBE5-D17F7D59477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824" y="979"/>
                    <a:ext cx="44" cy="91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60" name="Rectangle 128">
                    <a:extLst>
                      <a:ext uri="{FF2B5EF4-FFF2-40B4-BE49-F238E27FC236}">
                        <a16:creationId xmlns:a16="http://schemas.microsoft.com/office/drawing/2014/main" id="{509D77A4-D2E1-438E-8EBE-8FD23E8E598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732" y="979"/>
                    <a:ext cx="44" cy="91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61" name="Rectangle 129">
                    <a:extLst>
                      <a:ext uri="{FF2B5EF4-FFF2-40B4-BE49-F238E27FC236}">
                        <a16:creationId xmlns:a16="http://schemas.microsoft.com/office/drawing/2014/main" id="{818FC762-CD15-4863-BC12-300AC15083A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4276" y="527"/>
                    <a:ext cx="44" cy="91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62" name="Rectangle 130">
                    <a:extLst>
                      <a:ext uri="{FF2B5EF4-FFF2-40B4-BE49-F238E27FC236}">
                        <a16:creationId xmlns:a16="http://schemas.microsoft.com/office/drawing/2014/main" id="{3D9204FC-784A-423A-B4B9-40DB43F6186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4276" y="1434"/>
                    <a:ext cx="44" cy="92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18563" name="Oval 131">
                <a:extLst>
                  <a:ext uri="{FF2B5EF4-FFF2-40B4-BE49-F238E27FC236}">
                    <a16:creationId xmlns:a16="http://schemas.microsoft.com/office/drawing/2014/main" id="{4E0EAD0C-83CE-42D8-894F-669DD9E478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981"/>
                <a:ext cx="91" cy="91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64" name="AutoShape 132">
                <a:extLst>
                  <a:ext uri="{FF2B5EF4-FFF2-40B4-BE49-F238E27FC236}">
                    <a16:creationId xmlns:a16="http://schemas.microsoft.com/office/drawing/2014/main" id="{BEF76AE7-679D-4E68-99AF-988AC60F3A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255" y="754"/>
                <a:ext cx="91" cy="27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65" name="AutoShape 133">
                <a:extLst>
                  <a:ext uri="{FF2B5EF4-FFF2-40B4-BE49-F238E27FC236}">
                    <a16:creationId xmlns:a16="http://schemas.microsoft.com/office/drawing/2014/main" id="{F5FE6435-C65D-4F9F-9305-A356268B37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3" y="1026"/>
                <a:ext cx="55" cy="36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566" name="Rectangle 134">
              <a:extLst>
                <a:ext uri="{FF2B5EF4-FFF2-40B4-BE49-F238E27FC236}">
                  <a16:creationId xmlns:a16="http://schemas.microsoft.com/office/drawing/2014/main" id="{775FAC33-5200-4974-BDAD-5FD6A85536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6" y="878"/>
              <a:ext cx="94" cy="54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67" name="Rectangle 135">
              <a:extLst>
                <a:ext uri="{FF2B5EF4-FFF2-40B4-BE49-F238E27FC236}">
                  <a16:creationId xmlns:a16="http://schemas.microsoft.com/office/drawing/2014/main" id="{DEDB93D4-8A9F-4BFF-88D5-CEF09AE085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8" y="973"/>
              <a:ext cx="94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68" name="Rectangle 136">
              <a:extLst>
                <a:ext uri="{FF2B5EF4-FFF2-40B4-BE49-F238E27FC236}">
                  <a16:creationId xmlns:a16="http://schemas.microsoft.com/office/drawing/2014/main" id="{9BE7B7AA-ADD6-4525-BE45-800D4F6A2F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6" y="973"/>
              <a:ext cx="94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69" name="Rectangle 137">
              <a:extLst>
                <a:ext uri="{FF2B5EF4-FFF2-40B4-BE49-F238E27FC236}">
                  <a16:creationId xmlns:a16="http://schemas.microsoft.com/office/drawing/2014/main" id="{84FA543F-F795-466F-A99C-3E6ED673FC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8" y="1067"/>
              <a:ext cx="94" cy="54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70" name="Rectangle 138">
              <a:extLst>
                <a:ext uri="{FF2B5EF4-FFF2-40B4-BE49-F238E27FC236}">
                  <a16:creationId xmlns:a16="http://schemas.microsoft.com/office/drawing/2014/main" id="{BDCAA6DC-532D-4EE5-A50E-A63AC1CAF7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6" y="1067"/>
              <a:ext cx="94" cy="54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71" name="Rectangle 139">
              <a:extLst>
                <a:ext uri="{FF2B5EF4-FFF2-40B4-BE49-F238E27FC236}">
                  <a16:creationId xmlns:a16="http://schemas.microsoft.com/office/drawing/2014/main" id="{B31758F5-6431-4A01-A2C8-B3E094F6C8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2" y="878"/>
              <a:ext cx="94" cy="54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72" name="Rectangle 140">
              <a:extLst>
                <a:ext uri="{FF2B5EF4-FFF2-40B4-BE49-F238E27FC236}">
                  <a16:creationId xmlns:a16="http://schemas.microsoft.com/office/drawing/2014/main" id="{A31687A2-5897-4273-8A9A-27C67DBA59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0" y="878"/>
              <a:ext cx="94" cy="54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73" name="Rectangle 141">
              <a:extLst>
                <a:ext uri="{FF2B5EF4-FFF2-40B4-BE49-F238E27FC236}">
                  <a16:creationId xmlns:a16="http://schemas.microsoft.com/office/drawing/2014/main" id="{37390A51-EF27-4ADE-A23E-A8EB3A306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2" y="973"/>
              <a:ext cx="94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74" name="Rectangle 142">
              <a:extLst>
                <a:ext uri="{FF2B5EF4-FFF2-40B4-BE49-F238E27FC236}">
                  <a16:creationId xmlns:a16="http://schemas.microsoft.com/office/drawing/2014/main" id="{553FDDF3-93B0-465C-9717-C6A7036E50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0" y="973"/>
              <a:ext cx="94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75" name="Rectangle 143">
              <a:extLst>
                <a:ext uri="{FF2B5EF4-FFF2-40B4-BE49-F238E27FC236}">
                  <a16:creationId xmlns:a16="http://schemas.microsoft.com/office/drawing/2014/main" id="{EE3BCC50-59ED-402F-B40A-C9F34BF64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2" y="1067"/>
              <a:ext cx="94" cy="54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76" name="Rectangle 144">
              <a:extLst>
                <a:ext uri="{FF2B5EF4-FFF2-40B4-BE49-F238E27FC236}">
                  <a16:creationId xmlns:a16="http://schemas.microsoft.com/office/drawing/2014/main" id="{0810560B-A529-4DDE-BACE-5741A9014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0" y="1067"/>
              <a:ext cx="94" cy="54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577" name="Group 145">
              <a:extLst>
                <a:ext uri="{FF2B5EF4-FFF2-40B4-BE49-F238E27FC236}">
                  <a16:creationId xmlns:a16="http://schemas.microsoft.com/office/drawing/2014/main" id="{8211EDCB-1E96-4AE1-A3FC-5D1B754A56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96" y="1013"/>
              <a:ext cx="191" cy="392"/>
              <a:chOff x="444" y="2523"/>
              <a:chExt cx="641" cy="1316"/>
            </a:xfrm>
          </p:grpSpPr>
          <p:grpSp>
            <p:nvGrpSpPr>
              <p:cNvPr id="18578" name="Group 146">
                <a:extLst>
                  <a:ext uri="{FF2B5EF4-FFF2-40B4-BE49-F238E27FC236}">
                    <a16:creationId xmlns:a16="http://schemas.microsoft.com/office/drawing/2014/main" id="{3CF6938C-31ED-48A0-A116-3B75D95B5CC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07" y="2523"/>
                <a:ext cx="278" cy="726"/>
                <a:chOff x="353" y="1616"/>
                <a:chExt cx="363" cy="998"/>
              </a:xfrm>
            </p:grpSpPr>
            <p:sp>
              <p:nvSpPr>
                <p:cNvPr id="18579" name="AutoShape 147">
                  <a:extLst>
                    <a:ext uri="{FF2B5EF4-FFF2-40B4-BE49-F238E27FC236}">
                      <a16:creationId xmlns:a16="http://schemas.microsoft.com/office/drawing/2014/main" id="{3E2F5DA1-97DD-42FF-961E-0C2E4A82B4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80" name="Freeform 148">
                  <a:extLst>
                    <a:ext uri="{FF2B5EF4-FFF2-40B4-BE49-F238E27FC236}">
                      <a16:creationId xmlns:a16="http://schemas.microsoft.com/office/drawing/2014/main" id="{E7AA99F8-9FF5-4997-AA7A-16E7E9849A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581" name="Group 149">
                <a:extLst>
                  <a:ext uri="{FF2B5EF4-FFF2-40B4-BE49-F238E27FC236}">
                    <a16:creationId xmlns:a16="http://schemas.microsoft.com/office/drawing/2014/main" id="{6CB5463C-8F7B-4075-8C57-7AB9FEE1643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86" y="2720"/>
                <a:ext cx="278" cy="726"/>
                <a:chOff x="353" y="1616"/>
                <a:chExt cx="363" cy="998"/>
              </a:xfrm>
            </p:grpSpPr>
            <p:sp>
              <p:nvSpPr>
                <p:cNvPr id="18582" name="AutoShape 150">
                  <a:extLst>
                    <a:ext uri="{FF2B5EF4-FFF2-40B4-BE49-F238E27FC236}">
                      <a16:creationId xmlns:a16="http://schemas.microsoft.com/office/drawing/2014/main" id="{74D4E565-6F1C-4426-A398-CE2FC40583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83" name="Freeform 151">
                  <a:extLst>
                    <a:ext uri="{FF2B5EF4-FFF2-40B4-BE49-F238E27FC236}">
                      <a16:creationId xmlns:a16="http://schemas.microsoft.com/office/drawing/2014/main" id="{C3F80F09-A3CD-4CE7-AB09-066D0B0EE3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584" name="Group 152">
                <a:extLst>
                  <a:ext uri="{FF2B5EF4-FFF2-40B4-BE49-F238E27FC236}">
                    <a16:creationId xmlns:a16="http://schemas.microsoft.com/office/drawing/2014/main" id="{C0B81C2C-E4E2-4BA0-9E9F-F0309473249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5" y="2917"/>
                <a:ext cx="278" cy="726"/>
                <a:chOff x="353" y="1616"/>
                <a:chExt cx="363" cy="998"/>
              </a:xfrm>
            </p:grpSpPr>
            <p:sp>
              <p:nvSpPr>
                <p:cNvPr id="18585" name="AutoShape 153">
                  <a:extLst>
                    <a:ext uri="{FF2B5EF4-FFF2-40B4-BE49-F238E27FC236}">
                      <a16:creationId xmlns:a16="http://schemas.microsoft.com/office/drawing/2014/main" id="{D24969B5-C3AA-49BF-9821-32B3714715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86" name="Freeform 154">
                  <a:extLst>
                    <a:ext uri="{FF2B5EF4-FFF2-40B4-BE49-F238E27FC236}">
                      <a16:creationId xmlns:a16="http://schemas.microsoft.com/office/drawing/2014/main" id="{D4D70A80-B57D-40FA-A19E-7F9EDDDB8B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587" name="Group 155">
                <a:extLst>
                  <a:ext uri="{FF2B5EF4-FFF2-40B4-BE49-F238E27FC236}">
                    <a16:creationId xmlns:a16="http://schemas.microsoft.com/office/drawing/2014/main" id="{A21E7009-27D4-4556-B2CF-60994A331B0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4" y="3113"/>
                <a:ext cx="278" cy="726"/>
                <a:chOff x="353" y="1616"/>
                <a:chExt cx="363" cy="998"/>
              </a:xfrm>
            </p:grpSpPr>
            <p:sp>
              <p:nvSpPr>
                <p:cNvPr id="18588" name="AutoShape 156">
                  <a:extLst>
                    <a:ext uri="{FF2B5EF4-FFF2-40B4-BE49-F238E27FC236}">
                      <a16:creationId xmlns:a16="http://schemas.microsoft.com/office/drawing/2014/main" id="{02372273-C745-4F40-BBDB-B6A5998263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89" name="Freeform 157">
                  <a:extLst>
                    <a:ext uri="{FF2B5EF4-FFF2-40B4-BE49-F238E27FC236}">
                      <a16:creationId xmlns:a16="http://schemas.microsoft.com/office/drawing/2014/main" id="{053575D5-6728-4FB5-9D90-0D30B12CDC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8590" name="Group 158">
              <a:extLst>
                <a:ext uri="{FF2B5EF4-FFF2-40B4-BE49-F238E27FC236}">
                  <a16:creationId xmlns:a16="http://schemas.microsoft.com/office/drawing/2014/main" id="{D8EAA3E5-E46E-4304-AC5B-66D2BFC3AD63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197" y="1013"/>
              <a:ext cx="190" cy="392"/>
              <a:chOff x="444" y="2523"/>
              <a:chExt cx="641" cy="1316"/>
            </a:xfrm>
          </p:grpSpPr>
          <p:grpSp>
            <p:nvGrpSpPr>
              <p:cNvPr id="18591" name="Group 159">
                <a:extLst>
                  <a:ext uri="{FF2B5EF4-FFF2-40B4-BE49-F238E27FC236}">
                    <a16:creationId xmlns:a16="http://schemas.microsoft.com/office/drawing/2014/main" id="{81CADFBF-E546-4AB2-9F5F-5DD7043DB67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07" y="2523"/>
                <a:ext cx="278" cy="726"/>
                <a:chOff x="353" y="1616"/>
                <a:chExt cx="363" cy="998"/>
              </a:xfrm>
            </p:grpSpPr>
            <p:sp>
              <p:nvSpPr>
                <p:cNvPr id="18592" name="AutoShape 160">
                  <a:extLst>
                    <a:ext uri="{FF2B5EF4-FFF2-40B4-BE49-F238E27FC236}">
                      <a16:creationId xmlns:a16="http://schemas.microsoft.com/office/drawing/2014/main" id="{681EBC5A-6371-4C5E-8698-C6DA56F1FE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93" name="Freeform 161">
                  <a:extLst>
                    <a:ext uri="{FF2B5EF4-FFF2-40B4-BE49-F238E27FC236}">
                      <a16:creationId xmlns:a16="http://schemas.microsoft.com/office/drawing/2014/main" id="{C8B52EBC-7C84-4EA8-9257-913B241D8C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594" name="Group 162">
                <a:extLst>
                  <a:ext uri="{FF2B5EF4-FFF2-40B4-BE49-F238E27FC236}">
                    <a16:creationId xmlns:a16="http://schemas.microsoft.com/office/drawing/2014/main" id="{2B168323-8A83-4A2C-BB18-2D1D2AF9623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86" y="2720"/>
                <a:ext cx="278" cy="726"/>
                <a:chOff x="353" y="1616"/>
                <a:chExt cx="363" cy="998"/>
              </a:xfrm>
            </p:grpSpPr>
            <p:sp>
              <p:nvSpPr>
                <p:cNvPr id="18595" name="AutoShape 163">
                  <a:extLst>
                    <a:ext uri="{FF2B5EF4-FFF2-40B4-BE49-F238E27FC236}">
                      <a16:creationId xmlns:a16="http://schemas.microsoft.com/office/drawing/2014/main" id="{6F2A1B87-D370-40A7-849B-ABB4F8CF9E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96" name="Freeform 164">
                  <a:extLst>
                    <a:ext uri="{FF2B5EF4-FFF2-40B4-BE49-F238E27FC236}">
                      <a16:creationId xmlns:a16="http://schemas.microsoft.com/office/drawing/2014/main" id="{3A7EB9CF-9606-4870-8A24-92A2D7663C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597" name="Group 165">
                <a:extLst>
                  <a:ext uri="{FF2B5EF4-FFF2-40B4-BE49-F238E27FC236}">
                    <a16:creationId xmlns:a16="http://schemas.microsoft.com/office/drawing/2014/main" id="{9E7883EF-34B4-4650-9E18-0CC207F7DC9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5" y="2917"/>
                <a:ext cx="278" cy="726"/>
                <a:chOff x="353" y="1616"/>
                <a:chExt cx="363" cy="998"/>
              </a:xfrm>
            </p:grpSpPr>
            <p:sp>
              <p:nvSpPr>
                <p:cNvPr id="18598" name="AutoShape 166">
                  <a:extLst>
                    <a:ext uri="{FF2B5EF4-FFF2-40B4-BE49-F238E27FC236}">
                      <a16:creationId xmlns:a16="http://schemas.microsoft.com/office/drawing/2014/main" id="{A4795D2B-99F3-4D32-886B-88270EEF5A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99" name="Freeform 167">
                  <a:extLst>
                    <a:ext uri="{FF2B5EF4-FFF2-40B4-BE49-F238E27FC236}">
                      <a16:creationId xmlns:a16="http://schemas.microsoft.com/office/drawing/2014/main" id="{B955549B-4E06-425B-AD20-62B05DD78B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600" name="Group 168">
                <a:extLst>
                  <a:ext uri="{FF2B5EF4-FFF2-40B4-BE49-F238E27FC236}">
                    <a16:creationId xmlns:a16="http://schemas.microsoft.com/office/drawing/2014/main" id="{3FEBF095-41DA-4E14-9EA8-264888C22F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4" y="3113"/>
                <a:ext cx="278" cy="726"/>
                <a:chOff x="353" y="1616"/>
                <a:chExt cx="363" cy="998"/>
              </a:xfrm>
            </p:grpSpPr>
            <p:sp>
              <p:nvSpPr>
                <p:cNvPr id="18601" name="AutoShape 169">
                  <a:extLst>
                    <a:ext uri="{FF2B5EF4-FFF2-40B4-BE49-F238E27FC236}">
                      <a16:creationId xmlns:a16="http://schemas.microsoft.com/office/drawing/2014/main" id="{6AF9155D-70E2-4254-A1B2-2CD1CCF75D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02" name="Freeform 170">
                  <a:extLst>
                    <a:ext uri="{FF2B5EF4-FFF2-40B4-BE49-F238E27FC236}">
                      <a16:creationId xmlns:a16="http://schemas.microsoft.com/office/drawing/2014/main" id="{EE4E63BB-9931-4E29-A7B5-F5D2D7CEEE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8538" name="Rectangle 106">
              <a:extLst>
                <a:ext uri="{FF2B5EF4-FFF2-40B4-BE49-F238E27FC236}">
                  <a16:creationId xmlns:a16="http://schemas.microsoft.com/office/drawing/2014/main" id="{3FD5229C-935E-457D-B69D-7EA836106C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0" y="1404"/>
              <a:ext cx="148" cy="68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39" name="Rectangle 107">
              <a:extLst>
                <a:ext uri="{FF2B5EF4-FFF2-40B4-BE49-F238E27FC236}">
                  <a16:creationId xmlns:a16="http://schemas.microsoft.com/office/drawing/2014/main" id="{97AF2B67-48A0-4581-A1CC-DABF53DC45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6" y="1337"/>
              <a:ext cx="175" cy="67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40" name="Rectangle 108">
              <a:extLst>
                <a:ext uri="{FF2B5EF4-FFF2-40B4-BE49-F238E27FC236}">
                  <a16:creationId xmlns:a16="http://schemas.microsoft.com/office/drawing/2014/main" id="{289E0274-8EA7-4981-A133-28EAE6C83F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431"/>
              <a:ext cx="391" cy="68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41" name="Rectangle 109">
              <a:extLst>
                <a:ext uri="{FF2B5EF4-FFF2-40B4-BE49-F238E27FC236}">
                  <a16:creationId xmlns:a16="http://schemas.microsoft.com/office/drawing/2014/main" id="{5BFB9714-4A65-4277-9B25-D71C60FB97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6" y="1418"/>
              <a:ext cx="27" cy="8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604" name="Group 172">
            <a:extLst>
              <a:ext uri="{FF2B5EF4-FFF2-40B4-BE49-F238E27FC236}">
                <a16:creationId xmlns:a16="http://schemas.microsoft.com/office/drawing/2014/main" id="{FF787D4A-9F11-4531-B1FF-DA2AE159DDF4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924175"/>
            <a:ext cx="1584325" cy="1412875"/>
            <a:chOff x="262" y="981"/>
            <a:chExt cx="3358" cy="2994"/>
          </a:xfrm>
        </p:grpSpPr>
        <p:sp>
          <p:nvSpPr>
            <p:cNvPr id="18605" name="Rectangle 173">
              <a:extLst>
                <a:ext uri="{FF2B5EF4-FFF2-40B4-BE49-F238E27FC236}">
                  <a16:creationId xmlns:a16="http://schemas.microsoft.com/office/drawing/2014/main" id="{F9385F93-311F-485F-9F8B-1AABD045E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1298"/>
              <a:ext cx="136" cy="136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06" name="Rectangle 174">
              <a:extLst>
                <a:ext uri="{FF2B5EF4-FFF2-40B4-BE49-F238E27FC236}">
                  <a16:creationId xmlns:a16="http://schemas.microsoft.com/office/drawing/2014/main" id="{1222AF49-4718-4474-838B-6882C0C8C0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298"/>
              <a:ext cx="136" cy="136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07" name="Rectangle 175">
              <a:extLst>
                <a:ext uri="{FF2B5EF4-FFF2-40B4-BE49-F238E27FC236}">
                  <a16:creationId xmlns:a16="http://schemas.microsoft.com/office/drawing/2014/main" id="{C1431D59-7FEF-46A1-9EAC-55E2C0B1A3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298"/>
              <a:ext cx="136" cy="136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08" name="Rectangle 176">
              <a:extLst>
                <a:ext uri="{FF2B5EF4-FFF2-40B4-BE49-F238E27FC236}">
                  <a16:creationId xmlns:a16="http://schemas.microsoft.com/office/drawing/2014/main" id="{3178CB9A-8AC6-4EFD-8152-F71BC32439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1298"/>
              <a:ext cx="136" cy="136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09" name="Rectangle 177">
              <a:extLst>
                <a:ext uri="{FF2B5EF4-FFF2-40B4-BE49-F238E27FC236}">
                  <a16:creationId xmlns:a16="http://schemas.microsoft.com/office/drawing/2014/main" id="{0D9EB141-125F-48E0-BA5E-3A13B20987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389"/>
              <a:ext cx="1633" cy="1406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610" name="Group 178">
              <a:extLst>
                <a:ext uri="{FF2B5EF4-FFF2-40B4-BE49-F238E27FC236}">
                  <a16:creationId xmlns:a16="http://schemas.microsoft.com/office/drawing/2014/main" id="{651E4B48-7D22-411B-BD56-B6EC34907E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06" y="1207"/>
              <a:ext cx="317" cy="1588"/>
              <a:chOff x="2757" y="1706"/>
              <a:chExt cx="317" cy="1225"/>
            </a:xfrm>
          </p:grpSpPr>
          <p:sp>
            <p:nvSpPr>
              <p:cNvPr id="18611" name="Rectangle 179" descr="れんが (横)">
                <a:extLst>
                  <a:ext uri="{FF2B5EF4-FFF2-40B4-BE49-F238E27FC236}">
                    <a16:creationId xmlns:a16="http://schemas.microsoft.com/office/drawing/2014/main" id="{EE4D1F02-2B40-4C5F-9F3A-E462D0529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1706"/>
                <a:ext cx="317" cy="1225"/>
              </a:xfrm>
              <a:prstGeom prst="rect">
                <a:avLst/>
              </a:prstGeom>
              <a:pattFill prst="horzBrick">
                <a:fgClr>
                  <a:srgbClr val="CC9900"/>
                </a:fgClr>
                <a:bgClr>
                  <a:srgbClr val="CC33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2" name="Rectangle 180">
                <a:extLst>
                  <a:ext uri="{FF2B5EF4-FFF2-40B4-BE49-F238E27FC236}">
                    <a16:creationId xmlns:a16="http://schemas.microsoft.com/office/drawing/2014/main" id="{769BA573-4DC4-466C-BE57-1220A8B58F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1706"/>
                <a:ext cx="317" cy="122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alpha val="60001"/>
                    </a:srgbClr>
                  </a:gs>
                  <a:gs pos="50000">
                    <a:srgbClr val="808080">
                      <a:gamma/>
                      <a:shade val="46275"/>
                      <a:invGamma/>
                      <a:alpha val="0"/>
                    </a:srgbClr>
                  </a:gs>
                  <a:gs pos="100000">
                    <a:srgbClr val="808080">
                      <a:alpha val="60001"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3" name="AutoShape 181">
                <a:extLst>
                  <a:ext uri="{FF2B5EF4-FFF2-40B4-BE49-F238E27FC236}">
                    <a16:creationId xmlns:a16="http://schemas.microsoft.com/office/drawing/2014/main" id="{0B78C3BE-D595-48B6-A957-279BF1DF97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2855" y="1835"/>
                <a:ext cx="122" cy="136"/>
              </a:xfrm>
              <a:prstGeom prst="flowChartDelay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614" name="Group 182">
              <a:extLst>
                <a:ext uri="{FF2B5EF4-FFF2-40B4-BE49-F238E27FC236}">
                  <a16:creationId xmlns:a16="http://schemas.microsoft.com/office/drawing/2014/main" id="{C0356E94-0AAD-43CB-B794-DD83770C1F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8" y="1207"/>
              <a:ext cx="317" cy="1588"/>
              <a:chOff x="2757" y="1706"/>
              <a:chExt cx="317" cy="1225"/>
            </a:xfrm>
          </p:grpSpPr>
          <p:sp>
            <p:nvSpPr>
              <p:cNvPr id="18615" name="Rectangle 183" descr="れんが (横)">
                <a:extLst>
                  <a:ext uri="{FF2B5EF4-FFF2-40B4-BE49-F238E27FC236}">
                    <a16:creationId xmlns:a16="http://schemas.microsoft.com/office/drawing/2014/main" id="{161E7484-052B-4E3E-B4B2-C4B41837BE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1706"/>
                <a:ext cx="317" cy="1225"/>
              </a:xfrm>
              <a:prstGeom prst="rect">
                <a:avLst/>
              </a:prstGeom>
              <a:pattFill prst="horzBrick">
                <a:fgClr>
                  <a:srgbClr val="CC9900"/>
                </a:fgClr>
                <a:bgClr>
                  <a:srgbClr val="CC33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6" name="Rectangle 184">
                <a:extLst>
                  <a:ext uri="{FF2B5EF4-FFF2-40B4-BE49-F238E27FC236}">
                    <a16:creationId xmlns:a16="http://schemas.microsoft.com/office/drawing/2014/main" id="{C24722C9-07F5-4FB3-82EF-AE85A4F298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1706"/>
                <a:ext cx="317" cy="122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alpha val="60001"/>
                    </a:srgbClr>
                  </a:gs>
                  <a:gs pos="50000">
                    <a:srgbClr val="808080">
                      <a:gamma/>
                      <a:shade val="46275"/>
                      <a:invGamma/>
                      <a:alpha val="0"/>
                    </a:srgbClr>
                  </a:gs>
                  <a:gs pos="100000">
                    <a:srgbClr val="808080">
                      <a:alpha val="60001"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7" name="AutoShape 185">
                <a:extLst>
                  <a:ext uri="{FF2B5EF4-FFF2-40B4-BE49-F238E27FC236}">
                    <a16:creationId xmlns:a16="http://schemas.microsoft.com/office/drawing/2014/main" id="{31264951-8D52-4FD2-A7BB-6628A5A43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2855" y="1835"/>
                <a:ext cx="122" cy="136"/>
              </a:xfrm>
              <a:prstGeom prst="flowChartDelay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618" name="AutoShape 186">
              <a:extLst>
                <a:ext uri="{FF2B5EF4-FFF2-40B4-BE49-F238E27FC236}">
                  <a16:creationId xmlns:a16="http://schemas.microsoft.com/office/drawing/2014/main" id="{9F06E8BF-DE74-4316-8C34-100693A0AE2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" y="2795"/>
              <a:ext cx="3357" cy="1180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19" name="AutoShape 187">
              <a:extLst>
                <a:ext uri="{FF2B5EF4-FFF2-40B4-BE49-F238E27FC236}">
                  <a16:creationId xmlns:a16="http://schemas.microsoft.com/office/drawing/2014/main" id="{EE827CEE-39F2-40DC-9B52-67A69B63A2C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578" y="2795"/>
              <a:ext cx="726" cy="1180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66"/>
                </a:gs>
                <a:gs pos="100000">
                  <a:srgbClr val="FFCC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0" name="Freeform 188">
              <a:extLst>
                <a:ext uri="{FF2B5EF4-FFF2-40B4-BE49-F238E27FC236}">
                  <a16:creationId xmlns:a16="http://schemas.microsoft.com/office/drawing/2014/main" id="{B20BCA12-D775-4048-8D60-41F5C50B0E6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39" y="2659"/>
              <a:ext cx="681" cy="1315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21" name="Freeform 189">
              <a:extLst>
                <a:ext uri="{FF2B5EF4-FFF2-40B4-BE49-F238E27FC236}">
                  <a16:creationId xmlns:a16="http://schemas.microsoft.com/office/drawing/2014/main" id="{F33FBE5B-C00E-47DF-83AD-0D73B2227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2659"/>
              <a:ext cx="681" cy="1315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22" name="Rectangle 190" descr="れんが (横)">
              <a:extLst>
                <a:ext uri="{FF2B5EF4-FFF2-40B4-BE49-F238E27FC236}">
                  <a16:creationId xmlns:a16="http://schemas.microsoft.com/office/drawing/2014/main" id="{95F96D73-D63C-41CD-870B-AD37A3CA77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1570"/>
              <a:ext cx="317" cy="1225"/>
            </a:xfrm>
            <a:prstGeom prst="rect">
              <a:avLst/>
            </a:prstGeom>
            <a:pattFill prst="horzBrick">
              <a:fgClr>
                <a:srgbClr val="CC9900"/>
              </a:fgClr>
              <a:bgClr>
                <a:srgbClr val="CC33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3" name="Rectangle 191" descr="れんが (横)">
              <a:extLst>
                <a:ext uri="{FF2B5EF4-FFF2-40B4-BE49-F238E27FC236}">
                  <a16:creationId xmlns:a16="http://schemas.microsoft.com/office/drawing/2014/main" id="{739147F4-2BC2-4C12-8BE0-5BDF47A097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570"/>
              <a:ext cx="317" cy="1225"/>
            </a:xfrm>
            <a:prstGeom prst="rect">
              <a:avLst/>
            </a:prstGeom>
            <a:pattFill prst="horzBrick">
              <a:fgClr>
                <a:srgbClr val="CC9900"/>
              </a:fgClr>
              <a:bgClr>
                <a:srgbClr val="CC33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4" name="Rectangle 192" descr="れんが (横)">
              <a:extLst>
                <a:ext uri="{FF2B5EF4-FFF2-40B4-BE49-F238E27FC236}">
                  <a16:creationId xmlns:a16="http://schemas.microsoft.com/office/drawing/2014/main" id="{88D229B4-F909-4155-9DDA-A14E6EEF5A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1661"/>
              <a:ext cx="1361" cy="1134"/>
            </a:xfrm>
            <a:prstGeom prst="rect">
              <a:avLst/>
            </a:prstGeom>
            <a:pattFill prst="horzBrick">
              <a:fgClr>
                <a:srgbClr val="CC9900"/>
              </a:fgClr>
              <a:bgClr>
                <a:srgbClr val="CC33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5" name="Rectangle 193">
              <a:extLst>
                <a:ext uri="{FF2B5EF4-FFF2-40B4-BE49-F238E27FC236}">
                  <a16:creationId xmlns:a16="http://schemas.microsoft.com/office/drawing/2014/main" id="{1612DDA1-9BA9-4F1B-8F24-9B80DCB9A9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1570"/>
              <a:ext cx="317" cy="1225"/>
            </a:xfrm>
            <a:prstGeom prst="rect">
              <a:avLst/>
            </a:prstGeom>
            <a:gradFill rotWithShape="1">
              <a:gsLst>
                <a:gs pos="0">
                  <a:srgbClr val="808080">
                    <a:alpha val="60001"/>
                  </a:srgbClr>
                </a:gs>
                <a:gs pos="50000">
                  <a:srgbClr val="808080">
                    <a:gamma/>
                    <a:shade val="46275"/>
                    <a:invGamma/>
                    <a:alpha val="0"/>
                  </a:srgbClr>
                </a:gs>
                <a:gs pos="100000">
                  <a:srgbClr val="808080">
                    <a:alpha val="60001"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6" name="Rectangle 194">
              <a:extLst>
                <a:ext uri="{FF2B5EF4-FFF2-40B4-BE49-F238E27FC236}">
                  <a16:creationId xmlns:a16="http://schemas.microsoft.com/office/drawing/2014/main" id="{BF421CD5-2300-410B-B0AD-5B9BA45570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570"/>
              <a:ext cx="317" cy="1225"/>
            </a:xfrm>
            <a:prstGeom prst="rect">
              <a:avLst/>
            </a:prstGeom>
            <a:gradFill rotWithShape="1">
              <a:gsLst>
                <a:gs pos="0">
                  <a:srgbClr val="808080">
                    <a:alpha val="60001"/>
                  </a:srgbClr>
                </a:gs>
                <a:gs pos="50000">
                  <a:srgbClr val="808080">
                    <a:gamma/>
                    <a:shade val="46275"/>
                    <a:invGamma/>
                    <a:alpha val="0"/>
                  </a:srgbClr>
                </a:gs>
                <a:gs pos="100000">
                  <a:srgbClr val="808080">
                    <a:alpha val="60001"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7" name="AutoShape 195">
              <a:extLst>
                <a:ext uri="{FF2B5EF4-FFF2-40B4-BE49-F238E27FC236}">
                  <a16:creationId xmlns:a16="http://schemas.microsoft.com/office/drawing/2014/main" id="{9C16B794-2B90-44B6-8E41-8D57112A817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737" y="2364"/>
              <a:ext cx="408" cy="453"/>
            </a:xfrm>
            <a:prstGeom prst="flowChartDelay">
              <a:avLst/>
            </a:prstGeom>
            <a:gradFill rotWithShape="1">
              <a:gsLst>
                <a:gs pos="0">
                  <a:srgbClr val="993300"/>
                </a:gs>
                <a:gs pos="100000">
                  <a:srgbClr val="99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8" name="AutoShape 196">
              <a:extLst>
                <a:ext uri="{FF2B5EF4-FFF2-40B4-BE49-F238E27FC236}">
                  <a16:creationId xmlns:a16="http://schemas.microsoft.com/office/drawing/2014/main" id="{0C623300-16AD-4985-9BE4-E4316FDBCE4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040" y="1699"/>
              <a:ext cx="122" cy="136"/>
            </a:xfrm>
            <a:prstGeom prst="flowChartDelay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9" name="AutoShape 197">
              <a:extLst>
                <a:ext uri="{FF2B5EF4-FFF2-40B4-BE49-F238E27FC236}">
                  <a16:creationId xmlns:a16="http://schemas.microsoft.com/office/drawing/2014/main" id="{7D3C7335-821B-47C6-9A8F-6D8272D8CE7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719" y="1699"/>
              <a:ext cx="122" cy="136"/>
            </a:xfrm>
            <a:prstGeom prst="flowChartDelay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630" name="Group 198">
              <a:extLst>
                <a:ext uri="{FF2B5EF4-FFF2-40B4-BE49-F238E27FC236}">
                  <a16:creationId xmlns:a16="http://schemas.microsoft.com/office/drawing/2014/main" id="{9EBAA8A8-06E2-4CE1-8F1D-F775758922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4" y="2568"/>
              <a:ext cx="641" cy="1316"/>
              <a:chOff x="444" y="2523"/>
              <a:chExt cx="641" cy="1316"/>
            </a:xfrm>
          </p:grpSpPr>
          <p:grpSp>
            <p:nvGrpSpPr>
              <p:cNvPr id="18631" name="Group 199">
                <a:extLst>
                  <a:ext uri="{FF2B5EF4-FFF2-40B4-BE49-F238E27FC236}">
                    <a16:creationId xmlns:a16="http://schemas.microsoft.com/office/drawing/2014/main" id="{B6615232-F191-4DC0-B963-0A85575F417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07" y="2523"/>
                <a:ext cx="278" cy="726"/>
                <a:chOff x="353" y="1616"/>
                <a:chExt cx="363" cy="998"/>
              </a:xfrm>
            </p:grpSpPr>
            <p:sp>
              <p:nvSpPr>
                <p:cNvPr id="18632" name="AutoShape 200">
                  <a:extLst>
                    <a:ext uri="{FF2B5EF4-FFF2-40B4-BE49-F238E27FC236}">
                      <a16:creationId xmlns:a16="http://schemas.microsoft.com/office/drawing/2014/main" id="{F75BDE43-4AD3-49EC-8E2F-7D1D96DFEA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33" name="Freeform 201">
                  <a:extLst>
                    <a:ext uri="{FF2B5EF4-FFF2-40B4-BE49-F238E27FC236}">
                      <a16:creationId xmlns:a16="http://schemas.microsoft.com/office/drawing/2014/main" id="{6B35967C-02DB-42B9-9B62-18C9A07489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634" name="Group 202">
                <a:extLst>
                  <a:ext uri="{FF2B5EF4-FFF2-40B4-BE49-F238E27FC236}">
                    <a16:creationId xmlns:a16="http://schemas.microsoft.com/office/drawing/2014/main" id="{08CCB925-4791-437C-A211-79A20EB30F5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86" y="2720"/>
                <a:ext cx="278" cy="726"/>
                <a:chOff x="353" y="1616"/>
                <a:chExt cx="363" cy="998"/>
              </a:xfrm>
            </p:grpSpPr>
            <p:sp>
              <p:nvSpPr>
                <p:cNvPr id="18635" name="AutoShape 203">
                  <a:extLst>
                    <a:ext uri="{FF2B5EF4-FFF2-40B4-BE49-F238E27FC236}">
                      <a16:creationId xmlns:a16="http://schemas.microsoft.com/office/drawing/2014/main" id="{C35FA971-3E7B-461A-9A53-EC6CAC9342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36" name="Freeform 204">
                  <a:extLst>
                    <a:ext uri="{FF2B5EF4-FFF2-40B4-BE49-F238E27FC236}">
                      <a16:creationId xmlns:a16="http://schemas.microsoft.com/office/drawing/2014/main" id="{886DDD41-0D76-41A3-831F-97825F71E9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637" name="Group 205">
                <a:extLst>
                  <a:ext uri="{FF2B5EF4-FFF2-40B4-BE49-F238E27FC236}">
                    <a16:creationId xmlns:a16="http://schemas.microsoft.com/office/drawing/2014/main" id="{8E595526-9AF8-44B2-B3F8-4A8EC903F9B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5" y="2917"/>
                <a:ext cx="278" cy="726"/>
                <a:chOff x="353" y="1616"/>
                <a:chExt cx="363" cy="998"/>
              </a:xfrm>
            </p:grpSpPr>
            <p:sp>
              <p:nvSpPr>
                <p:cNvPr id="18638" name="AutoShape 206">
                  <a:extLst>
                    <a:ext uri="{FF2B5EF4-FFF2-40B4-BE49-F238E27FC236}">
                      <a16:creationId xmlns:a16="http://schemas.microsoft.com/office/drawing/2014/main" id="{8332A0A3-E2B9-493E-A061-31EC38896F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39" name="Freeform 207">
                  <a:extLst>
                    <a:ext uri="{FF2B5EF4-FFF2-40B4-BE49-F238E27FC236}">
                      <a16:creationId xmlns:a16="http://schemas.microsoft.com/office/drawing/2014/main" id="{7F5C112B-02C8-4FAA-B4A1-9D1C2D82D6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640" name="Group 208">
                <a:extLst>
                  <a:ext uri="{FF2B5EF4-FFF2-40B4-BE49-F238E27FC236}">
                    <a16:creationId xmlns:a16="http://schemas.microsoft.com/office/drawing/2014/main" id="{93E3DFA2-1AA8-4EE5-9613-8EF5A6928E5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4" y="3113"/>
                <a:ext cx="278" cy="726"/>
                <a:chOff x="353" y="1616"/>
                <a:chExt cx="363" cy="998"/>
              </a:xfrm>
            </p:grpSpPr>
            <p:sp>
              <p:nvSpPr>
                <p:cNvPr id="18641" name="AutoShape 209">
                  <a:extLst>
                    <a:ext uri="{FF2B5EF4-FFF2-40B4-BE49-F238E27FC236}">
                      <a16:creationId xmlns:a16="http://schemas.microsoft.com/office/drawing/2014/main" id="{DBF9CD6F-C79A-4E22-8567-35473355CF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42" name="Freeform 210">
                  <a:extLst>
                    <a:ext uri="{FF2B5EF4-FFF2-40B4-BE49-F238E27FC236}">
                      <a16:creationId xmlns:a16="http://schemas.microsoft.com/office/drawing/2014/main" id="{CA48C8CE-5BB8-4C45-8027-066787D7CF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8643" name="Group 211">
              <a:extLst>
                <a:ext uri="{FF2B5EF4-FFF2-40B4-BE49-F238E27FC236}">
                  <a16:creationId xmlns:a16="http://schemas.microsoft.com/office/drawing/2014/main" id="{3A420E45-63D2-4116-B8E9-07E33429DF82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802" y="2568"/>
              <a:ext cx="641" cy="1316"/>
              <a:chOff x="444" y="2523"/>
              <a:chExt cx="641" cy="1316"/>
            </a:xfrm>
          </p:grpSpPr>
          <p:grpSp>
            <p:nvGrpSpPr>
              <p:cNvPr id="18644" name="Group 212">
                <a:extLst>
                  <a:ext uri="{FF2B5EF4-FFF2-40B4-BE49-F238E27FC236}">
                    <a16:creationId xmlns:a16="http://schemas.microsoft.com/office/drawing/2014/main" id="{F8CD43A6-B845-4AC0-B151-5AF56C1F1A6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07" y="2523"/>
                <a:ext cx="278" cy="726"/>
                <a:chOff x="353" y="1616"/>
                <a:chExt cx="363" cy="998"/>
              </a:xfrm>
            </p:grpSpPr>
            <p:sp>
              <p:nvSpPr>
                <p:cNvPr id="18645" name="AutoShape 213">
                  <a:extLst>
                    <a:ext uri="{FF2B5EF4-FFF2-40B4-BE49-F238E27FC236}">
                      <a16:creationId xmlns:a16="http://schemas.microsoft.com/office/drawing/2014/main" id="{4836A614-8030-4687-A65D-0F547443AF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46" name="Freeform 214">
                  <a:extLst>
                    <a:ext uri="{FF2B5EF4-FFF2-40B4-BE49-F238E27FC236}">
                      <a16:creationId xmlns:a16="http://schemas.microsoft.com/office/drawing/2014/main" id="{8CC0ECE8-6310-4FEA-8DF0-C5FE95B725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647" name="Group 215">
                <a:extLst>
                  <a:ext uri="{FF2B5EF4-FFF2-40B4-BE49-F238E27FC236}">
                    <a16:creationId xmlns:a16="http://schemas.microsoft.com/office/drawing/2014/main" id="{62A609BC-1A86-4272-906B-51AE897B0FC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86" y="2720"/>
                <a:ext cx="278" cy="726"/>
                <a:chOff x="353" y="1616"/>
                <a:chExt cx="363" cy="998"/>
              </a:xfrm>
            </p:grpSpPr>
            <p:sp>
              <p:nvSpPr>
                <p:cNvPr id="18648" name="AutoShape 216">
                  <a:extLst>
                    <a:ext uri="{FF2B5EF4-FFF2-40B4-BE49-F238E27FC236}">
                      <a16:creationId xmlns:a16="http://schemas.microsoft.com/office/drawing/2014/main" id="{035A576B-2112-4019-8BF8-ACB66D4267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49" name="Freeform 217">
                  <a:extLst>
                    <a:ext uri="{FF2B5EF4-FFF2-40B4-BE49-F238E27FC236}">
                      <a16:creationId xmlns:a16="http://schemas.microsoft.com/office/drawing/2014/main" id="{29F9CF42-7DB2-4234-9F36-FC9BA7F6C2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650" name="Group 218">
                <a:extLst>
                  <a:ext uri="{FF2B5EF4-FFF2-40B4-BE49-F238E27FC236}">
                    <a16:creationId xmlns:a16="http://schemas.microsoft.com/office/drawing/2014/main" id="{C9233F54-9E29-48FD-A47B-68AB9A23A7C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5" y="2917"/>
                <a:ext cx="278" cy="726"/>
                <a:chOff x="353" y="1616"/>
                <a:chExt cx="363" cy="998"/>
              </a:xfrm>
            </p:grpSpPr>
            <p:sp>
              <p:nvSpPr>
                <p:cNvPr id="18651" name="AutoShape 219">
                  <a:extLst>
                    <a:ext uri="{FF2B5EF4-FFF2-40B4-BE49-F238E27FC236}">
                      <a16:creationId xmlns:a16="http://schemas.microsoft.com/office/drawing/2014/main" id="{CA5AF94B-7D4B-4306-8F1F-F40420CEA0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52" name="Freeform 220">
                  <a:extLst>
                    <a:ext uri="{FF2B5EF4-FFF2-40B4-BE49-F238E27FC236}">
                      <a16:creationId xmlns:a16="http://schemas.microsoft.com/office/drawing/2014/main" id="{0B226479-4B88-4D9C-95D6-702779002B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653" name="Group 221">
                <a:extLst>
                  <a:ext uri="{FF2B5EF4-FFF2-40B4-BE49-F238E27FC236}">
                    <a16:creationId xmlns:a16="http://schemas.microsoft.com/office/drawing/2014/main" id="{F7EAAFF7-3B97-4BB8-9924-801CED02105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4" y="3113"/>
                <a:ext cx="278" cy="726"/>
                <a:chOff x="353" y="1616"/>
                <a:chExt cx="363" cy="998"/>
              </a:xfrm>
            </p:grpSpPr>
            <p:sp>
              <p:nvSpPr>
                <p:cNvPr id="18654" name="AutoShape 222">
                  <a:extLst>
                    <a:ext uri="{FF2B5EF4-FFF2-40B4-BE49-F238E27FC236}">
                      <a16:creationId xmlns:a16="http://schemas.microsoft.com/office/drawing/2014/main" id="{73265467-7021-4FCB-B133-D385D9EEFD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55" name="Freeform 223">
                  <a:extLst>
                    <a:ext uri="{FF2B5EF4-FFF2-40B4-BE49-F238E27FC236}">
                      <a16:creationId xmlns:a16="http://schemas.microsoft.com/office/drawing/2014/main" id="{F8E3D8CA-033F-449C-8724-3B3735A81C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8656" name="Group 224">
              <a:extLst>
                <a:ext uri="{FF2B5EF4-FFF2-40B4-BE49-F238E27FC236}">
                  <a16:creationId xmlns:a16="http://schemas.microsoft.com/office/drawing/2014/main" id="{C4CBE004-E56D-469F-9415-06EC3B1B9E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3702"/>
              <a:ext cx="3358" cy="273"/>
              <a:chOff x="262" y="3702"/>
              <a:chExt cx="3358" cy="273"/>
            </a:xfrm>
          </p:grpSpPr>
          <p:sp>
            <p:nvSpPr>
              <p:cNvPr id="18657" name="Rectangle 225" descr="れんが (横)">
                <a:extLst>
                  <a:ext uri="{FF2B5EF4-FFF2-40B4-BE49-F238E27FC236}">
                    <a16:creationId xmlns:a16="http://schemas.microsoft.com/office/drawing/2014/main" id="{82B39E11-8197-44A6-A4BF-26B6B30137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748"/>
                <a:ext cx="1316" cy="227"/>
              </a:xfrm>
              <a:prstGeom prst="rect">
                <a:avLst/>
              </a:prstGeom>
              <a:pattFill prst="horzBrick">
                <a:fgClr>
                  <a:srgbClr val="CC9900"/>
                </a:fgClr>
                <a:bgClr>
                  <a:srgbClr val="CC33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58" name="Rectangle 226" descr="れんが (横)">
                <a:extLst>
                  <a:ext uri="{FF2B5EF4-FFF2-40B4-BE49-F238E27FC236}">
                    <a16:creationId xmlns:a16="http://schemas.microsoft.com/office/drawing/2014/main" id="{A1C0305B-71B9-4034-ACA6-F00F96DC4B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702"/>
                <a:ext cx="91" cy="273"/>
              </a:xfrm>
              <a:prstGeom prst="rect">
                <a:avLst/>
              </a:prstGeom>
              <a:pattFill prst="horzBrick">
                <a:fgClr>
                  <a:srgbClr val="CC9900"/>
                </a:fgClr>
                <a:bgClr>
                  <a:srgbClr val="CC33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59" name="Rectangle 227" descr="れんが (横)">
                <a:extLst>
                  <a:ext uri="{FF2B5EF4-FFF2-40B4-BE49-F238E27FC236}">
                    <a16:creationId xmlns:a16="http://schemas.microsoft.com/office/drawing/2014/main" id="{9422639B-4FAC-4A05-8D68-53EED7DB7F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3748"/>
                <a:ext cx="1316" cy="227"/>
              </a:xfrm>
              <a:prstGeom prst="rect">
                <a:avLst/>
              </a:prstGeom>
              <a:pattFill prst="horzBrick">
                <a:fgClr>
                  <a:srgbClr val="CC9900"/>
                </a:fgClr>
                <a:bgClr>
                  <a:srgbClr val="CC33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0" name="Rectangle 228" descr="れんが (横)">
                <a:extLst>
                  <a:ext uri="{FF2B5EF4-FFF2-40B4-BE49-F238E27FC236}">
                    <a16:creationId xmlns:a16="http://schemas.microsoft.com/office/drawing/2014/main" id="{5D4C9DD3-D0D3-4909-B724-514D07F4DD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3702"/>
                <a:ext cx="91" cy="273"/>
              </a:xfrm>
              <a:prstGeom prst="rect">
                <a:avLst/>
              </a:prstGeom>
              <a:pattFill prst="horzBrick">
                <a:fgClr>
                  <a:srgbClr val="CC9900"/>
                </a:fgClr>
                <a:bgClr>
                  <a:srgbClr val="CC33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1" name="Rectangle 229" descr="縦線 (太)">
                <a:extLst>
                  <a:ext uri="{FF2B5EF4-FFF2-40B4-BE49-F238E27FC236}">
                    <a16:creationId xmlns:a16="http://schemas.microsoft.com/office/drawing/2014/main" id="{05656422-E5D8-4A98-8FAB-AD64B2ECC9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793"/>
                <a:ext cx="726" cy="181"/>
              </a:xfrm>
              <a:prstGeom prst="rect">
                <a:avLst/>
              </a:prstGeom>
              <a:pattFill prst="dkVert">
                <a:fgClr>
                  <a:srgbClr val="333333">
                    <a:alpha val="50000"/>
                  </a:srgbClr>
                </a:fgClr>
                <a:bgClr>
                  <a:schemeClr val="bg1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2" name="Rectangle 230">
                <a:extLst>
                  <a:ext uri="{FF2B5EF4-FFF2-40B4-BE49-F238E27FC236}">
                    <a16:creationId xmlns:a16="http://schemas.microsoft.com/office/drawing/2014/main" id="{698CCC4A-EAC0-4C47-A8DB-78B43EF643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793"/>
                <a:ext cx="726" cy="45"/>
              </a:xfrm>
              <a:prstGeom prst="rect">
                <a:avLst/>
              </a:prstGeom>
              <a:solidFill>
                <a:schemeClr val="tx2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3" name="Rectangle 231">
                <a:extLst>
                  <a:ext uri="{FF2B5EF4-FFF2-40B4-BE49-F238E27FC236}">
                    <a16:creationId xmlns:a16="http://schemas.microsoft.com/office/drawing/2014/main" id="{AFEF7155-B0FD-40DF-9A08-901BFD3084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702"/>
                <a:ext cx="91" cy="273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>
                      <a:alpha val="10001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64" name="Rectangle 232">
                <a:extLst>
                  <a:ext uri="{FF2B5EF4-FFF2-40B4-BE49-F238E27FC236}">
                    <a16:creationId xmlns:a16="http://schemas.microsoft.com/office/drawing/2014/main" id="{FF6F9086-CF3F-457D-86CA-834CF032B4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3702"/>
                <a:ext cx="91" cy="273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>
                      <a:alpha val="10001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665" name="AutoShape 233">
              <a:extLst>
                <a:ext uri="{FF2B5EF4-FFF2-40B4-BE49-F238E27FC236}">
                  <a16:creationId xmlns:a16="http://schemas.microsoft.com/office/drawing/2014/main" id="{DAA7512B-B61A-488F-9DC3-7DD6848317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1344"/>
              <a:ext cx="317" cy="226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93300">
                    <a:gamma/>
                    <a:shade val="46275"/>
                    <a:invGamma/>
                  </a:srgbClr>
                </a:gs>
                <a:gs pos="50000">
                  <a:srgbClr val="993300"/>
                </a:gs>
                <a:gs pos="100000">
                  <a:srgbClr val="9933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6" name="AutoShape 234">
              <a:extLst>
                <a:ext uri="{FF2B5EF4-FFF2-40B4-BE49-F238E27FC236}">
                  <a16:creationId xmlns:a16="http://schemas.microsoft.com/office/drawing/2014/main" id="{E0331D0C-AA19-445F-A773-A4801B12CD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981"/>
              <a:ext cx="317" cy="226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93300">
                    <a:gamma/>
                    <a:shade val="46275"/>
                    <a:invGamma/>
                  </a:srgbClr>
                </a:gs>
                <a:gs pos="50000">
                  <a:srgbClr val="993300"/>
                </a:gs>
                <a:gs pos="100000">
                  <a:srgbClr val="9933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7" name="AutoShape 235">
              <a:extLst>
                <a:ext uri="{FF2B5EF4-FFF2-40B4-BE49-F238E27FC236}">
                  <a16:creationId xmlns:a16="http://schemas.microsoft.com/office/drawing/2014/main" id="{74C92A06-4AC2-4C64-A8C5-BA70AF2D33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344"/>
              <a:ext cx="317" cy="226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93300">
                    <a:gamma/>
                    <a:shade val="46275"/>
                    <a:invGamma/>
                  </a:srgbClr>
                </a:gs>
                <a:gs pos="50000">
                  <a:srgbClr val="993300"/>
                </a:gs>
                <a:gs pos="100000">
                  <a:srgbClr val="9933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8" name="AutoShape 236">
              <a:extLst>
                <a:ext uri="{FF2B5EF4-FFF2-40B4-BE49-F238E27FC236}">
                  <a16:creationId xmlns:a16="http://schemas.microsoft.com/office/drawing/2014/main" id="{3D0F1852-D666-469F-BCA8-18E3F52099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981"/>
              <a:ext cx="317" cy="226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93300">
                    <a:gamma/>
                    <a:shade val="46275"/>
                    <a:invGamma/>
                  </a:srgbClr>
                </a:gs>
                <a:gs pos="50000">
                  <a:srgbClr val="993300"/>
                </a:gs>
                <a:gs pos="100000">
                  <a:srgbClr val="9933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9" name="AutoShape 237">
              <a:extLst>
                <a:ext uri="{FF2B5EF4-FFF2-40B4-BE49-F238E27FC236}">
                  <a16:creationId xmlns:a16="http://schemas.microsoft.com/office/drawing/2014/main" id="{6E0D115E-A37A-4910-9095-5AFEFB8BBC2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714" y="1525"/>
              <a:ext cx="91" cy="91"/>
            </a:xfrm>
            <a:prstGeom prst="flowChartDelay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0" name="AutoShape 238">
              <a:extLst>
                <a:ext uri="{FF2B5EF4-FFF2-40B4-BE49-F238E27FC236}">
                  <a16:creationId xmlns:a16="http://schemas.microsoft.com/office/drawing/2014/main" id="{4536FE1D-0F44-4DD3-8811-503D0364CA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076" y="1525"/>
              <a:ext cx="91" cy="91"/>
            </a:xfrm>
            <a:prstGeom prst="flowChartDelay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671" name="Group 239">
            <a:extLst>
              <a:ext uri="{FF2B5EF4-FFF2-40B4-BE49-F238E27FC236}">
                <a16:creationId xmlns:a16="http://schemas.microsoft.com/office/drawing/2014/main" id="{8E6ACF08-99FA-45E1-9239-1A78808F2602}"/>
              </a:ext>
            </a:extLst>
          </p:cNvPr>
          <p:cNvGrpSpPr>
            <a:grpSpLocks/>
          </p:cNvGrpSpPr>
          <p:nvPr/>
        </p:nvGrpSpPr>
        <p:grpSpPr bwMode="auto">
          <a:xfrm>
            <a:off x="6034088" y="1052513"/>
            <a:ext cx="1584325" cy="1347787"/>
            <a:chOff x="262" y="1117"/>
            <a:chExt cx="3358" cy="2858"/>
          </a:xfrm>
        </p:grpSpPr>
        <p:sp>
          <p:nvSpPr>
            <p:cNvPr id="18672" name="Freeform 240">
              <a:extLst>
                <a:ext uri="{FF2B5EF4-FFF2-40B4-BE49-F238E27FC236}">
                  <a16:creationId xmlns:a16="http://schemas.microsoft.com/office/drawing/2014/main" id="{D997A399-444F-4770-8AD1-8C9780E0583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39" y="2659"/>
              <a:ext cx="681" cy="1315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73" name="Freeform 241">
              <a:extLst>
                <a:ext uri="{FF2B5EF4-FFF2-40B4-BE49-F238E27FC236}">
                  <a16:creationId xmlns:a16="http://schemas.microsoft.com/office/drawing/2014/main" id="{3DD0AEA0-CCDD-416C-8347-811B3B43D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2659"/>
              <a:ext cx="681" cy="1315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74" name="AutoShape 242">
              <a:extLst>
                <a:ext uri="{FF2B5EF4-FFF2-40B4-BE49-F238E27FC236}">
                  <a16:creationId xmlns:a16="http://schemas.microsoft.com/office/drawing/2014/main" id="{551E6797-05C3-4E63-9608-7605FB65D23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" y="2795"/>
              <a:ext cx="3357" cy="1180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5" name="AutoShape 243">
              <a:extLst>
                <a:ext uri="{FF2B5EF4-FFF2-40B4-BE49-F238E27FC236}">
                  <a16:creationId xmlns:a16="http://schemas.microsoft.com/office/drawing/2014/main" id="{F1E7548B-24A9-48D4-AED0-9AACE09E67A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669" y="1117"/>
              <a:ext cx="544" cy="45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EAEAEA">
                    <a:gamma/>
                    <a:tint val="60392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6" name="Freeform 244">
              <a:extLst>
                <a:ext uri="{FF2B5EF4-FFF2-40B4-BE49-F238E27FC236}">
                  <a16:creationId xmlns:a16="http://schemas.microsoft.com/office/drawing/2014/main" id="{E7B9CD14-0846-433C-A674-E6DDBEF70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" y="1163"/>
              <a:ext cx="1996" cy="1632"/>
            </a:xfrm>
            <a:custGeom>
              <a:avLst/>
              <a:gdLst>
                <a:gd name="T0" fmla="*/ 1996 w 1996"/>
                <a:gd name="T1" fmla="*/ 1632 h 1632"/>
                <a:gd name="T2" fmla="*/ 0 w 1996"/>
                <a:gd name="T3" fmla="*/ 1632 h 1632"/>
                <a:gd name="T4" fmla="*/ 0 w 1996"/>
                <a:gd name="T5" fmla="*/ 589 h 1632"/>
                <a:gd name="T6" fmla="*/ 726 w 1996"/>
                <a:gd name="T7" fmla="*/ 589 h 1632"/>
                <a:gd name="T8" fmla="*/ 726 w 1996"/>
                <a:gd name="T9" fmla="*/ 0 h 1632"/>
                <a:gd name="T10" fmla="*/ 1270 w 1996"/>
                <a:gd name="T11" fmla="*/ 0 h 1632"/>
                <a:gd name="T12" fmla="*/ 1270 w 1996"/>
                <a:gd name="T13" fmla="*/ 589 h 1632"/>
                <a:gd name="T14" fmla="*/ 1996 w 1996"/>
                <a:gd name="T15" fmla="*/ 589 h 1632"/>
                <a:gd name="T16" fmla="*/ 1996 w 1996"/>
                <a:gd name="T17" fmla="*/ 1632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6" h="1632">
                  <a:moveTo>
                    <a:pt x="1996" y="1632"/>
                  </a:moveTo>
                  <a:lnTo>
                    <a:pt x="0" y="1632"/>
                  </a:lnTo>
                  <a:lnTo>
                    <a:pt x="0" y="589"/>
                  </a:lnTo>
                  <a:lnTo>
                    <a:pt x="726" y="589"/>
                  </a:lnTo>
                  <a:lnTo>
                    <a:pt x="726" y="0"/>
                  </a:lnTo>
                  <a:lnTo>
                    <a:pt x="1270" y="0"/>
                  </a:lnTo>
                  <a:lnTo>
                    <a:pt x="1270" y="589"/>
                  </a:lnTo>
                  <a:lnTo>
                    <a:pt x="1996" y="589"/>
                  </a:lnTo>
                  <a:lnTo>
                    <a:pt x="1996" y="1632"/>
                  </a:lnTo>
                  <a:close/>
                </a:path>
              </a:pathLst>
            </a:cu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8677" name="Group 245">
              <a:extLst>
                <a:ext uri="{FF2B5EF4-FFF2-40B4-BE49-F238E27FC236}">
                  <a16:creationId xmlns:a16="http://schemas.microsoft.com/office/drawing/2014/main" id="{9C16A9B5-9FD7-49BE-A38B-B0DA4AE570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2523"/>
              <a:ext cx="453" cy="272"/>
              <a:chOff x="1578" y="2523"/>
              <a:chExt cx="726" cy="272"/>
            </a:xfrm>
          </p:grpSpPr>
          <p:sp>
            <p:nvSpPr>
              <p:cNvPr id="18678" name="Rectangle 246">
                <a:extLst>
                  <a:ext uri="{FF2B5EF4-FFF2-40B4-BE49-F238E27FC236}">
                    <a16:creationId xmlns:a16="http://schemas.microsoft.com/office/drawing/2014/main" id="{D216267A-69F5-49F2-AD1C-23FDC4E892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640"/>
                <a:ext cx="544" cy="155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79" name="Rectangle 247">
                <a:extLst>
                  <a:ext uri="{FF2B5EF4-FFF2-40B4-BE49-F238E27FC236}">
                    <a16:creationId xmlns:a16="http://schemas.microsoft.com/office/drawing/2014/main" id="{A8201917-BCAD-4919-A020-5527D28FBD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601"/>
                <a:ext cx="726" cy="39"/>
              </a:xfrm>
              <a:prstGeom prst="rect">
                <a:avLst/>
              </a:prstGeom>
              <a:gradFill rotWithShape="1">
                <a:gsLst>
                  <a:gs pos="0">
                    <a:srgbClr val="663300">
                      <a:gamma/>
                      <a:shade val="46275"/>
                      <a:invGamma/>
                    </a:srgbClr>
                  </a:gs>
                  <a:gs pos="50000">
                    <a:srgbClr val="663300"/>
                  </a:gs>
                  <a:gs pos="100000">
                    <a:srgbClr val="6633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80" name="AutoShape 248">
                <a:extLst>
                  <a:ext uri="{FF2B5EF4-FFF2-40B4-BE49-F238E27FC236}">
                    <a16:creationId xmlns:a16="http://schemas.microsoft.com/office/drawing/2014/main" id="{A1CD3940-1DE6-4947-9B45-089B883FBC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578" y="2523"/>
                <a:ext cx="726" cy="78"/>
              </a:xfrm>
              <a:custGeom>
                <a:avLst/>
                <a:gdLst>
                  <a:gd name="G0" fmla="+- 2223 0 0"/>
                  <a:gd name="G1" fmla="+- 21600 0 2223"/>
                  <a:gd name="G2" fmla="*/ 2223 1 2"/>
                  <a:gd name="G3" fmla="+- 21600 0 G2"/>
                  <a:gd name="G4" fmla="+/ 2223 21600 2"/>
                  <a:gd name="G5" fmla="+/ G1 0 2"/>
                  <a:gd name="G6" fmla="*/ 21600 21600 2223"/>
                  <a:gd name="G7" fmla="*/ G6 1 2"/>
                  <a:gd name="G8" fmla="+- 21600 0 G7"/>
                  <a:gd name="G9" fmla="*/ 21600 1 2"/>
                  <a:gd name="G10" fmla="+- 2223 0 G9"/>
                  <a:gd name="G11" fmla="?: G10 G8 0"/>
                  <a:gd name="G12" fmla="?: G10 G7 21600"/>
                  <a:gd name="T0" fmla="*/ 20488 w 21600"/>
                  <a:gd name="T1" fmla="*/ 10800 h 21600"/>
                  <a:gd name="T2" fmla="*/ 10800 w 21600"/>
                  <a:gd name="T3" fmla="*/ 21600 h 21600"/>
                  <a:gd name="T4" fmla="*/ 1112 w 21600"/>
                  <a:gd name="T5" fmla="*/ 10800 h 21600"/>
                  <a:gd name="T6" fmla="*/ 10800 w 21600"/>
                  <a:gd name="T7" fmla="*/ 0 h 21600"/>
                  <a:gd name="T8" fmla="*/ 2912 w 21600"/>
                  <a:gd name="T9" fmla="*/ 2912 h 21600"/>
                  <a:gd name="T10" fmla="*/ 18688 w 21600"/>
                  <a:gd name="T11" fmla="*/ 1868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223" y="21600"/>
                    </a:lnTo>
                    <a:lnTo>
                      <a:pt x="1937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6600">
                      <a:gamma/>
                      <a:shade val="59608"/>
                      <a:invGamma/>
                    </a:srgbClr>
                  </a:gs>
                  <a:gs pos="100000">
                    <a:srgbClr val="CC66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681" name="Rectangle 249">
              <a:extLst>
                <a:ext uri="{FF2B5EF4-FFF2-40B4-BE49-F238E27FC236}">
                  <a16:creationId xmlns:a16="http://schemas.microsoft.com/office/drawing/2014/main" id="{C8800AE8-640A-44BA-9C58-2CB049FFE7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1888"/>
              <a:ext cx="318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2" name="Rectangle 250">
              <a:extLst>
                <a:ext uri="{FF2B5EF4-FFF2-40B4-BE49-F238E27FC236}">
                  <a16:creationId xmlns:a16="http://schemas.microsoft.com/office/drawing/2014/main" id="{B7AC5803-61BA-4D74-91D6-FA46C5A620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748"/>
              <a:ext cx="1316" cy="227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3" name="Rectangle 251">
              <a:extLst>
                <a:ext uri="{FF2B5EF4-FFF2-40B4-BE49-F238E27FC236}">
                  <a16:creationId xmlns:a16="http://schemas.microsoft.com/office/drawing/2014/main" id="{69F5E41E-22C4-41A9-AE0E-BD3F667196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748"/>
              <a:ext cx="1316" cy="227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4" name="Rectangle 252">
              <a:extLst>
                <a:ext uri="{FF2B5EF4-FFF2-40B4-BE49-F238E27FC236}">
                  <a16:creationId xmlns:a16="http://schemas.microsoft.com/office/drawing/2014/main" id="{B02F1FA2-0EA3-42B4-B315-F02B49F4C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702"/>
              <a:ext cx="91" cy="2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685" name="Group 253">
              <a:extLst>
                <a:ext uri="{FF2B5EF4-FFF2-40B4-BE49-F238E27FC236}">
                  <a16:creationId xmlns:a16="http://schemas.microsoft.com/office/drawing/2014/main" id="{22EC8242-7570-4260-B373-4BAAE09753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3793"/>
              <a:ext cx="272" cy="181"/>
              <a:chOff x="1578" y="3793"/>
              <a:chExt cx="726" cy="181"/>
            </a:xfrm>
          </p:grpSpPr>
          <p:sp>
            <p:nvSpPr>
              <p:cNvPr id="18686" name="Rectangle 254" descr="縦線 (太)">
                <a:extLst>
                  <a:ext uri="{FF2B5EF4-FFF2-40B4-BE49-F238E27FC236}">
                    <a16:creationId xmlns:a16="http://schemas.microsoft.com/office/drawing/2014/main" id="{DD478CFD-68C8-44E3-95D7-054F0C55BF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793"/>
                <a:ext cx="726" cy="181"/>
              </a:xfrm>
              <a:prstGeom prst="rect">
                <a:avLst/>
              </a:prstGeom>
              <a:pattFill prst="dkVert">
                <a:fgClr>
                  <a:srgbClr val="333333">
                    <a:alpha val="50000"/>
                  </a:srgbClr>
                </a:fgClr>
                <a:bgClr>
                  <a:schemeClr val="bg1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87" name="Rectangle 255">
                <a:extLst>
                  <a:ext uri="{FF2B5EF4-FFF2-40B4-BE49-F238E27FC236}">
                    <a16:creationId xmlns:a16="http://schemas.microsoft.com/office/drawing/2014/main" id="{0A1D7B72-7541-464C-80F9-E5F540D4EE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793"/>
                <a:ext cx="726" cy="45"/>
              </a:xfrm>
              <a:prstGeom prst="rect">
                <a:avLst/>
              </a:prstGeom>
              <a:solidFill>
                <a:schemeClr val="tx2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688" name="Rectangle 256">
              <a:extLst>
                <a:ext uri="{FF2B5EF4-FFF2-40B4-BE49-F238E27FC236}">
                  <a16:creationId xmlns:a16="http://schemas.microsoft.com/office/drawing/2014/main" id="{087BD27D-378D-479A-9631-9711328AC5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1888"/>
              <a:ext cx="318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9" name="Rectangle 257">
              <a:extLst>
                <a:ext uri="{FF2B5EF4-FFF2-40B4-BE49-F238E27FC236}">
                  <a16:creationId xmlns:a16="http://schemas.microsoft.com/office/drawing/2014/main" id="{24F16A76-BD43-4049-A4EC-E1632CD764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205"/>
              <a:ext cx="318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0" name="Rectangle 258">
              <a:extLst>
                <a:ext uri="{FF2B5EF4-FFF2-40B4-BE49-F238E27FC236}">
                  <a16:creationId xmlns:a16="http://schemas.microsoft.com/office/drawing/2014/main" id="{8FC413F4-DF2C-46A2-9B22-E40A542C6A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2205"/>
              <a:ext cx="318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1" name="Rectangle 259">
              <a:extLst>
                <a:ext uri="{FF2B5EF4-FFF2-40B4-BE49-F238E27FC236}">
                  <a16:creationId xmlns:a16="http://schemas.microsoft.com/office/drawing/2014/main" id="{10336386-ED31-4A78-8FCC-9A873AEDEA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523"/>
              <a:ext cx="318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2" name="Rectangle 260">
              <a:extLst>
                <a:ext uri="{FF2B5EF4-FFF2-40B4-BE49-F238E27FC236}">
                  <a16:creationId xmlns:a16="http://schemas.microsoft.com/office/drawing/2014/main" id="{F1A2D67E-5229-47C9-B38D-4E647A33A6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2523"/>
              <a:ext cx="318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3" name="Rectangle 261">
              <a:extLst>
                <a:ext uri="{FF2B5EF4-FFF2-40B4-BE49-F238E27FC236}">
                  <a16:creationId xmlns:a16="http://schemas.microsoft.com/office/drawing/2014/main" id="{E40797DF-1818-4477-8DD2-7E41C5AE4D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888"/>
              <a:ext cx="318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4" name="Rectangle 262">
              <a:extLst>
                <a:ext uri="{FF2B5EF4-FFF2-40B4-BE49-F238E27FC236}">
                  <a16:creationId xmlns:a16="http://schemas.microsoft.com/office/drawing/2014/main" id="{1B9C156E-4001-4F2B-885D-92AB34A869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1888"/>
              <a:ext cx="318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5" name="Rectangle 263">
              <a:extLst>
                <a:ext uri="{FF2B5EF4-FFF2-40B4-BE49-F238E27FC236}">
                  <a16:creationId xmlns:a16="http://schemas.microsoft.com/office/drawing/2014/main" id="{75307E2B-E913-456B-9E82-B3D783DACE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205"/>
              <a:ext cx="318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6" name="Rectangle 264">
              <a:extLst>
                <a:ext uri="{FF2B5EF4-FFF2-40B4-BE49-F238E27FC236}">
                  <a16:creationId xmlns:a16="http://schemas.microsoft.com/office/drawing/2014/main" id="{F1AAF1CC-11EC-4C2A-80D2-5302E446DB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2205"/>
              <a:ext cx="318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7" name="Rectangle 265">
              <a:extLst>
                <a:ext uri="{FF2B5EF4-FFF2-40B4-BE49-F238E27FC236}">
                  <a16:creationId xmlns:a16="http://schemas.microsoft.com/office/drawing/2014/main" id="{6E5EFD78-AB62-4693-B0C5-CAD04B5EBB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523"/>
              <a:ext cx="318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8" name="Rectangle 266">
              <a:extLst>
                <a:ext uri="{FF2B5EF4-FFF2-40B4-BE49-F238E27FC236}">
                  <a16:creationId xmlns:a16="http://schemas.microsoft.com/office/drawing/2014/main" id="{B52202FC-C059-49A0-91A5-287DFF9D47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2523"/>
              <a:ext cx="318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699" name="Group 267">
              <a:extLst>
                <a:ext uri="{FF2B5EF4-FFF2-40B4-BE49-F238E27FC236}">
                  <a16:creationId xmlns:a16="http://schemas.microsoft.com/office/drawing/2014/main" id="{6D3A266F-9EB5-4637-A60A-A2DC7BC478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3793"/>
              <a:ext cx="272" cy="181"/>
              <a:chOff x="1578" y="3793"/>
              <a:chExt cx="726" cy="181"/>
            </a:xfrm>
          </p:grpSpPr>
          <p:sp>
            <p:nvSpPr>
              <p:cNvPr id="18700" name="Rectangle 268" descr="縦線 (太)">
                <a:extLst>
                  <a:ext uri="{FF2B5EF4-FFF2-40B4-BE49-F238E27FC236}">
                    <a16:creationId xmlns:a16="http://schemas.microsoft.com/office/drawing/2014/main" id="{F6FB38ED-4285-4816-A3ED-022B4734CF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793"/>
                <a:ext cx="726" cy="181"/>
              </a:xfrm>
              <a:prstGeom prst="rect">
                <a:avLst/>
              </a:prstGeom>
              <a:pattFill prst="dkVert">
                <a:fgClr>
                  <a:srgbClr val="333333">
                    <a:alpha val="50000"/>
                  </a:srgbClr>
                </a:fgClr>
                <a:bgClr>
                  <a:schemeClr val="bg1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01" name="Rectangle 269">
                <a:extLst>
                  <a:ext uri="{FF2B5EF4-FFF2-40B4-BE49-F238E27FC236}">
                    <a16:creationId xmlns:a16="http://schemas.microsoft.com/office/drawing/2014/main" id="{5518703C-8D43-4DDB-A68A-441D9E5DA1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793"/>
                <a:ext cx="726" cy="45"/>
              </a:xfrm>
              <a:prstGeom prst="rect">
                <a:avLst/>
              </a:prstGeom>
              <a:solidFill>
                <a:schemeClr val="tx2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702" name="Rectangle 270">
              <a:extLst>
                <a:ext uri="{FF2B5EF4-FFF2-40B4-BE49-F238E27FC236}">
                  <a16:creationId xmlns:a16="http://schemas.microsoft.com/office/drawing/2014/main" id="{3108D9B4-7EDB-4120-B20A-AF97460C1D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702"/>
              <a:ext cx="91" cy="2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703" name="Group 271">
              <a:extLst>
                <a:ext uri="{FF2B5EF4-FFF2-40B4-BE49-F238E27FC236}">
                  <a16:creationId xmlns:a16="http://schemas.microsoft.com/office/drawing/2014/main" id="{568B568E-7CCF-4247-9532-49378C1C59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2840"/>
              <a:ext cx="1225" cy="862"/>
              <a:chOff x="489" y="2840"/>
              <a:chExt cx="1225" cy="862"/>
            </a:xfrm>
          </p:grpSpPr>
          <p:sp>
            <p:nvSpPr>
              <p:cNvPr id="18704" name="Freeform 272">
                <a:extLst>
                  <a:ext uri="{FF2B5EF4-FFF2-40B4-BE49-F238E27FC236}">
                    <a16:creationId xmlns:a16="http://schemas.microsoft.com/office/drawing/2014/main" id="{81BCBD39-B81B-4C3C-870A-6394C9556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40"/>
                <a:ext cx="1225" cy="862"/>
              </a:xfrm>
              <a:custGeom>
                <a:avLst/>
                <a:gdLst>
                  <a:gd name="T0" fmla="*/ 499 w 1225"/>
                  <a:gd name="T1" fmla="*/ 0 h 862"/>
                  <a:gd name="T2" fmla="*/ 1225 w 1225"/>
                  <a:gd name="T3" fmla="*/ 0 h 862"/>
                  <a:gd name="T4" fmla="*/ 953 w 1225"/>
                  <a:gd name="T5" fmla="*/ 862 h 862"/>
                  <a:gd name="T6" fmla="*/ 0 w 1225"/>
                  <a:gd name="T7" fmla="*/ 862 h 862"/>
                  <a:gd name="T8" fmla="*/ 499 w 1225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5" h="862">
                    <a:moveTo>
                      <a:pt x="499" y="0"/>
                    </a:moveTo>
                    <a:lnTo>
                      <a:pt x="1225" y="0"/>
                    </a:lnTo>
                    <a:lnTo>
                      <a:pt x="953" y="862"/>
                    </a:lnTo>
                    <a:lnTo>
                      <a:pt x="0" y="862"/>
                    </a:lnTo>
                    <a:lnTo>
                      <a:pt x="499" y="0"/>
                    </a:lnTo>
                    <a:close/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05" name="Line 273">
                <a:extLst>
                  <a:ext uri="{FF2B5EF4-FFF2-40B4-BE49-F238E27FC236}">
                    <a16:creationId xmlns:a16="http://schemas.microsoft.com/office/drawing/2014/main" id="{FFAFE4BF-E86D-4F02-881B-8A8DBE757A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3" y="2840"/>
                <a:ext cx="408" cy="86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06" name="Line 274">
                <a:extLst>
                  <a:ext uri="{FF2B5EF4-FFF2-40B4-BE49-F238E27FC236}">
                    <a16:creationId xmlns:a16="http://schemas.microsoft.com/office/drawing/2014/main" id="{55E7C9F5-FE2F-47BE-95F6-5CC852BE36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" y="2931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07" name="Line 275">
                <a:extLst>
                  <a:ext uri="{FF2B5EF4-FFF2-40B4-BE49-F238E27FC236}">
                    <a16:creationId xmlns:a16="http://schemas.microsoft.com/office/drawing/2014/main" id="{A9EFE3CB-4AAE-4CCC-AB8D-217EF88148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" y="3507"/>
                <a:ext cx="916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08" name="Line 276">
                <a:extLst>
                  <a:ext uri="{FF2B5EF4-FFF2-40B4-BE49-F238E27FC236}">
                    <a16:creationId xmlns:a16="http://schemas.microsoft.com/office/drawing/2014/main" id="{B26E87EF-3132-4991-9948-6DF1C3C936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" y="3283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09" name="Line 277">
                <a:extLst>
                  <a:ext uri="{FF2B5EF4-FFF2-40B4-BE49-F238E27FC236}">
                    <a16:creationId xmlns:a16="http://schemas.microsoft.com/office/drawing/2014/main" id="{04DC305D-1668-4299-9C90-5C63E5DDE6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" y="3075"/>
                <a:ext cx="759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8710" name="Group 278">
              <a:extLst>
                <a:ext uri="{FF2B5EF4-FFF2-40B4-BE49-F238E27FC236}">
                  <a16:creationId xmlns:a16="http://schemas.microsoft.com/office/drawing/2014/main" id="{87D4D8F1-3046-44C9-BD81-2AAD857057B0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167" y="2840"/>
              <a:ext cx="1225" cy="862"/>
              <a:chOff x="489" y="2840"/>
              <a:chExt cx="1225" cy="862"/>
            </a:xfrm>
          </p:grpSpPr>
          <p:sp>
            <p:nvSpPr>
              <p:cNvPr id="18711" name="Freeform 279">
                <a:extLst>
                  <a:ext uri="{FF2B5EF4-FFF2-40B4-BE49-F238E27FC236}">
                    <a16:creationId xmlns:a16="http://schemas.microsoft.com/office/drawing/2014/main" id="{A4431611-E92D-428B-AE71-8B76A0443A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40"/>
                <a:ext cx="1225" cy="862"/>
              </a:xfrm>
              <a:custGeom>
                <a:avLst/>
                <a:gdLst>
                  <a:gd name="T0" fmla="*/ 499 w 1225"/>
                  <a:gd name="T1" fmla="*/ 0 h 862"/>
                  <a:gd name="T2" fmla="*/ 1225 w 1225"/>
                  <a:gd name="T3" fmla="*/ 0 h 862"/>
                  <a:gd name="T4" fmla="*/ 953 w 1225"/>
                  <a:gd name="T5" fmla="*/ 862 h 862"/>
                  <a:gd name="T6" fmla="*/ 0 w 1225"/>
                  <a:gd name="T7" fmla="*/ 862 h 862"/>
                  <a:gd name="T8" fmla="*/ 499 w 1225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5" h="862">
                    <a:moveTo>
                      <a:pt x="499" y="0"/>
                    </a:moveTo>
                    <a:lnTo>
                      <a:pt x="1225" y="0"/>
                    </a:lnTo>
                    <a:lnTo>
                      <a:pt x="953" y="862"/>
                    </a:lnTo>
                    <a:lnTo>
                      <a:pt x="0" y="862"/>
                    </a:lnTo>
                    <a:lnTo>
                      <a:pt x="499" y="0"/>
                    </a:lnTo>
                    <a:close/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12" name="Line 280">
                <a:extLst>
                  <a:ext uri="{FF2B5EF4-FFF2-40B4-BE49-F238E27FC236}">
                    <a16:creationId xmlns:a16="http://schemas.microsoft.com/office/drawing/2014/main" id="{9FED9A8C-393C-4F54-9BC9-51E4D518E4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3" y="2840"/>
                <a:ext cx="408" cy="86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13" name="Line 281">
                <a:extLst>
                  <a:ext uri="{FF2B5EF4-FFF2-40B4-BE49-F238E27FC236}">
                    <a16:creationId xmlns:a16="http://schemas.microsoft.com/office/drawing/2014/main" id="{5CE00DC3-15A3-4DAC-B465-7D1445AD43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" y="2931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14" name="Line 282">
                <a:extLst>
                  <a:ext uri="{FF2B5EF4-FFF2-40B4-BE49-F238E27FC236}">
                    <a16:creationId xmlns:a16="http://schemas.microsoft.com/office/drawing/2014/main" id="{17E7530C-25ED-46E6-A50C-0184C42C44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" y="3507"/>
                <a:ext cx="916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15" name="Line 283">
                <a:extLst>
                  <a:ext uri="{FF2B5EF4-FFF2-40B4-BE49-F238E27FC236}">
                    <a16:creationId xmlns:a16="http://schemas.microsoft.com/office/drawing/2014/main" id="{9588FEAE-ABF3-40A1-B728-CD119EE08C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" y="3283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16" name="Line 284">
                <a:extLst>
                  <a:ext uri="{FF2B5EF4-FFF2-40B4-BE49-F238E27FC236}">
                    <a16:creationId xmlns:a16="http://schemas.microsoft.com/office/drawing/2014/main" id="{6987B3D5-C025-44D8-A5E8-64E9D91341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" y="3075"/>
                <a:ext cx="759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8717" name="Rectangle 285">
              <a:extLst>
                <a:ext uri="{FF2B5EF4-FFF2-40B4-BE49-F238E27FC236}">
                  <a16:creationId xmlns:a16="http://schemas.microsoft.com/office/drawing/2014/main" id="{638E73B4-6AD7-43B3-B434-5B0B5394C2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1616"/>
              <a:ext cx="635" cy="136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18" name="Rectangle 286">
              <a:extLst>
                <a:ext uri="{FF2B5EF4-FFF2-40B4-BE49-F238E27FC236}">
                  <a16:creationId xmlns:a16="http://schemas.microsoft.com/office/drawing/2014/main" id="{758F4FA1-AEC8-4F00-9BF3-7AA17680F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616"/>
              <a:ext cx="681" cy="136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19" name="WordArt 287">
              <a:extLst>
                <a:ext uri="{FF2B5EF4-FFF2-40B4-BE49-F238E27FC236}">
                  <a16:creationId xmlns:a16="http://schemas.microsoft.com/office/drawing/2014/main" id="{FDB60207-6F2B-4BD3-9E32-029405ABFE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32" y="1632"/>
              <a:ext cx="528" cy="10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株式会社</a:t>
              </a:r>
            </a:p>
          </p:txBody>
        </p:sp>
        <p:sp>
          <p:nvSpPr>
            <p:cNvPr id="18720" name="WordArt 288">
              <a:extLst>
                <a:ext uri="{FF2B5EF4-FFF2-40B4-BE49-F238E27FC236}">
                  <a16:creationId xmlns:a16="http://schemas.microsoft.com/office/drawing/2014/main" id="{968DDA00-BE37-4581-BEC8-8009C946BB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52" y="1632"/>
              <a:ext cx="528" cy="10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□○△△</a:t>
              </a:r>
            </a:p>
          </p:txBody>
        </p:sp>
        <p:sp>
          <p:nvSpPr>
            <p:cNvPr id="18721" name="Rectangle 289">
              <a:extLst>
                <a:ext uri="{FF2B5EF4-FFF2-40B4-BE49-F238E27FC236}">
                  <a16:creationId xmlns:a16="http://schemas.microsoft.com/office/drawing/2014/main" id="{D980E24B-2156-41A7-AA21-5800FF957C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888"/>
              <a:ext cx="363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927" name="Group 495">
            <a:extLst>
              <a:ext uri="{FF2B5EF4-FFF2-40B4-BE49-F238E27FC236}">
                <a16:creationId xmlns:a16="http://schemas.microsoft.com/office/drawing/2014/main" id="{A816CD56-8180-415C-B8AD-261EFBBA21A3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1341438"/>
            <a:ext cx="1584325" cy="1047750"/>
            <a:chOff x="262" y="1752"/>
            <a:chExt cx="3358" cy="2223"/>
          </a:xfrm>
        </p:grpSpPr>
        <p:grpSp>
          <p:nvGrpSpPr>
            <p:cNvPr id="18928" name="Group 496">
              <a:extLst>
                <a:ext uri="{FF2B5EF4-FFF2-40B4-BE49-F238E27FC236}">
                  <a16:creationId xmlns:a16="http://schemas.microsoft.com/office/drawing/2014/main" id="{2614FE18-CDDB-48E1-B5C2-7FAE0EB37F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1842"/>
              <a:ext cx="3358" cy="2133"/>
              <a:chOff x="262" y="1842"/>
              <a:chExt cx="3358" cy="2133"/>
            </a:xfrm>
          </p:grpSpPr>
          <p:sp>
            <p:nvSpPr>
              <p:cNvPr id="18929" name="Rectangle 497">
                <a:extLst>
                  <a:ext uri="{FF2B5EF4-FFF2-40B4-BE49-F238E27FC236}">
                    <a16:creationId xmlns:a16="http://schemas.microsoft.com/office/drawing/2014/main" id="{8693DA39-A292-4A86-9B45-6D3863D919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842"/>
                <a:ext cx="2087" cy="953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4431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30" name="Freeform 498" descr="れんが (横)">
                <a:extLst>
                  <a:ext uri="{FF2B5EF4-FFF2-40B4-BE49-F238E27FC236}">
                    <a16:creationId xmlns:a16="http://schemas.microsoft.com/office/drawing/2014/main" id="{7484D1A5-2C9E-4EEA-8F96-7A6271D755E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939" y="2659"/>
                <a:ext cx="681" cy="1315"/>
              </a:xfrm>
              <a:custGeom>
                <a:avLst/>
                <a:gdLst>
                  <a:gd name="T0" fmla="*/ 0 w 681"/>
                  <a:gd name="T1" fmla="*/ 1315 h 1315"/>
                  <a:gd name="T2" fmla="*/ 681 w 681"/>
                  <a:gd name="T3" fmla="*/ 136 h 1315"/>
                  <a:gd name="T4" fmla="*/ 681 w 681"/>
                  <a:gd name="T5" fmla="*/ 0 h 1315"/>
                  <a:gd name="T6" fmla="*/ 0 w 681"/>
                  <a:gd name="T7" fmla="*/ 1089 h 1315"/>
                  <a:gd name="T8" fmla="*/ 0 w 681"/>
                  <a:gd name="T9" fmla="*/ 1315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1" h="1315">
                    <a:moveTo>
                      <a:pt x="0" y="1315"/>
                    </a:moveTo>
                    <a:lnTo>
                      <a:pt x="681" y="136"/>
                    </a:lnTo>
                    <a:lnTo>
                      <a:pt x="681" y="0"/>
                    </a:lnTo>
                    <a:lnTo>
                      <a:pt x="0" y="1089"/>
                    </a:lnTo>
                    <a:lnTo>
                      <a:pt x="0" y="1315"/>
                    </a:lnTo>
                    <a:close/>
                  </a:path>
                </a:pathLst>
              </a:custGeom>
              <a:pattFill prst="horzBrick">
                <a:fgClr>
                  <a:srgbClr val="993300"/>
                </a:fgClr>
                <a:bgClr>
                  <a:srgbClr val="CC99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931" name="Freeform 499" descr="れんが (横)">
                <a:extLst>
                  <a:ext uri="{FF2B5EF4-FFF2-40B4-BE49-F238E27FC236}">
                    <a16:creationId xmlns:a16="http://schemas.microsoft.com/office/drawing/2014/main" id="{8A822B49-AF32-453E-B8F6-826514C173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" y="2659"/>
                <a:ext cx="681" cy="1315"/>
              </a:xfrm>
              <a:custGeom>
                <a:avLst/>
                <a:gdLst>
                  <a:gd name="T0" fmla="*/ 0 w 681"/>
                  <a:gd name="T1" fmla="*/ 1315 h 1315"/>
                  <a:gd name="T2" fmla="*/ 681 w 681"/>
                  <a:gd name="T3" fmla="*/ 136 h 1315"/>
                  <a:gd name="T4" fmla="*/ 681 w 681"/>
                  <a:gd name="T5" fmla="*/ 0 h 1315"/>
                  <a:gd name="T6" fmla="*/ 0 w 681"/>
                  <a:gd name="T7" fmla="*/ 1089 h 1315"/>
                  <a:gd name="T8" fmla="*/ 0 w 681"/>
                  <a:gd name="T9" fmla="*/ 1315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1" h="1315">
                    <a:moveTo>
                      <a:pt x="0" y="1315"/>
                    </a:moveTo>
                    <a:lnTo>
                      <a:pt x="681" y="136"/>
                    </a:lnTo>
                    <a:lnTo>
                      <a:pt x="681" y="0"/>
                    </a:lnTo>
                    <a:lnTo>
                      <a:pt x="0" y="1089"/>
                    </a:lnTo>
                    <a:lnTo>
                      <a:pt x="0" y="1315"/>
                    </a:lnTo>
                    <a:close/>
                  </a:path>
                </a:pathLst>
              </a:custGeom>
              <a:pattFill prst="horzBrick">
                <a:fgClr>
                  <a:srgbClr val="993300"/>
                </a:fgClr>
                <a:bgClr>
                  <a:srgbClr val="CC99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932" name="AutoShape 500">
                <a:extLst>
                  <a:ext uri="{FF2B5EF4-FFF2-40B4-BE49-F238E27FC236}">
                    <a16:creationId xmlns:a16="http://schemas.microsoft.com/office/drawing/2014/main" id="{E0CBE313-AF73-4D30-B1DD-D18D0040A4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62" y="2795"/>
                <a:ext cx="3357" cy="1180"/>
              </a:xfrm>
              <a:custGeom>
                <a:avLst/>
                <a:gdLst>
                  <a:gd name="G0" fmla="+- 4336 0 0"/>
                  <a:gd name="G1" fmla="+- 21600 0 4336"/>
                  <a:gd name="G2" fmla="*/ 4336 1 2"/>
                  <a:gd name="G3" fmla="+- 21600 0 G2"/>
                  <a:gd name="G4" fmla="+/ 4336 21600 2"/>
                  <a:gd name="G5" fmla="+/ G1 0 2"/>
                  <a:gd name="G6" fmla="*/ 21600 21600 4336"/>
                  <a:gd name="G7" fmla="*/ G6 1 2"/>
                  <a:gd name="G8" fmla="+- 21600 0 G7"/>
                  <a:gd name="G9" fmla="*/ 21600 1 2"/>
                  <a:gd name="G10" fmla="+- 4336 0 G9"/>
                  <a:gd name="G11" fmla="?: G10 G8 0"/>
                  <a:gd name="G12" fmla="?: G10 G7 21600"/>
                  <a:gd name="T0" fmla="*/ 19432 w 21600"/>
                  <a:gd name="T1" fmla="*/ 10800 h 21600"/>
                  <a:gd name="T2" fmla="*/ 10800 w 21600"/>
                  <a:gd name="T3" fmla="*/ 21600 h 21600"/>
                  <a:gd name="T4" fmla="*/ 2168 w 21600"/>
                  <a:gd name="T5" fmla="*/ 10800 h 21600"/>
                  <a:gd name="T6" fmla="*/ 10800 w 21600"/>
                  <a:gd name="T7" fmla="*/ 0 h 21600"/>
                  <a:gd name="T8" fmla="*/ 3968 w 21600"/>
                  <a:gd name="T9" fmla="*/ 3968 h 21600"/>
                  <a:gd name="T10" fmla="*/ 17632 w 21600"/>
                  <a:gd name="T11" fmla="*/ 17632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336" y="21600"/>
                    </a:lnTo>
                    <a:lnTo>
                      <a:pt x="1726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100000">
                    <a:srgbClr val="CC66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8933" name="Group 501">
                <a:extLst>
                  <a:ext uri="{FF2B5EF4-FFF2-40B4-BE49-F238E27FC236}">
                    <a16:creationId xmlns:a16="http://schemas.microsoft.com/office/drawing/2014/main" id="{8B04EEC3-8FC5-44A1-989B-4200CAA571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14" y="2523"/>
                <a:ext cx="453" cy="272"/>
                <a:chOff x="1578" y="2523"/>
                <a:chExt cx="726" cy="272"/>
              </a:xfrm>
            </p:grpSpPr>
            <p:sp>
              <p:nvSpPr>
                <p:cNvPr id="18934" name="Rectangle 502">
                  <a:extLst>
                    <a:ext uri="{FF2B5EF4-FFF2-40B4-BE49-F238E27FC236}">
                      <a16:creationId xmlns:a16="http://schemas.microsoft.com/office/drawing/2014/main" id="{BFCD47B7-93D7-4674-8136-28FCD870E0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2640"/>
                  <a:ext cx="544" cy="155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>
                        <a:gamma/>
                        <a:tint val="0"/>
                        <a:invGamma/>
                      </a:srgbClr>
                    </a:gs>
                    <a:gs pos="100000">
                      <a:srgbClr val="66CCFF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35" name="Rectangle 503">
                  <a:extLst>
                    <a:ext uri="{FF2B5EF4-FFF2-40B4-BE49-F238E27FC236}">
                      <a16:creationId xmlns:a16="http://schemas.microsoft.com/office/drawing/2014/main" id="{DF151576-D6CB-4C99-9E0E-11132B774F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2601"/>
                  <a:ext cx="726" cy="39"/>
                </a:xfrm>
                <a:prstGeom prst="rect">
                  <a:avLst/>
                </a:prstGeom>
                <a:gradFill rotWithShape="1">
                  <a:gsLst>
                    <a:gs pos="0">
                      <a:srgbClr val="CC3300">
                        <a:gamma/>
                        <a:tint val="0"/>
                        <a:invGamma/>
                      </a:srgbClr>
                    </a:gs>
                    <a:gs pos="100000">
                      <a:srgbClr val="CC3300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C0C0C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36" name="AutoShape 504">
                  <a:extLst>
                    <a:ext uri="{FF2B5EF4-FFF2-40B4-BE49-F238E27FC236}">
                      <a16:creationId xmlns:a16="http://schemas.microsoft.com/office/drawing/2014/main" id="{F36D964C-25FA-4895-A818-F80BBE53EF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1578" y="2523"/>
                  <a:ext cx="726" cy="78"/>
                </a:xfrm>
                <a:custGeom>
                  <a:avLst/>
                  <a:gdLst>
                    <a:gd name="G0" fmla="+- 2223 0 0"/>
                    <a:gd name="G1" fmla="+- 21600 0 2223"/>
                    <a:gd name="G2" fmla="*/ 2223 1 2"/>
                    <a:gd name="G3" fmla="+- 21600 0 G2"/>
                    <a:gd name="G4" fmla="+/ 2223 21600 2"/>
                    <a:gd name="G5" fmla="+/ G1 0 2"/>
                    <a:gd name="G6" fmla="*/ 21600 21600 2223"/>
                    <a:gd name="G7" fmla="*/ G6 1 2"/>
                    <a:gd name="G8" fmla="+- 21600 0 G7"/>
                    <a:gd name="G9" fmla="*/ 21600 1 2"/>
                    <a:gd name="G10" fmla="+- 2223 0 G9"/>
                    <a:gd name="G11" fmla="?: G10 G8 0"/>
                    <a:gd name="G12" fmla="?: G10 G7 21600"/>
                    <a:gd name="T0" fmla="*/ 20488 w 21600"/>
                    <a:gd name="T1" fmla="*/ 10800 h 21600"/>
                    <a:gd name="T2" fmla="*/ 10800 w 21600"/>
                    <a:gd name="T3" fmla="*/ 21600 h 21600"/>
                    <a:gd name="T4" fmla="*/ 1112 w 21600"/>
                    <a:gd name="T5" fmla="*/ 10800 h 21600"/>
                    <a:gd name="T6" fmla="*/ 10800 w 21600"/>
                    <a:gd name="T7" fmla="*/ 0 h 21600"/>
                    <a:gd name="T8" fmla="*/ 2912 w 21600"/>
                    <a:gd name="T9" fmla="*/ 2912 h 21600"/>
                    <a:gd name="T10" fmla="*/ 18688 w 21600"/>
                    <a:gd name="T11" fmla="*/ 18688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223" y="21600"/>
                      </a:lnTo>
                      <a:lnTo>
                        <a:pt x="1937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>
                        <a:gamma/>
                        <a:tint val="34902"/>
                        <a:invGamma/>
                      </a:srgbClr>
                    </a:gs>
                    <a:gs pos="100000">
                      <a:srgbClr val="FF0000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8937" name="Rectangle 505" descr="れんが (横)">
                <a:extLst>
                  <a:ext uri="{FF2B5EF4-FFF2-40B4-BE49-F238E27FC236}">
                    <a16:creationId xmlns:a16="http://schemas.microsoft.com/office/drawing/2014/main" id="{E87EBEF3-69E1-4AB2-BF96-67511959AB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3748"/>
                <a:ext cx="1316" cy="227"/>
              </a:xfrm>
              <a:prstGeom prst="rect">
                <a:avLst/>
              </a:prstGeom>
              <a:pattFill prst="horzBrick">
                <a:fgClr>
                  <a:srgbClr val="993300"/>
                </a:fgClr>
                <a:bgClr>
                  <a:srgbClr val="CC99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38" name="Rectangle 506">
                <a:extLst>
                  <a:ext uri="{FF2B5EF4-FFF2-40B4-BE49-F238E27FC236}">
                    <a16:creationId xmlns:a16="http://schemas.microsoft.com/office/drawing/2014/main" id="{2F96631D-FFB0-4906-BD01-950C3DD14E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3702"/>
                <a:ext cx="91" cy="2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39" name="Rectangle 507" descr="縦線 (太)">
                <a:extLst>
                  <a:ext uri="{FF2B5EF4-FFF2-40B4-BE49-F238E27FC236}">
                    <a16:creationId xmlns:a16="http://schemas.microsoft.com/office/drawing/2014/main" id="{FB380AB8-7A80-4EC5-AF9D-FFBBF32402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793"/>
                <a:ext cx="726" cy="181"/>
              </a:xfrm>
              <a:prstGeom prst="rect">
                <a:avLst/>
              </a:prstGeom>
              <a:pattFill prst="dkVert">
                <a:fgClr>
                  <a:srgbClr val="333333">
                    <a:alpha val="50000"/>
                  </a:srgbClr>
                </a:fgClr>
                <a:bgClr>
                  <a:schemeClr val="bg1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8940" name="Group 508">
                <a:extLst>
                  <a:ext uri="{FF2B5EF4-FFF2-40B4-BE49-F238E27FC236}">
                    <a16:creationId xmlns:a16="http://schemas.microsoft.com/office/drawing/2014/main" id="{C5BFE4E4-3150-4067-86D1-5282CBA8C8A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87" y="2021"/>
                <a:ext cx="307" cy="275"/>
                <a:chOff x="3800" y="527"/>
                <a:chExt cx="999" cy="999"/>
              </a:xfrm>
            </p:grpSpPr>
            <p:grpSp>
              <p:nvGrpSpPr>
                <p:cNvPr id="18941" name="Group 509">
                  <a:extLst>
                    <a:ext uri="{FF2B5EF4-FFF2-40B4-BE49-F238E27FC236}">
                      <a16:creationId xmlns:a16="http://schemas.microsoft.com/office/drawing/2014/main" id="{53A21019-1C30-4201-82A1-045C8C00DD2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800" y="527"/>
                  <a:ext cx="999" cy="999"/>
                  <a:chOff x="3800" y="527"/>
                  <a:chExt cx="999" cy="999"/>
                </a:xfrm>
              </p:grpSpPr>
              <p:grpSp>
                <p:nvGrpSpPr>
                  <p:cNvPr id="18942" name="Group 510">
                    <a:extLst>
                      <a:ext uri="{FF2B5EF4-FFF2-40B4-BE49-F238E27FC236}">
                        <a16:creationId xmlns:a16="http://schemas.microsoft.com/office/drawing/2014/main" id="{FE4BB192-7086-41D4-8485-652706746D9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800" y="527"/>
                    <a:ext cx="999" cy="999"/>
                    <a:chOff x="3800" y="527"/>
                    <a:chExt cx="999" cy="999"/>
                  </a:xfrm>
                </p:grpSpPr>
                <p:sp>
                  <p:nvSpPr>
                    <p:cNvPr id="18943" name="Rectangle 511">
                      <a:extLst>
                        <a:ext uri="{FF2B5EF4-FFF2-40B4-BE49-F238E27FC236}">
                          <a16:creationId xmlns:a16="http://schemas.microsoft.com/office/drawing/2014/main" id="{C5C43B05-E7C1-44D3-B1AC-5A0F48273C8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3824" y="979"/>
                      <a:ext cx="44" cy="91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944" name="Rectangle 512">
                      <a:extLst>
                        <a:ext uri="{FF2B5EF4-FFF2-40B4-BE49-F238E27FC236}">
                          <a16:creationId xmlns:a16="http://schemas.microsoft.com/office/drawing/2014/main" id="{B4C74EBF-F883-4BC7-ABC0-28B492A2E05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732" y="979"/>
                      <a:ext cx="44" cy="91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945" name="Rectangle 513">
                      <a:extLst>
                        <a:ext uri="{FF2B5EF4-FFF2-40B4-BE49-F238E27FC236}">
                          <a16:creationId xmlns:a16="http://schemas.microsoft.com/office/drawing/2014/main" id="{D20E0AA8-C74F-40BA-AE0E-EE3E63978AB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4276" y="527"/>
                      <a:ext cx="44" cy="91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946" name="Rectangle 514">
                      <a:extLst>
                        <a:ext uri="{FF2B5EF4-FFF2-40B4-BE49-F238E27FC236}">
                          <a16:creationId xmlns:a16="http://schemas.microsoft.com/office/drawing/2014/main" id="{31EC2F02-8DA4-4019-BA94-43B2491147F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4276" y="1434"/>
                      <a:ext cx="44" cy="92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947" name="Group 515">
                    <a:extLst>
                      <a:ext uri="{FF2B5EF4-FFF2-40B4-BE49-F238E27FC236}">
                        <a16:creationId xmlns:a16="http://schemas.microsoft.com/office/drawing/2014/main" id="{C4A5B286-20A2-42AD-95CC-1BE319DAE98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800" y="527"/>
                    <a:ext cx="999" cy="999"/>
                    <a:chOff x="3800" y="527"/>
                    <a:chExt cx="999" cy="999"/>
                  </a:xfrm>
                </p:grpSpPr>
                <p:sp>
                  <p:nvSpPr>
                    <p:cNvPr id="18948" name="Rectangle 516">
                      <a:extLst>
                        <a:ext uri="{FF2B5EF4-FFF2-40B4-BE49-F238E27FC236}">
                          <a16:creationId xmlns:a16="http://schemas.microsoft.com/office/drawing/2014/main" id="{C5EC15E5-A551-4ED7-AE1E-C759DA11A29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3824" y="979"/>
                      <a:ext cx="44" cy="91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949" name="Rectangle 517">
                      <a:extLst>
                        <a:ext uri="{FF2B5EF4-FFF2-40B4-BE49-F238E27FC236}">
                          <a16:creationId xmlns:a16="http://schemas.microsoft.com/office/drawing/2014/main" id="{05E0718E-07AB-4191-83F6-CAE3C33E2B7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732" y="979"/>
                      <a:ext cx="44" cy="91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950" name="Rectangle 518">
                      <a:extLst>
                        <a:ext uri="{FF2B5EF4-FFF2-40B4-BE49-F238E27FC236}">
                          <a16:creationId xmlns:a16="http://schemas.microsoft.com/office/drawing/2014/main" id="{11675EC1-9D97-4D68-8BC5-D5A1FBEAC47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4276" y="527"/>
                      <a:ext cx="44" cy="91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951" name="Rectangle 519">
                      <a:extLst>
                        <a:ext uri="{FF2B5EF4-FFF2-40B4-BE49-F238E27FC236}">
                          <a16:creationId xmlns:a16="http://schemas.microsoft.com/office/drawing/2014/main" id="{50295874-CC13-40B5-A1D3-07846BB95D8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4276" y="1434"/>
                      <a:ext cx="44" cy="92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952" name="Group 520">
                    <a:extLst>
                      <a:ext uri="{FF2B5EF4-FFF2-40B4-BE49-F238E27FC236}">
                        <a16:creationId xmlns:a16="http://schemas.microsoft.com/office/drawing/2014/main" id="{7B479085-3408-4E33-B687-D4FBC622005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800" y="527"/>
                    <a:ext cx="999" cy="999"/>
                    <a:chOff x="3800" y="527"/>
                    <a:chExt cx="999" cy="999"/>
                  </a:xfrm>
                </p:grpSpPr>
                <p:sp>
                  <p:nvSpPr>
                    <p:cNvPr id="18953" name="Rectangle 521">
                      <a:extLst>
                        <a:ext uri="{FF2B5EF4-FFF2-40B4-BE49-F238E27FC236}">
                          <a16:creationId xmlns:a16="http://schemas.microsoft.com/office/drawing/2014/main" id="{83324E4A-86FC-49B3-B3EF-0293BAD41AD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3824" y="979"/>
                      <a:ext cx="44" cy="91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954" name="Rectangle 522">
                      <a:extLst>
                        <a:ext uri="{FF2B5EF4-FFF2-40B4-BE49-F238E27FC236}">
                          <a16:creationId xmlns:a16="http://schemas.microsoft.com/office/drawing/2014/main" id="{2E3AEDF7-C561-41DE-9882-EB553B33DB1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4732" y="979"/>
                      <a:ext cx="44" cy="91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955" name="Rectangle 523">
                      <a:extLst>
                        <a:ext uri="{FF2B5EF4-FFF2-40B4-BE49-F238E27FC236}">
                          <a16:creationId xmlns:a16="http://schemas.microsoft.com/office/drawing/2014/main" id="{432BDD1D-4B14-4ADA-873C-F846AAC3851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4276" y="527"/>
                      <a:ext cx="44" cy="91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956" name="Rectangle 524">
                      <a:extLst>
                        <a:ext uri="{FF2B5EF4-FFF2-40B4-BE49-F238E27FC236}">
                          <a16:creationId xmlns:a16="http://schemas.microsoft.com/office/drawing/2014/main" id="{95E30E06-52EA-40CD-98DE-CF6FFC49334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4276" y="1434"/>
                      <a:ext cx="44" cy="92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sp>
              <p:nvSpPr>
                <p:cNvPr id="18957" name="Oval 525">
                  <a:extLst>
                    <a:ext uri="{FF2B5EF4-FFF2-40B4-BE49-F238E27FC236}">
                      <a16:creationId xmlns:a16="http://schemas.microsoft.com/office/drawing/2014/main" id="{2FE54BEE-1EFE-47DB-BC91-15AA80BC92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4" y="981"/>
                  <a:ext cx="91" cy="91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58" name="AutoShape 526">
                  <a:extLst>
                    <a:ext uri="{FF2B5EF4-FFF2-40B4-BE49-F238E27FC236}">
                      <a16:creationId xmlns:a16="http://schemas.microsoft.com/office/drawing/2014/main" id="{FE1B5AD5-40F0-4F27-9FD9-7BB9FB35EF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4255" y="754"/>
                  <a:ext cx="91" cy="27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59" name="AutoShape 527">
                  <a:extLst>
                    <a:ext uri="{FF2B5EF4-FFF2-40B4-BE49-F238E27FC236}">
                      <a16:creationId xmlns:a16="http://schemas.microsoft.com/office/drawing/2014/main" id="{BA7AD9B5-0B8D-4B4F-BE89-D14E381948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73" y="1026"/>
                  <a:ext cx="55" cy="36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8960" name="Rectangle 528">
                <a:extLst>
                  <a:ext uri="{FF2B5EF4-FFF2-40B4-BE49-F238E27FC236}">
                    <a16:creationId xmlns:a16="http://schemas.microsoft.com/office/drawing/2014/main" id="{FFC61A7E-BC0E-4079-80AC-1F23393E9C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205"/>
                <a:ext cx="318" cy="18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tint val="0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61" name="Rectangle 529">
                <a:extLst>
                  <a:ext uri="{FF2B5EF4-FFF2-40B4-BE49-F238E27FC236}">
                    <a16:creationId xmlns:a16="http://schemas.microsoft.com/office/drawing/2014/main" id="{260A0D14-F74F-4D0A-8E07-0689813FB9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2205"/>
                <a:ext cx="318" cy="18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tint val="0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62" name="Rectangle 530">
                <a:extLst>
                  <a:ext uri="{FF2B5EF4-FFF2-40B4-BE49-F238E27FC236}">
                    <a16:creationId xmlns:a16="http://schemas.microsoft.com/office/drawing/2014/main" id="{146176EA-B987-486F-B003-9BA0E666CB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2523"/>
                <a:ext cx="318" cy="18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tint val="0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63" name="Rectangle 531">
                <a:extLst>
                  <a:ext uri="{FF2B5EF4-FFF2-40B4-BE49-F238E27FC236}">
                    <a16:creationId xmlns:a16="http://schemas.microsoft.com/office/drawing/2014/main" id="{1683C862-F65B-4695-9571-EA3A9E4631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2523"/>
                <a:ext cx="318" cy="18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tint val="0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64" name="Rectangle 532">
                <a:extLst>
                  <a:ext uri="{FF2B5EF4-FFF2-40B4-BE49-F238E27FC236}">
                    <a16:creationId xmlns:a16="http://schemas.microsoft.com/office/drawing/2014/main" id="{47D824D0-E227-41D7-B5BB-CA9925587F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205"/>
                <a:ext cx="318" cy="18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tint val="0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65" name="Rectangle 533">
                <a:extLst>
                  <a:ext uri="{FF2B5EF4-FFF2-40B4-BE49-F238E27FC236}">
                    <a16:creationId xmlns:a16="http://schemas.microsoft.com/office/drawing/2014/main" id="{8835FF53-D436-45B0-B927-0EBB594D6A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2205"/>
                <a:ext cx="318" cy="18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tint val="0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66" name="Rectangle 534">
                <a:extLst>
                  <a:ext uri="{FF2B5EF4-FFF2-40B4-BE49-F238E27FC236}">
                    <a16:creationId xmlns:a16="http://schemas.microsoft.com/office/drawing/2014/main" id="{34CA7CFC-1D7F-42D0-ABB1-09C7BF668C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523"/>
                <a:ext cx="318" cy="18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tint val="0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67" name="Rectangle 535">
                <a:extLst>
                  <a:ext uri="{FF2B5EF4-FFF2-40B4-BE49-F238E27FC236}">
                    <a16:creationId xmlns:a16="http://schemas.microsoft.com/office/drawing/2014/main" id="{A999CC31-3F57-4007-BA0F-0CA6B18D14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2523"/>
                <a:ext cx="318" cy="18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tint val="0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8968" name="Group 536">
                <a:extLst>
                  <a:ext uri="{FF2B5EF4-FFF2-40B4-BE49-F238E27FC236}">
                    <a16:creationId xmlns:a16="http://schemas.microsoft.com/office/drawing/2014/main" id="{14240FD5-CBE1-43FE-ABF7-1A84E21F6D5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4" y="2342"/>
                <a:ext cx="641" cy="1316"/>
                <a:chOff x="444" y="2523"/>
                <a:chExt cx="641" cy="1316"/>
              </a:xfrm>
            </p:grpSpPr>
            <p:grpSp>
              <p:nvGrpSpPr>
                <p:cNvPr id="18969" name="Group 537">
                  <a:extLst>
                    <a:ext uri="{FF2B5EF4-FFF2-40B4-BE49-F238E27FC236}">
                      <a16:creationId xmlns:a16="http://schemas.microsoft.com/office/drawing/2014/main" id="{DEDFE127-2E2A-4ADF-B3BD-48A5C7C5389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07" y="2523"/>
                  <a:ext cx="278" cy="726"/>
                  <a:chOff x="353" y="1616"/>
                  <a:chExt cx="363" cy="998"/>
                </a:xfrm>
              </p:grpSpPr>
              <p:sp>
                <p:nvSpPr>
                  <p:cNvPr id="18970" name="AutoShape 538">
                    <a:extLst>
                      <a:ext uri="{FF2B5EF4-FFF2-40B4-BE49-F238E27FC236}">
                        <a16:creationId xmlns:a16="http://schemas.microsoft.com/office/drawing/2014/main" id="{1B1D1CB1-2656-4C7E-81AB-68F00AE9FB5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2115"/>
                    <a:ext cx="91" cy="49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663300"/>
                      </a:gs>
                      <a:gs pos="100000">
                        <a:srgbClr val="66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71" name="Freeform 539">
                    <a:extLst>
                      <a:ext uri="{FF2B5EF4-FFF2-40B4-BE49-F238E27FC236}">
                        <a16:creationId xmlns:a16="http://schemas.microsoft.com/office/drawing/2014/main" id="{FC95EDCA-022A-4E9A-A560-D42D8CDB5D2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" y="1616"/>
                    <a:ext cx="363" cy="741"/>
                  </a:xfrm>
                  <a:custGeom>
                    <a:avLst/>
                    <a:gdLst>
                      <a:gd name="T0" fmla="*/ 182 w 363"/>
                      <a:gd name="T1" fmla="*/ 0 h 741"/>
                      <a:gd name="T2" fmla="*/ 0 w 363"/>
                      <a:gd name="T3" fmla="*/ 635 h 741"/>
                      <a:gd name="T4" fmla="*/ 182 w 363"/>
                      <a:gd name="T5" fmla="*/ 635 h 741"/>
                      <a:gd name="T6" fmla="*/ 363 w 363"/>
                      <a:gd name="T7" fmla="*/ 635 h 741"/>
                      <a:gd name="T8" fmla="*/ 182 w 363"/>
                      <a:gd name="T9" fmla="*/ 0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3" h="741">
                        <a:moveTo>
                          <a:pt x="182" y="0"/>
                        </a:moveTo>
                        <a:cubicBezTo>
                          <a:pt x="122" y="0"/>
                          <a:pt x="0" y="529"/>
                          <a:pt x="0" y="635"/>
                        </a:cubicBezTo>
                        <a:cubicBezTo>
                          <a:pt x="0" y="741"/>
                          <a:pt x="122" y="635"/>
                          <a:pt x="182" y="635"/>
                        </a:cubicBezTo>
                        <a:cubicBezTo>
                          <a:pt x="242" y="635"/>
                          <a:pt x="363" y="741"/>
                          <a:pt x="363" y="635"/>
                        </a:cubicBezTo>
                        <a:cubicBezTo>
                          <a:pt x="363" y="529"/>
                          <a:pt x="242" y="0"/>
                          <a:pt x="182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72" name="Group 540">
                  <a:extLst>
                    <a:ext uri="{FF2B5EF4-FFF2-40B4-BE49-F238E27FC236}">
                      <a16:creationId xmlns:a16="http://schemas.microsoft.com/office/drawing/2014/main" id="{0057EC35-5FD7-4A21-ABF3-507C60A93C3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86" y="2720"/>
                  <a:ext cx="278" cy="726"/>
                  <a:chOff x="353" y="1616"/>
                  <a:chExt cx="363" cy="998"/>
                </a:xfrm>
              </p:grpSpPr>
              <p:sp>
                <p:nvSpPr>
                  <p:cNvPr id="18973" name="AutoShape 541">
                    <a:extLst>
                      <a:ext uri="{FF2B5EF4-FFF2-40B4-BE49-F238E27FC236}">
                        <a16:creationId xmlns:a16="http://schemas.microsoft.com/office/drawing/2014/main" id="{DE0BBC7F-3309-4358-B8B6-FB00FF69518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2115"/>
                    <a:ext cx="91" cy="49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663300"/>
                      </a:gs>
                      <a:gs pos="100000">
                        <a:srgbClr val="66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74" name="Freeform 542">
                    <a:extLst>
                      <a:ext uri="{FF2B5EF4-FFF2-40B4-BE49-F238E27FC236}">
                        <a16:creationId xmlns:a16="http://schemas.microsoft.com/office/drawing/2014/main" id="{EEFB712B-E614-49E8-83BA-9DE19FAFA5E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" y="1616"/>
                    <a:ext cx="363" cy="741"/>
                  </a:xfrm>
                  <a:custGeom>
                    <a:avLst/>
                    <a:gdLst>
                      <a:gd name="T0" fmla="*/ 182 w 363"/>
                      <a:gd name="T1" fmla="*/ 0 h 741"/>
                      <a:gd name="T2" fmla="*/ 0 w 363"/>
                      <a:gd name="T3" fmla="*/ 635 h 741"/>
                      <a:gd name="T4" fmla="*/ 182 w 363"/>
                      <a:gd name="T5" fmla="*/ 635 h 741"/>
                      <a:gd name="T6" fmla="*/ 363 w 363"/>
                      <a:gd name="T7" fmla="*/ 635 h 741"/>
                      <a:gd name="T8" fmla="*/ 182 w 363"/>
                      <a:gd name="T9" fmla="*/ 0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3" h="741">
                        <a:moveTo>
                          <a:pt x="182" y="0"/>
                        </a:moveTo>
                        <a:cubicBezTo>
                          <a:pt x="122" y="0"/>
                          <a:pt x="0" y="529"/>
                          <a:pt x="0" y="635"/>
                        </a:cubicBezTo>
                        <a:cubicBezTo>
                          <a:pt x="0" y="741"/>
                          <a:pt x="122" y="635"/>
                          <a:pt x="182" y="635"/>
                        </a:cubicBezTo>
                        <a:cubicBezTo>
                          <a:pt x="242" y="635"/>
                          <a:pt x="363" y="741"/>
                          <a:pt x="363" y="635"/>
                        </a:cubicBezTo>
                        <a:cubicBezTo>
                          <a:pt x="363" y="529"/>
                          <a:pt x="242" y="0"/>
                          <a:pt x="182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75" name="Group 543">
                  <a:extLst>
                    <a:ext uri="{FF2B5EF4-FFF2-40B4-BE49-F238E27FC236}">
                      <a16:creationId xmlns:a16="http://schemas.microsoft.com/office/drawing/2014/main" id="{C53DEA8D-413B-469C-B754-B612B2CB5D0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65" y="2917"/>
                  <a:ext cx="278" cy="726"/>
                  <a:chOff x="353" y="1616"/>
                  <a:chExt cx="363" cy="998"/>
                </a:xfrm>
              </p:grpSpPr>
              <p:sp>
                <p:nvSpPr>
                  <p:cNvPr id="18976" name="AutoShape 544">
                    <a:extLst>
                      <a:ext uri="{FF2B5EF4-FFF2-40B4-BE49-F238E27FC236}">
                        <a16:creationId xmlns:a16="http://schemas.microsoft.com/office/drawing/2014/main" id="{B5188004-FB79-4162-9FCC-C29295DBA96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2115"/>
                    <a:ext cx="91" cy="49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663300"/>
                      </a:gs>
                      <a:gs pos="100000">
                        <a:srgbClr val="66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77" name="Freeform 545">
                    <a:extLst>
                      <a:ext uri="{FF2B5EF4-FFF2-40B4-BE49-F238E27FC236}">
                        <a16:creationId xmlns:a16="http://schemas.microsoft.com/office/drawing/2014/main" id="{F8A2BE6E-FA87-47B6-B2CC-E2CA690398A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" y="1616"/>
                    <a:ext cx="363" cy="741"/>
                  </a:xfrm>
                  <a:custGeom>
                    <a:avLst/>
                    <a:gdLst>
                      <a:gd name="T0" fmla="*/ 182 w 363"/>
                      <a:gd name="T1" fmla="*/ 0 h 741"/>
                      <a:gd name="T2" fmla="*/ 0 w 363"/>
                      <a:gd name="T3" fmla="*/ 635 h 741"/>
                      <a:gd name="T4" fmla="*/ 182 w 363"/>
                      <a:gd name="T5" fmla="*/ 635 h 741"/>
                      <a:gd name="T6" fmla="*/ 363 w 363"/>
                      <a:gd name="T7" fmla="*/ 635 h 741"/>
                      <a:gd name="T8" fmla="*/ 182 w 363"/>
                      <a:gd name="T9" fmla="*/ 0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3" h="741">
                        <a:moveTo>
                          <a:pt x="182" y="0"/>
                        </a:moveTo>
                        <a:cubicBezTo>
                          <a:pt x="122" y="0"/>
                          <a:pt x="0" y="529"/>
                          <a:pt x="0" y="635"/>
                        </a:cubicBezTo>
                        <a:cubicBezTo>
                          <a:pt x="0" y="741"/>
                          <a:pt x="122" y="635"/>
                          <a:pt x="182" y="635"/>
                        </a:cubicBezTo>
                        <a:cubicBezTo>
                          <a:pt x="242" y="635"/>
                          <a:pt x="363" y="741"/>
                          <a:pt x="363" y="635"/>
                        </a:cubicBezTo>
                        <a:cubicBezTo>
                          <a:pt x="363" y="529"/>
                          <a:pt x="242" y="0"/>
                          <a:pt x="182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78" name="Group 546">
                  <a:extLst>
                    <a:ext uri="{FF2B5EF4-FFF2-40B4-BE49-F238E27FC236}">
                      <a16:creationId xmlns:a16="http://schemas.microsoft.com/office/drawing/2014/main" id="{BF4C3A8A-CC6B-4EEF-9188-EF17AAAFD10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44" y="3113"/>
                  <a:ext cx="278" cy="726"/>
                  <a:chOff x="353" y="1616"/>
                  <a:chExt cx="363" cy="998"/>
                </a:xfrm>
              </p:grpSpPr>
              <p:sp>
                <p:nvSpPr>
                  <p:cNvPr id="18979" name="AutoShape 547">
                    <a:extLst>
                      <a:ext uri="{FF2B5EF4-FFF2-40B4-BE49-F238E27FC236}">
                        <a16:creationId xmlns:a16="http://schemas.microsoft.com/office/drawing/2014/main" id="{677A5897-81AA-4326-85FD-B88758F20B7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2115"/>
                    <a:ext cx="91" cy="49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663300"/>
                      </a:gs>
                      <a:gs pos="100000">
                        <a:srgbClr val="66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80" name="Freeform 548">
                    <a:extLst>
                      <a:ext uri="{FF2B5EF4-FFF2-40B4-BE49-F238E27FC236}">
                        <a16:creationId xmlns:a16="http://schemas.microsoft.com/office/drawing/2014/main" id="{15076A05-1C64-4957-A6AA-5BFBBAD369E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" y="1616"/>
                    <a:ext cx="363" cy="741"/>
                  </a:xfrm>
                  <a:custGeom>
                    <a:avLst/>
                    <a:gdLst>
                      <a:gd name="T0" fmla="*/ 182 w 363"/>
                      <a:gd name="T1" fmla="*/ 0 h 741"/>
                      <a:gd name="T2" fmla="*/ 0 w 363"/>
                      <a:gd name="T3" fmla="*/ 635 h 741"/>
                      <a:gd name="T4" fmla="*/ 182 w 363"/>
                      <a:gd name="T5" fmla="*/ 635 h 741"/>
                      <a:gd name="T6" fmla="*/ 363 w 363"/>
                      <a:gd name="T7" fmla="*/ 635 h 741"/>
                      <a:gd name="T8" fmla="*/ 182 w 363"/>
                      <a:gd name="T9" fmla="*/ 0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3" h="741">
                        <a:moveTo>
                          <a:pt x="182" y="0"/>
                        </a:moveTo>
                        <a:cubicBezTo>
                          <a:pt x="122" y="0"/>
                          <a:pt x="0" y="529"/>
                          <a:pt x="0" y="635"/>
                        </a:cubicBezTo>
                        <a:cubicBezTo>
                          <a:pt x="0" y="741"/>
                          <a:pt x="122" y="635"/>
                          <a:pt x="182" y="635"/>
                        </a:cubicBezTo>
                        <a:cubicBezTo>
                          <a:pt x="242" y="635"/>
                          <a:pt x="363" y="741"/>
                          <a:pt x="363" y="635"/>
                        </a:cubicBezTo>
                        <a:cubicBezTo>
                          <a:pt x="363" y="529"/>
                          <a:pt x="242" y="0"/>
                          <a:pt x="182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981" name="Group 549">
                <a:extLst>
                  <a:ext uri="{FF2B5EF4-FFF2-40B4-BE49-F238E27FC236}">
                    <a16:creationId xmlns:a16="http://schemas.microsoft.com/office/drawing/2014/main" id="{7D4679C2-3A90-403F-8A41-681EB19CAB5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2802" y="2342"/>
                <a:ext cx="641" cy="1316"/>
                <a:chOff x="444" y="2523"/>
                <a:chExt cx="641" cy="1316"/>
              </a:xfrm>
            </p:grpSpPr>
            <p:grpSp>
              <p:nvGrpSpPr>
                <p:cNvPr id="18982" name="Group 550">
                  <a:extLst>
                    <a:ext uri="{FF2B5EF4-FFF2-40B4-BE49-F238E27FC236}">
                      <a16:creationId xmlns:a16="http://schemas.microsoft.com/office/drawing/2014/main" id="{7669DF0C-8968-4324-9EC1-B8A4BB3F662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07" y="2523"/>
                  <a:ext cx="278" cy="726"/>
                  <a:chOff x="353" y="1616"/>
                  <a:chExt cx="363" cy="998"/>
                </a:xfrm>
              </p:grpSpPr>
              <p:sp>
                <p:nvSpPr>
                  <p:cNvPr id="18983" name="AutoShape 551">
                    <a:extLst>
                      <a:ext uri="{FF2B5EF4-FFF2-40B4-BE49-F238E27FC236}">
                        <a16:creationId xmlns:a16="http://schemas.microsoft.com/office/drawing/2014/main" id="{DE1A5648-5E72-4820-AC85-2AA5F59B81B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2115"/>
                    <a:ext cx="91" cy="49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663300"/>
                      </a:gs>
                      <a:gs pos="100000">
                        <a:srgbClr val="66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84" name="Freeform 552">
                    <a:extLst>
                      <a:ext uri="{FF2B5EF4-FFF2-40B4-BE49-F238E27FC236}">
                        <a16:creationId xmlns:a16="http://schemas.microsoft.com/office/drawing/2014/main" id="{FBEEEB04-B414-4658-8256-A2AE8D510A8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" y="1616"/>
                    <a:ext cx="363" cy="741"/>
                  </a:xfrm>
                  <a:custGeom>
                    <a:avLst/>
                    <a:gdLst>
                      <a:gd name="T0" fmla="*/ 182 w 363"/>
                      <a:gd name="T1" fmla="*/ 0 h 741"/>
                      <a:gd name="T2" fmla="*/ 0 w 363"/>
                      <a:gd name="T3" fmla="*/ 635 h 741"/>
                      <a:gd name="T4" fmla="*/ 182 w 363"/>
                      <a:gd name="T5" fmla="*/ 635 h 741"/>
                      <a:gd name="T6" fmla="*/ 363 w 363"/>
                      <a:gd name="T7" fmla="*/ 635 h 741"/>
                      <a:gd name="T8" fmla="*/ 182 w 363"/>
                      <a:gd name="T9" fmla="*/ 0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3" h="741">
                        <a:moveTo>
                          <a:pt x="182" y="0"/>
                        </a:moveTo>
                        <a:cubicBezTo>
                          <a:pt x="122" y="0"/>
                          <a:pt x="0" y="529"/>
                          <a:pt x="0" y="635"/>
                        </a:cubicBezTo>
                        <a:cubicBezTo>
                          <a:pt x="0" y="741"/>
                          <a:pt x="122" y="635"/>
                          <a:pt x="182" y="635"/>
                        </a:cubicBezTo>
                        <a:cubicBezTo>
                          <a:pt x="242" y="635"/>
                          <a:pt x="363" y="741"/>
                          <a:pt x="363" y="635"/>
                        </a:cubicBezTo>
                        <a:cubicBezTo>
                          <a:pt x="363" y="529"/>
                          <a:pt x="242" y="0"/>
                          <a:pt x="182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85" name="Group 553">
                  <a:extLst>
                    <a:ext uri="{FF2B5EF4-FFF2-40B4-BE49-F238E27FC236}">
                      <a16:creationId xmlns:a16="http://schemas.microsoft.com/office/drawing/2014/main" id="{FE2A8D4F-8E9F-4AE0-8E43-72080BAEFA5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86" y="2720"/>
                  <a:ext cx="278" cy="726"/>
                  <a:chOff x="353" y="1616"/>
                  <a:chExt cx="363" cy="998"/>
                </a:xfrm>
              </p:grpSpPr>
              <p:sp>
                <p:nvSpPr>
                  <p:cNvPr id="18986" name="AutoShape 554">
                    <a:extLst>
                      <a:ext uri="{FF2B5EF4-FFF2-40B4-BE49-F238E27FC236}">
                        <a16:creationId xmlns:a16="http://schemas.microsoft.com/office/drawing/2014/main" id="{74C03C97-F28F-472E-A96B-FE43BC3E503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2115"/>
                    <a:ext cx="91" cy="49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663300"/>
                      </a:gs>
                      <a:gs pos="100000">
                        <a:srgbClr val="66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87" name="Freeform 555">
                    <a:extLst>
                      <a:ext uri="{FF2B5EF4-FFF2-40B4-BE49-F238E27FC236}">
                        <a16:creationId xmlns:a16="http://schemas.microsoft.com/office/drawing/2014/main" id="{20B15769-D016-4E5C-A1A9-2181A483ACD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" y="1616"/>
                    <a:ext cx="363" cy="741"/>
                  </a:xfrm>
                  <a:custGeom>
                    <a:avLst/>
                    <a:gdLst>
                      <a:gd name="T0" fmla="*/ 182 w 363"/>
                      <a:gd name="T1" fmla="*/ 0 h 741"/>
                      <a:gd name="T2" fmla="*/ 0 w 363"/>
                      <a:gd name="T3" fmla="*/ 635 h 741"/>
                      <a:gd name="T4" fmla="*/ 182 w 363"/>
                      <a:gd name="T5" fmla="*/ 635 h 741"/>
                      <a:gd name="T6" fmla="*/ 363 w 363"/>
                      <a:gd name="T7" fmla="*/ 635 h 741"/>
                      <a:gd name="T8" fmla="*/ 182 w 363"/>
                      <a:gd name="T9" fmla="*/ 0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3" h="741">
                        <a:moveTo>
                          <a:pt x="182" y="0"/>
                        </a:moveTo>
                        <a:cubicBezTo>
                          <a:pt x="122" y="0"/>
                          <a:pt x="0" y="529"/>
                          <a:pt x="0" y="635"/>
                        </a:cubicBezTo>
                        <a:cubicBezTo>
                          <a:pt x="0" y="741"/>
                          <a:pt x="122" y="635"/>
                          <a:pt x="182" y="635"/>
                        </a:cubicBezTo>
                        <a:cubicBezTo>
                          <a:pt x="242" y="635"/>
                          <a:pt x="363" y="741"/>
                          <a:pt x="363" y="635"/>
                        </a:cubicBezTo>
                        <a:cubicBezTo>
                          <a:pt x="363" y="529"/>
                          <a:pt x="242" y="0"/>
                          <a:pt x="182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88" name="Group 556">
                  <a:extLst>
                    <a:ext uri="{FF2B5EF4-FFF2-40B4-BE49-F238E27FC236}">
                      <a16:creationId xmlns:a16="http://schemas.microsoft.com/office/drawing/2014/main" id="{56DC50C7-B194-4619-82AC-3556D7F3DAB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65" y="2917"/>
                  <a:ext cx="278" cy="726"/>
                  <a:chOff x="353" y="1616"/>
                  <a:chExt cx="363" cy="998"/>
                </a:xfrm>
              </p:grpSpPr>
              <p:sp>
                <p:nvSpPr>
                  <p:cNvPr id="18989" name="AutoShape 557">
                    <a:extLst>
                      <a:ext uri="{FF2B5EF4-FFF2-40B4-BE49-F238E27FC236}">
                        <a16:creationId xmlns:a16="http://schemas.microsoft.com/office/drawing/2014/main" id="{B89432D3-B9FF-4E73-9364-2697D0D768E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2115"/>
                    <a:ext cx="91" cy="49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663300"/>
                      </a:gs>
                      <a:gs pos="100000">
                        <a:srgbClr val="66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90" name="Freeform 558">
                    <a:extLst>
                      <a:ext uri="{FF2B5EF4-FFF2-40B4-BE49-F238E27FC236}">
                        <a16:creationId xmlns:a16="http://schemas.microsoft.com/office/drawing/2014/main" id="{2B84AEA8-9BE8-45DA-8018-A22F0A39AB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" y="1616"/>
                    <a:ext cx="363" cy="741"/>
                  </a:xfrm>
                  <a:custGeom>
                    <a:avLst/>
                    <a:gdLst>
                      <a:gd name="T0" fmla="*/ 182 w 363"/>
                      <a:gd name="T1" fmla="*/ 0 h 741"/>
                      <a:gd name="T2" fmla="*/ 0 w 363"/>
                      <a:gd name="T3" fmla="*/ 635 h 741"/>
                      <a:gd name="T4" fmla="*/ 182 w 363"/>
                      <a:gd name="T5" fmla="*/ 635 h 741"/>
                      <a:gd name="T6" fmla="*/ 363 w 363"/>
                      <a:gd name="T7" fmla="*/ 635 h 741"/>
                      <a:gd name="T8" fmla="*/ 182 w 363"/>
                      <a:gd name="T9" fmla="*/ 0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3" h="741">
                        <a:moveTo>
                          <a:pt x="182" y="0"/>
                        </a:moveTo>
                        <a:cubicBezTo>
                          <a:pt x="122" y="0"/>
                          <a:pt x="0" y="529"/>
                          <a:pt x="0" y="635"/>
                        </a:cubicBezTo>
                        <a:cubicBezTo>
                          <a:pt x="0" y="741"/>
                          <a:pt x="122" y="635"/>
                          <a:pt x="182" y="635"/>
                        </a:cubicBezTo>
                        <a:cubicBezTo>
                          <a:pt x="242" y="635"/>
                          <a:pt x="363" y="741"/>
                          <a:pt x="363" y="635"/>
                        </a:cubicBezTo>
                        <a:cubicBezTo>
                          <a:pt x="363" y="529"/>
                          <a:pt x="242" y="0"/>
                          <a:pt x="182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91" name="Group 559">
                  <a:extLst>
                    <a:ext uri="{FF2B5EF4-FFF2-40B4-BE49-F238E27FC236}">
                      <a16:creationId xmlns:a16="http://schemas.microsoft.com/office/drawing/2014/main" id="{3E0BCD81-3BA7-45BE-B95F-B2F00E24C78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44" y="3113"/>
                  <a:ext cx="278" cy="726"/>
                  <a:chOff x="353" y="1616"/>
                  <a:chExt cx="363" cy="998"/>
                </a:xfrm>
              </p:grpSpPr>
              <p:sp>
                <p:nvSpPr>
                  <p:cNvPr id="18992" name="AutoShape 560">
                    <a:extLst>
                      <a:ext uri="{FF2B5EF4-FFF2-40B4-BE49-F238E27FC236}">
                        <a16:creationId xmlns:a16="http://schemas.microsoft.com/office/drawing/2014/main" id="{3CB823AA-D068-480A-90D6-5950855CB0B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2115"/>
                    <a:ext cx="91" cy="49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663300"/>
                      </a:gs>
                      <a:gs pos="100000">
                        <a:srgbClr val="66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93" name="Freeform 561">
                    <a:extLst>
                      <a:ext uri="{FF2B5EF4-FFF2-40B4-BE49-F238E27FC236}">
                        <a16:creationId xmlns:a16="http://schemas.microsoft.com/office/drawing/2014/main" id="{49CAF5F8-BAE9-41FF-B04C-260CB3666F2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" y="1616"/>
                    <a:ext cx="363" cy="741"/>
                  </a:xfrm>
                  <a:custGeom>
                    <a:avLst/>
                    <a:gdLst>
                      <a:gd name="T0" fmla="*/ 182 w 363"/>
                      <a:gd name="T1" fmla="*/ 0 h 741"/>
                      <a:gd name="T2" fmla="*/ 0 w 363"/>
                      <a:gd name="T3" fmla="*/ 635 h 741"/>
                      <a:gd name="T4" fmla="*/ 182 w 363"/>
                      <a:gd name="T5" fmla="*/ 635 h 741"/>
                      <a:gd name="T6" fmla="*/ 363 w 363"/>
                      <a:gd name="T7" fmla="*/ 635 h 741"/>
                      <a:gd name="T8" fmla="*/ 182 w 363"/>
                      <a:gd name="T9" fmla="*/ 0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3" h="741">
                        <a:moveTo>
                          <a:pt x="182" y="0"/>
                        </a:moveTo>
                        <a:cubicBezTo>
                          <a:pt x="122" y="0"/>
                          <a:pt x="0" y="529"/>
                          <a:pt x="0" y="635"/>
                        </a:cubicBezTo>
                        <a:cubicBezTo>
                          <a:pt x="0" y="741"/>
                          <a:pt x="122" y="635"/>
                          <a:pt x="182" y="635"/>
                        </a:cubicBezTo>
                        <a:cubicBezTo>
                          <a:pt x="242" y="635"/>
                          <a:pt x="363" y="741"/>
                          <a:pt x="363" y="635"/>
                        </a:cubicBezTo>
                        <a:cubicBezTo>
                          <a:pt x="363" y="529"/>
                          <a:pt x="242" y="0"/>
                          <a:pt x="182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18994" name="Rectangle 562">
                <a:extLst>
                  <a:ext uri="{FF2B5EF4-FFF2-40B4-BE49-F238E27FC236}">
                    <a16:creationId xmlns:a16="http://schemas.microsoft.com/office/drawing/2014/main" id="{33E51D1F-58FD-4E9E-9D43-3A69DB2B9D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842"/>
                <a:ext cx="2087" cy="46"/>
              </a:xfrm>
              <a:prstGeom prst="rect">
                <a:avLst/>
              </a:prstGeom>
              <a:gradFill rotWithShape="1">
                <a:gsLst>
                  <a:gs pos="0">
                    <a:srgbClr val="FF0000"/>
                  </a:gs>
                  <a:gs pos="50000">
                    <a:srgbClr val="FF0000">
                      <a:gamma/>
                      <a:tint val="44314"/>
                      <a:invGamma/>
                    </a:srgbClr>
                  </a:gs>
                  <a:gs pos="100000">
                    <a:srgbClr val="FF00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95" name="Rectangle 563">
                <a:extLst>
                  <a:ext uri="{FF2B5EF4-FFF2-40B4-BE49-F238E27FC236}">
                    <a16:creationId xmlns:a16="http://schemas.microsoft.com/office/drawing/2014/main" id="{C79608A4-E32D-4FC2-8960-9B6195C74B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" y="3657"/>
                <a:ext cx="498" cy="227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96" name="Rectangle 564">
                <a:extLst>
                  <a:ext uri="{FF2B5EF4-FFF2-40B4-BE49-F238E27FC236}">
                    <a16:creationId xmlns:a16="http://schemas.microsoft.com/office/drawing/2014/main" id="{AF6B19E2-CAF7-46FC-8CBA-D6A5D91D7A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3430"/>
                <a:ext cx="590" cy="227"/>
              </a:xfrm>
              <a:prstGeom prst="rect">
                <a:avLst/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97" name="Rectangle 565" descr="れんが (横)">
                <a:extLst>
                  <a:ext uri="{FF2B5EF4-FFF2-40B4-BE49-F238E27FC236}">
                    <a16:creationId xmlns:a16="http://schemas.microsoft.com/office/drawing/2014/main" id="{8FDB9C8D-39C5-44FD-A490-ED6E6E4892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748"/>
                <a:ext cx="1316" cy="227"/>
              </a:xfrm>
              <a:prstGeom prst="rect">
                <a:avLst/>
              </a:prstGeom>
              <a:pattFill prst="horzBrick">
                <a:fgClr>
                  <a:srgbClr val="993300"/>
                </a:fgClr>
                <a:bgClr>
                  <a:srgbClr val="CC99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98" name="Rectangle 566">
                <a:extLst>
                  <a:ext uri="{FF2B5EF4-FFF2-40B4-BE49-F238E27FC236}">
                    <a16:creationId xmlns:a16="http://schemas.microsoft.com/office/drawing/2014/main" id="{54A0CA59-95C6-4130-9F57-EBA1DD0787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702"/>
                <a:ext cx="91" cy="27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999" name="AutoShape 567">
              <a:extLst>
                <a:ext uri="{FF2B5EF4-FFF2-40B4-BE49-F238E27FC236}">
                  <a16:creationId xmlns:a16="http://schemas.microsoft.com/office/drawing/2014/main" id="{19DA4635-DC49-4BA4-9B97-72500467BD2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897" y="1752"/>
              <a:ext cx="2087" cy="90"/>
            </a:xfrm>
            <a:custGeom>
              <a:avLst/>
              <a:gdLst>
                <a:gd name="G0" fmla="+- 3183 0 0"/>
                <a:gd name="G1" fmla="+- 21600 0 3183"/>
                <a:gd name="G2" fmla="*/ 3183 1 2"/>
                <a:gd name="G3" fmla="+- 21600 0 G2"/>
                <a:gd name="G4" fmla="+/ 3183 21600 2"/>
                <a:gd name="G5" fmla="+/ G1 0 2"/>
                <a:gd name="G6" fmla="*/ 21600 21600 3183"/>
                <a:gd name="G7" fmla="*/ G6 1 2"/>
                <a:gd name="G8" fmla="+- 21600 0 G7"/>
                <a:gd name="G9" fmla="*/ 21600 1 2"/>
                <a:gd name="G10" fmla="+- 3183 0 G9"/>
                <a:gd name="G11" fmla="?: G10 G8 0"/>
                <a:gd name="G12" fmla="?: G10 G7 21600"/>
                <a:gd name="T0" fmla="*/ 20008 w 21600"/>
                <a:gd name="T1" fmla="*/ 10800 h 21600"/>
                <a:gd name="T2" fmla="*/ 10800 w 21600"/>
                <a:gd name="T3" fmla="*/ 21600 h 21600"/>
                <a:gd name="T4" fmla="*/ 1592 w 21600"/>
                <a:gd name="T5" fmla="*/ 10800 h 21600"/>
                <a:gd name="T6" fmla="*/ 10800 w 21600"/>
                <a:gd name="T7" fmla="*/ 0 h 21600"/>
                <a:gd name="T8" fmla="*/ 3392 w 21600"/>
                <a:gd name="T9" fmla="*/ 3392 h 21600"/>
                <a:gd name="T10" fmla="*/ 18208 w 21600"/>
                <a:gd name="T11" fmla="*/ 1820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183" y="21600"/>
                  </a:lnTo>
                  <a:lnTo>
                    <a:pt x="18417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362" name="Group 930">
            <a:extLst>
              <a:ext uri="{FF2B5EF4-FFF2-40B4-BE49-F238E27FC236}">
                <a16:creationId xmlns:a16="http://schemas.microsoft.com/office/drawing/2014/main" id="{9B7F81B5-0AEA-404C-AC9B-D19C00181910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801938"/>
            <a:ext cx="1584325" cy="1541462"/>
            <a:chOff x="262" y="709"/>
            <a:chExt cx="3357" cy="3266"/>
          </a:xfrm>
        </p:grpSpPr>
        <p:sp>
          <p:nvSpPr>
            <p:cNvPr id="19363" name="Rectangle 931" descr="格子 (小)">
              <a:extLst>
                <a:ext uri="{FF2B5EF4-FFF2-40B4-BE49-F238E27FC236}">
                  <a16:creationId xmlns:a16="http://schemas.microsoft.com/office/drawing/2014/main" id="{11460BB6-5B7B-44C6-B6CB-280C24B9ED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709"/>
              <a:ext cx="1542" cy="317"/>
            </a:xfrm>
            <a:prstGeom prst="rect">
              <a:avLst/>
            </a:prstGeom>
            <a:pattFill prst="smGrid">
              <a:fgClr>
                <a:srgbClr val="CC9900"/>
              </a:fgClr>
              <a:bgClr>
                <a:srgbClr val="9933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64" name="Rectangle 932" descr="格子 (小)">
              <a:extLst>
                <a:ext uri="{FF2B5EF4-FFF2-40B4-BE49-F238E27FC236}">
                  <a16:creationId xmlns:a16="http://schemas.microsoft.com/office/drawing/2014/main" id="{39115B13-4FBC-40AF-9620-4B5839FC79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1026"/>
              <a:ext cx="1996" cy="1769"/>
            </a:xfrm>
            <a:prstGeom prst="rect">
              <a:avLst/>
            </a:prstGeom>
            <a:pattFill prst="smGrid">
              <a:fgClr>
                <a:srgbClr val="CC9900"/>
              </a:fgClr>
              <a:bgClr>
                <a:srgbClr val="9933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65" name="AutoShape 933">
              <a:extLst>
                <a:ext uri="{FF2B5EF4-FFF2-40B4-BE49-F238E27FC236}">
                  <a16:creationId xmlns:a16="http://schemas.microsoft.com/office/drawing/2014/main" id="{31CA6FF5-A59D-44FE-9B72-87633919C4C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" y="2795"/>
              <a:ext cx="3357" cy="1180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66" name="Rectangle 934">
              <a:extLst>
                <a:ext uri="{FF2B5EF4-FFF2-40B4-BE49-F238E27FC236}">
                  <a16:creationId xmlns:a16="http://schemas.microsoft.com/office/drawing/2014/main" id="{9AA4BA41-33BB-447B-80F4-F0D020D2F5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1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67" name="Rectangle 935">
              <a:extLst>
                <a:ext uri="{FF2B5EF4-FFF2-40B4-BE49-F238E27FC236}">
                  <a16:creationId xmlns:a16="http://schemas.microsoft.com/office/drawing/2014/main" id="{8BCC88BB-DDA9-415E-94D0-AAD05C5576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68" name="Rectangle 936">
              <a:extLst>
                <a:ext uri="{FF2B5EF4-FFF2-40B4-BE49-F238E27FC236}">
                  <a16:creationId xmlns:a16="http://schemas.microsoft.com/office/drawing/2014/main" id="{7A8F4241-75AB-4FA5-AC1D-DCA2A42297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369" name="Group 937">
              <a:extLst>
                <a:ext uri="{FF2B5EF4-FFF2-40B4-BE49-F238E27FC236}">
                  <a16:creationId xmlns:a16="http://schemas.microsoft.com/office/drawing/2014/main" id="{5084A5B6-3A4B-4E64-B15C-3B7D1077D0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2840"/>
              <a:ext cx="1225" cy="862"/>
              <a:chOff x="489" y="2840"/>
              <a:chExt cx="1225" cy="862"/>
            </a:xfrm>
          </p:grpSpPr>
          <p:sp>
            <p:nvSpPr>
              <p:cNvPr id="19370" name="Freeform 938">
                <a:extLst>
                  <a:ext uri="{FF2B5EF4-FFF2-40B4-BE49-F238E27FC236}">
                    <a16:creationId xmlns:a16="http://schemas.microsoft.com/office/drawing/2014/main" id="{A1198AC6-FE25-4484-8999-D1F3D4097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40"/>
                <a:ext cx="1225" cy="862"/>
              </a:xfrm>
              <a:custGeom>
                <a:avLst/>
                <a:gdLst>
                  <a:gd name="T0" fmla="*/ 499 w 1225"/>
                  <a:gd name="T1" fmla="*/ 0 h 862"/>
                  <a:gd name="T2" fmla="*/ 1225 w 1225"/>
                  <a:gd name="T3" fmla="*/ 0 h 862"/>
                  <a:gd name="T4" fmla="*/ 953 w 1225"/>
                  <a:gd name="T5" fmla="*/ 862 h 862"/>
                  <a:gd name="T6" fmla="*/ 0 w 1225"/>
                  <a:gd name="T7" fmla="*/ 862 h 862"/>
                  <a:gd name="T8" fmla="*/ 499 w 1225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5" h="862">
                    <a:moveTo>
                      <a:pt x="499" y="0"/>
                    </a:moveTo>
                    <a:lnTo>
                      <a:pt x="1225" y="0"/>
                    </a:lnTo>
                    <a:lnTo>
                      <a:pt x="953" y="862"/>
                    </a:lnTo>
                    <a:lnTo>
                      <a:pt x="0" y="862"/>
                    </a:lnTo>
                    <a:lnTo>
                      <a:pt x="499" y="0"/>
                    </a:lnTo>
                    <a:close/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71" name="Line 939">
                <a:extLst>
                  <a:ext uri="{FF2B5EF4-FFF2-40B4-BE49-F238E27FC236}">
                    <a16:creationId xmlns:a16="http://schemas.microsoft.com/office/drawing/2014/main" id="{BA0720D1-0553-4828-BF85-36B94EF870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3" y="2840"/>
                <a:ext cx="408" cy="86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72" name="Line 940">
                <a:extLst>
                  <a:ext uri="{FF2B5EF4-FFF2-40B4-BE49-F238E27FC236}">
                    <a16:creationId xmlns:a16="http://schemas.microsoft.com/office/drawing/2014/main" id="{E7FA8239-D413-4D57-945C-D876A9A81A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" y="2931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73" name="Line 941">
                <a:extLst>
                  <a:ext uri="{FF2B5EF4-FFF2-40B4-BE49-F238E27FC236}">
                    <a16:creationId xmlns:a16="http://schemas.microsoft.com/office/drawing/2014/main" id="{77378DA7-6C55-4DAA-8F84-79C1D1DB40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" y="3507"/>
                <a:ext cx="916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74" name="Line 942">
                <a:extLst>
                  <a:ext uri="{FF2B5EF4-FFF2-40B4-BE49-F238E27FC236}">
                    <a16:creationId xmlns:a16="http://schemas.microsoft.com/office/drawing/2014/main" id="{37F35EED-31F0-45B9-8991-C53FC90881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" y="3283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75" name="Line 943">
                <a:extLst>
                  <a:ext uri="{FF2B5EF4-FFF2-40B4-BE49-F238E27FC236}">
                    <a16:creationId xmlns:a16="http://schemas.microsoft.com/office/drawing/2014/main" id="{42CA682B-AD52-4D81-8C38-966022B98F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" y="3075"/>
                <a:ext cx="759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9376" name="Group 944">
              <a:extLst>
                <a:ext uri="{FF2B5EF4-FFF2-40B4-BE49-F238E27FC236}">
                  <a16:creationId xmlns:a16="http://schemas.microsoft.com/office/drawing/2014/main" id="{C70C49AB-C63C-45F7-AAE4-7A639116BE9C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167" y="2840"/>
              <a:ext cx="1225" cy="862"/>
              <a:chOff x="489" y="2840"/>
              <a:chExt cx="1225" cy="862"/>
            </a:xfrm>
          </p:grpSpPr>
          <p:sp>
            <p:nvSpPr>
              <p:cNvPr id="19377" name="Freeform 945">
                <a:extLst>
                  <a:ext uri="{FF2B5EF4-FFF2-40B4-BE49-F238E27FC236}">
                    <a16:creationId xmlns:a16="http://schemas.microsoft.com/office/drawing/2014/main" id="{29202168-81D6-4D99-AFCA-D1A20E966F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40"/>
                <a:ext cx="1225" cy="862"/>
              </a:xfrm>
              <a:custGeom>
                <a:avLst/>
                <a:gdLst>
                  <a:gd name="T0" fmla="*/ 499 w 1225"/>
                  <a:gd name="T1" fmla="*/ 0 h 862"/>
                  <a:gd name="T2" fmla="*/ 1225 w 1225"/>
                  <a:gd name="T3" fmla="*/ 0 h 862"/>
                  <a:gd name="T4" fmla="*/ 953 w 1225"/>
                  <a:gd name="T5" fmla="*/ 862 h 862"/>
                  <a:gd name="T6" fmla="*/ 0 w 1225"/>
                  <a:gd name="T7" fmla="*/ 862 h 862"/>
                  <a:gd name="T8" fmla="*/ 499 w 1225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5" h="862">
                    <a:moveTo>
                      <a:pt x="499" y="0"/>
                    </a:moveTo>
                    <a:lnTo>
                      <a:pt x="1225" y="0"/>
                    </a:lnTo>
                    <a:lnTo>
                      <a:pt x="953" y="862"/>
                    </a:lnTo>
                    <a:lnTo>
                      <a:pt x="0" y="862"/>
                    </a:lnTo>
                    <a:lnTo>
                      <a:pt x="499" y="0"/>
                    </a:lnTo>
                    <a:close/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78" name="Line 946">
                <a:extLst>
                  <a:ext uri="{FF2B5EF4-FFF2-40B4-BE49-F238E27FC236}">
                    <a16:creationId xmlns:a16="http://schemas.microsoft.com/office/drawing/2014/main" id="{3562118A-7EEF-40CC-A69A-B6906F1D18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3" y="2840"/>
                <a:ext cx="408" cy="86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79" name="Line 947">
                <a:extLst>
                  <a:ext uri="{FF2B5EF4-FFF2-40B4-BE49-F238E27FC236}">
                    <a16:creationId xmlns:a16="http://schemas.microsoft.com/office/drawing/2014/main" id="{15260333-CAA6-43B1-BC06-B234F186C9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" y="2931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80" name="Line 948">
                <a:extLst>
                  <a:ext uri="{FF2B5EF4-FFF2-40B4-BE49-F238E27FC236}">
                    <a16:creationId xmlns:a16="http://schemas.microsoft.com/office/drawing/2014/main" id="{EA7C2C33-EF02-4D80-95D6-EFDC434956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" y="3507"/>
                <a:ext cx="916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81" name="Line 949">
                <a:extLst>
                  <a:ext uri="{FF2B5EF4-FFF2-40B4-BE49-F238E27FC236}">
                    <a16:creationId xmlns:a16="http://schemas.microsoft.com/office/drawing/2014/main" id="{F029796F-F37E-42B7-9344-4FE0F06BCB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" y="3283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82" name="Line 950">
                <a:extLst>
                  <a:ext uri="{FF2B5EF4-FFF2-40B4-BE49-F238E27FC236}">
                    <a16:creationId xmlns:a16="http://schemas.microsoft.com/office/drawing/2014/main" id="{C4AE2C82-AE0E-485B-B6AD-12164F2BDC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" y="3075"/>
                <a:ext cx="759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9383" name="Rectangle 951">
              <a:extLst>
                <a:ext uri="{FF2B5EF4-FFF2-40B4-BE49-F238E27FC236}">
                  <a16:creationId xmlns:a16="http://schemas.microsoft.com/office/drawing/2014/main" id="{5457A132-5DDD-43CC-9786-30AE98B66A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84" name="Rectangle 952">
              <a:extLst>
                <a:ext uri="{FF2B5EF4-FFF2-40B4-BE49-F238E27FC236}">
                  <a16:creationId xmlns:a16="http://schemas.microsoft.com/office/drawing/2014/main" id="{C4F0E3E8-DFB0-4576-9C85-518EE69402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85" name="Rectangle 953">
              <a:extLst>
                <a:ext uri="{FF2B5EF4-FFF2-40B4-BE49-F238E27FC236}">
                  <a16:creationId xmlns:a16="http://schemas.microsoft.com/office/drawing/2014/main" id="{2E2DCAF0-9C3D-48F2-9095-C56839F6E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86" name="Rectangle 954">
              <a:extLst>
                <a:ext uri="{FF2B5EF4-FFF2-40B4-BE49-F238E27FC236}">
                  <a16:creationId xmlns:a16="http://schemas.microsoft.com/office/drawing/2014/main" id="{F099E0C5-20C4-4A5F-92DB-8A339D1DB2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87" name="Rectangle 955">
              <a:extLst>
                <a:ext uri="{FF2B5EF4-FFF2-40B4-BE49-F238E27FC236}">
                  <a16:creationId xmlns:a16="http://schemas.microsoft.com/office/drawing/2014/main" id="{2E9CE82B-B720-4C87-AFC7-4A4190B917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88" name="Rectangle 956">
              <a:extLst>
                <a:ext uri="{FF2B5EF4-FFF2-40B4-BE49-F238E27FC236}">
                  <a16:creationId xmlns:a16="http://schemas.microsoft.com/office/drawing/2014/main" id="{54D62E57-D07D-4078-80CE-76577E9C0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89" name="Rectangle 957">
              <a:extLst>
                <a:ext uri="{FF2B5EF4-FFF2-40B4-BE49-F238E27FC236}">
                  <a16:creationId xmlns:a16="http://schemas.microsoft.com/office/drawing/2014/main" id="{9CA21B19-854C-49A6-A299-5BDB2E89A3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90" name="Rectangle 958">
              <a:extLst>
                <a:ext uri="{FF2B5EF4-FFF2-40B4-BE49-F238E27FC236}">
                  <a16:creationId xmlns:a16="http://schemas.microsoft.com/office/drawing/2014/main" id="{9CB5AB4A-0249-4F8B-9116-5D660E6CEE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91" name="Rectangle 959">
              <a:extLst>
                <a:ext uri="{FF2B5EF4-FFF2-40B4-BE49-F238E27FC236}">
                  <a16:creationId xmlns:a16="http://schemas.microsoft.com/office/drawing/2014/main" id="{5A871F25-A11F-4692-AE46-98711D931D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92" name="Rectangle 960">
              <a:extLst>
                <a:ext uri="{FF2B5EF4-FFF2-40B4-BE49-F238E27FC236}">
                  <a16:creationId xmlns:a16="http://schemas.microsoft.com/office/drawing/2014/main" id="{A2380414-026E-43BA-9C49-55DD20EA73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93" name="Rectangle 961">
              <a:extLst>
                <a:ext uri="{FF2B5EF4-FFF2-40B4-BE49-F238E27FC236}">
                  <a16:creationId xmlns:a16="http://schemas.microsoft.com/office/drawing/2014/main" id="{9B59E724-6286-429E-BADB-832976BE4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94" name="Rectangle 962">
              <a:extLst>
                <a:ext uri="{FF2B5EF4-FFF2-40B4-BE49-F238E27FC236}">
                  <a16:creationId xmlns:a16="http://schemas.microsoft.com/office/drawing/2014/main" id="{3757A6CD-7BBD-4FE6-992D-FCBDFDB2B6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95" name="Rectangle 963">
              <a:extLst>
                <a:ext uri="{FF2B5EF4-FFF2-40B4-BE49-F238E27FC236}">
                  <a16:creationId xmlns:a16="http://schemas.microsoft.com/office/drawing/2014/main" id="{E588E132-94A3-41BE-9227-A1DC4F7B2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9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96" name="Rectangle 964">
              <a:extLst>
                <a:ext uri="{FF2B5EF4-FFF2-40B4-BE49-F238E27FC236}">
                  <a16:creationId xmlns:a16="http://schemas.microsoft.com/office/drawing/2014/main" id="{5F9BE193-4B7B-42C7-8D7B-7E7547EBF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9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97" name="Rectangle 965">
              <a:extLst>
                <a:ext uri="{FF2B5EF4-FFF2-40B4-BE49-F238E27FC236}">
                  <a16:creationId xmlns:a16="http://schemas.microsoft.com/office/drawing/2014/main" id="{7D4501BC-BF4C-42B1-AF33-AA63417403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1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98" name="Rectangle 966">
              <a:extLst>
                <a:ext uri="{FF2B5EF4-FFF2-40B4-BE49-F238E27FC236}">
                  <a16:creationId xmlns:a16="http://schemas.microsoft.com/office/drawing/2014/main" id="{319316D4-A864-4D6F-962D-852DA234B3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1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99" name="Rectangle 967">
              <a:extLst>
                <a:ext uri="{FF2B5EF4-FFF2-40B4-BE49-F238E27FC236}">
                  <a16:creationId xmlns:a16="http://schemas.microsoft.com/office/drawing/2014/main" id="{A86663A8-5EED-4A30-96F9-51B6A2B18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00" name="Rectangle 968">
              <a:extLst>
                <a:ext uri="{FF2B5EF4-FFF2-40B4-BE49-F238E27FC236}">
                  <a16:creationId xmlns:a16="http://schemas.microsoft.com/office/drawing/2014/main" id="{20228B7A-FA88-4CF7-BC78-7BD5EAFFA9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01" name="Rectangle 969">
              <a:extLst>
                <a:ext uri="{FF2B5EF4-FFF2-40B4-BE49-F238E27FC236}">
                  <a16:creationId xmlns:a16="http://schemas.microsoft.com/office/drawing/2014/main" id="{8FF7F1C2-D9E5-45E4-B452-F319408C77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02" name="Rectangle 970">
              <a:extLst>
                <a:ext uri="{FF2B5EF4-FFF2-40B4-BE49-F238E27FC236}">
                  <a16:creationId xmlns:a16="http://schemas.microsoft.com/office/drawing/2014/main" id="{70124C63-BFD9-4DC9-B887-0013FE7117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03" name="Rectangle 971">
              <a:extLst>
                <a:ext uri="{FF2B5EF4-FFF2-40B4-BE49-F238E27FC236}">
                  <a16:creationId xmlns:a16="http://schemas.microsoft.com/office/drawing/2014/main" id="{04469855-744A-4647-94A9-7AC74D36EA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04" name="Rectangle 972">
              <a:extLst>
                <a:ext uri="{FF2B5EF4-FFF2-40B4-BE49-F238E27FC236}">
                  <a16:creationId xmlns:a16="http://schemas.microsoft.com/office/drawing/2014/main" id="{374879E1-6A31-42AC-B527-29402A193A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05" name="Rectangle 973">
              <a:extLst>
                <a:ext uri="{FF2B5EF4-FFF2-40B4-BE49-F238E27FC236}">
                  <a16:creationId xmlns:a16="http://schemas.microsoft.com/office/drawing/2014/main" id="{6B50667D-1AAC-477B-A6B6-0954D117EE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4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06" name="Rectangle 974">
              <a:extLst>
                <a:ext uri="{FF2B5EF4-FFF2-40B4-BE49-F238E27FC236}">
                  <a16:creationId xmlns:a16="http://schemas.microsoft.com/office/drawing/2014/main" id="{A31B9C24-035A-4E03-81C4-90206CD6E3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4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07" name="Rectangle 975">
              <a:extLst>
                <a:ext uri="{FF2B5EF4-FFF2-40B4-BE49-F238E27FC236}">
                  <a16:creationId xmlns:a16="http://schemas.microsoft.com/office/drawing/2014/main" id="{EF076785-01DF-4952-8E6D-4855F4A30A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08" name="Rectangle 976">
              <a:extLst>
                <a:ext uri="{FF2B5EF4-FFF2-40B4-BE49-F238E27FC236}">
                  <a16:creationId xmlns:a16="http://schemas.microsoft.com/office/drawing/2014/main" id="{A458A6CF-4698-44B2-9030-FF7BF4AAA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09" name="Rectangle 977">
              <a:extLst>
                <a:ext uri="{FF2B5EF4-FFF2-40B4-BE49-F238E27FC236}">
                  <a16:creationId xmlns:a16="http://schemas.microsoft.com/office/drawing/2014/main" id="{63A66591-4046-4137-AC45-FF951053B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10" name="Rectangle 978">
              <a:extLst>
                <a:ext uri="{FF2B5EF4-FFF2-40B4-BE49-F238E27FC236}">
                  <a16:creationId xmlns:a16="http://schemas.microsoft.com/office/drawing/2014/main" id="{F9F79087-C58E-48BE-94D9-3246840DA4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11" name="Rectangle 979">
              <a:extLst>
                <a:ext uri="{FF2B5EF4-FFF2-40B4-BE49-F238E27FC236}">
                  <a16:creationId xmlns:a16="http://schemas.microsoft.com/office/drawing/2014/main" id="{0D129E29-76B5-4F78-A1E9-2719643EB7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12" name="Rectangle 980">
              <a:extLst>
                <a:ext uri="{FF2B5EF4-FFF2-40B4-BE49-F238E27FC236}">
                  <a16:creationId xmlns:a16="http://schemas.microsoft.com/office/drawing/2014/main" id="{32D545A8-3C9E-453C-BDEE-A7B5299B24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13" name="Rectangle 981">
              <a:extLst>
                <a:ext uri="{FF2B5EF4-FFF2-40B4-BE49-F238E27FC236}">
                  <a16:creationId xmlns:a16="http://schemas.microsoft.com/office/drawing/2014/main" id="{CA9A8AC5-C90F-488E-8CC7-C2A2457EBB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14" name="Rectangle 982">
              <a:extLst>
                <a:ext uri="{FF2B5EF4-FFF2-40B4-BE49-F238E27FC236}">
                  <a16:creationId xmlns:a16="http://schemas.microsoft.com/office/drawing/2014/main" id="{4E4899BF-0332-41EB-82D8-BE84B4AF9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415" name="Group 983">
              <a:extLst>
                <a:ext uri="{FF2B5EF4-FFF2-40B4-BE49-F238E27FC236}">
                  <a16:creationId xmlns:a16="http://schemas.microsoft.com/office/drawing/2014/main" id="{A052C7FB-930D-45BA-9A29-FF66F9D49CB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7" y="1344"/>
              <a:ext cx="2087" cy="136"/>
              <a:chOff x="897" y="1344"/>
              <a:chExt cx="908" cy="136"/>
            </a:xfrm>
          </p:grpSpPr>
          <p:sp>
            <p:nvSpPr>
              <p:cNvPr id="19416" name="Rectangle 984" descr="格子 (小)">
                <a:extLst>
                  <a:ext uri="{FF2B5EF4-FFF2-40B4-BE49-F238E27FC236}">
                    <a16:creationId xmlns:a16="http://schemas.microsoft.com/office/drawing/2014/main" id="{150E94F2-16E2-4B6A-B95E-305862ED2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pattFill prst="smGrid">
                <a:fgClr>
                  <a:srgbClr val="CC9900"/>
                </a:fgClr>
                <a:bgClr>
                  <a:srgbClr val="9933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17" name="Rectangle 985">
                <a:extLst>
                  <a:ext uri="{FF2B5EF4-FFF2-40B4-BE49-F238E27FC236}">
                    <a16:creationId xmlns:a16="http://schemas.microsoft.com/office/drawing/2014/main" id="{E49D7826-356F-4BC8-80A1-3CCECA95A7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gradFill rotWithShape="0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60001"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418" name="Rectangle 986">
              <a:extLst>
                <a:ext uri="{FF2B5EF4-FFF2-40B4-BE49-F238E27FC236}">
                  <a16:creationId xmlns:a16="http://schemas.microsoft.com/office/drawing/2014/main" id="{7455A9C3-6639-4430-B5F3-6EC9A60666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845"/>
              <a:ext cx="226" cy="136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19" name="Rectangle 987">
              <a:extLst>
                <a:ext uri="{FF2B5EF4-FFF2-40B4-BE49-F238E27FC236}">
                  <a16:creationId xmlns:a16="http://schemas.microsoft.com/office/drawing/2014/main" id="{ECA836F4-EB11-469F-9F1A-D67AB040FF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845"/>
              <a:ext cx="226" cy="136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20" name="Rectangle 988" descr="ひし形 (枠のみ)">
              <a:extLst>
                <a:ext uri="{FF2B5EF4-FFF2-40B4-BE49-F238E27FC236}">
                  <a16:creationId xmlns:a16="http://schemas.microsoft.com/office/drawing/2014/main" id="{2B55ACED-E269-493B-8D49-87967C848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935"/>
              <a:ext cx="1905" cy="91"/>
            </a:xfrm>
            <a:prstGeom prst="rect">
              <a:avLst/>
            </a:prstGeom>
            <a:pattFill prst="openDmnd">
              <a:fgClr>
                <a:schemeClr val="hlink"/>
              </a:fgClr>
              <a:bgClr>
                <a:srgbClr val="EAEAEA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421" name="Group 989">
              <a:extLst>
                <a:ext uri="{FF2B5EF4-FFF2-40B4-BE49-F238E27FC236}">
                  <a16:creationId xmlns:a16="http://schemas.microsoft.com/office/drawing/2014/main" id="{2ED8E72A-3548-401A-BEA1-60AC03126E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7" y="1706"/>
              <a:ext cx="2087" cy="136"/>
              <a:chOff x="897" y="1344"/>
              <a:chExt cx="908" cy="136"/>
            </a:xfrm>
          </p:grpSpPr>
          <p:sp>
            <p:nvSpPr>
              <p:cNvPr id="19422" name="Rectangle 990" descr="格子 (小)">
                <a:extLst>
                  <a:ext uri="{FF2B5EF4-FFF2-40B4-BE49-F238E27FC236}">
                    <a16:creationId xmlns:a16="http://schemas.microsoft.com/office/drawing/2014/main" id="{6BF1965A-472C-401B-A205-EB2EB3F87E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pattFill prst="smGrid">
                <a:fgClr>
                  <a:srgbClr val="CC9900"/>
                </a:fgClr>
                <a:bgClr>
                  <a:srgbClr val="9933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23" name="Rectangle 991">
                <a:extLst>
                  <a:ext uri="{FF2B5EF4-FFF2-40B4-BE49-F238E27FC236}">
                    <a16:creationId xmlns:a16="http://schemas.microsoft.com/office/drawing/2014/main" id="{19F0CAB4-B022-4422-BB58-B5C68846F0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gradFill rotWithShape="0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60001"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424" name="Group 992">
              <a:extLst>
                <a:ext uri="{FF2B5EF4-FFF2-40B4-BE49-F238E27FC236}">
                  <a16:creationId xmlns:a16="http://schemas.microsoft.com/office/drawing/2014/main" id="{9422C346-CB20-43FC-A19F-FDC686029B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7" y="2024"/>
              <a:ext cx="2087" cy="136"/>
              <a:chOff x="897" y="1344"/>
              <a:chExt cx="908" cy="136"/>
            </a:xfrm>
          </p:grpSpPr>
          <p:sp>
            <p:nvSpPr>
              <p:cNvPr id="19425" name="Rectangle 993" descr="格子 (小)">
                <a:extLst>
                  <a:ext uri="{FF2B5EF4-FFF2-40B4-BE49-F238E27FC236}">
                    <a16:creationId xmlns:a16="http://schemas.microsoft.com/office/drawing/2014/main" id="{D37CEC4A-B245-4A02-AC1E-9D3EDAA2C4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pattFill prst="smGrid">
                <a:fgClr>
                  <a:srgbClr val="CC9900"/>
                </a:fgClr>
                <a:bgClr>
                  <a:srgbClr val="9933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26" name="Rectangle 994">
                <a:extLst>
                  <a:ext uri="{FF2B5EF4-FFF2-40B4-BE49-F238E27FC236}">
                    <a16:creationId xmlns:a16="http://schemas.microsoft.com/office/drawing/2014/main" id="{0F641F4B-3428-4F86-BA49-7E707C7C60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gradFill rotWithShape="0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60001"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427" name="Group 995">
              <a:extLst>
                <a:ext uri="{FF2B5EF4-FFF2-40B4-BE49-F238E27FC236}">
                  <a16:creationId xmlns:a16="http://schemas.microsoft.com/office/drawing/2014/main" id="{EB7DE8EA-E963-45D9-93E2-DA24D03F3F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7" y="2342"/>
              <a:ext cx="2087" cy="136"/>
              <a:chOff x="897" y="1344"/>
              <a:chExt cx="908" cy="136"/>
            </a:xfrm>
          </p:grpSpPr>
          <p:sp>
            <p:nvSpPr>
              <p:cNvPr id="19428" name="Rectangle 996" descr="格子 (小)">
                <a:extLst>
                  <a:ext uri="{FF2B5EF4-FFF2-40B4-BE49-F238E27FC236}">
                    <a16:creationId xmlns:a16="http://schemas.microsoft.com/office/drawing/2014/main" id="{49DCA16F-9BF6-47DA-B742-4250FD0609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pattFill prst="smGrid">
                <a:fgClr>
                  <a:srgbClr val="CC9900"/>
                </a:fgClr>
                <a:bgClr>
                  <a:srgbClr val="99330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29" name="Rectangle 997">
                <a:extLst>
                  <a:ext uri="{FF2B5EF4-FFF2-40B4-BE49-F238E27FC236}">
                    <a16:creationId xmlns:a16="http://schemas.microsoft.com/office/drawing/2014/main" id="{578D1245-4274-4707-957F-FFFABEC1F7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gradFill rotWithShape="0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60001"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430" name="Group 998">
            <a:extLst>
              <a:ext uri="{FF2B5EF4-FFF2-40B4-BE49-F238E27FC236}">
                <a16:creationId xmlns:a16="http://schemas.microsoft.com/office/drawing/2014/main" id="{15EF5E1C-1E38-499A-AA17-5ABACAD7385C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801938"/>
            <a:ext cx="1584325" cy="1541462"/>
            <a:chOff x="262" y="709"/>
            <a:chExt cx="3358" cy="3266"/>
          </a:xfrm>
        </p:grpSpPr>
        <p:sp>
          <p:nvSpPr>
            <p:cNvPr id="19431" name="Rectangle 999">
              <a:extLst>
                <a:ext uri="{FF2B5EF4-FFF2-40B4-BE49-F238E27FC236}">
                  <a16:creationId xmlns:a16="http://schemas.microsoft.com/office/drawing/2014/main" id="{D635BEFD-A83E-4FE7-97EB-9F8C4930F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709"/>
              <a:ext cx="1542" cy="317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79216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32" name="Rectangle 1000">
              <a:extLst>
                <a:ext uri="{FF2B5EF4-FFF2-40B4-BE49-F238E27FC236}">
                  <a16:creationId xmlns:a16="http://schemas.microsoft.com/office/drawing/2014/main" id="{D1823FD9-DB3A-4DDB-AE58-8542C8E616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1026"/>
              <a:ext cx="1996" cy="1769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79216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33" name="Freeform 1001">
              <a:extLst>
                <a:ext uri="{FF2B5EF4-FFF2-40B4-BE49-F238E27FC236}">
                  <a16:creationId xmlns:a16="http://schemas.microsoft.com/office/drawing/2014/main" id="{EF0EEC95-37D7-480E-BC05-D8CCC6A3BE9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39" y="2659"/>
              <a:ext cx="681" cy="1315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34" name="Freeform 1002">
              <a:extLst>
                <a:ext uri="{FF2B5EF4-FFF2-40B4-BE49-F238E27FC236}">
                  <a16:creationId xmlns:a16="http://schemas.microsoft.com/office/drawing/2014/main" id="{0DB90C6E-1C5F-4A5F-ADC6-C8B20B21F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2659"/>
              <a:ext cx="681" cy="1315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35" name="AutoShape 1003">
              <a:extLst>
                <a:ext uri="{FF2B5EF4-FFF2-40B4-BE49-F238E27FC236}">
                  <a16:creationId xmlns:a16="http://schemas.microsoft.com/office/drawing/2014/main" id="{F36BADF1-FFA3-4593-921E-18BFF5EF984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" y="2795"/>
              <a:ext cx="3357" cy="1180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36" name="Rectangle 1004">
              <a:extLst>
                <a:ext uri="{FF2B5EF4-FFF2-40B4-BE49-F238E27FC236}">
                  <a16:creationId xmlns:a16="http://schemas.microsoft.com/office/drawing/2014/main" id="{55E414F3-3519-47E9-934E-993B1F1DB7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1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37" name="Rectangle 1005">
              <a:extLst>
                <a:ext uri="{FF2B5EF4-FFF2-40B4-BE49-F238E27FC236}">
                  <a16:creationId xmlns:a16="http://schemas.microsoft.com/office/drawing/2014/main" id="{A1D6310A-4DA9-48A1-B3AE-0D5CB510FD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38" name="Rectangle 1006">
              <a:extLst>
                <a:ext uri="{FF2B5EF4-FFF2-40B4-BE49-F238E27FC236}">
                  <a16:creationId xmlns:a16="http://schemas.microsoft.com/office/drawing/2014/main" id="{6DF105B7-24A4-4FDD-9D44-C9BEE66D21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748"/>
              <a:ext cx="1316" cy="227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39" name="Rectangle 1007">
              <a:extLst>
                <a:ext uri="{FF2B5EF4-FFF2-40B4-BE49-F238E27FC236}">
                  <a16:creationId xmlns:a16="http://schemas.microsoft.com/office/drawing/2014/main" id="{0F14EAC0-0706-4EDA-93CD-A6236A5074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748"/>
              <a:ext cx="1316" cy="227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40" name="Rectangle 1008">
              <a:extLst>
                <a:ext uri="{FF2B5EF4-FFF2-40B4-BE49-F238E27FC236}">
                  <a16:creationId xmlns:a16="http://schemas.microsoft.com/office/drawing/2014/main" id="{03BA1B96-CC79-404A-9323-4459BE690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702"/>
              <a:ext cx="91" cy="2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441" name="Group 1009">
              <a:extLst>
                <a:ext uri="{FF2B5EF4-FFF2-40B4-BE49-F238E27FC236}">
                  <a16:creationId xmlns:a16="http://schemas.microsoft.com/office/drawing/2014/main" id="{28F670F6-44AE-4583-A730-055612AC0C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3793"/>
              <a:ext cx="272" cy="181"/>
              <a:chOff x="1578" y="3793"/>
              <a:chExt cx="726" cy="181"/>
            </a:xfrm>
          </p:grpSpPr>
          <p:sp>
            <p:nvSpPr>
              <p:cNvPr id="19442" name="Rectangle 1010" descr="縦線 (太)">
                <a:extLst>
                  <a:ext uri="{FF2B5EF4-FFF2-40B4-BE49-F238E27FC236}">
                    <a16:creationId xmlns:a16="http://schemas.microsoft.com/office/drawing/2014/main" id="{5D8C38DD-8965-4923-8F1F-B0A84DA3FA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793"/>
                <a:ext cx="726" cy="181"/>
              </a:xfrm>
              <a:prstGeom prst="rect">
                <a:avLst/>
              </a:prstGeom>
              <a:pattFill prst="dkVert">
                <a:fgClr>
                  <a:srgbClr val="333333">
                    <a:alpha val="50000"/>
                  </a:srgbClr>
                </a:fgClr>
                <a:bgClr>
                  <a:schemeClr val="bg1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43" name="Rectangle 1011">
                <a:extLst>
                  <a:ext uri="{FF2B5EF4-FFF2-40B4-BE49-F238E27FC236}">
                    <a16:creationId xmlns:a16="http://schemas.microsoft.com/office/drawing/2014/main" id="{931ED3DB-4434-466A-B964-E47447704B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793"/>
                <a:ext cx="726" cy="45"/>
              </a:xfrm>
              <a:prstGeom prst="rect">
                <a:avLst/>
              </a:prstGeom>
              <a:solidFill>
                <a:schemeClr val="tx2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444" name="Rectangle 1012">
              <a:extLst>
                <a:ext uri="{FF2B5EF4-FFF2-40B4-BE49-F238E27FC236}">
                  <a16:creationId xmlns:a16="http://schemas.microsoft.com/office/drawing/2014/main" id="{9BDB59D5-4B6A-41F1-BA02-45F177FC6D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445" name="Group 1013">
              <a:extLst>
                <a:ext uri="{FF2B5EF4-FFF2-40B4-BE49-F238E27FC236}">
                  <a16:creationId xmlns:a16="http://schemas.microsoft.com/office/drawing/2014/main" id="{3B4E7089-DD2D-4749-AD32-9BB770924A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3793"/>
              <a:ext cx="272" cy="181"/>
              <a:chOff x="1578" y="3793"/>
              <a:chExt cx="726" cy="181"/>
            </a:xfrm>
          </p:grpSpPr>
          <p:sp>
            <p:nvSpPr>
              <p:cNvPr id="19446" name="Rectangle 1014" descr="縦線 (太)">
                <a:extLst>
                  <a:ext uri="{FF2B5EF4-FFF2-40B4-BE49-F238E27FC236}">
                    <a16:creationId xmlns:a16="http://schemas.microsoft.com/office/drawing/2014/main" id="{ACF06D85-6D9A-4B89-A14E-D1CBE494E4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793"/>
                <a:ext cx="726" cy="181"/>
              </a:xfrm>
              <a:prstGeom prst="rect">
                <a:avLst/>
              </a:prstGeom>
              <a:pattFill prst="dkVert">
                <a:fgClr>
                  <a:srgbClr val="333333">
                    <a:alpha val="50000"/>
                  </a:srgbClr>
                </a:fgClr>
                <a:bgClr>
                  <a:schemeClr val="bg1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47" name="Rectangle 1015">
                <a:extLst>
                  <a:ext uri="{FF2B5EF4-FFF2-40B4-BE49-F238E27FC236}">
                    <a16:creationId xmlns:a16="http://schemas.microsoft.com/office/drawing/2014/main" id="{1CC58A85-84C0-44DB-9254-F49B5B8568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3793"/>
                <a:ext cx="726" cy="45"/>
              </a:xfrm>
              <a:prstGeom prst="rect">
                <a:avLst/>
              </a:prstGeom>
              <a:solidFill>
                <a:schemeClr val="tx2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448" name="Rectangle 1016">
              <a:extLst>
                <a:ext uri="{FF2B5EF4-FFF2-40B4-BE49-F238E27FC236}">
                  <a16:creationId xmlns:a16="http://schemas.microsoft.com/office/drawing/2014/main" id="{451D7E34-ED55-4FCC-9753-737660F4DD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702"/>
              <a:ext cx="91" cy="27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449" name="Group 1017">
              <a:extLst>
                <a:ext uri="{FF2B5EF4-FFF2-40B4-BE49-F238E27FC236}">
                  <a16:creationId xmlns:a16="http://schemas.microsoft.com/office/drawing/2014/main" id="{D6E71D37-762C-4622-8D60-39EBA230FE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2840"/>
              <a:ext cx="1225" cy="862"/>
              <a:chOff x="489" y="2840"/>
              <a:chExt cx="1225" cy="862"/>
            </a:xfrm>
          </p:grpSpPr>
          <p:sp>
            <p:nvSpPr>
              <p:cNvPr id="19450" name="Freeform 1018">
                <a:extLst>
                  <a:ext uri="{FF2B5EF4-FFF2-40B4-BE49-F238E27FC236}">
                    <a16:creationId xmlns:a16="http://schemas.microsoft.com/office/drawing/2014/main" id="{16913CF5-52E4-410D-8861-7F0036137D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40"/>
                <a:ext cx="1225" cy="862"/>
              </a:xfrm>
              <a:custGeom>
                <a:avLst/>
                <a:gdLst>
                  <a:gd name="T0" fmla="*/ 499 w 1225"/>
                  <a:gd name="T1" fmla="*/ 0 h 862"/>
                  <a:gd name="T2" fmla="*/ 1225 w 1225"/>
                  <a:gd name="T3" fmla="*/ 0 h 862"/>
                  <a:gd name="T4" fmla="*/ 953 w 1225"/>
                  <a:gd name="T5" fmla="*/ 862 h 862"/>
                  <a:gd name="T6" fmla="*/ 0 w 1225"/>
                  <a:gd name="T7" fmla="*/ 862 h 862"/>
                  <a:gd name="T8" fmla="*/ 499 w 1225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5" h="862">
                    <a:moveTo>
                      <a:pt x="499" y="0"/>
                    </a:moveTo>
                    <a:lnTo>
                      <a:pt x="1225" y="0"/>
                    </a:lnTo>
                    <a:lnTo>
                      <a:pt x="953" y="862"/>
                    </a:lnTo>
                    <a:lnTo>
                      <a:pt x="0" y="862"/>
                    </a:lnTo>
                    <a:lnTo>
                      <a:pt x="499" y="0"/>
                    </a:lnTo>
                    <a:close/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51" name="Line 1019">
                <a:extLst>
                  <a:ext uri="{FF2B5EF4-FFF2-40B4-BE49-F238E27FC236}">
                    <a16:creationId xmlns:a16="http://schemas.microsoft.com/office/drawing/2014/main" id="{3AAE30EA-0116-48DF-8834-DD04C3A96D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3" y="2840"/>
                <a:ext cx="408" cy="86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52" name="Line 1020">
                <a:extLst>
                  <a:ext uri="{FF2B5EF4-FFF2-40B4-BE49-F238E27FC236}">
                    <a16:creationId xmlns:a16="http://schemas.microsoft.com/office/drawing/2014/main" id="{A44BD0F4-12DC-4CF5-AB22-5A09607DC3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" y="2931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53" name="Line 1021">
                <a:extLst>
                  <a:ext uri="{FF2B5EF4-FFF2-40B4-BE49-F238E27FC236}">
                    <a16:creationId xmlns:a16="http://schemas.microsoft.com/office/drawing/2014/main" id="{6E95555A-6ADE-4629-891B-1858F1F836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" y="3507"/>
                <a:ext cx="916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54" name="Line 1022">
                <a:extLst>
                  <a:ext uri="{FF2B5EF4-FFF2-40B4-BE49-F238E27FC236}">
                    <a16:creationId xmlns:a16="http://schemas.microsoft.com/office/drawing/2014/main" id="{09917EDE-7FDB-44DC-9890-1485049B11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" y="3283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55" name="Line 1023">
                <a:extLst>
                  <a:ext uri="{FF2B5EF4-FFF2-40B4-BE49-F238E27FC236}">
                    <a16:creationId xmlns:a16="http://schemas.microsoft.com/office/drawing/2014/main" id="{CB3DA34B-5C38-45F7-9801-D46D762C5A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" y="3075"/>
                <a:ext cx="759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7648" name="Group 1024">
              <a:extLst>
                <a:ext uri="{FF2B5EF4-FFF2-40B4-BE49-F238E27FC236}">
                  <a16:creationId xmlns:a16="http://schemas.microsoft.com/office/drawing/2014/main" id="{8A7C1378-74DC-4853-86AD-02ECC44E07B7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167" y="2840"/>
              <a:ext cx="1225" cy="862"/>
              <a:chOff x="489" y="2840"/>
              <a:chExt cx="1225" cy="862"/>
            </a:xfrm>
          </p:grpSpPr>
          <p:sp>
            <p:nvSpPr>
              <p:cNvPr id="27649" name="Freeform 1025">
                <a:extLst>
                  <a:ext uri="{FF2B5EF4-FFF2-40B4-BE49-F238E27FC236}">
                    <a16:creationId xmlns:a16="http://schemas.microsoft.com/office/drawing/2014/main" id="{3EF27C56-0999-4B5F-817A-A986A94307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40"/>
                <a:ext cx="1225" cy="862"/>
              </a:xfrm>
              <a:custGeom>
                <a:avLst/>
                <a:gdLst>
                  <a:gd name="T0" fmla="*/ 499 w 1225"/>
                  <a:gd name="T1" fmla="*/ 0 h 862"/>
                  <a:gd name="T2" fmla="*/ 1225 w 1225"/>
                  <a:gd name="T3" fmla="*/ 0 h 862"/>
                  <a:gd name="T4" fmla="*/ 953 w 1225"/>
                  <a:gd name="T5" fmla="*/ 862 h 862"/>
                  <a:gd name="T6" fmla="*/ 0 w 1225"/>
                  <a:gd name="T7" fmla="*/ 862 h 862"/>
                  <a:gd name="T8" fmla="*/ 499 w 1225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5" h="862">
                    <a:moveTo>
                      <a:pt x="499" y="0"/>
                    </a:moveTo>
                    <a:lnTo>
                      <a:pt x="1225" y="0"/>
                    </a:lnTo>
                    <a:lnTo>
                      <a:pt x="953" y="862"/>
                    </a:lnTo>
                    <a:lnTo>
                      <a:pt x="0" y="862"/>
                    </a:lnTo>
                    <a:lnTo>
                      <a:pt x="499" y="0"/>
                    </a:lnTo>
                    <a:close/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650" name="Line 1026">
                <a:extLst>
                  <a:ext uri="{FF2B5EF4-FFF2-40B4-BE49-F238E27FC236}">
                    <a16:creationId xmlns:a16="http://schemas.microsoft.com/office/drawing/2014/main" id="{024E635F-AE7E-4148-9361-E777346800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3" y="2840"/>
                <a:ext cx="408" cy="86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651" name="Line 1027">
                <a:extLst>
                  <a:ext uri="{FF2B5EF4-FFF2-40B4-BE49-F238E27FC236}">
                    <a16:creationId xmlns:a16="http://schemas.microsoft.com/office/drawing/2014/main" id="{E85591A4-6D8A-4F10-A2A9-3172689232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" y="2931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652" name="Line 1028">
                <a:extLst>
                  <a:ext uri="{FF2B5EF4-FFF2-40B4-BE49-F238E27FC236}">
                    <a16:creationId xmlns:a16="http://schemas.microsoft.com/office/drawing/2014/main" id="{0CB6DE15-5895-4F9A-9911-175D829B90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" y="3507"/>
                <a:ext cx="916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653" name="Line 1029">
                <a:extLst>
                  <a:ext uri="{FF2B5EF4-FFF2-40B4-BE49-F238E27FC236}">
                    <a16:creationId xmlns:a16="http://schemas.microsoft.com/office/drawing/2014/main" id="{67B108E7-9E5A-414B-865B-47F0B8EF0A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" y="3283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654" name="Line 1030">
                <a:extLst>
                  <a:ext uri="{FF2B5EF4-FFF2-40B4-BE49-F238E27FC236}">
                    <a16:creationId xmlns:a16="http://schemas.microsoft.com/office/drawing/2014/main" id="{A8408791-5FF1-4303-997F-90774AE4D0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" y="3075"/>
                <a:ext cx="759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7655" name="Rectangle 1031">
              <a:extLst>
                <a:ext uri="{FF2B5EF4-FFF2-40B4-BE49-F238E27FC236}">
                  <a16:creationId xmlns:a16="http://schemas.microsoft.com/office/drawing/2014/main" id="{1C90AC18-08C6-47E4-87F1-FE16BAE2D9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56" name="Rectangle 1032">
              <a:extLst>
                <a:ext uri="{FF2B5EF4-FFF2-40B4-BE49-F238E27FC236}">
                  <a16:creationId xmlns:a16="http://schemas.microsoft.com/office/drawing/2014/main" id="{730994BC-5A9E-4061-ABE0-03731AFB4B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57" name="Rectangle 1033">
              <a:extLst>
                <a:ext uri="{FF2B5EF4-FFF2-40B4-BE49-F238E27FC236}">
                  <a16:creationId xmlns:a16="http://schemas.microsoft.com/office/drawing/2014/main" id="{BFC8D416-9CAA-4A87-947D-0EDA902B7A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58" name="Rectangle 1034">
              <a:extLst>
                <a:ext uri="{FF2B5EF4-FFF2-40B4-BE49-F238E27FC236}">
                  <a16:creationId xmlns:a16="http://schemas.microsoft.com/office/drawing/2014/main" id="{72C1280C-431F-4D41-8303-F552CF250F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59" name="Rectangle 1035">
              <a:extLst>
                <a:ext uri="{FF2B5EF4-FFF2-40B4-BE49-F238E27FC236}">
                  <a16:creationId xmlns:a16="http://schemas.microsoft.com/office/drawing/2014/main" id="{B794633C-ECBD-48EA-9649-4B8892ADDF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60" name="Rectangle 1036">
              <a:extLst>
                <a:ext uri="{FF2B5EF4-FFF2-40B4-BE49-F238E27FC236}">
                  <a16:creationId xmlns:a16="http://schemas.microsoft.com/office/drawing/2014/main" id="{01CA6EA3-59A6-419C-AC14-FA5CF0AE2A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61" name="Rectangle 1037">
              <a:extLst>
                <a:ext uri="{FF2B5EF4-FFF2-40B4-BE49-F238E27FC236}">
                  <a16:creationId xmlns:a16="http://schemas.microsoft.com/office/drawing/2014/main" id="{5F29B5ED-67F5-4575-9638-1DF632F04A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62" name="Rectangle 1038">
              <a:extLst>
                <a:ext uri="{FF2B5EF4-FFF2-40B4-BE49-F238E27FC236}">
                  <a16:creationId xmlns:a16="http://schemas.microsoft.com/office/drawing/2014/main" id="{8BE75CE5-B6E2-4AC1-8532-062101B80F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63" name="Rectangle 1039">
              <a:extLst>
                <a:ext uri="{FF2B5EF4-FFF2-40B4-BE49-F238E27FC236}">
                  <a16:creationId xmlns:a16="http://schemas.microsoft.com/office/drawing/2014/main" id="{481C768F-476B-43F3-8F3A-FB3BDD6682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64" name="Rectangle 1040">
              <a:extLst>
                <a:ext uri="{FF2B5EF4-FFF2-40B4-BE49-F238E27FC236}">
                  <a16:creationId xmlns:a16="http://schemas.microsoft.com/office/drawing/2014/main" id="{C5A63BE0-DA23-4335-A0D8-444E2CA151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65" name="Rectangle 1041">
              <a:extLst>
                <a:ext uri="{FF2B5EF4-FFF2-40B4-BE49-F238E27FC236}">
                  <a16:creationId xmlns:a16="http://schemas.microsoft.com/office/drawing/2014/main" id="{0ED483EA-91E2-41D0-9D23-F8A4B6ECA2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66" name="Rectangle 1042">
              <a:extLst>
                <a:ext uri="{FF2B5EF4-FFF2-40B4-BE49-F238E27FC236}">
                  <a16:creationId xmlns:a16="http://schemas.microsoft.com/office/drawing/2014/main" id="{C9C9DC23-E0D6-42C4-B535-2730541C1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67" name="Rectangle 1043">
              <a:extLst>
                <a:ext uri="{FF2B5EF4-FFF2-40B4-BE49-F238E27FC236}">
                  <a16:creationId xmlns:a16="http://schemas.microsoft.com/office/drawing/2014/main" id="{1F4C30DC-1515-4AAF-A1AD-2D7B1C648A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9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68" name="Rectangle 1044">
              <a:extLst>
                <a:ext uri="{FF2B5EF4-FFF2-40B4-BE49-F238E27FC236}">
                  <a16:creationId xmlns:a16="http://schemas.microsoft.com/office/drawing/2014/main" id="{0400D535-05D1-43D8-837D-59B18A4A64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9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69" name="Rectangle 1045">
              <a:extLst>
                <a:ext uri="{FF2B5EF4-FFF2-40B4-BE49-F238E27FC236}">
                  <a16:creationId xmlns:a16="http://schemas.microsoft.com/office/drawing/2014/main" id="{FC37E330-6824-40D8-9C8E-4E6FD77553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1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70" name="Rectangle 1046">
              <a:extLst>
                <a:ext uri="{FF2B5EF4-FFF2-40B4-BE49-F238E27FC236}">
                  <a16:creationId xmlns:a16="http://schemas.microsoft.com/office/drawing/2014/main" id="{7DCA9EAB-09D2-44E3-855F-68137A0B64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1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71" name="Rectangle 1047">
              <a:extLst>
                <a:ext uri="{FF2B5EF4-FFF2-40B4-BE49-F238E27FC236}">
                  <a16:creationId xmlns:a16="http://schemas.microsoft.com/office/drawing/2014/main" id="{DFE5F742-45C6-42B1-B9A8-92D3F7FB69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72" name="Rectangle 1048">
              <a:extLst>
                <a:ext uri="{FF2B5EF4-FFF2-40B4-BE49-F238E27FC236}">
                  <a16:creationId xmlns:a16="http://schemas.microsoft.com/office/drawing/2014/main" id="{1C00CA81-0F39-44F1-9F23-062E2003AA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73" name="Rectangle 1049">
              <a:extLst>
                <a:ext uri="{FF2B5EF4-FFF2-40B4-BE49-F238E27FC236}">
                  <a16:creationId xmlns:a16="http://schemas.microsoft.com/office/drawing/2014/main" id="{04F77F3E-1F7E-4776-A604-44F1895C98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74" name="Rectangle 1050">
              <a:extLst>
                <a:ext uri="{FF2B5EF4-FFF2-40B4-BE49-F238E27FC236}">
                  <a16:creationId xmlns:a16="http://schemas.microsoft.com/office/drawing/2014/main" id="{C235C951-F26E-4043-B506-FC4A5D3F8E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75" name="Rectangle 1051">
              <a:extLst>
                <a:ext uri="{FF2B5EF4-FFF2-40B4-BE49-F238E27FC236}">
                  <a16:creationId xmlns:a16="http://schemas.microsoft.com/office/drawing/2014/main" id="{0095F881-7774-408E-813E-8ED6852168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76" name="Rectangle 1052">
              <a:extLst>
                <a:ext uri="{FF2B5EF4-FFF2-40B4-BE49-F238E27FC236}">
                  <a16:creationId xmlns:a16="http://schemas.microsoft.com/office/drawing/2014/main" id="{46066AFF-B863-4E28-8993-EFC38A032A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77" name="Rectangle 1053">
              <a:extLst>
                <a:ext uri="{FF2B5EF4-FFF2-40B4-BE49-F238E27FC236}">
                  <a16:creationId xmlns:a16="http://schemas.microsoft.com/office/drawing/2014/main" id="{97455D5B-AF2B-4601-B449-ED4258FD3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4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78" name="Rectangle 1054">
              <a:extLst>
                <a:ext uri="{FF2B5EF4-FFF2-40B4-BE49-F238E27FC236}">
                  <a16:creationId xmlns:a16="http://schemas.microsoft.com/office/drawing/2014/main" id="{1EF419F1-16E3-4241-A92B-13EB2421E8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4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79" name="Rectangle 1055">
              <a:extLst>
                <a:ext uri="{FF2B5EF4-FFF2-40B4-BE49-F238E27FC236}">
                  <a16:creationId xmlns:a16="http://schemas.microsoft.com/office/drawing/2014/main" id="{A542B880-C1C9-47E7-86A3-CAFF51CCA4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80" name="Rectangle 1056">
              <a:extLst>
                <a:ext uri="{FF2B5EF4-FFF2-40B4-BE49-F238E27FC236}">
                  <a16:creationId xmlns:a16="http://schemas.microsoft.com/office/drawing/2014/main" id="{796ABCAF-F64B-4013-BF40-9134A8DA68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81" name="Rectangle 1057">
              <a:extLst>
                <a:ext uri="{FF2B5EF4-FFF2-40B4-BE49-F238E27FC236}">
                  <a16:creationId xmlns:a16="http://schemas.microsoft.com/office/drawing/2014/main" id="{14AE1B9E-87EF-4D9E-A33E-CB8A2A3660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82" name="Rectangle 1058">
              <a:extLst>
                <a:ext uri="{FF2B5EF4-FFF2-40B4-BE49-F238E27FC236}">
                  <a16:creationId xmlns:a16="http://schemas.microsoft.com/office/drawing/2014/main" id="{D61BD668-37CA-479B-81D1-DCBD9665F1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83" name="Rectangle 1059">
              <a:extLst>
                <a:ext uri="{FF2B5EF4-FFF2-40B4-BE49-F238E27FC236}">
                  <a16:creationId xmlns:a16="http://schemas.microsoft.com/office/drawing/2014/main" id="{FB762ECD-7102-426F-99DC-FD2FB8D919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84" name="Rectangle 1060">
              <a:extLst>
                <a:ext uri="{FF2B5EF4-FFF2-40B4-BE49-F238E27FC236}">
                  <a16:creationId xmlns:a16="http://schemas.microsoft.com/office/drawing/2014/main" id="{6674FD0A-9B09-4C32-B37F-27F5F0F4EC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85" name="Rectangle 1061">
              <a:extLst>
                <a:ext uri="{FF2B5EF4-FFF2-40B4-BE49-F238E27FC236}">
                  <a16:creationId xmlns:a16="http://schemas.microsoft.com/office/drawing/2014/main" id="{4C020A01-898E-4A5E-8E75-5944CFC0C2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86" name="Rectangle 1062">
              <a:extLst>
                <a:ext uri="{FF2B5EF4-FFF2-40B4-BE49-F238E27FC236}">
                  <a16:creationId xmlns:a16="http://schemas.microsoft.com/office/drawing/2014/main" id="{9B68C460-EB40-4DEF-86E4-83CEF8DA0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87" name="Rectangle 1063" descr="ひし形 (枠のみ)">
              <a:extLst>
                <a:ext uri="{FF2B5EF4-FFF2-40B4-BE49-F238E27FC236}">
                  <a16:creationId xmlns:a16="http://schemas.microsoft.com/office/drawing/2014/main" id="{D4E29C7E-489A-45D0-B0A9-D87BC2ACEC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935"/>
              <a:ext cx="1905" cy="91"/>
            </a:xfrm>
            <a:prstGeom prst="rect">
              <a:avLst/>
            </a:prstGeom>
            <a:pattFill prst="openDmnd">
              <a:fgClr>
                <a:schemeClr val="hlink"/>
              </a:fgClr>
              <a:bgClr>
                <a:srgbClr val="EAEAEA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7688" name="Group 1064">
            <a:extLst>
              <a:ext uri="{FF2B5EF4-FFF2-40B4-BE49-F238E27FC236}">
                <a16:creationId xmlns:a16="http://schemas.microsoft.com/office/drawing/2014/main" id="{BE28AF73-4BEF-4F05-9494-EDD77B6FB8FA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2801938"/>
            <a:ext cx="1584325" cy="1563687"/>
            <a:chOff x="262" y="663"/>
            <a:chExt cx="3357" cy="3312"/>
          </a:xfrm>
        </p:grpSpPr>
        <p:sp>
          <p:nvSpPr>
            <p:cNvPr id="27689" name="Rectangle 1065">
              <a:extLst>
                <a:ext uri="{FF2B5EF4-FFF2-40B4-BE49-F238E27FC236}">
                  <a16:creationId xmlns:a16="http://schemas.microsoft.com/office/drawing/2014/main" id="{13E2F7EC-ACC8-4D58-980C-E2F8ADD860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663"/>
              <a:ext cx="1451" cy="91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90" name="Rectangle 1066">
              <a:extLst>
                <a:ext uri="{FF2B5EF4-FFF2-40B4-BE49-F238E27FC236}">
                  <a16:creationId xmlns:a16="http://schemas.microsoft.com/office/drawing/2014/main" id="{2CB66143-A9A5-4FF8-8407-912F9869D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709"/>
              <a:ext cx="1542" cy="31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91" name="Rectangle 1067" descr="格子 (大)">
              <a:extLst>
                <a:ext uri="{FF2B5EF4-FFF2-40B4-BE49-F238E27FC236}">
                  <a16:creationId xmlns:a16="http://schemas.microsoft.com/office/drawing/2014/main" id="{3AD86B61-7390-4D03-9037-AC3594807B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1026"/>
              <a:ext cx="1996" cy="1769"/>
            </a:xfrm>
            <a:prstGeom prst="rect">
              <a:avLst/>
            </a:prstGeom>
            <a:pattFill prst="lgGrid">
              <a:fgClr>
                <a:srgbClr val="B2B2B2"/>
              </a:fgClr>
              <a:bgClr>
                <a:srgbClr val="DDDDDD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92" name="AutoShape 1068">
              <a:extLst>
                <a:ext uri="{FF2B5EF4-FFF2-40B4-BE49-F238E27FC236}">
                  <a16:creationId xmlns:a16="http://schemas.microsoft.com/office/drawing/2014/main" id="{BBFFE4C5-D456-419C-8002-BAA128899C1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" y="2795"/>
              <a:ext cx="3357" cy="1180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93" name="Rectangle 1069">
              <a:extLst>
                <a:ext uri="{FF2B5EF4-FFF2-40B4-BE49-F238E27FC236}">
                  <a16:creationId xmlns:a16="http://schemas.microsoft.com/office/drawing/2014/main" id="{E93F5AA4-0D4F-46A4-B82D-2AA90564F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1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94" name="Rectangle 1070">
              <a:extLst>
                <a:ext uri="{FF2B5EF4-FFF2-40B4-BE49-F238E27FC236}">
                  <a16:creationId xmlns:a16="http://schemas.microsoft.com/office/drawing/2014/main" id="{F58E62E3-1C41-4074-A774-8925065E1D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95" name="Rectangle 1071">
              <a:extLst>
                <a:ext uri="{FF2B5EF4-FFF2-40B4-BE49-F238E27FC236}">
                  <a16:creationId xmlns:a16="http://schemas.microsoft.com/office/drawing/2014/main" id="{C950C9BB-4009-47F4-A36F-D95D26E288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7696" name="Group 1072">
              <a:extLst>
                <a:ext uri="{FF2B5EF4-FFF2-40B4-BE49-F238E27FC236}">
                  <a16:creationId xmlns:a16="http://schemas.microsoft.com/office/drawing/2014/main" id="{4F1A1D3E-F8AF-4B2F-B110-256439C346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2840"/>
              <a:ext cx="1225" cy="862"/>
              <a:chOff x="489" y="2840"/>
              <a:chExt cx="1225" cy="862"/>
            </a:xfrm>
          </p:grpSpPr>
          <p:sp>
            <p:nvSpPr>
              <p:cNvPr id="27697" name="Freeform 1073">
                <a:extLst>
                  <a:ext uri="{FF2B5EF4-FFF2-40B4-BE49-F238E27FC236}">
                    <a16:creationId xmlns:a16="http://schemas.microsoft.com/office/drawing/2014/main" id="{B1442DBF-0636-4C12-A674-D56E6ED09F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40"/>
                <a:ext cx="1225" cy="862"/>
              </a:xfrm>
              <a:custGeom>
                <a:avLst/>
                <a:gdLst>
                  <a:gd name="T0" fmla="*/ 499 w 1225"/>
                  <a:gd name="T1" fmla="*/ 0 h 862"/>
                  <a:gd name="T2" fmla="*/ 1225 w 1225"/>
                  <a:gd name="T3" fmla="*/ 0 h 862"/>
                  <a:gd name="T4" fmla="*/ 953 w 1225"/>
                  <a:gd name="T5" fmla="*/ 862 h 862"/>
                  <a:gd name="T6" fmla="*/ 0 w 1225"/>
                  <a:gd name="T7" fmla="*/ 862 h 862"/>
                  <a:gd name="T8" fmla="*/ 499 w 1225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5" h="862">
                    <a:moveTo>
                      <a:pt x="499" y="0"/>
                    </a:moveTo>
                    <a:lnTo>
                      <a:pt x="1225" y="0"/>
                    </a:lnTo>
                    <a:lnTo>
                      <a:pt x="953" y="862"/>
                    </a:lnTo>
                    <a:lnTo>
                      <a:pt x="0" y="862"/>
                    </a:lnTo>
                    <a:lnTo>
                      <a:pt x="499" y="0"/>
                    </a:lnTo>
                    <a:close/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698" name="Line 1074">
                <a:extLst>
                  <a:ext uri="{FF2B5EF4-FFF2-40B4-BE49-F238E27FC236}">
                    <a16:creationId xmlns:a16="http://schemas.microsoft.com/office/drawing/2014/main" id="{017C324E-ECEE-41C5-89E4-C638E9C046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3" y="2840"/>
                <a:ext cx="408" cy="86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699" name="Line 1075">
                <a:extLst>
                  <a:ext uri="{FF2B5EF4-FFF2-40B4-BE49-F238E27FC236}">
                    <a16:creationId xmlns:a16="http://schemas.microsoft.com/office/drawing/2014/main" id="{6CB81DF3-B4CB-4173-B03B-3D3076E664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" y="2931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700" name="Line 1076">
                <a:extLst>
                  <a:ext uri="{FF2B5EF4-FFF2-40B4-BE49-F238E27FC236}">
                    <a16:creationId xmlns:a16="http://schemas.microsoft.com/office/drawing/2014/main" id="{B92B2EC9-2EFC-4E43-8E48-8CDE5EFE8D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" y="3507"/>
                <a:ext cx="916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701" name="Line 1077">
                <a:extLst>
                  <a:ext uri="{FF2B5EF4-FFF2-40B4-BE49-F238E27FC236}">
                    <a16:creationId xmlns:a16="http://schemas.microsoft.com/office/drawing/2014/main" id="{88EBED43-CFA9-4A78-AD91-E42AF50F15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" y="3283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702" name="Line 1078">
                <a:extLst>
                  <a:ext uri="{FF2B5EF4-FFF2-40B4-BE49-F238E27FC236}">
                    <a16:creationId xmlns:a16="http://schemas.microsoft.com/office/drawing/2014/main" id="{68997109-1B76-40BC-B78D-99C829249B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" y="3075"/>
                <a:ext cx="759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7703" name="Group 1079">
              <a:extLst>
                <a:ext uri="{FF2B5EF4-FFF2-40B4-BE49-F238E27FC236}">
                  <a16:creationId xmlns:a16="http://schemas.microsoft.com/office/drawing/2014/main" id="{428C453C-057C-431A-A692-2881BA996540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167" y="2840"/>
              <a:ext cx="1225" cy="862"/>
              <a:chOff x="489" y="2840"/>
              <a:chExt cx="1225" cy="862"/>
            </a:xfrm>
          </p:grpSpPr>
          <p:sp>
            <p:nvSpPr>
              <p:cNvPr id="27704" name="Freeform 1080">
                <a:extLst>
                  <a:ext uri="{FF2B5EF4-FFF2-40B4-BE49-F238E27FC236}">
                    <a16:creationId xmlns:a16="http://schemas.microsoft.com/office/drawing/2014/main" id="{C22DBB84-6643-4027-8FCE-17A46116F3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40"/>
                <a:ext cx="1225" cy="862"/>
              </a:xfrm>
              <a:custGeom>
                <a:avLst/>
                <a:gdLst>
                  <a:gd name="T0" fmla="*/ 499 w 1225"/>
                  <a:gd name="T1" fmla="*/ 0 h 862"/>
                  <a:gd name="T2" fmla="*/ 1225 w 1225"/>
                  <a:gd name="T3" fmla="*/ 0 h 862"/>
                  <a:gd name="T4" fmla="*/ 953 w 1225"/>
                  <a:gd name="T5" fmla="*/ 862 h 862"/>
                  <a:gd name="T6" fmla="*/ 0 w 1225"/>
                  <a:gd name="T7" fmla="*/ 862 h 862"/>
                  <a:gd name="T8" fmla="*/ 499 w 1225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5" h="862">
                    <a:moveTo>
                      <a:pt x="499" y="0"/>
                    </a:moveTo>
                    <a:lnTo>
                      <a:pt x="1225" y="0"/>
                    </a:lnTo>
                    <a:lnTo>
                      <a:pt x="953" y="862"/>
                    </a:lnTo>
                    <a:lnTo>
                      <a:pt x="0" y="862"/>
                    </a:lnTo>
                    <a:lnTo>
                      <a:pt x="499" y="0"/>
                    </a:lnTo>
                    <a:close/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705" name="Line 1081">
                <a:extLst>
                  <a:ext uri="{FF2B5EF4-FFF2-40B4-BE49-F238E27FC236}">
                    <a16:creationId xmlns:a16="http://schemas.microsoft.com/office/drawing/2014/main" id="{EB68C8D0-9324-4204-881F-59A43A33AF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3" y="2840"/>
                <a:ext cx="408" cy="86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706" name="Line 1082">
                <a:extLst>
                  <a:ext uri="{FF2B5EF4-FFF2-40B4-BE49-F238E27FC236}">
                    <a16:creationId xmlns:a16="http://schemas.microsoft.com/office/drawing/2014/main" id="{702E70F2-6B06-4B26-90C3-146786254F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" y="2931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707" name="Line 1083">
                <a:extLst>
                  <a:ext uri="{FF2B5EF4-FFF2-40B4-BE49-F238E27FC236}">
                    <a16:creationId xmlns:a16="http://schemas.microsoft.com/office/drawing/2014/main" id="{C02CE9A0-9FE7-4008-A9E5-67DD36A298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" y="3507"/>
                <a:ext cx="916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708" name="Line 1084">
                <a:extLst>
                  <a:ext uri="{FF2B5EF4-FFF2-40B4-BE49-F238E27FC236}">
                    <a16:creationId xmlns:a16="http://schemas.microsoft.com/office/drawing/2014/main" id="{CD0F4DA1-34AC-4AD0-8280-9E8D78E211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" y="3283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709" name="Line 1085">
                <a:extLst>
                  <a:ext uri="{FF2B5EF4-FFF2-40B4-BE49-F238E27FC236}">
                    <a16:creationId xmlns:a16="http://schemas.microsoft.com/office/drawing/2014/main" id="{3BE6AFC7-3438-44C4-B5BD-E817F759AB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" y="3075"/>
                <a:ext cx="759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7710" name="Rectangle 1086">
              <a:extLst>
                <a:ext uri="{FF2B5EF4-FFF2-40B4-BE49-F238E27FC236}">
                  <a16:creationId xmlns:a16="http://schemas.microsoft.com/office/drawing/2014/main" id="{475E3743-F333-40B0-ADEA-89D6C9A173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11" name="Rectangle 1087">
              <a:extLst>
                <a:ext uri="{FF2B5EF4-FFF2-40B4-BE49-F238E27FC236}">
                  <a16:creationId xmlns:a16="http://schemas.microsoft.com/office/drawing/2014/main" id="{9A3B81CF-9B9E-460A-AB03-6A27EAFCDB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12" name="Rectangle 1088">
              <a:extLst>
                <a:ext uri="{FF2B5EF4-FFF2-40B4-BE49-F238E27FC236}">
                  <a16:creationId xmlns:a16="http://schemas.microsoft.com/office/drawing/2014/main" id="{79B52C68-DEFC-4111-99CE-6B16B9663D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13" name="Rectangle 1089">
              <a:extLst>
                <a:ext uri="{FF2B5EF4-FFF2-40B4-BE49-F238E27FC236}">
                  <a16:creationId xmlns:a16="http://schemas.microsoft.com/office/drawing/2014/main" id="{5B21FAC5-C5FE-4BBA-817F-D87D8E7EDF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14" name="Rectangle 1090">
              <a:extLst>
                <a:ext uri="{FF2B5EF4-FFF2-40B4-BE49-F238E27FC236}">
                  <a16:creationId xmlns:a16="http://schemas.microsoft.com/office/drawing/2014/main" id="{9551C416-EF25-452A-AEB9-9C5242B0EF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15" name="Rectangle 1091">
              <a:extLst>
                <a:ext uri="{FF2B5EF4-FFF2-40B4-BE49-F238E27FC236}">
                  <a16:creationId xmlns:a16="http://schemas.microsoft.com/office/drawing/2014/main" id="{6D047BA0-73A5-4738-A45E-43A9025630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16" name="Rectangle 1092">
              <a:extLst>
                <a:ext uri="{FF2B5EF4-FFF2-40B4-BE49-F238E27FC236}">
                  <a16:creationId xmlns:a16="http://schemas.microsoft.com/office/drawing/2014/main" id="{20B4EF27-39CD-4E57-95D3-C3C8F3737B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17" name="Rectangle 1093">
              <a:extLst>
                <a:ext uri="{FF2B5EF4-FFF2-40B4-BE49-F238E27FC236}">
                  <a16:creationId xmlns:a16="http://schemas.microsoft.com/office/drawing/2014/main" id="{26772DED-4FA9-49C7-AF89-C03AC6AD6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18" name="Rectangle 1094">
              <a:extLst>
                <a:ext uri="{FF2B5EF4-FFF2-40B4-BE49-F238E27FC236}">
                  <a16:creationId xmlns:a16="http://schemas.microsoft.com/office/drawing/2014/main" id="{E2D6A3DE-F696-4499-8AB1-5BE33540AF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19" name="Rectangle 1095">
              <a:extLst>
                <a:ext uri="{FF2B5EF4-FFF2-40B4-BE49-F238E27FC236}">
                  <a16:creationId xmlns:a16="http://schemas.microsoft.com/office/drawing/2014/main" id="{1E8C4E76-B790-476B-A2EC-C4B73AEAD8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20" name="Rectangle 1096">
              <a:extLst>
                <a:ext uri="{FF2B5EF4-FFF2-40B4-BE49-F238E27FC236}">
                  <a16:creationId xmlns:a16="http://schemas.microsoft.com/office/drawing/2014/main" id="{D827897D-32E6-48F3-8510-DD462918A7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21" name="Rectangle 1097">
              <a:extLst>
                <a:ext uri="{FF2B5EF4-FFF2-40B4-BE49-F238E27FC236}">
                  <a16:creationId xmlns:a16="http://schemas.microsoft.com/office/drawing/2014/main" id="{FEF97CA3-75A0-429C-8168-291623AAEB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22" name="Rectangle 1098">
              <a:extLst>
                <a:ext uri="{FF2B5EF4-FFF2-40B4-BE49-F238E27FC236}">
                  <a16:creationId xmlns:a16="http://schemas.microsoft.com/office/drawing/2014/main" id="{2AFD3A88-BD67-48A9-83B5-765B02BDEF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9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23" name="Rectangle 1099">
              <a:extLst>
                <a:ext uri="{FF2B5EF4-FFF2-40B4-BE49-F238E27FC236}">
                  <a16:creationId xmlns:a16="http://schemas.microsoft.com/office/drawing/2014/main" id="{0F16C215-5CBE-4CBF-B389-720FE7017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9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24" name="Rectangle 1100">
              <a:extLst>
                <a:ext uri="{FF2B5EF4-FFF2-40B4-BE49-F238E27FC236}">
                  <a16:creationId xmlns:a16="http://schemas.microsoft.com/office/drawing/2014/main" id="{D8A93EB3-62DC-46A7-985E-3D1F636F43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1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25" name="Rectangle 1101">
              <a:extLst>
                <a:ext uri="{FF2B5EF4-FFF2-40B4-BE49-F238E27FC236}">
                  <a16:creationId xmlns:a16="http://schemas.microsoft.com/office/drawing/2014/main" id="{9C730143-61E1-40B0-8F3B-F83421A91A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1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26" name="Rectangle 1102">
              <a:extLst>
                <a:ext uri="{FF2B5EF4-FFF2-40B4-BE49-F238E27FC236}">
                  <a16:creationId xmlns:a16="http://schemas.microsoft.com/office/drawing/2014/main" id="{9FE2CFD6-6F3A-450E-9220-8014CD1E84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27" name="Rectangle 1103">
              <a:extLst>
                <a:ext uri="{FF2B5EF4-FFF2-40B4-BE49-F238E27FC236}">
                  <a16:creationId xmlns:a16="http://schemas.microsoft.com/office/drawing/2014/main" id="{0D2D40FE-39CC-415B-BE1F-BBC92E9A98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28" name="Rectangle 1104">
              <a:extLst>
                <a:ext uri="{FF2B5EF4-FFF2-40B4-BE49-F238E27FC236}">
                  <a16:creationId xmlns:a16="http://schemas.microsoft.com/office/drawing/2014/main" id="{78E57FD8-CCD5-4A9B-9FD5-4082B80422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29" name="Rectangle 1105">
              <a:extLst>
                <a:ext uri="{FF2B5EF4-FFF2-40B4-BE49-F238E27FC236}">
                  <a16:creationId xmlns:a16="http://schemas.microsoft.com/office/drawing/2014/main" id="{F96D4ECC-288A-419E-B24B-0737700EE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30" name="Rectangle 1106">
              <a:extLst>
                <a:ext uri="{FF2B5EF4-FFF2-40B4-BE49-F238E27FC236}">
                  <a16:creationId xmlns:a16="http://schemas.microsoft.com/office/drawing/2014/main" id="{73134681-3506-43B9-BF4D-5992B55675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31" name="Rectangle 1107">
              <a:extLst>
                <a:ext uri="{FF2B5EF4-FFF2-40B4-BE49-F238E27FC236}">
                  <a16:creationId xmlns:a16="http://schemas.microsoft.com/office/drawing/2014/main" id="{6A013E36-994F-497C-BDAB-BF3D25671A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32" name="Rectangle 1108">
              <a:extLst>
                <a:ext uri="{FF2B5EF4-FFF2-40B4-BE49-F238E27FC236}">
                  <a16:creationId xmlns:a16="http://schemas.microsoft.com/office/drawing/2014/main" id="{AFABBFE3-10A5-4B73-9CBF-280D06F8CD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4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33" name="Rectangle 1109">
              <a:extLst>
                <a:ext uri="{FF2B5EF4-FFF2-40B4-BE49-F238E27FC236}">
                  <a16:creationId xmlns:a16="http://schemas.microsoft.com/office/drawing/2014/main" id="{C50C9BA8-A306-46DA-B784-D445FF291C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4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34" name="Rectangle 1110">
              <a:extLst>
                <a:ext uri="{FF2B5EF4-FFF2-40B4-BE49-F238E27FC236}">
                  <a16:creationId xmlns:a16="http://schemas.microsoft.com/office/drawing/2014/main" id="{4837BA0D-65F2-4E32-BD5C-FDC22312BA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35" name="Rectangle 1111">
              <a:extLst>
                <a:ext uri="{FF2B5EF4-FFF2-40B4-BE49-F238E27FC236}">
                  <a16:creationId xmlns:a16="http://schemas.microsoft.com/office/drawing/2014/main" id="{38D83BD1-9E6E-4F41-90D3-758D46F0CC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36" name="Rectangle 1112">
              <a:extLst>
                <a:ext uri="{FF2B5EF4-FFF2-40B4-BE49-F238E27FC236}">
                  <a16:creationId xmlns:a16="http://schemas.microsoft.com/office/drawing/2014/main" id="{89574014-3DA7-4559-A6E9-5E3929C93A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37" name="Rectangle 1113">
              <a:extLst>
                <a:ext uri="{FF2B5EF4-FFF2-40B4-BE49-F238E27FC236}">
                  <a16:creationId xmlns:a16="http://schemas.microsoft.com/office/drawing/2014/main" id="{791EC392-4813-40A7-BEEC-3CB674A8AB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38" name="Rectangle 1114">
              <a:extLst>
                <a:ext uri="{FF2B5EF4-FFF2-40B4-BE49-F238E27FC236}">
                  <a16:creationId xmlns:a16="http://schemas.microsoft.com/office/drawing/2014/main" id="{5EDAE46F-AB38-4C35-B2A3-7397336740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39" name="Rectangle 1115">
              <a:extLst>
                <a:ext uri="{FF2B5EF4-FFF2-40B4-BE49-F238E27FC236}">
                  <a16:creationId xmlns:a16="http://schemas.microsoft.com/office/drawing/2014/main" id="{657CA32F-E667-4910-9276-93587E428C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40" name="Rectangle 1116">
              <a:extLst>
                <a:ext uri="{FF2B5EF4-FFF2-40B4-BE49-F238E27FC236}">
                  <a16:creationId xmlns:a16="http://schemas.microsoft.com/office/drawing/2014/main" id="{57E914DF-B4EB-4FFE-B668-76D0BE411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41" name="Rectangle 1117">
              <a:extLst>
                <a:ext uri="{FF2B5EF4-FFF2-40B4-BE49-F238E27FC236}">
                  <a16:creationId xmlns:a16="http://schemas.microsoft.com/office/drawing/2014/main" id="{0A9A0AA0-0F87-4D8B-8CCF-065B3E54D5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7742" name="Group 1118">
              <a:extLst>
                <a:ext uri="{FF2B5EF4-FFF2-40B4-BE49-F238E27FC236}">
                  <a16:creationId xmlns:a16="http://schemas.microsoft.com/office/drawing/2014/main" id="{C8886604-AADB-4147-A611-BDEAF4A9A9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7" y="1344"/>
              <a:ext cx="953" cy="136"/>
              <a:chOff x="897" y="1344"/>
              <a:chExt cx="908" cy="136"/>
            </a:xfrm>
          </p:grpSpPr>
          <p:sp>
            <p:nvSpPr>
              <p:cNvPr id="27743" name="Rectangle 1119">
                <a:extLst>
                  <a:ext uri="{FF2B5EF4-FFF2-40B4-BE49-F238E27FC236}">
                    <a16:creationId xmlns:a16="http://schemas.microsoft.com/office/drawing/2014/main" id="{EAA82BC3-1788-4E9B-B284-CC3983E7BC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44" name="Rectangle 1120">
                <a:extLst>
                  <a:ext uri="{FF2B5EF4-FFF2-40B4-BE49-F238E27FC236}">
                    <a16:creationId xmlns:a16="http://schemas.microsoft.com/office/drawing/2014/main" id="{C200A832-BBAE-4272-AB16-7338CB3C6D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solidFill>
                <a:srgbClr val="C0C0C0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7745" name="Rectangle 1121">
              <a:extLst>
                <a:ext uri="{FF2B5EF4-FFF2-40B4-BE49-F238E27FC236}">
                  <a16:creationId xmlns:a16="http://schemas.microsoft.com/office/drawing/2014/main" id="{7726FA85-F9A8-450F-87D9-DDE3C6CB22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845"/>
              <a:ext cx="226" cy="136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46" name="Rectangle 1122">
              <a:extLst>
                <a:ext uri="{FF2B5EF4-FFF2-40B4-BE49-F238E27FC236}">
                  <a16:creationId xmlns:a16="http://schemas.microsoft.com/office/drawing/2014/main" id="{C6CE5834-3529-4D16-AFA7-6875DD7B5F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845"/>
              <a:ext cx="226" cy="136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47" name="Rectangle 1123" descr="ひし形 (枠のみ)">
              <a:extLst>
                <a:ext uri="{FF2B5EF4-FFF2-40B4-BE49-F238E27FC236}">
                  <a16:creationId xmlns:a16="http://schemas.microsoft.com/office/drawing/2014/main" id="{1E77F4BD-89E5-4305-8957-ACE7843073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935"/>
              <a:ext cx="1905" cy="91"/>
            </a:xfrm>
            <a:prstGeom prst="rect">
              <a:avLst/>
            </a:prstGeom>
            <a:pattFill prst="openDmnd">
              <a:fgClr>
                <a:schemeClr val="hlink"/>
              </a:fgClr>
              <a:bgClr>
                <a:srgbClr val="EAEAEA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7748" name="Group 1124">
              <a:extLst>
                <a:ext uri="{FF2B5EF4-FFF2-40B4-BE49-F238E27FC236}">
                  <a16:creationId xmlns:a16="http://schemas.microsoft.com/office/drawing/2014/main" id="{A3B4E5D7-3EF1-4B08-B948-B26696E788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7" y="1706"/>
              <a:ext cx="953" cy="136"/>
              <a:chOff x="897" y="1344"/>
              <a:chExt cx="908" cy="136"/>
            </a:xfrm>
          </p:grpSpPr>
          <p:sp>
            <p:nvSpPr>
              <p:cNvPr id="27749" name="Rectangle 1125">
                <a:extLst>
                  <a:ext uri="{FF2B5EF4-FFF2-40B4-BE49-F238E27FC236}">
                    <a16:creationId xmlns:a16="http://schemas.microsoft.com/office/drawing/2014/main" id="{8179450F-8117-4262-A0E8-5F07E5240D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50" name="Rectangle 1126">
                <a:extLst>
                  <a:ext uri="{FF2B5EF4-FFF2-40B4-BE49-F238E27FC236}">
                    <a16:creationId xmlns:a16="http://schemas.microsoft.com/office/drawing/2014/main" id="{590B9374-1F48-4807-B74C-0295B9F90B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solidFill>
                <a:srgbClr val="C0C0C0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751" name="Group 1127">
              <a:extLst>
                <a:ext uri="{FF2B5EF4-FFF2-40B4-BE49-F238E27FC236}">
                  <a16:creationId xmlns:a16="http://schemas.microsoft.com/office/drawing/2014/main" id="{1E3FC19B-2343-4A3A-ACF3-3818997C37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7" y="2024"/>
              <a:ext cx="953" cy="136"/>
              <a:chOff x="897" y="1344"/>
              <a:chExt cx="908" cy="136"/>
            </a:xfrm>
          </p:grpSpPr>
          <p:sp>
            <p:nvSpPr>
              <p:cNvPr id="27752" name="Rectangle 1128">
                <a:extLst>
                  <a:ext uri="{FF2B5EF4-FFF2-40B4-BE49-F238E27FC236}">
                    <a16:creationId xmlns:a16="http://schemas.microsoft.com/office/drawing/2014/main" id="{97C6A2CD-A162-478D-9A72-0E6A651AC5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53" name="Rectangle 1129">
                <a:extLst>
                  <a:ext uri="{FF2B5EF4-FFF2-40B4-BE49-F238E27FC236}">
                    <a16:creationId xmlns:a16="http://schemas.microsoft.com/office/drawing/2014/main" id="{A87316C0-C737-4305-A518-3BC8204273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solidFill>
                <a:srgbClr val="C0C0C0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754" name="Group 1130">
              <a:extLst>
                <a:ext uri="{FF2B5EF4-FFF2-40B4-BE49-F238E27FC236}">
                  <a16:creationId xmlns:a16="http://schemas.microsoft.com/office/drawing/2014/main" id="{F151F0AD-FF07-45C5-94CC-D2302FCEF0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7" y="2342"/>
              <a:ext cx="953" cy="136"/>
              <a:chOff x="897" y="1344"/>
              <a:chExt cx="908" cy="136"/>
            </a:xfrm>
          </p:grpSpPr>
          <p:sp>
            <p:nvSpPr>
              <p:cNvPr id="27755" name="Rectangle 1131">
                <a:extLst>
                  <a:ext uri="{FF2B5EF4-FFF2-40B4-BE49-F238E27FC236}">
                    <a16:creationId xmlns:a16="http://schemas.microsoft.com/office/drawing/2014/main" id="{D079DE3F-ADC3-4274-BED3-DAA4EB4393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56" name="Rectangle 1132">
                <a:extLst>
                  <a:ext uri="{FF2B5EF4-FFF2-40B4-BE49-F238E27FC236}">
                    <a16:creationId xmlns:a16="http://schemas.microsoft.com/office/drawing/2014/main" id="{14381974-F8F0-49C3-8FF4-4A3226E595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solidFill>
                <a:srgbClr val="C0C0C0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757" name="Group 1133">
              <a:extLst>
                <a:ext uri="{FF2B5EF4-FFF2-40B4-BE49-F238E27FC236}">
                  <a16:creationId xmlns:a16="http://schemas.microsoft.com/office/drawing/2014/main" id="{60EA3F61-016C-41D2-9490-08A001DD37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1344"/>
              <a:ext cx="953" cy="136"/>
              <a:chOff x="897" y="1344"/>
              <a:chExt cx="908" cy="136"/>
            </a:xfrm>
          </p:grpSpPr>
          <p:sp>
            <p:nvSpPr>
              <p:cNvPr id="27758" name="Rectangle 1134">
                <a:extLst>
                  <a:ext uri="{FF2B5EF4-FFF2-40B4-BE49-F238E27FC236}">
                    <a16:creationId xmlns:a16="http://schemas.microsoft.com/office/drawing/2014/main" id="{E603F078-9504-417E-BD49-478C258078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59" name="Rectangle 1135">
                <a:extLst>
                  <a:ext uri="{FF2B5EF4-FFF2-40B4-BE49-F238E27FC236}">
                    <a16:creationId xmlns:a16="http://schemas.microsoft.com/office/drawing/2014/main" id="{460759C5-4C7E-49BE-807D-727025009F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solidFill>
                <a:srgbClr val="C0C0C0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760" name="Group 1136">
              <a:extLst>
                <a:ext uri="{FF2B5EF4-FFF2-40B4-BE49-F238E27FC236}">
                  <a16:creationId xmlns:a16="http://schemas.microsoft.com/office/drawing/2014/main" id="{8FDF072D-808B-4C64-9069-6CD6A1B06E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1706"/>
              <a:ext cx="953" cy="136"/>
              <a:chOff x="897" y="1344"/>
              <a:chExt cx="908" cy="136"/>
            </a:xfrm>
          </p:grpSpPr>
          <p:sp>
            <p:nvSpPr>
              <p:cNvPr id="27761" name="Rectangle 1137">
                <a:extLst>
                  <a:ext uri="{FF2B5EF4-FFF2-40B4-BE49-F238E27FC236}">
                    <a16:creationId xmlns:a16="http://schemas.microsoft.com/office/drawing/2014/main" id="{571F8476-73C4-4790-ADAD-70BD94765A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62" name="Rectangle 1138">
                <a:extLst>
                  <a:ext uri="{FF2B5EF4-FFF2-40B4-BE49-F238E27FC236}">
                    <a16:creationId xmlns:a16="http://schemas.microsoft.com/office/drawing/2014/main" id="{40DD42E4-8F42-490E-B80B-F4ACD7E658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solidFill>
                <a:srgbClr val="C0C0C0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763" name="Group 1139">
              <a:extLst>
                <a:ext uri="{FF2B5EF4-FFF2-40B4-BE49-F238E27FC236}">
                  <a16:creationId xmlns:a16="http://schemas.microsoft.com/office/drawing/2014/main" id="{509BB77F-35F3-459C-ADBE-9535ADB6B9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2024"/>
              <a:ext cx="953" cy="136"/>
              <a:chOff x="897" y="1344"/>
              <a:chExt cx="908" cy="136"/>
            </a:xfrm>
          </p:grpSpPr>
          <p:sp>
            <p:nvSpPr>
              <p:cNvPr id="27764" name="Rectangle 1140">
                <a:extLst>
                  <a:ext uri="{FF2B5EF4-FFF2-40B4-BE49-F238E27FC236}">
                    <a16:creationId xmlns:a16="http://schemas.microsoft.com/office/drawing/2014/main" id="{764E44FD-B6C1-46A2-8768-05ADE1F86F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65" name="Rectangle 1141">
                <a:extLst>
                  <a:ext uri="{FF2B5EF4-FFF2-40B4-BE49-F238E27FC236}">
                    <a16:creationId xmlns:a16="http://schemas.microsoft.com/office/drawing/2014/main" id="{DD81F719-177A-448F-B54D-474A78E26C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solidFill>
                <a:srgbClr val="C0C0C0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766" name="Group 1142">
              <a:extLst>
                <a:ext uri="{FF2B5EF4-FFF2-40B4-BE49-F238E27FC236}">
                  <a16:creationId xmlns:a16="http://schemas.microsoft.com/office/drawing/2014/main" id="{0C0A9BBF-58ED-4A00-9C5D-4652AB3A6A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2342"/>
              <a:ext cx="953" cy="136"/>
              <a:chOff x="897" y="1344"/>
              <a:chExt cx="908" cy="136"/>
            </a:xfrm>
          </p:grpSpPr>
          <p:sp>
            <p:nvSpPr>
              <p:cNvPr id="27767" name="Rectangle 1143">
                <a:extLst>
                  <a:ext uri="{FF2B5EF4-FFF2-40B4-BE49-F238E27FC236}">
                    <a16:creationId xmlns:a16="http://schemas.microsoft.com/office/drawing/2014/main" id="{0B845594-1BB4-419A-B606-4C24168C74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68" name="Rectangle 1144">
                <a:extLst>
                  <a:ext uri="{FF2B5EF4-FFF2-40B4-BE49-F238E27FC236}">
                    <a16:creationId xmlns:a16="http://schemas.microsoft.com/office/drawing/2014/main" id="{AC4A6C00-22A6-4038-9DFB-4DDB8D76B4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344"/>
                <a:ext cx="908" cy="136"/>
              </a:xfrm>
              <a:prstGeom prst="rect">
                <a:avLst/>
              </a:prstGeom>
              <a:solidFill>
                <a:srgbClr val="C0C0C0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7814" name="Group 1190">
            <a:extLst>
              <a:ext uri="{FF2B5EF4-FFF2-40B4-BE49-F238E27FC236}">
                <a16:creationId xmlns:a16="http://schemas.microsoft.com/office/drawing/2014/main" id="{EF07E565-D68D-456D-B411-8A6A6F2A3ACF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941638"/>
            <a:ext cx="1584325" cy="1412875"/>
            <a:chOff x="262" y="981"/>
            <a:chExt cx="3358" cy="2994"/>
          </a:xfrm>
        </p:grpSpPr>
        <p:sp>
          <p:nvSpPr>
            <p:cNvPr id="27815" name="Rectangle 1191">
              <a:extLst>
                <a:ext uri="{FF2B5EF4-FFF2-40B4-BE49-F238E27FC236}">
                  <a16:creationId xmlns:a16="http://schemas.microsoft.com/office/drawing/2014/main" id="{25808676-DD3F-4D5E-8D78-6F2506048C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1298"/>
              <a:ext cx="136" cy="136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16" name="Rectangle 1192">
              <a:extLst>
                <a:ext uri="{FF2B5EF4-FFF2-40B4-BE49-F238E27FC236}">
                  <a16:creationId xmlns:a16="http://schemas.microsoft.com/office/drawing/2014/main" id="{86361933-DF26-418A-A681-1036C532D9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298"/>
              <a:ext cx="136" cy="136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17" name="Rectangle 1193">
              <a:extLst>
                <a:ext uri="{FF2B5EF4-FFF2-40B4-BE49-F238E27FC236}">
                  <a16:creationId xmlns:a16="http://schemas.microsoft.com/office/drawing/2014/main" id="{F19F577E-FF07-4FF7-BD73-FD8DE57914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298"/>
              <a:ext cx="136" cy="136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18" name="Rectangle 1194">
              <a:extLst>
                <a:ext uri="{FF2B5EF4-FFF2-40B4-BE49-F238E27FC236}">
                  <a16:creationId xmlns:a16="http://schemas.microsoft.com/office/drawing/2014/main" id="{146FCC71-10DB-49D7-94E7-56AA278B3B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1298"/>
              <a:ext cx="136" cy="136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19" name="Rectangle 1195">
              <a:extLst>
                <a:ext uri="{FF2B5EF4-FFF2-40B4-BE49-F238E27FC236}">
                  <a16:creationId xmlns:a16="http://schemas.microsoft.com/office/drawing/2014/main" id="{BD3A156F-4D11-4C5F-8C3B-C4384E48B2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389"/>
              <a:ext cx="1633" cy="1406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20" name="Rectangle 1196" descr="れんが (横)">
              <a:extLst>
                <a:ext uri="{FF2B5EF4-FFF2-40B4-BE49-F238E27FC236}">
                  <a16:creationId xmlns:a16="http://schemas.microsoft.com/office/drawing/2014/main" id="{F7AB4906-0BFB-45ED-B24E-AA362B8A32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207"/>
              <a:ext cx="317" cy="1588"/>
            </a:xfrm>
            <a:prstGeom prst="rect">
              <a:avLst/>
            </a:prstGeom>
            <a:pattFill prst="horzBrick">
              <a:fgClr>
                <a:srgbClr val="B2B2B2"/>
              </a:fgClr>
              <a:bgClr>
                <a:schemeClr val="bg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21" name="AutoShape 1197">
              <a:extLst>
                <a:ext uri="{FF2B5EF4-FFF2-40B4-BE49-F238E27FC236}">
                  <a16:creationId xmlns:a16="http://schemas.microsoft.com/office/drawing/2014/main" id="{0600B243-0449-4087-9420-91D40598D00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386" y="1394"/>
              <a:ext cx="158" cy="136"/>
            </a:xfrm>
            <a:prstGeom prst="flowChartDelay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22" name="Rectangle 1198" descr="れんが (横)">
              <a:extLst>
                <a:ext uri="{FF2B5EF4-FFF2-40B4-BE49-F238E27FC236}">
                  <a16:creationId xmlns:a16="http://schemas.microsoft.com/office/drawing/2014/main" id="{BEC7E77C-7C71-4147-B38E-261B85F49D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207"/>
              <a:ext cx="317" cy="1588"/>
            </a:xfrm>
            <a:prstGeom prst="rect">
              <a:avLst/>
            </a:prstGeom>
            <a:pattFill prst="horzBrick">
              <a:fgClr>
                <a:srgbClr val="B2B2B2"/>
              </a:fgClr>
              <a:bgClr>
                <a:schemeClr val="bg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23" name="AutoShape 1199">
              <a:extLst>
                <a:ext uri="{FF2B5EF4-FFF2-40B4-BE49-F238E27FC236}">
                  <a16:creationId xmlns:a16="http://schemas.microsoft.com/office/drawing/2014/main" id="{73ADE7C1-EAD9-47C4-809E-356960ADCBC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338" y="1394"/>
              <a:ext cx="158" cy="136"/>
            </a:xfrm>
            <a:prstGeom prst="flowChartDelay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24" name="AutoShape 1200">
              <a:extLst>
                <a:ext uri="{FF2B5EF4-FFF2-40B4-BE49-F238E27FC236}">
                  <a16:creationId xmlns:a16="http://schemas.microsoft.com/office/drawing/2014/main" id="{AEC7BA40-41E3-408D-9ADB-ABB07B874E5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" y="2795"/>
              <a:ext cx="3357" cy="1180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25" name="AutoShape 1201">
              <a:extLst>
                <a:ext uri="{FF2B5EF4-FFF2-40B4-BE49-F238E27FC236}">
                  <a16:creationId xmlns:a16="http://schemas.microsoft.com/office/drawing/2014/main" id="{BB94D12D-16B0-4F19-A994-00CDF903AF0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578" y="2795"/>
              <a:ext cx="726" cy="1180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66"/>
                </a:gs>
                <a:gs pos="100000">
                  <a:srgbClr val="FFCC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26" name="Freeform 1202">
              <a:extLst>
                <a:ext uri="{FF2B5EF4-FFF2-40B4-BE49-F238E27FC236}">
                  <a16:creationId xmlns:a16="http://schemas.microsoft.com/office/drawing/2014/main" id="{56260C30-65DA-49F0-B143-051CEC3182A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39" y="2659"/>
              <a:ext cx="681" cy="1315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827" name="Freeform 1203">
              <a:extLst>
                <a:ext uri="{FF2B5EF4-FFF2-40B4-BE49-F238E27FC236}">
                  <a16:creationId xmlns:a16="http://schemas.microsoft.com/office/drawing/2014/main" id="{8080EA5C-2EFA-4C6A-B513-50411DA7D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2659"/>
              <a:ext cx="681" cy="1315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828" name="Rectangle 1204" descr="れんが (横)">
              <a:extLst>
                <a:ext uri="{FF2B5EF4-FFF2-40B4-BE49-F238E27FC236}">
                  <a16:creationId xmlns:a16="http://schemas.microsoft.com/office/drawing/2014/main" id="{07F0718B-F736-4663-BF7E-60925A5B2A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1570"/>
              <a:ext cx="317" cy="1225"/>
            </a:xfrm>
            <a:prstGeom prst="rect">
              <a:avLst/>
            </a:prstGeom>
            <a:pattFill prst="horzBrick">
              <a:fgClr>
                <a:srgbClr val="B2B2B2"/>
              </a:fgClr>
              <a:bgClr>
                <a:schemeClr val="bg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29" name="Rectangle 1205" descr="れんが (横)">
              <a:extLst>
                <a:ext uri="{FF2B5EF4-FFF2-40B4-BE49-F238E27FC236}">
                  <a16:creationId xmlns:a16="http://schemas.microsoft.com/office/drawing/2014/main" id="{E7777EAC-A836-42ED-93FD-509092179D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570"/>
              <a:ext cx="317" cy="1225"/>
            </a:xfrm>
            <a:prstGeom prst="rect">
              <a:avLst/>
            </a:prstGeom>
            <a:pattFill prst="horzBrick">
              <a:fgClr>
                <a:srgbClr val="B2B2B2"/>
              </a:fgClr>
              <a:bgClr>
                <a:schemeClr val="bg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30" name="Rectangle 1206" descr="れんが (横)">
              <a:extLst>
                <a:ext uri="{FF2B5EF4-FFF2-40B4-BE49-F238E27FC236}">
                  <a16:creationId xmlns:a16="http://schemas.microsoft.com/office/drawing/2014/main" id="{A40C6865-F518-4C7E-A39E-52A9A2B06C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1661"/>
              <a:ext cx="1361" cy="1134"/>
            </a:xfrm>
            <a:prstGeom prst="rect">
              <a:avLst/>
            </a:prstGeom>
            <a:pattFill prst="horzBrick">
              <a:fgClr>
                <a:srgbClr val="B2B2B2"/>
              </a:fgClr>
              <a:bgClr>
                <a:srgbClr val="777777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31" name="AutoShape 1207">
              <a:extLst>
                <a:ext uri="{FF2B5EF4-FFF2-40B4-BE49-F238E27FC236}">
                  <a16:creationId xmlns:a16="http://schemas.microsoft.com/office/drawing/2014/main" id="{ACA708AB-D699-4531-AA3F-98AABA2E93E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737" y="2364"/>
              <a:ext cx="408" cy="453"/>
            </a:xfrm>
            <a:prstGeom prst="flowChartDelay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32" name="AutoShape 1208">
              <a:extLst>
                <a:ext uri="{FF2B5EF4-FFF2-40B4-BE49-F238E27FC236}">
                  <a16:creationId xmlns:a16="http://schemas.microsoft.com/office/drawing/2014/main" id="{0018A96B-DDDE-4E72-BB41-64C021C1365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040" y="1699"/>
              <a:ext cx="122" cy="136"/>
            </a:xfrm>
            <a:prstGeom prst="flowChartDelay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33" name="AutoShape 1209">
              <a:extLst>
                <a:ext uri="{FF2B5EF4-FFF2-40B4-BE49-F238E27FC236}">
                  <a16:creationId xmlns:a16="http://schemas.microsoft.com/office/drawing/2014/main" id="{A2A54CDC-CC00-4254-98B7-CE8FAC999D2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719" y="1699"/>
              <a:ext cx="122" cy="136"/>
            </a:xfrm>
            <a:prstGeom prst="flowChartDelay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7834" name="Group 1210">
              <a:extLst>
                <a:ext uri="{FF2B5EF4-FFF2-40B4-BE49-F238E27FC236}">
                  <a16:creationId xmlns:a16="http://schemas.microsoft.com/office/drawing/2014/main" id="{F5F4B29E-5334-4D18-9DCA-B5C081C4DE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4" y="2568"/>
              <a:ext cx="641" cy="1316"/>
              <a:chOff x="444" y="2523"/>
              <a:chExt cx="641" cy="1316"/>
            </a:xfrm>
          </p:grpSpPr>
          <p:grpSp>
            <p:nvGrpSpPr>
              <p:cNvPr id="27835" name="Group 1211">
                <a:extLst>
                  <a:ext uri="{FF2B5EF4-FFF2-40B4-BE49-F238E27FC236}">
                    <a16:creationId xmlns:a16="http://schemas.microsoft.com/office/drawing/2014/main" id="{E3560A61-2217-408E-B52B-46324F440A7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07" y="2523"/>
                <a:ext cx="278" cy="726"/>
                <a:chOff x="353" y="1616"/>
                <a:chExt cx="363" cy="998"/>
              </a:xfrm>
            </p:grpSpPr>
            <p:sp>
              <p:nvSpPr>
                <p:cNvPr id="27836" name="AutoShape 1212">
                  <a:extLst>
                    <a:ext uri="{FF2B5EF4-FFF2-40B4-BE49-F238E27FC236}">
                      <a16:creationId xmlns:a16="http://schemas.microsoft.com/office/drawing/2014/main" id="{B9CF4400-687F-412F-B7B2-50FB30222F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837" name="Freeform 1213">
                  <a:extLst>
                    <a:ext uri="{FF2B5EF4-FFF2-40B4-BE49-F238E27FC236}">
                      <a16:creationId xmlns:a16="http://schemas.microsoft.com/office/drawing/2014/main" id="{55880724-D8E7-4006-97D8-0E08EBB764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838" name="Group 1214">
                <a:extLst>
                  <a:ext uri="{FF2B5EF4-FFF2-40B4-BE49-F238E27FC236}">
                    <a16:creationId xmlns:a16="http://schemas.microsoft.com/office/drawing/2014/main" id="{F5BEE8EC-9C9C-4BE2-BF84-FABB8C99E86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86" y="2720"/>
                <a:ext cx="278" cy="726"/>
                <a:chOff x="353" y="1616"/>
                <a:chExt cx="363" cy="998"/>
              </a:xfrm>
            </p:grpSpPr>
            <p:sp>
              <p:nvSpPr>
                <p:cNvPr id="27839" name="AutoShape 1215">
                  <a:extLst>
                    <a:ext uri="{FF2B5EF4-FFF2-40B4-BE49-F238E27FC236}">
                      <a16:creationId xmlns:a16="http://schemas.microsoft.com/office/drawing/2014/main" id="{F7A6E6CE-6A46-49FE-A431-64A3236A6A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840" name="Freeform 1216">
                  <a:extLst>
                    <a:ext uri="{FF2B5EF4-FFF2-40B4-BE49-F238E27FC236}">
                      <a16:creationId xmlns:a16="http://schemas.microsoft.com/office/drawing/2014/main" id="{F1A4C6C5-41FD-4368-8958-66F891D7D0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841" name="Group 1217">
                <a:extLst>
                  <a:ext uri="{FF2B5EF4-FFF2-40B4-BE49-F238E27FC236}">
                    <a16:creationId xmlns:a16="http://schemas.microsoft.com/office/drawing/2014/main" id="{3B639BB6-0C77-4FD4-9825-06B3051F4FC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5" y="2917"/>
                <a:ext cx="278" cy="726"/>
                <a:chOff x="353" y="1616"/>
                <a:chExt cx="363" cy="998"/>
              </a:xfrm>
            </p:grpSpPr>
            <p:sp>
              <p:nvSpPr>
                <p:cNvPr id="27842" name="AutoShape 1218">
                  <a:extLst>
                    <a:ext uri="{FF2B5EF4-FFF2-40B4-BE49-F238E27FC236}">
                      <a16:creationId xmlns:a16="http://schemas.microsoft.com/office/drawing/2014/main" id="{55002C17-4E33-4415-8463-E08B3B47FA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843" name="Freeform 1219">
                  <a:extLst>
                    <a:ext uri="{FF2B5EF4-FFF2-40B4-BE49-F238E27FC236}">
                      <a16:creationId xmlns:a16="http://schemas.microsoft.com/office/drawing/2014/main" id="{1146757C-6429-4D5B-BA73-8874BCBD49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844" name="Group 1220">
                <a:extLst>
                  <a:ext uri="{FF2B5EF4-FFF2-40B4-BE49-F238E27FC236}">
                    <a16:creationId xmlns:a16="http://schemas.microsoft.com/office/drawing/2014/main" id="{9D52FFBF-37B4-4254-BE6B-2B9555A06C9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4" y="3113"/>
                <a:ext cx="278" cy="726"/>
                <a:chOff x="353" y="1616"/>
                <a:chExt cx="363" cy="998"/>
              </a:xfrm>
            </p:grpSpPr>
            <p:sp>
              <p:nvSpPr>
                <p:cNvPr id="27845" name="AutoShape 1221">
                  <a:extLst>
                    <a:ext uri="{FF2B5EF4-FFF2-40B4-BE49-F238E27FC236}">
                      <a16:creationId xmlns:a16="http://schemas.microsoft.com/office/drawing/2014/main" id="{8D623B06-D106-4B60-943E-D9181F55FC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846" name="Freeform 1222">
                  <a:extLst>
                    <a:ext uri="{FF2B5EF4-FFF2-40B4-BE49-F238E27FC236}">
                      <a16:creationId xmlns:a16="http://schemas.microsoft.com/office/drawing/2014/main" id="{FE4A4ADF-B740-41C4-A0B3-E9C40FA442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7847" name="Group 1223">
              <a:extLst>
                <a:ext uri="{FF2B5EF4-FFF2-40B4-BE49-F238E27FC236}">
                  <a16:creationId xmlns:a16="http://schemas.microsoft.com/office/drawing/2014/main" id="{E2E77661-6101-4DD5-8F7C-E01FCBCE44F7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802" y="2568"/>
              <a:ext cx="641" cy="1316"/>
              <a:chOff x="444" y="2523"/>
              <a:chExt cx="641" cy="1316"/>
            </a:xfrm>
          </p:grpSpPr>
          <p:grpSp>
            <p:nvGrpSpPr>
              <p:cNvPr id="27848" name="Group 1224">
                <a:extLst>
                  <a:ext uri="{FF2B5EF4-FFF2-40B4-BE49-F238E27FC236}">
                    <a16:creationId xmlns:a16="http://schemas.microsoft.com/office/drawing/2014/main" id="{B73E4334-A8D8-4395-B60A-9B7CE163E5B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07" y="2523"/>
                <a:ext cx="278" cy="726"/>
                <a:chOff x="353" y="1616"/>
                <a:chExt cx="363" cy="998"/>
              </a:xfrm>
            </p:grpSpPr>
            <p:sp>
              <p:nvSpPr>
                <p:cNvPr id="27849" name="AutoShape 1225">
                  <a:extLst>
                    <a:ext uri="{FF2B5EF4-FFF2-40B4-BE49-F238E27FC236}">
                      <a16:creationId xmlns:a16="http://schemas.microsoft.com/office/drawing/2014/main" id="{AAF101C7-23A4-4710-8C50-96535C410D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850" name="Freeform 1226">
                  <a:extLst>
                    <a:ext uri="{FF2B5EF4-FFF2-40B4-BE49-F238E27FC236}">
                      <a16:creationId xmlns:a16="http://schemas.microsoft.com/office/drawing/2014/main" id="{C2BAFD90-7C71-43AB-86C5-C6C8332337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851" name="Group 1227">
                <a:extLst>
                  <a:ext uri="{FF2B5EF4-FFF2-40B4-BE49-F238E27FC236}">
                    <a16:creationId xmlns:a16="http://schemas.microsoft.com/office/drawing/2014/main" id="{8155BEF3-6BCF-4B5A-8454-34BAFC1BDD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86" y="2720"/>
                <a:ext cx="278" cy="726"/>
                <a:chOff x="353" y="1616"/>
                <a:chExt cx="363" cy="998"/>
              </a:xfrm>
            </p:grpSpPr>
            <p:sp>
              <p:nvSpPr>
                <p:cNvPr id="27852" name="AutoShape 1228">
                  <a:extLst>
                    <a:ext uri="{FF2B5EF4-FFF2-40B4-BE49-F238E27FC236}">
                      <a16:creationId xmlns:a16="http://schemas.microsoft.com/office/drawing/2014/main" id="{ED45D7EE-4A12-4DFB-8ABF-3CF44D7140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853" name="Freeform 1229">
                  <a:extLst>
                    <a:ext uri="{FF2B5EF4-FFF2-40B4-BE49-F238E27FC236}">
                      <a16:creationId xmlns:a16="http://schemas.microsoft.com/office/drawing/2014/main" id="{093EFF96-06E5-42B1-9556-44CF8ABA97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854" name="Group 1230">
                <a:extLst>
                  <a:ext uri="{FF2B5EF4-FFF2-40B4-BE49-F238E27FC236}">
                    <a16:creationId xmlns:a16="http://schemas.microsoft.com/office/drawing/2014/main" id="{C21A0772-0C47-4E09-B297-D74CC4FC582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5" y="2917"/>
                <a:ext cx="278" cy="726"/>
                <a:chOff x="353" y="1616"/>
                <a:chExt cx="363" cy="998"/>
              </a:xfrm>
            </p:grpSpPr>
            <p:sp>
              <p:nvSpPr>
                <p:cNvPr id="27855" name="AutoShape 1231">
                  <a:extLst>
                    <a:ext uri="{FF2B5EF4-FFF2-40B4-BE49-F238E27FC236}">
                      <a16:creationId xmlns:a16="http://schemas.microsoft.com/office/drawing/2014/main" id="{AEDA46C7-177A-4181-9E76-CDA42AABBB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856" name="Freeform 1232">
                  <a:extLst>
                    <a:ext uri="{FF2B5EF4-FFF2-40B4-BE49-F238E27FC236}">
                      <a16:creationId xmlns:a16="http://schemas.microsoft.com/office/drawing/2014/main" id="{571C396A-2DE6-4F8C-A1A3-B5C94F5391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857" name="Group 1233">
                <a:extLst>
                  <a:ext uri="{FF2B5EF4-FFF2-40B4-BE49-F238E27FC236}">
                    <a16:creationId xmlns:a16="http://schemas.microsoft.com/office/drawing/2014/main" id="{50B9111F-B012-415B-BC7D-591A93D89DA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4" y="3113"/>
                <a:ext cx="278" cy="726"/>
                <a:chOff x="353" y="1616"/>
                <a:chExt cx="363" cy="998"/>
              </a:xfrm>
            </p:grpSpPr>
            <p:sp>
              <p:nvSpPr>
                <p:cNvPr id="27858" name="AutoShape 1234">
                  <a:extLst>
                    <a:ext uri="{FF2B5EF4-FFF2-40B4-BE49-F238E27FC236}">
                      <a16:creationId xmlns:a16="http://schemas.microsoft.com/office/drawing/2014/main" id="{94797D92-D0BA-4AAD-B1CD-79A41DE8BA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2115"/>
                  <a:ext cx="91" cy="49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663300">
                        <a:gamma/>
                        <a:shade val="46275"/>
                        <a:invGamma/>
                      </a:srgbClr>
                    </a:gs>
                    <a:gs pos="50000">
                      <a:srgbClr val="663300"/>
                    </a:gs>
                    <a:gs pos="100000">
                      <a:srgbClr val="6633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859" name="Freeform 1235">
                  <a:extLst>
                    <a:ext uri="{FF2B5EF4-FFF2-40B4-BE49-F238E27FC236}">
                      <a16:creationId xmlns:a16="http://schemas.microsoft.com/office/drawing/2014/main" id="{8B0C9881-332F-49E4-83BF-D0CE399262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1616"/>
                  <a:ext cx="363" cy="741"/>
                </a:xfrm>
                <a:custGeom>
                  <a:avLst/>
                  <a:gdLst>
                    <a:gd name="T0" fmla="*/ 182 w 363"/>
                    <a:gd name="T1" fmla="*/ 0 h 741"/>
                    <a:gd name="T2" fmla="*/ 0 w 363"/>
                    <a:gd name="T3" fmla="*/ 635 h 741"/>
                    <a:gd name="T4" fmla="*/ 182 w 363"/>
                    <a:gd name="T5" fmla="*/ 635 h 741"/>
                    <a:gd name="T6" fmla="*/ 363 w 363"/>
                    <a:gd name="T7" fmla="*/ 635 h 741"/>
                    <a:gd name="T8" fmla="*/ 182 w 363"/>
                    <a:gd name="T9" fmla="*/ 0 h 7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741">
                      <a:moveTo>
                        <a:pt x="182" y="0"/>
                      </a:moveTo>
                      <a:cubicBezTo>
                        <a:pt x="122" y="0"/>
                        <a:pt x="0" y="529"/>
                        <a:pt x="0" y="635"/>
                      </a:cubicBezTo>
                      <a:cubicBezTo>
                        <a:pt x="0" y="741"/>
                        <a:pt x="122" y="635"/>
                        <a:pt x="182" y="635"/>
                      </a:cubicBezTo>
                      <a:cubicBezTo>
                        <a:pt x="242" y="635"/>
                        <a:pt x="363" y="741"/>
                        <a:pt x="363" y="635"/>
                      </a:cubicBezTo>
                      <a:cubicBezTo>
                        <a:pt x="363" y="529"/>
                        <a:pt x="242" y="0"/>
                        <a:pt x="182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FF0000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7860" name="Rectangle 1236" descr="れんが (横)">
              <a:extLst>
                <a:ext uri="{FF2B5EF4-FFF2-40B4-BE49-F238E27FC236}">
                  <a16:creationId xmlns:a16="http://schemas.microsoft.com/office/drawing/2014/main" id="{AF5AEB66-0D16-445A-B716-6DD3938B45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748"/>
              <a:ext cx="1316" cy="227"/>
            </a:xfrm>
            <a:prstGeom prst="rect">
              <a:avLst/>
            </a:prstGeom>
            <a:pattFill prst="horzBrick">
              <a:fgClr>
                <a:srgbClr val="B2B2B2"/>
              </a:fgClr>
              <a:bgClr>
                <a:srgbClr val="777777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61" name="Rectangle 1237" descr="れんが (横)">
              <a:extLst>
                <a:ext uri="{FF2B5EF4-FFF2-40B4-BE49-F238E27FC236}">
                  <a16:creationId xmlns:a16="http://schemas.microsoft.com/office/drawing/2014/main" id="{38F66EBF-89FF-4DEE-B264-AF37E2C69E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702"/>
              <a:ext cx="91" cy="273"/>
            </a:xfrm>
            <a:prstGeom prst="rect">
              <a:avLst/>
            </a:prstGeom>
            <a:pattFill prst="horzBrick">
              <a:fgClr>
                <a:srgbClr val="CC9900"/>
              </a:fgClr>
              <a:bgClr>
                <a:srgbClr val="CC33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62" name="Rectangle 1238" descr="れんが (横)">
              <a:extLst>
                <a:ext uri="{FF2B5EF4-FFF2-40B4-BE49-F238E27FC236}">
                  <a16:creationId xmlns:a16="http://schemas.microsoft.com/office/drawing/2014/main" id="{2540F7C9-A402-43D9-B96C-49D2738202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748"/>
              <a:ext cx="1316" cy="227"/>
            </a:xfrm>
            <a:prstGeom prst="rect">
              <a:avLst/>
            </a:prstGeom>
            <a:pattFill prst="horzBrick">
              <a:fgClr>
                <a:srgbClr val="B2B2B2"/>
              </a:fgClr>
              <a:bgClr>
                <a:srgbClr val="777777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63" name="Rectangle 1239" descr="れんが (横)">
              <a:extLst>
                <a:ext uri="{FF2B5EF4-FFF2-40B4-BE49-F238E27FC236}">
                  <a16:creationId xmlns:a16="http://schemas.microsoft.com/office/drawing/2014/main" id="{D95197AA-D1C2-41C6-BFC7-96B4C5B100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702"/>
              <a:ext cx="91" cy="273"/>
            </a:xfrm>
            <a:prstGeom prst="rect">
              <a:avLst/>
            </a:prstGeom>
            <a:pattFill prst="horzBrick">
              <a:fgClr>
                <a:srgbClr val="CC9900"/>
              </a:fgClr>
              <a:bgClr>
                <a:srgbClr val="CC33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64" name="Rectangle 1240" descr="縦線 (太)">
              <a:extLst>
                <a:ext uri="{FF2B5EF4-FFF2-40B4-BE49-F238E27FC236}">
                  <a16:creationId xmlns:a16="http://schemas.microsoft.com/office/drawing/2014/main" id="{AD427943-3874-4F82-9E52-5E61ED93E1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3793"/>
              <a:ext cx="726" cy="181"/>
            </a:xfrm>
            <a:prstGeom prst="rect">
              <a:avLst/>
            </a:prstGeom>
            <a:pattFill prst="dkVert">
              <a:fgClr>
                <a:srgbClr val="333333">
                  <a:alpha val="50000"/>
                </a:srgbClr>
              </a:fgClr>
              <a:bgClr>
                <a:schemeClr val="bg1">
                  <a:alpha val="50000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65" name="Rectangle 1241">
              <a:extLst>
                <a:ext uri="{FF2B5EF4-FFF2-40B4-BE49-F238E27FC236}">
                  <a16:creationId xmlns:a16="http://schemas.microsoft.com/office/drawing/2014/main" id="{7F451662-8932-4B0C-8D72-41AF99E4A8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3793"/>
              <a:ext cx="726" cy="45"/>
            </a:xfrm>
            <a:prstGeom prst="rect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66" name="Rectangle 1242" descr="れんが (横)">
              <a:extLst>
                <a:ext uri="{FF2B5EF4-FFF2-40B4-BE49-F238E27FC236}">
                  <a16:creationId xmlns:a16="http://schemas.microsoft.com/office/drawing/2014/main" id="{E96FC751-9107-460A-9829-38793F9951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702"/>
              <a:ext cx="91" cy="273"/>
            </a:xfrm>
            <a:prstGeom prst="rect">
              <a:avLst/>
            </a:prstGeom>
            <a:pattFill prst="horzBrick">
              <a:fgClr>
                <a:srgbClr val="B2B2B2"/>
              </a:fgClr>
              <a:bgClr>
                <a:srgbClr val="777777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67" name="Rectangle 1243" descr="れんが (横)">
              <a:extLst>
                <a:ext uri="{FF2B5EF4-FFF2-40B4-BE49-F238E27FC236}">
                  <a16:creationId xmlns:a16="http://schemas.microsoft.com/office/drawing/2014/main" id="{2DD3B42F-EFBF-42DD-A55A-03A5F25E77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702"/>
              <a:ext cx="91" cy="273"/>
            </a:xfrm>
            <a:prstGeom prst="rect">
              <a:avLst/>
            </a:prstGeom>
            <a:pattFill prst="horzBrick">
              <a:fgClr>
                <a:srgbClr val="B2B2B2"/>
              </a:fgClr>
              <a:bgClr>
                <a:srgbClr val="777777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68" name="AutoShape 1244">
              <a:extLst>
                <a:ext uri="{FF2B5EF4-FFF2-40B4-BE49-F238E27FC236}">
                  <a16:creationId xmlns:a16="http://schemas.microsoft.com/office/drawing/2014/main" id="{FA9202C5-8B01-437D-B9DB-465A639DA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1344"/>
              <a:ext cx="317" cy="226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69" name="AutoShape 1245">
              <a:extLst>
                <a:ext uri="{FF2B5EF4-FFF2-40B4-BE49-F238E27FC236}">
                  <a16:creationId xmlns:a16="http://schemas.microsoft.com/office/drawing/2014/main" id="{02ADC48A-6550-4D88-84D9-564F7FAFF6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981"/>
              <a:ext cx="317" cy="226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70" name="AutoShape 1246">
              <a:extLst>
                <a:ext uri="{FF2B5EF4-FFF2-40B4-BE49-F238E27FC236}">
                  <a16:creationId xmlns:a16="http://schemas.microsoft.com/office/drawing/2014/main" id="{56E2C6E0-F801-4345-BD15-4C869E0F32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344"/>
              <a:ext cx="317" cy="226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71" name="AutoShape 1247">
              <a:extLst>
                <a:ext uri="{FF2B5EF4-FFF2-40B4-BE49-F238E27FC236}">
                  <a16:creationId xmlns:a16="http://schemas.microsoft.com/office/drawing/2014/main" id="{03037079-EC0C-49AE-AF46-4E5390AA54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981"/>
              <a:ext cx="317" cy="226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72" name="AutoShape 1248">
              <a:extLst>
                <a:ext uri="{FF2B5EF4-FFF2-40B4-BE49-F238E27FC236}">
                  <a16:creationId xmlns:a16="http://schemas.microsoft.com/office/drawing/2014/main" id="{77EB8B5F-A941-4BCE-AF60-0EB2338FDFB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714" y="1525"/>
              <a:ext cx="91" cy="91"/>
            </a:xfrm>
            <a:prstGeom prst="flowChartDelay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73" name="AutoShape 1249">
              <a:extLst>
                <a:ext uri="{FF2B5EF4-FFF2-40B4-BE49-F238E27FC236}">
                  <a16:creationId xmlns:a16="http://schemas.microsoft.com/office/drawing/2014/main" id="{33894714-6175-44EE-87E1-24DED8E7A96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076" y="1525"/>
              <a:ext cx="91" cy="91"/>
            </a:xfrm>
            <a:prstGeom prst="flowChartDelay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7874" name="Group 1250">
            <a:extLst>
              <a:ext uri="{FF2B5EF4-FFF2-40B4-BE49-F238E27FC236}">
                <a16:creationId xmlns:a16="http://schemas.microsoft.com/office/drawing/2014/main" id="{D5614939-BFCC-412C-9AFC-AA272FF09CCC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4652963"/>
            <a:ext cx="1552575" cy="1657350"/>
            <a:chOff x="262" y="482"/>
            <a:chExt cx="978" cy="1044"/>
          </a:xfrm>
        </p:grpSpPr>
        <p:sp>
          <p:nvSpPr>
            <p:cNvPr id="27875" name="Rectangle 1251">
              <a:extLst>
                <a:ext uri="{FF2B5EF4-FFF2-40B4-BE49-F238E27FC236}">
                  <a16:creationId xmlns:a16="http://schemas.microsoft.com/office/drawing/2014/main" id="{6D0C46B8-5B35-45D9-AF22-50549AACA4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" y="614"/>
              <a:ext cx="344" cy="53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79216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76" name="Rectangle 1252">
              <a:extLst>
                <a:ext uri="{FF2B5EF4-FFF2-40B4-BE49-F238E27FC236}">
                  <a16:creationId xmlns:a16="http://schemas.microsoft.com/office/drawing/2014/main" id="{B39263A3-0DDC-4474-8AD7-C92E445632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" y="667"/>
              <a:ext cx="582" cy="515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79216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77" name="AutoShape 1253">
              <a:extLst>
                <a:ext uri="{FF2B5EF4-FFF2-40B4-BE49-F238E27FC236}">
                  <a16:creationId xmlns:a16="http://schemas.microsoft.com/office/drawing/2014/main" id="{4EA60A0D-8C44-4368-8BC3-851F70EB62E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" y="1182"/>
              <a:ext cx="978" cy="344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78" name="Rectangle 1254">
              <a:extLst>
                <a:ext uri="{FF2B5EF4-FFF2-40B4-BE49-F238E27FC236}">
                  <a16:creationId xmlns:a16="http://schemas.microsoft.com/office/drawing/2014/main" id="{ABB3B808-54D1-4B06-A905-78B14916CB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" y="918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79" name="Rectangle 1255">
              <a:extLst>
                <a:ext uri="{FF2B5EF4-FFF2-40B4-BE49-F238E27FC236}">
                  <a16:creationId xmlns:a16="http://schemas.microsoft.com/office/drawing/2014/main" id="{FE5B2362-7B38-402B-8E35-688AD4C7BD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" y="1010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80" name="Rectangle 1256">
              <a:extLst>
                <a:ext uri="{FF2B5EF4-FFF2-40B4-BE49-F238E27FC236}">
                  <a16:creationId xmlns:a16="http://schemas.microsoft.com/office/drawing/2014/main" id="{0BCA269D-05AB-4B9C-9332-024753BAE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" y="1137"/>
              <a:ext cx="98" cy="4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81" name="Rectangle 1257">
              <a:extLst>
                <a:ext uri="{FF2B5EF4-FFF2-40B4-BE49-F238E27FC236}">
                  <a16:creationId xmlns:a16="http://schemas.microsoft.com/office/drawing/2014/main" id="{31CF9060-308F-4B22-9AAE-24C8F0BB52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" y="1137"/>
              <a:ext cx="99" cy="4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82" name="Rectangle 1258">
              <a:extLst>
                <a:ext uri="{FF2B5EF4-FFF2-40B4-BE49-F238E27FC236}">
                  <a16:creationId xmlns:a16="http://schemas.microsoft.com/office/drawing/2014/main" id="{C0EF42B5-CA0B-4C1C-9B1F-179C1DAF98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" y="918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83" name="Rectangle 1259">
              <a:extLst>
                <a:ext uri="{FF2B5EF4-FFF2-40B4-BE49-F238E27FC236}">
                  <a16:creationId xmlns:a16="http://schemas.microsoft.com/office/drawing/2014/main" id="{36787C6E-13C2-415B-B843-554A09090B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" y="1010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84" name="Rectangle 1260">
              <a:extLst>
                <a:ext uri="{FF2B5EF4-FFF2-40B4-BE49-F238E27FC236}">
                  <a16:creationId xmlns:a16="http://schemas.microsoft.com/office/drawing/2014/main" id="{C183CC7B-8949-4616-BA7C-950E3AF3D6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" y="918"/>
              <a:ext cx="27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85" name="Rectangle 1261">
              <a:extLst>
                <a:ext uri="{FF2B5EF4-FFF2-40B4-BE49-F238E27FC236}">
                  <a16:creationId xmlns:a16="http://schemas.microsoft.com/office/drawing/2014/main" id="{D25436DF-DF35-4A69-9DB2-1C021FDA5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" y="1010"/>
              <a:ext cx="27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86" name="Rectangle 1262">
              <a:extLst>
                <a:ext uri="{FF2B5EF4-FFF2-40B4-BE49-F238E27FC236}">
                  <a16:creationId xmlns:a16="http://schemas.microsoft.com/office/drawing/2014/main" id="{5DADE4DD-B8C6-45C1-9C04-B84D50A19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" y="918"/>
              <a:ext cx="27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87" name="Rectangle 1263">
              <a:extLst>
                <a:ext uri="{FF2B5EF4-FFF2-40B4-BE49-F238E27FC236}">
                  <a16:creationId xmlns:a16="http://schemas.microsoft.com/office/drawing/2014/main" id="{9C2A2B96-9CB7-49AE-80A8-2F40A8000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" y="1010"/>
              <a:ext cx="27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88" name="Rectangle 1264">
              <a:extLst>
                <a:ext uri="{FF2B5EF4-FFF2-40B4-BE49-F238E27FC236}">
                  <a16:creationId xmlns:a16="http://schemas.microsoft.com/office/drawing/2014/main" id="{30B83FAF-E2B8-4144-B970-4B25EBA67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7" y="918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89" name="Rectangle 1265">
              <a:extLst>
                <a:ext uri="{FF2B5EF4-FFF2-40B4-BE49-F238E27FC236}">
                  <a16:creationId xmlns:a16="http://schemas.microsoft.com/office/drawing/2014/main" id="{8B4132B1-E157-4560-B554-0641C806C3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7" y="1010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90" name="Rectangle 1266">
              <a:extLst>
                <a:ext uri="{FF2B5EF4-FFF2-40B4-BE49-F238E27FC236}">
                  <a16:creationId xmlns:a16="http://schemas.microsoft.com/office/drawing/2014/main" id="{3EFDD9C1-9EBC-4EBE-AED6-62CA6E072B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" y="918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91" name="Rectangle 1267">
              <a:extLst>
                <a:ext uri="{FF2B5EF4-FFF2-40B4-BE49-F238E27FC236}">
                  <a16:creationId xmlns:a16="http://schemas.microsoft.com/office/drawing/2014/main" id="{AFFF9F52-1013-4A68-A548-82404C8365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" y="1010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92" name="Rectangle 1268">
              <a:extLst>
                <a:ext uri="{FF2B5EF4-FFF2-40B4-BE49-F238E27FC236}">
                  <a16:creationId xmlns:a16="http://schemas.microsoft.com/office/drawing/2014/main" id="{A1B57678-A79C-4F87-BD7C-B42FA4674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2" y="918"/>
              <a:ext cx="27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93" name="Rectangle 1269">
              <a:extLst>
                <a:ext uri="{FF2B5EF4-FFF2-40B4-BE49-F238E27FC236}">
                  <a16:creationId xmlns:a16="http://schemas.microsoft.com/office/drawing/2014/main" id="{E2558A27-B7D7-4103-9E9E-B2F41D6321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2" y="1010"/>
              <a:ext cx="27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94" name="Rectangle 1270">
              <a:extLst>
                <a:ext uri="{FF2B5EF4-FFF2-40B4-BE49-F238E27FC236}">
                  <a16:creationId xmlns:a16="http://schemas.microsoft.com/office/drawing/2014/main" id="{6FFB9448-7E5C-449B-8CDC-C6D2C98BD1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" y="918"/>
              <a:ext cx="27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95" name="Rectangle 1271">
              <a:extLst>
                <a:ext uri="{FF2B5EF4-FFF2-40B4-BE49-F238E27FC236}">
                  <a16:creationId xmlns:a16="http://schemas.microsoft.com/office/drawing/2014/main" id="{ECCF7BD2-C2B1-44BB-BA97-59BF42255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" y="1010"/>
              <a:ext cx="27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96" name="Rectangle 1272">
              <a:extLst>
                <a:ext uri="{FF2B5EF4-FFF2-40B4-BE49-F238E27FC236}">
                  <a16:creationId xmlns:a16="http://schemas.microsoft.com/office/drawing/2014/main" id="{41AD8333-B4F2-4D50-A49C-A0B28ADDF6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" y="733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97" name="Rectangle 1273">
              <a:extLst>
                <a:ext uri="{FF2B5EF4-FFF2-40B4-BE49-F238E27FC236}">
                  <a16:creationId xmlns:a16="http://schemas.microsoft.com/office/drawing/2014/main" id="{83356C1F-41F1-4460-AABA-FC952E0D7A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" y="825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98" name="Rectangle 1274">
              <a:extLst>
                <a:ext uri="{FF2B5EF4-FFF2-40B4-BE49-F238E27FC236}">
                  <a16:creationId xmlns:a16="http://schemas.microsoft.com/office/drawing/2014/main" id="{A11A2B87-862C-4E9F-A9C1-6EDBCDCAF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" y="733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99" name="Rectangle 1275">
              <a:extLst>
                <a:ext uri="{FF2B5EF4-FFF2-40B4-BE49-F238E27FC236}">
                  <a16:creationId xmlns:a16="http://schemas.microsoft.com/office/drawing/2014/main" id="{AF358BED-BC07-4069-9536-A55BD1677E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" y="825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00" name="Rectangle 1276">
              <a:extLst>
                <a:ext uri="{FF2B5EF4-FFF2-40B4-BE49-F238E27FC236}">
                  <a16:creationId xmlns:a16="http://schemas.microsoft.com/office/drawing/2014/main" id="{5BAB4002-0654-4E8D-BE35-C16312A565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6" y="733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01" name="Rectangle 1277">
              <a:extLst>
                <a:ext uri="{FF2B5EF4-FFF2-40B4-BE49-F238E27FC236}">
                  <a16:creationId xmlns:a16="http://schemas.microsoft.com/office/drawing/2014/main" id="{CAACEF0B-B670-47F4-8BDD-18809C795A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6" y="825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02" name="Rectangle 1278">
              <a:extLst>
                <a:ext uri="{FF2B5EF4-FFF2-40B4-BE49-F238E27FC236}">
                  <a16:creationId xmlns:a16="http://schemas.microsoft.com/office/drawing/2014/main" id="{65EA1CB5-BC9D-469B-A68F-4C9B1BD30C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" y="733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03" name="Rectangle 1279">
              <a:extLst>
                <a:ext uri="{FF2B5EF4-FFF2-40B4-BE49-F238E27FC236}">
                  <a16:creationId xmlns:a16="http://schemas.microsoft.com/office/drawing/2014/main" id="{40FE1B18-8251-4C9A-ACA1-A1BAC4BD47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" y="825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04" name="Rectangle 1280">
              <a:extLst>
                <a:ext uri="{FF2B5EF4-FFF2-40B4-BE49-F238E27FC236}">
                  <a16:creationId xmlns:a16="http://schemas.microsoft.com/office/drawing/2014/main" id="{BB52863D-0BE3-4D47-9908-99BC0D2E16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7" y="733"/>
              <a:ext cx="27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05" name="Rectangle 1281">
              <a:extLst>
                <a:ext uri="{FF2B5EF4-FFF2-40B4-BE49-F238E27FC236}">
                  <a16:creationId xmlns:a16="http://schemas.microsoft.com/office/drawing/2014/main" id="{B7479F61-B129-4F1E-BEB9-7E3BA180AE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7" y="825"/>
              <a:ext cx="27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06" name="Rectangle 1282">
              <a:extLst>
                <a:ext uri="{FF2B5EF4-FFF2-40B4-BE49-F238E27FC236}">
                  <a16:creationId xmlns:a16="http://schemas.microsoft.com/office/drawing/2014/main" id="{E075A320-4768-4D7B-A832-4D349A2263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" y="733"/>
              <a:ext cx="27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07" name="Rectangle 1283">
              <a:extLst>
                <a:ext uri="{FF2B5EF4-FFF2-40B4-BE49-F238E27FC236}">
                  <a16:creationId xmlns:a16="http://schemas.microsoft.com/office/drawing/2014/main" id="{871D8961-9B02-4B7A-809D-5BA30AF771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" y="825"/>
              <a:ext cx="27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08" name="Rectangle 1284">
              <a:extLst>
                <a:ext uri="{FF2B5EF4-FFF2-40B4-BE49-F238E27FC236}">
                  <a16:creationId xmlns:a16="http://schemas.microsoft.com/office/drawing/2014/main" id="{9D581FEE-9E80-4B56-9C23-8D6B04126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" y="733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09" name="Rectangle 1285">
              <a:extLst>
                <a:ext uri="{FF2B5EF4-FFF2-40B4-BE49-F238E27FC236}">
                  <a16:creationId xmlns:a16="http://schemas.microsoft.com/office/drawing/2014/main" id="{036EDD1E-8B82-4CBB-AB27-7BB8AB9B54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3" y="825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10" name="Rectangle 1286">
              <a:extLst>
                <a:ext uri="{FF2B5EF4-FFF2-40B4-BE49-F238E27FC236}">
                  <a16:creationId xmlns:a16="http://schemas.microsoft.com/office/drawing/2014/main" id="{7883A7BA-1733-4062-83E6-1B202C551E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6" y="733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11" name="Rectangle 1287">
              <a:extLst>
                <a:ext uri="{FF2B5EF4-FFF2-40B4-BE49-F238E27FC236}">
                  <a16:creationId xmlns:a16="http://schemas.microsoft.com/office/drawing/2014/main" id="{32E679FE-4AC1-4B82-A6FF-46E3C5ACA4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6" y="825"/>
              <a:ext cx="26" cy="53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12" name="Rectangle 1288" descr="ひし形 (枠のみ)">
              <a:extLst>
                <a:ext uri="{FF2B5EF4-FFF2-40B4-BE49-F238E27FC236}">
                  <a16:creationId xmlns:a16="http://schemas.microsoft.com/office/drawing/2014/main" id="{198F175E-39A9-4F04-9DCF-559F1663E5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" y="640"/>
              <a:ext cx="555" cy="27"/>
            </a:xfrm>
            <a:prstGeom prst="rect">
              <a:avLst/>
            </a:prstGeom>
            <a:pattFill prst="openDmnd">
              <a:fgClr>
                <a:schemeClr val="hlink"/>
              </a:fgClr>
              <a:bgClr>
                <a:srgbClr val="EAEAEA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13" name="Rectangle 1289">
              <a:extLst>
                <a:ext uri="{FF2B5EF4-FFF2-40B4-BE49-F238E27FC236}">
                  <a16:creationId xmlns:a16="http://schemas.microsoft.com/office/drawing/2014/main" id="{9D97B7F3-6803-4015-8259-32C50018C6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" y="654"/>
              <a:ext cx="92" cy="1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2353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14" name="Rectangle 1290">
              <a:extLst>
                <a:ext uri="{FF2B5EF4-FFF2-40B4-BE49-F238E27FC236}">
                  <a16:creationId xmlns:a16="http://schemas.microsoft.com/office/drawing/2014/main" id="{2D6CE4D8-E430-4486-8252-0D1FCCEBBA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" y="654"/>
              <a:ext cx="92" cy="1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2353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15" name="Rectangle 1291">
              <a:extLst>
                <a:ext uri="{FF2B5EF4-FFF2-40B4-BE49-F238E27FC236}">
                  <a16:creationId xmlns:a16="http://schemas.microsoft.com/office/drawing/2014/main" id="{45056996-BD1B-47AC-B6DD-4C1D5B134D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" y="654"/>
              <a:ext cx="66" cy="383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tint val="54118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16" name="Rectangle 1292">
              <a:extLst>
                <a:ext uri="{FF2B5EF4-FFF2-40B4-BE49-F238E27FC236}">
                  <a16:creationId xmlns:a16="http://schemas.microsoft.com/office/drawing/2014/main" id="{A5DD5ECB-16C2-45B0-A481-217B918CE3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3" y="654"/>
              <a:ext cx="66" cy="383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82353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82353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17" name="Rectangle 1293" descr="縦線">
              <a:extLst>
                <a:ext uri="{FF2B5EF4-FFF2-40B4-BE49-F238E27FC236}">
                  <a16:creationId xmlns:a16="http://schemas.microsoft.com/office/drawing/2014/main" id="{83F5CBF7-B2B9-44A9-ABF6-DE05492E55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" y="482"/>
              <a:ext cx="396" cy="132"/>
            </a:xfrm>
            <a:prstGeom prst="rect">
              <a:avLst/>
            </a:prstGeom>
            <a:pattFill prst="ltVert">
              <a:fgClr>
                <a:srgbClr val="CC3300"/>
              </a:fgClr>
              <a:bgClr>
                <a:srgbClr val="FF00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18" name="Rectangle 1294">
              <a:extLst>
                <a:ext uri="{FF2B5EF4-FFF2-40B4-BE49-F238E27FC236}">
                  <a16:creationId xmlns:a16="http://schemas.microsoft.com/office/drawing/2014/main" id="{E4C03D6A-4EE0-4B99-9814-EC44C148CB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" y="482"/>
              <a:ext cx="396" cy="13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79216"/>
                    <a:invGamma/>
                    <a:alpha val="0"/>
                  </a:schemeClr>
                </a:gs>
                <a:gs pos="100000">
                  <a:schemeClr val="bg2">
                    <a:alpha val="60001"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19" name="WordArt 1295">
              <a:extLst>
                <a:ext uri="{FF2B5EF4-FFF2-40B4-BE49-F238E27FC236}">
                  <a16:creationId xmlns:a16="http://schemas.microsoft.com/office/drawing/2014/main" id="{4DA3619C-05B5-459C-A630-E01808B5AC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9" y="509"/>
              <a:ext cx="264" cy="9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デパート</a:t>
              </a:r>
            </a:p>
          </p:txBody>
        </p:sp>
      </p:grpSp>
      <p:grpSp>
        <p:nvGrpSpPr>
          <p:cNvPr id="27920" name="Group 1296">
            <a:extLst>
              <a:ext uri="{FF2B5EF4-FFF2-40B4-BE49-F238E27FC236}">
                <a16:creationId xmlns:a16="http://schemas.microsoft.com/office/drawing/2014/main" id="{C16BDACB-F2DB-4DD1-849F-77CFF13BFDBA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652963"/>
            <a:ext cx="1552575" cy="1657350"/>
            <a:chOff x="262" y="391"/>
            <a:chExt cx="3358" cy="3584"/>
          </a:xfrm>
        </p:grpSpPr>
        <p:sp>
          <p:nvSpPr>
            <p:cNvPr id="27921" name="Rectangle 1297">
              <a:extLst>
                <a:ext uri="{FF2B5EF4-FFF2-40B4-BE49-F238E27FC236}">
                  <a16:creationId xmlns:a16="http://schemas.microsoft.com/office/drawing/2014/main" id="{71B5A7E1-6442-462B-BD62-C39652A89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845"/>
              <a:ext cx="1179" cy="181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79216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22" name="Rectangle 1298">
              <a:extLst>
                <a:ext uri="{FF2B5EF4-FFF2-40B4-BE49-F238E27FC236}">
                  <a16:creationId xmlns:a16="http://schemas.microsoft.com/office/drawing/2014/main" id="{8A3EA0DA-B5B0-42E8-BA34-4DB9DEC93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1026"/>
              <a:ext cx="1996" cy="1769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79216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23" name="Freeform 1299">
              <a:extLst>
                <a:ext uri="{FF2B5EF4-FFF2-40B4-BE49-F238E27FC236}">
                  <a16:creationId xmlns:a16="http://schemas.microsoft.com/office/drawing/2014/main" id="{7B69D45C-B0E7-4187-ADE4-73053AC17A8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39" y="2659"/>
              <a:ext cx="681" cy="1315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924" name="Freeform 1300">
              <a:extLst>
                <a:ext uri="{FF2B5EF4-FFF2-40B4-BE49-F238E27FC236}">
                  <a16:creationId xmlns:a16="http://schemas.microsoft.com/office/drawing/2014/main" id="{EAECB3FE-50AB-4573-B9D2-9233C3E81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2659"/>
              <a:ext cx="681" cy="1315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925" name="AutoShape 1301">
              <a:extLst>
                <a:ext uri="{FF2B5EF4-FFF2-40B4-BE49-F238E27FC236}">
                  <a16:creationId xmlns:a16="http://schemas.microsoft.com/office/drawing/2014/main" id="{70E61B36-54A6-4C18-B1DF-07C82D6E6FB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" y="2795"/>
              <a:ext cx="3357" cy="1180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26" name="Rectangle 1302">
              <a:extLst>
                <a:ext uri="{FF2B5EF4-FFF2-40B4-BE49-F238E27FC236}">
                  <a16:creationId xmlns:a16="http://schemas.microsoft.com/office/drawing/2014/main" id="{1AB979A9-BC82-4490-A0A9-A7258405B9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27" name="Rectangle 1303">
              <a:extLst>
                <a:ext uri="{FF2B5EF4-FFF2-40B4-BE49-F238E27FC236}">
                  <a16:creationId xmlns:a16="http://schemas.microsoft.com/office/drawing/2014/main" id="{6A603EAA-F5F6-4500-B24D-72EBDEF5FB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7928" name="Group 1304">
              <a:extLst>
                <a:ext uri="{FF2B5EF4-FFF2-40B4-BE49-F238E27FC236}">
                  <a16:creationId xmlns:a16="http://schemas.microsoft.com/office/drawing/2014/main" id="{19734BEB-BB3D-49EF-BE38-86C89EDDA2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2840"/>
              <a:ext cx="1225" cy="862"/>
              <a:chOff x="489" y="2840"/>
              <a:chExt cx="1225" cy="862"/>
            </a:xfrm>
          </p:grpSpPr>
          <p:sp>
            <p:nvSpPr>
              <p:cNvPr id="27929" name="Freeform 1305">
                <a:extLst>
                  <a:ext uri="{FF2B5EF4-FFF2-40B4-BE49-F238E27FC236}">
                    <a16:creationId xmlns:a16="http://schemas.microsoft.com/office/drawing/2014/main" id="{5D33F36C-B57E-4AC1-99C4-6880DB77ED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40"/>
                <a:ext cx="1225" cy="862"/>
              </a:xfrm>
              <a:custGeom>
                <a:avLst/>
                <a:gdLst>
                  <a:gd name="T0" fmla="*/ 499 w 1225"/>
                  <a:gd name="T1" fmla="*/ 0 h 862"/>
                  <a:gd name="T2" fmla="*/ 1225 w 1225"/>
                  <a:gd name="T3" fmla="*/ 0 h 862"/>
                  <a:gd name="T4" fmla="*/ 953 w 1225"/>
                  <a:gd name="T5" fmla="*/ 862 h 862"/>
                  <a:gd name="T6" fmla="*/ 0 w 1225"/>
                  <a:gd name="T7" fmla="*/ 862 h 862"/>
                  <a:gd name="T8" fmla="*/ 499 w 1225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5" h="862">
                    <a:moveTo>
                      <a:pt x="499" y="0"/>
                    </a:moveTo>
                    <a:lnTo>
                      <a:pt x="1225" y="0"/>
                    </a:lnTo>
                    <a:lnTo>
                      <a:pt x="953" y="862"/>
                    </a:lnTo>
                    <a:lnTo>
                      <a:pt x="0" y="862"/>
                    </a:lnTo>
                    <a:lnTo>
                      <a:pt x="499" y="0"/>
                    </a:lnTo>
                    <a:close/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30" name="Line 1306">
                <a:extLst>
                  <a:ext uri="{FF2B5EF4-FFF2-40B4-BE49-F238E27FC236}">
                    <a16:creationId xmlns:a16="http://schemas.microsoft.com/office/drawing/2014/main" id="{4F4BFD0F-15D1-45E6-B629-DE55465796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3" y="2840"/>
                <a:ext cx="408" cy="86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31" name="Line 1307">
                <a:extLst>
                  <a:ext uri="{FF2B5EF4-FFF2-40B4-BE49-F238E27FC236}">
                    <a16:creationId xmlns:a16="http://schemas.microsoft.com/office/drawing/2014/main" id="{73A0B1FC-B948-4364-9AE4-3D9F364744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" y="2931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32" name="Line 1308">
                <a:extLst>
                  <a:ext uri="{FF2B5EF4-FFF2-40B4-BE49-F238E27FC236}">
                    <a16:creationId xmlns:a16="http://schemas.microsoft.com/office/drawing/2014/main" id="{7FC37F8A-9D1C-40AE-8E5C-D4C0F2CDB7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" y="3507"/>
                <a:ext cx="916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33" name="Line 1309">
                <a:extLst>
                  <a:ext uri="{FF2B5EF4-FFF2-40B4-BE49-F238E27FC236}">
                    <a16:creationId xmlns:a16="http://schemas.microsoft.com/office/drawing/2014/main" id="{51894B6F-3A59-42F9-899D-57189A30BD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" y="3283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34" name="Line 1310">
                <a:extLst>
                  <a:ext uri="{FF2B5EF4-FFF2-40B4-BE49-F238E27FC236}">
                    <a16:creationId xmlns:a16="http://schemas.microsoft.com/office/drawing/2014/main" id="{76F8399E-6212-4E9D-8DC0-AF467BACC0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" y="3075"/>
                <a:ext cx="759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7935" name="Group 1311">
              <a:extLst>
                <a:ext uri="{FF2B5EF4-FFF2-40B4-BE49-F238E27FC236}">
                  <a16:creationId xmlns:a16="http://schemas.microsoft.com/office/drawing/2014/main" id="{AC473E12-CC4D-40E6-914F-DC249C33C30A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167" y="2840"/>
              <a:ext cx="1225" cy="862"/>
              <a:chOff x="489" y="2840"/>
              <a:chExt cx="1225" cy="862"/>
            </a:xfrm>
          </p:grpSpPr>
          <p:sp>
            <p:nvSpPr>
              <p:cNvPr id="27936" name="Freeform 1312">
                <a:extLst>
                  <a:ext uri="{FF2B5EF4-FFF2-40B4-BE49-F238E27FC236}">
                    <a16:creationId xmlns:a16="http://schemas.microsoft.com/office/drawing/2014/main" id="{EF9F9B17-3B41-41A4-824C-08CC653B2A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40"/>
                <a:ext cx="1225" cy="862"/>
              </a:xfrm>
              <a:custGeom>
                <a:avLst/>
                <a:gdLst>
                  <a:gd name="T0" fmla="*/ 499 w 1225"/>
                  <a:gd name="T1" fmla="*/ 0 h 862"/>
                  <a:gd name="T2" fmla="*/ 1225 w 1225"/>
                  <a:gd name="T3" fmla="*/ 0 h 862"/>
                  <a:gd name="T4" fmla="*/ 953 w 1225"/>
                  <a:gd name="T5" fmla="*/ 862 h 862"/>
                  <a:gd name="T6" fmla="*/ 0 w 1225"/>
                  <a:gd name="T7" fmla="*/ 862 h 862"/>
                  <a:gd name="T8" fmla="*/ 499 w 1225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5" h="862">
                    <a:moveTo>
                      <a:pt x="499" y="0"/>
                    </a:moveTo>
                    <a:lnTo>
                      <a:pt x="1225" y="0"/>
                    </a:lnTo>
                    <a:lnTo>
                      <a:pt x="953" y="862"/>
                    </a:lnTo>
                    <a:lnTo>
                      <a:pt x="0" y="862"/>
                    </a:lnTo>
                    <a:lnTo>
                      <a:pt x="499" y="0"/>
                    </a:lnTo>
                    <a:close/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37" name="Line 1313">
                <a:extLst>
                  <a:ext uri="{FF2B5EF4-FFF2-40B4-BE49-F238E27FC236}">
                    <a16:creationId xmlns:a16="http://schemas.microsoft.com/office/drawing/2014/main" id="{B0E244FA-E37F-47A6-8579-3FFE85D7A3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3" y="2840"/>
                <a:ext cx="408" cy="86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38" name="Line 1314">
                <a:extLst>
                  <a:ext uri="{FF2B5EF4-FFF2-40B4-BE49-F238E27FC236}">
                    <a16:creationId xmlns:a16="http://schemas.microsoft.com/office/drawing/2014/main" id="{E02A5782-8A93-470F-A04C-9CAFCBA1B5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" y="2931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39" name="Line 1315">
                <a:extLst>
                  <a:ext uri="{FF2B5EF4-FFF2-40B4-BE49-F238E27FC236}">
                    <a16:creationId xmlns:a16="http://schemas.microsoft.com/office/drawing/2014/main" id="{27E2E65E-AAFA-436F-A896-C879583F2D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" y="3507"/>
                <a:ext cx="916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40" name="Line 1316">
                <a:extLst>
                  <a:ext uri="{FF2B5EF4-FFF2-40B4-BE49-F238E27FC236}">
                    <a16:creationId xmlns:a16="http://schemas.microsoft.com/office/drawing/2014/main" id="{0834D4A2-808A-4150-8886-26E504BDD0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" y="3283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41" name="Line 1317">
                <a:extLst>
                  <a:ext uri="{FF2B5EF4-FFF2-40B4-BE49-F238E27FC236}">
                    <a16:creationId xmlns:a16="http://schemas.microsoft.com/office/drawing/2014/main" id="{A3579583-FDD8-41EC-A535-D1A57ECAB8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" y="3075"/>
                <a:ext cx="759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7942" name="Rectangle 1318">
              <a:extLst>
                <a:ext uri="{FF2B5EF4-FFF2-40B4-BE49-F238E27FC236}">
                  <a16:creationId xmlns:a16="http://schemas.microsoft.com/office/drawing/2014/main" id="{70E419F8-5C92-409F-8CE4-7657521DA5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43" name="Rectangle 1319">
              <a:extLst>
                <a:ext uri="{FF2B5EF4-FFF2-40B4-BE49-F238E27FC236}">
                  <a16:creationId xmlns:a16="http://schemas.microsoft.com/office/drawing/2014/main" id="{41210F6E-F838-4BC2-87C0-8A0E21ADC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44" name="Rectangle 1320">
              <a:extLst>
                <a:ext uri="{FF2B5EF4-FFF2-40B4-BE49-F238E27FC236}">
                  <a16:creationId xmlns:a16="http://schemas.microsoft.com/office/drawing/2014/main" id="{FED02A8B-ED1A-4E58-B54B-8A0256C29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45" name="Rectangle 1321">
              <a:extLst>
                <a:ext uri="{FF2B5EF4-FFF2-40B4-BE49-F238E27FC236}">
                  <a16:creationId xmlns:a16="http://schemas.microsoft.com/office/drawing/2014/main" id="{0C5B72B8-8CE7-4174-BBFC-016B0E3B7F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46" name="Rectangle 1322">
              <a:extLst>
                <a:ext uri="{FF2B5EF4-FFF2-40B4-BE49-F238E27FC236}">
                  <a16:creationId xmlns:a16="http://schemas.microsoft.com/office/drawing/2014/main" id="{69444EA4-CCD8-4F49-B244-A967BF3F7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47" name="Rectangle 1323">
              <a:extLst>
                <a:ext uri="{FF2B5EF4-FFF2-40B4-BE49-F238E27FC236}">
                  <a16:creationId xmlns:a16="http://schemas.microsoft.com/office/drawing/2014/main" id="{005E581E-2C85-466E-B56D-7BE3389DB8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48" name="Rectangle 1324">
              <a:extLst>
                <a:ext uri="{FF2B5EF4-FFF2-40B4-BE49-F238E27FC236}">
                  <a16:creationId xmlns:a16="http://schemas.microsoft.com/office/drawing/2014/main" id="{757B3717-28D0-4EB5-BFBB-0B694C004E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49" name="Rectangle 1325">
              <a:extLst>
                <a:ext uri="{FF2B5EF4-FFF2-40B4-BE49-F238E27FC236}">
                  <a16:creationId xmlns:a16="http://schemas.microsoft.com/office/drawing/2014/main" id="{AFD55394-85C7-4105-8566-E94B2C160C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50" name="Rectangle 1326">
              <a:extLst>
                <a:ext uri="{FF2B5EF4-FFF2-40B4-BE49-F238E27FC236}">
                  <a16:creationId xmlns:a16="http://schemas.microsoft.com/office/drawing/2014/main" id="{BCA37842-13DA-4C42-856D-006ED2788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51" name="Rectangle 1327">
              <a:extLst>
                <a:ext uri="{FF2B5EF4-FFF2-40B4-BE49-F238E27FC236}">
                  <a16:creationId xmlns:a16="http://schemas.microsoft.com/office/drawing/2014/main" id="{9A5F4F4C-43A8-49B5-A0AE-E80C5A035A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52" name="Rectangle 1328">
              <a:extLst>
                <a:ext uri="{FF2B5EF4-FFF2-40B4-BE49-F238E27FC236}">
                  <a16:creationId xmlns:a16="http://schemas.microsoft.com/office/drawing/2014/main" id="{6EC772A0-31A4-46E1-8C44-629C40329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53" name="Rectangle 1329">
              <a:extLst>
                <a:ext uri="{FF2B5EF4-FFF2-40B4-BE49-F238E27FC236}">
                  <a16:creationId xmlns:a16="http://schemas.microsoft.com/office/drawing/2014/main" id="{7B78D5B3-6A7F-4B51-A37D-78D951D53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54" name="Rectangle 1330">
              <a:extLst>
                <a:ext uri="{FF2B5EF4-FFF2-40B4-BE49-F238E27FC236}">
                  <a16:creationId xmlns:a16="http://schemas.microsoft.com/office/drawing/2014/main" id="{39713207-F7E6-4021-B9FC-53EEEEF206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9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55" name="Rectangle 1331">
              <a:extLst>
                <a:ext uri="{FF2B5EF4-FFF2-40B4-BE49-F238E27FC236}">
                  <a16:creationId xmlns:a16="http://schemas.microsoft.com/office/drawing/2014/main" id="{98FBAEA4-B208-423C-88B0-FCFB0EBB5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9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56" name="Rectangle 1332">
              <a:extLst>
                <a:ext uri="{FF2B5EF4-FFF2-40B4-BE49-F238E27FC236}">
                  <a16:creationId xmlns:a16="http://schemas.microsoft.com/office/drawing/2014/main" id="{5E11F730-F8FC-439D-849C-52B1737655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1" y="1888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57" name="Rectangle 1333">
              <a:extLst>
                <a:ext uri="{FF2B5EF4-FFF2-40B4-BE49-F238E27FC236}">
                  <a16:creationId xmlns:a16="http://schemas.microsoft.com/office/drawing/2014/main" id="{C73B966F-D92B-4D62-8208-7904D2EEF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1" y="2205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58" name="Rectangle 1334">
              <a:extLst>
                <a:ext uri="{FF2B5EF4-FFF2-40B4-BE49-F238E27FC236}">
                  <a16:creationId xmlns:a16="http://schemas.microsoft.com/office/drawing/2014/main" id="{D9AE6D40-9C8C-4E40-8F77-F7DF65FF8B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59" name="Rectangle 1335">
              <a:extLst>
                <a:ext uri="{FF2B5EF4-FFF2-40B4-BE49-F238E27FC236}">
                  <a16:creationId xmlns:a16="http://schemas.microsoft.com/office/drawing/2014/main" id="{16D3CE70-7FCA-49D5-B9DC-822994E034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60" name="Rectangle 1336">
              <a:extLst>
                <a:ext uri="{FF2B5EF4-FFF2-40B4-BE49-F238E27FC236}">
                  <a16:creationId xmlns:a16="http://schemas.microsoft.com/office/drawing/2014/main" id="{0306F0B7-7855-48A6-A94B-AF8F5EAD6E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61" name="Rectangle 1337">
              <a:extLst>
                <a:ext uri="{FF2B5EF4-FFF2-40B4-BE49-F238E27FC236}">
                  <a16:creationId xmlns:a16="http://schemas.microsoft.com/office/drawing/2014/main" id="{3AA559C0-1034-40CA-A428-1CD1FF7A76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62" name="Rectangle 1338">
              <a:extLst>
                <a:ext uri="{FF2B5EF4-FFF2-40B4-BE49-F238E27FC236}">
                  <a16:creationId xmlns:a16="http://schemas.microsoft.com/office/drawing/2014/main" id="{75204227-E11F-4675-B0DB-A413B08183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63" name="Rectangle 1339">
              <a:extLst>
                <a:ext uri="{FF2B5EF4-FFF2-40B4-BE49-F238E27FC236}">
                  <a16:creationId xmlns:a16="http://schemas.microsoft.com/office/drawing/2014/main" id="{5DEBE281-A75A-467C-BAC9-DB67408D6D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64" name="Rectangle 1340">
              <a:extLst>
                <a:ext uri="{FF2B5EF4-FFF2-40B4-BE49-F238E27FC236}">
                  <a16:creationId xmlns:a16="http://schemas.microsoft.com/office/drawing/2014/main" id="{0B5C89AA-4E54-449E-9900-13444B0C60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4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65" name="Rectangle 1341">
              <a:extLst>
                <a:ext uri="{FF2B5EF4-FFF2-40B4-BE49-F238E27FC236}">
                  <a16:creationId xmlns:a16="http://schemas.microsoft.com/office/drawing/2014/main" id="{DE193783-3752-4867-9588-E006775237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4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66" name="Rectangle 1342">
              <a:extLst>
                <a:ext uri="{FF2B5EF4-FFF2-40B4-BE49-F238E27FC236}">
                  <a16:creationId xmlns:a16="http://schemas.microsoft.com/office/drawing/2014/main" id="{4162E564-78A8-4761-99F8-681408F53E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67" name="Rectangle 1343">
              <a:extLst>
                <a:ext uri="{FF2B5EF4-FFF2-40B4-BE49-F238E27FC236}">
                  <a16:creationId xmlns:a16="http://schemas.microsoft.com/office/drawing/2014/main" id="{74E8D00E-9384-4747-A712-7520F6F402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68" name="Rectangle 1344">
              <a:extLst>
                <a:ext uri="{FF2B5EF4-FFF2-40B4-BE49-F238E27FC236}">
                  <a16:creationId xmlns:a16="http://schemas.microsoft.com/office/drawing/2014/main" id="{E85C1AAB-34C0-4660-A1D6-50CFAB031E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69" name="Rectangle 1345">
              <a:extLst>
                <a:ext uri="{FF2B5EF4-FFF2-40B4-BE49-F238E27FC236}">
                  <a16:creationId xmlns:a16="http://schemas.microsoft.com/office/drawing/2014/main" id="{73505236-BAF2-4C8C-8520-BF6C74FEC2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70" name="Rectangle 1346">
              <a:extLst>
                <a:ext uri="{FF2B5EF4-FFF2-40B4-BE49-F238E27FC236}">
                  <a16:creationId xmlns:a16="http://schemas.microsoft.com/office/drawing/2014/main" id="{21A7A80D-E34E-4C3C-8409-4BF15264F7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71" name="Rectangle 1347">
              <a:extLst>
                <a:ext uri="{FF2B5EF4-FFF2-40B4-BE49-F238E27FC236}">
                  <a16:creationId xmlns:a16="http://schemas.microsoft.com/office/drawing/2014/main" id="{D1AB94AF-CC26-49F0-839F-84013CB61A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72" name="Rectangle 1348">
              <a:extLst>
                <a:ext uri="{FF2B5EF4-FFF2-40B4-BE49-F238E27FC236}">
                  <a16:creationId xmlns:a16="http://schemas.microsoft.com/office/drawing/2014/main" id="{4A5245CE-2F24-4CA7-9692-3085D884C7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1253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73" name="Rectangle 1349">
              <a:extLst>
                <a:ext uri="{FF2B5EF4-FFF2-40B4-BE49-F238E27FC236}">
                  <a16:creationId xmlns:a16="http://schemas.microsoft.com/office/drawing/2014/main" id="{F3E9DBD5-D396-4B3B-A40B-8DCD524F4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1570"/>
              <a:ext cx="91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74" name="Rectangle 1350" descr="ひし形 (枠のみ)">
              <a:extLst>
                <a:ext uri="{FF2B5EF4-FFF2-40B4-BE49-F238E27FC236}">
                  <a16:creationId xmlns:a16="http://schemas.microsoft.com/office/drawing/2014/main" id="{0394ADB7-5156-48D4-8B1A-7E57DA6950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935"/>
              <a:ext cx="1905" cy="91"/>
            </a:xfrm>
            <a:prstGeom prst="rect">
              <a:avLst/>
            </a:prstGeom>
            <a:pattFill prst="openDmnd">
              <a:fgClr>
                <a:schemeClr val="hlink"/>
              </a:fgClr>
              <a:bgClr>
                <a:srgbClr val="EAEAEA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75" name="Rectangle 1351">
              <a:extLst>
                <a:ext uri="{FF2B5EF4-FFF2-40B4-BE49-F238E27FC236}">
                  <a16:creationId xmlns:a16="http://schemas.microsoft.com/office/drawing/2014/main" id="{F3CC1201-5C4D-457D-9DD0-30334A8EE7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981"/>
              <a:ext cx="317" cy="45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2353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76" name="Rectangle 1352">
              <a:extLst>
                <a:ext uri="{FF2B5EF4-FFF2-40B4-BE49-F238E27FC236}">
                  <a16:creationId xmlns:a16="http://schemas.microsoft.com/office/drawing/2014/main" id="{77DDA7D5-EA6E-4103-B3E4-F42AF7DF57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981"/>
              <a:ext cx="317" cy="45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2353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77" name="Rectangle 1353">
              <a:extLst>
                <a:ext uri="{FF2B5EF4-FFF2-40B4-BE49-F238E27FC236}">
                  <a16:creationId xmlns:a16="http://schemas.microsoft.com/office/drawing/2014/main" id="{9FAE8089-0597-4F13-AF59-8E5D5BE7E9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981"/>
              <a:ext cx="227" cy="1315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tint val="54118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78" name="Rectangle 1354">
              <a:extLst>
                <a:ext uri="{FF2B5EF4-FFF2-40B4-BE49-F238E27FC236}">
                  <a16:creationId xmlns:a16="http://schemas.microsoft.com/office/drawing/2014/main" id="{DEE7F40A-FD0F-4E02-A2B3-10CDAEC32F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981"/>
              <a:ext cx="227" cy="1315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82353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82353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79" name="Rectangle 1355" descr="縦線">
              <a:extLst>
                <a:ext uri="{FF2B5EF4-FFF2-40B4-BE49-F238E27FC236}">
                  <a16:creationId xmlns:a16="http://schemas.microsoft.com/office/drawing/2014/main" id="{B6A00952-5ECC-4C66-B500-047DB7792B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391"/>
              <a:ext cx="1361" cy="454"/>
            </a:xfrm>
            <a:prstGeom prst="rect">
              <a:avLst/>
            </a:prstGeom>
            <a:pattFill prst="ltVert">
              <a:fgClr>
                <a:srgbClr val="CC3300"/>
              </a:fgClr>
              <a:bgClr>
                <a:srgbClr val="FF00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80" name="Rectangle 1356">
              <a:extLst>
                <a:ext uri="{FF2B5EF4-FFF2-40B4-BE49-F238E27FC236}">
                  <a16:creationId xmlns:a16="http://schemas.microsoft.com/office/drawing/2014/main" id="{F226A038-EC29-4980-B8FE-CB7E6D2ED3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391"/>
              <a:ext cx="1361" cy="454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79216"/>
                    <a:invGamma/>
                    <a:alpha val="0"/>
                  </a:schemeClr>
                </a:gs>
                <a:gs pos="100000">
                  <a:schemeClr val="bg2">
                    <a:alpha val="60001"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81" name="WordArt 1357">
              <a:extLst>
                <a:ext uri="{FF2B5EF4-FFF2-40B4-BE49-F238E27FC236}">
                  <a16:creationId xmlns:a16="http://schemas.microsoft.com/office/drawing/2014/main" id="{D30A522D-5DE1-4D27-B9DF-E28BF5E24B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87" y="482"/>
              <a:ext cx="907" cy="31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百貨店</a:t>
              </a:r>
            </a:p>
          </p:txBody>
        </p:sp>
      </p:grpSp>
      <p:grpSp>
        <p:nvGrpSpPr>
          <p:cNvPr id="27982" name="Group 1358">
            <a:extLst>
              <a:ext uri="{FF2B5EF4-FFF2-40B4-BE49-F238E27FC236}">
                <a16:creationId xmlns:a16="http://schemas.microsoft.com/office/drawing/2014/main" id="{237BD072-8969-455F-9472-98BE27526EBA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4962525"/>
            <a:ext cx="1584325" cy="1349375"/>
            <a:chOff x="262" y="1117"/>
            <a:chExt cx="3358" cy="2858"/>
          </a:xfrm>
        </p:grpSpPr>
        <p:sp>
          <p:nvSpPr>
            <p:cNvPr id="27983" name="Freeform 1359">
              <a:extLst>
                <a:ext uri="{FF2B5EF4-FFF2-40B4-BE49-F238E27FC236}">
                  <a16:creationId xmlns:a16="http://schemas.microsoft.com/office/drawing/2014/main" id="{B6FAE9BF-FEAA-4B6B-817A-2E61EB6EAD2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39" y="2659"/>
              <a:ext cx="681" cy="1315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984" name="Freeform 1360">
              <a:extLst>
                <a:ext uri="{FF2B5EF4-FFF2-40B4-BE49-F238E27FC236}">
                  <a16:creationId xmlns:a16="http://schemas.microsoft.com/office/drawing/2014/main" id="{0EA767C9-C123-4921-810E-4608EC98D2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2659"/>
              <a:ext cx="681" cy="1315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985" name="AutoShape 1361">
              <a:extLst>
                <a:ext uri="{FF2B5EF4-FFF2-40B4-BE49-F238E27FC236}">
                  <a16:creationId xmlns:a16="http://schemas.microsoft.com/office/drawing/2014/main" id="{9F47DCC0-0259-4FCF-862D-DBC3BF3AAF8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" y="2795"/>
              <a:ext cx="3357" cy="1180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86" name="Rectangle 1362">
              <a:extLst>
                <a:ext uri="{FF2B5EF4-FFF2-40B4-BE49-F238E27FC236}">
                  <a16:creationId xmlns:a16="http://schemas.microsoft.com/office/drawing/2014/main" id="{6A46B359-D729-42D7-8C18-27BFF0513D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1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7987" name="Group 1363">
              <a:extLst>
                <a:ext uri="{FF2B5EF4-FFF2-40B4-BE49-F238E27FC236}">
                  <a16:creationId xmlns:a16="http://schemas.microsoft.com/office/drawing/2014/main" id="{5F2B1CB0-F6E1-45CB-8523-5B01DFBA54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2840"/>
              <a:ext cx="1225" cy="862"/>
              <a:chOff x="489" y="2840"/>
              <a:chExt cx="1225" cy="862"/>
            </a:xfrm>
          </p:grpSpPr>
          <p:sp>
            <p:nvSpPr>
              <p:cNvPr id="27988" name="Freeform 1364">
                <a:extLst>
                  <a:ext uri="{FF2B5EF4-FFF2-40B4-BE49-F238E27FC236}">
                    <a16:creationId xmlns:a16="http://schemas.microsoft.com/office/drawing/2014/main" id="{F229BA60-2B1E-4C69-A8E1-1852C268F8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40"/>
                <a:ext cx="1225" cy="862"/>
              </a:xfrm>
              <a:custGeom>
                <a:avLst/>
                <a:gdLst>
                  <a:gd name="T0" fmla="*/ 499 w 1225"/>
                  <a:gd name="T1" fmla="*/ 0 h 862"/>
                  <a:gd name="T2" fmla="*/ 1225 w 1225"/>
                  <a:gd name="T3" fmla="*/ 0 h 862"/>
                  <a:gd name="T4" fmla="*/ 953 w 1225"/>
                  <a:gd name="T5" fmla="*/ 862 h 862"/>
                  <a:gd name="T6" fmla="*/ 0 w 1225"/>
                  <a:gd name="T7" fmla="*/ 862 h 862"/>
                  <a:gd name="T8" fmla="*/ 499 w 1225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5" h="862">
                    <a:moveTo>
                      <a:pt x="499" y="0"/>
                    </a:moveTo>
                    <a:lnTo>
                      <a:pt x="1225" y="0"/>
                    </a:lnTo>
                    <a:lnTo>
                      <a:pt x="953" y="862"/>
                    </a:lnTo>
                    <a:lnTo>
                      <a:pt x="0" y="862"/>
                    </a:lnTo>
                    <a:lnTo>
                      <a:pt x="499" y="0"/>
                    </a:lnTo>
                    <a:close/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89" name="Line 1365">
                <a:extLst>
                  <a:ext uri="{FF2B5EF4-FFF2-40B4-BE49-F238E27FC236}">
                    <a16:creationId xmlns:a16="http://schemas.microsoft.com/office/drawing/2014/main" id="{26994046-308D-42AF-88DC-77C333E1CF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3" y="2840"/>
                <a:ext cx="408" cy="86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90" name="Line 1366">
                <a:extLst>
                  <a:ext uri="{FF2B5EF4-FFF2-40B4-BE49-F238E27FC236}">
                    <a16:creationId xmlns:a16="http://schemas.microsoft.com/office/drawing/2014/main" id="{8BF2A6AD-94B9-402F-8DB5-7048F4A6FC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" y="2931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91" name="Line 1367">
                <a:extLst>
                  <a:ext uri="{FF2B5EF4-FFF2-40B4-BE49-F238E27FC236}">
                    <a16:creationId xmlns:a16="http://schemas.microsoft.com/office/drawing/2014/main" id="{4E050F58-CA50-49D0-83CA-9CF236C0AC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" y="3507"/>
                <a:ext cx="916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92" name="Line 1368">
                <a:extLst>
                  <a:ext uri="{FF2B5EF4-FFF2-40B4-BE49-F238E27FC236}">
                    <a16:creationId xmlns:a16="http://schemas.microsoft.com/office/drawing/2014/main" id="{76875649-BF08-4981-943A-40DFF52589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" y="3283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93" name="Line 1369">
                <a:extLst>
                  <a:ext uri="{FF2B5EF4-FFF2-40B4-BE49-F238E27FC236}">
                    <a16:creationId xmlns:a16="http://schemas.microsoft.com/office/drawing/2014/main" id="{70DDCC02-A277-4389-834E-808A9608AE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" y="3075"/>
                <a:ext cx="759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7994" name="Group 1370">
              <a:extLst>
                <a:ext uri="{FF2B5EF4-FFF2-40B4-BE49-F238E27FC236}">
                  <a16:creationId xmlns:a16="http://schemas.microsoft.com/office/drawing/2014/main" id="{E7F7A912-9CCD-4DC6-AC97-DB689B42758A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167" y="2840"/>
              <a:ext cx="1225" cy="862"/>
              <a:chOff x="489" y="2840"/>
              <a:chExt cx="1225" cy="862"/>
            </a:xfrm>
          </p:grpSpPr>
          <p:sp>
            <p:nvSpPr>
              <p:cNvPr id="27995" name="Freeform 1371">
                <a:extLst>
                  <a:ext uri="{FF2B5EF4-FFF2-40B4-BE49-F238E27FC236}">
                    <a16:creationId xmlns:a16="http://schemas.microsoft.com/office/drawing/2014/main" id="{4D2616AE-52B4-4147-960E-D5D9C590F7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40"/>
                <a:ext cx="1225" cy="862"/>
              </a:xfrm>
              <a:custGeom>
                <a:avLst/>
                <a:gdLst>
                  <a:gd name="T0" fmla="*/ 499 w 1225"/>
                  <a:gd name="T1" fmla="*/ 0 h 862"/>
                  <a:gd name="T2" fmla="*/ 1225 w 1225"/>
                  <a:gd name="T3" fmla="*/ 0 h 862"/>
                  <a:gd name="T4" fmla="*/ 953 w 1225"/>
                  <a:gd name="T5" fmla="*/ 862 h 862"/>
                  <a:gd name="T6" fmla="*/ 0 w 1225"/>
                  <a:gd name="T7" fmla="*/ 862 h 862"/>
                  <a:gd name="T8" fmla="*/ 499 w 1225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5" h="862">
                    <a:moveTo>
                      <a:pt x="499" y="0"/>
                    </a:moveTo>
                    <a:lnTo>
                      <a:pt x="1225" y="0"/>
                    </a:lnTo>
                    <a:lnTo>
                      <a:pt x="953" y="862"/>
                    </a:lnTo>
                    <a:lnTo>
                      <a:pt x="0" y="862"/>
                    </a:lnTo>
                    <a:lnTo>
                      <a:pt x="499" y="0"/>
                    </a:lnTo>
                    <a:close/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96" name="Line 1372">
                <a:extLst>
                  <a:ext uri="{FF2B5EF4-FFF2-40B4-BE49-F238E27FC236}">
                    <a16:creationId xmlns:a16="http://schemas.microsoft.com/office/drawing/2014/main" id="{75B0C079-6B09-4C36-9B74-BC16F13CA7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3" y="2840"/>
                <a:ext cx="408" cy="86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97" name="Line 1373">
                <a:extLst>
                  <a:ext uri="{FF2B5EF4-FFF2-40B4-BE49-F238E27FC236}">
                    <a16:creationId xmlns:a16="http://schemas.microsoft.com/office/drawing/2014/main" id="{D35F21E2-CDF8-45F8-979D-75DCF8649B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" y="2931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98" name="Line 1374">
                <a:extLst>
                  <a:ext uri="{FF2B5EF4-FFF2-40B4-BE49-F238E27FC236}">
                    <a16:creationId xmlns:a16="http://schemas.microsoft.com/office/drawing/2014/main" id="{4AA08585-6F55-45F8-BC30-2338FC7A84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" y="3507"/>
                <a:ext cx="916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99" name="Line 1375">
                <a:extLst>
                  <a:ext uri="{FF2B5EF4-FFF2-40B4-BE49-F238E27FC236}">
                    <a16:creationId xmlns:a16="http://schemas.microsoft.com/office/drawing/2014/main" id="{33BDCE12-73E5-428F-94B0-EF805E878E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" y="3283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00" name="Line 1376">
                <a:extLst>
                  <a:ext uri="{FF2B5EF4-FFF2-40B4-BE49-F238E27FC236}">
                    <a16:creationId xmlns:a16="http://schemas.microsoft.com/office/drawing/2014/main" id="{C2C6390B-C51C-4A90-927A-7B4BAF63A0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" y="3075"/>
                <a:ext cx="759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8001" name="Rectangle 1377">
              <a:extLst>
                <a:ext uri="{FF2B5EF4-FFF2-40B4-BE49-F238E27FC236}">
                  <a16:creationId xmlns:a16="http://schemas.microsoft.com/office/drawing/2014/main" id="{3B45382B-7BDB-442A-B858-11AC61D73A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02" name="Rectangle 1378">
              <a:extLst>
                <a:ext uri="{FF2B5EF4-FFF2-40B4-BE49-F238E27FC236}">
                  <a16:creationId xmlns:a16="http://schemas.microsoft.com/office/drawing/2014/main" id="{617D961F-ED9B-444E-82CF-7B9A40E150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03" name="Rectangle 1379">
              <a:extLst>
                <a:ext uri="{FF2B5EF4-FFF2-40B4-BE49-F238E27FC236}">
                  <a16:creationId xmlns:a16="http://schemas.microsoft.com/office/drawing/2014/main" id="{A785AA33-2508-40EF-9AEF-850D545F2A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2115"/>
              <a:ext cx="2042" cy="682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tint val="4431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04" name="Freeform 1380" descr="れんが (斜め)">
              <a:extLst>
                <a:ext uri="{FF2B5EF4-FFF2-40B4-BE49-F238E27FC236}">
                  <a16:creationId xmlns:a16="http://schemas.microsoft.com/office/drawing/2014/main" id="{6E5EBEBE-BA78-4152-AA61-D40712AF19F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38" y="2661"/>
              <a:ext cx="681" cy="1313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pattFill prst="diagBrick">
              <a:fgClr>
                <a:schemeClr val="bg2"/>
              </a:fgClr>
              <a:bgClr>
                <a:schemeClr val="tx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005" name="Freeform 1381" descr="れんが (斜め)">
              <a:extLst>
                <a:ext uri="{FF2B5EF4-FFF2-40B4-BE49-F238E27FC236}">
                  <a16:creationId xmlns:a16="http://schemas.microsoft.com/office/drawing/2014/main" id="{D5AE7E41-390B-4707-A961-3BF027258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2661"/>
              <a:ext cx="681" cy="1313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pattFill prst="diagBrick">
              <a:fgClr>
                <a:schemeClr val="bg2"/>
              </a:fgClr>
              <a:bgClr>
                <a:schemeClr val="tx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006" name="Group 1382">
              <a:extLst>
                <a:ext uri="{FF2B5EF4-FFF2-40B4-BE49-F238E27FC236}">
                  <a16:creationId xmlns:a16="http://schemas.microsoft.com/office/drawing/2014/main" id="{6AB47831-51E1-45E8-8939-F9B92736CF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2525"/>
              <a:ext cx="772" cy="272"/>
              <a:chOff x="1578" y="2523"/>
              <a:chExt cx="726" cy="272"/>
            </a:xfrm>
          </p:grpSpPr>
          <p:sp>
            <p:nvSpPr>
              <p:cNvPr id="28007" name="Rectangle 1383">
                <a:extLst>
                  <a:ext uri="{FF2B5EF4-FFF2-40B4-BE49-F238E27FC236}">
                    <a16:creationId xmlns:a16="http://schemas.microsoft.com/office/drawing/2014/main" id="{81004B51-D332-41CE-B24B-216EE41947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640"/>
                <a:ext cx="544" cy="155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tint val="0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08" name="Rectangle 1384">
                <a:extLst>
                  <a:ext uri="{FF2B5EF4-FFF2-40B4-BE49-F238E27FC236}">
                    <a16:creationId xmlns:a16="http://schemas.microsoft.com/office/drawing/2014/main" id="{584365E5-4322-48D5-BA2E-CED2AD5445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601"/>
                <a:ext cx="726" cy="39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09" name="AutoShape 1385">
                <a:extLst>
                  <a:ext uri="{FF2B5EF4-FFF2-40B4-BE49-F238E27FC236}">
                    <a16:creationId xmlns:a16="http://schemas.microsoft.com/office/drawing/2014/main" id="{286DB15C-6163-4D05-87A0-9D3C406421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578" y="2523"/>
                <a:ext cx="726" cy="78"/>
              </a:xfrm>
              <a:custGeom>
                <a:avLst/>
                <a:gdLst>
                  <a:gd name="G0" fmla="+- 2223 0 0"/>
                  <a:gd name="G1" fmla="+- 21600 0 2223"/>
                  <a:gd name="G2" fmla="*/ 2223 1 2"/>
                  <a:gd name="G3" fmla="+- 21600 0 G2"/>
                  <a:gd name="G4" fmla="+/ 2223 21600 2"/>
                  <a:gd name="G5" fmla="+/ G1 0 2"/>
                  <a:gd name="G6" fmla="*/ 21600 21600 2223"/>
                  <a:gd name="G7" fmla="*/ G6 1 2"/>
                  <a:gd name="G8" fmla="+- 21600 0 G7"/>
                  <a:gd name="G9" fmla="*/ 21600 1 2"/>
                  <a:gd name="G10" fmla="+- 2223 0 G9"/>
                  <a:gd name="G11" fmla="?: G10 G8 0"/>
                  <a:gd name="G12" fmla="?: G10 G7 21600"/>
                  <a:gd name="T0" fmla="*/ 20488 w 21600"/>
                  <a:gd name="T1" fmla="*/ 10800 h 21600"/>
                  <a:gd name="T2" fmla="*/ 10800 w 21600"/>
                  <a:gd name="T3" fmla="*/ 21600 h 21600"/>
                  <a:gd name="T4" fmla="*/ 1112 w 21600"/>
                  <a:gd name="T5" fmla="*/ 10800 h 21600"/>
                  <a:gd name="T6" fmla="*/ 10800 w 21600"/>
                  <a:gd name="T7" fmla="*/ 0 h 21600"/>
                  <a:gd name="T8" fmla="*/ 2912 w 21600"/>
                  <a:gd name="T9" fmla="*/ 2912 h 21600"/>
                  <a:gd name="T10" fmla="*/ 18688 w 21600"/>
                  <a:gd name="T11" fmla="*/ 1868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223" y="21600"/>
                    </a:lnTo>
                    <a:lnTo>
                      <a:pt x="1937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tint val="74902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8010" name="Rectangle 1386">
              <a:extLst>
                <a:ext uri="{FF2B5EF4-FFF2-40B4-BE49-F238E27FC236}">
                  <a16:creationId xmlns:a16="http://schemas.microsoft.com/office/drawing/2014/main" id="{29334480-7DB4-4BA3-B204-1E73DC35E1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523"/>
              <a:ext cx="409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tint val="0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11" name="Rectangle 1387">
              <a:extLst>
                <a:ext uri="{FF2B5EF4-FFF2-40B4-BE49-F238E27FC236}">
                  <a16:creationId xmlns:a16="http://schemas.microsoft.com/office/drawing/2014/main" id="{3B089166-8DD6-4E43-9375-F6C8D4D385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2523"/>
              <a:ext cx="454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tint val="0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012" name="Group 1388">
              <a:extLst>
                <a:ext uri="{FF2B5EF4-FFF2-40B4-BE49-F238E27FC236}">
                  <a16:creationId xmlns:a16="http://schemas.microsoft.com/office/drawing/2014/main" id="{AB8EC0DF-6F8A-46AC-A917-8BB0DF8314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2" y="1888"/>
              <a:ext cx="2132" cy="227"/>
              <a:chOff x="897" y="1752"/>
              <a:chExt cx="2086" cy="139"/>
            </a:xfrm>
          </p:grpSpPr>
          <p:sp>
            <p:nvSpPr>
              <p:cNvPr id="28013" name="Rectangle 1389">
                <a:extLst>
                  <a:ext uri="{FF2B5EF4-FFF2-40B4-BE49-F238E27FC236}">
                    <a16:creationId xmlns:a16="http://schemas.microsoft.com/office/drawing/2014/main" id="{AD827E8D-99BD-40DD-A53C-07586957E4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845"/>
                <a:ext cx="2086" cy="46"/>
              </a:xfrm>
              <a:prstGeom prst="rect">
                <a:avLst/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2">
                      <a:gamma/>
                      <a:tint val="44314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14" name="AutoShape 1390">
                <a:extLst>
                  <a:ext uri="{FF2B5EF4-FFF2-40B4-BE49-F238E27FC236}">
                    <a16:creationId xmlns:a16="http://schemas.microsoft.com/office/drawing/2014/main" id="{1B5F3586-3D2B-4EE8-8E21-A50A3928E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897" y="1752"/>
                <a:ext cx="2086" cy="90"/>
              </a:xfrm>
              <a:custGeom>
                <a:avLst/>
                <a:gdLst>
                  <a:gd name="G0" fmla="+- 3183 0 0"/>
                  <a:gd name="G1" fmla="+- 21600 0 3183"/>
                  <a:gd name="G2" fmla="*/ 3183 1 2"/>
                  <a:gd name="G3" fmla="+- 21600 0 G2"/>
                  <a:gd name="G4" fmla="+/ 3183 21600 2"/>
                  <a:gd name="G5" fmla="+/ G1 0 2"/>
                  <a:gd name="G6" fmla="*/ 21600 21600 3183"/>
                  <a:gd name="G7" fmla="*/ G6 1 2"/>
                  <a:gd name="G8" fmla="+- 21600 0 G7"/>
                  <a:gd name="G9" fmla="*/ 21600 1 2"/>
                  <a:gd name="G10" fmla="+- 3183 0 G9"/>
                  <a:gd name="G11" fmla="?: G10 G8 0"/>
                  <a:gd name="G12" fmla="?: G10 G7 21600"/>
                  <a:gd name="T0" fmla="*/ 20008 w 21600"/>
                  <a:gd name="T1" fmla="*/ 10800 h 21600"/>
                  <a:gd name="T2" fmla="*/ 10800 w 21600"/>
                  <a:gd name="T3" fmla="*/ 21600 h 21600"/>
                  <a:gd name="T4" fmla="*/ 1592 w 21600"/>
                  <a:gd name="T5" fmla="*/ 10800 h 21600"/>
                  <a:gd name="T6" fmla="*/ 10800 w 21600"/>
                  <a:gd name="T7" fmla="*/ 0 h 21600"/>
                  <a:gd name="T8" fmla="*/ 3392 w 21600"/>
                  <a:gd name="T9" fmla="*/ 3392 h 21600"/>
                  <a:gd name="T10" fmla="*/ 18208 w 21600"/>
                  <a:gd name="T11" fmla="*/ 1820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183" y="21600"/>
                    </a:lnTo>
                    <a:lnTo>
                      <a:pt x="1841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8015" name="AutoShape 1391">
              <a:extLst>
                <a:ext uri="{FF2B5EF4-FFF2-40B4-BE49-F238E27FC236}">
                  <a16:creationId xmlns:a16="http://schemas.microsoft.com/office/drawing/2014/main" id="{48252E56-85B9-4054-B865-7F008E01CD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1752"/>
              <a:ext cx="91" cy="217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016" name="Group 1392">
              <a:extLst>
                <a:ext uri="{FF2B5EF4-FFF2-40B4-BE49-F238E27FC236}">
                  <a16:creationId xmlns:a16="http://schemas.microsoft.com/office/drawing/2014/main" id="{8E1CFD36-F676-4C26-91A1-C566685F4A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4" y="1434"/>
              <a:ext cx="448" cy="545"/>
              <a:chOff x="1351" y="1207"/>
              <a:chExt cx="635" cy="772"/>
            </a:xfrm>
          </p:grpSpPr>
          <p:sp>
            <p:nvSpPr>
              <p:cNvPr id="28017" name="AutoShape 1393">
                <a:extLst>
                  <a:ext uri="{FF2B5EF4-FFF2-40B4-BE49-F238E27FC236}">
                    <a16:creationId xmlns:a16="http://schemas.microsoft.com/office/drawing/2014/main" id="{F7CC56E4-F835-4AFC-AD9F-7FF4937661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1570"/>
                <a:ext cx="46" cy="40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18" name="AutoShape 1394">
                <a:extLst>
                  <a:ext uri="{FF2B5EF4-FFF2-40B4-BE49-F238E27FC236}">
                    <a16:creationId xmlns:a16="http://schemas.microsoft.com/office/drawing/2014/main" id="{68D8C20D-7A4E-41FA-9C9E-0CF3B277C8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570"/>
                <a:ext cx="46" cy="40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5000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19" name="Rectangle 1395">
                <a:extLst>
                  <a:ext uri="{FF2B5EF4-FFF2-40B4-BE49-F238E27FC236}">
                    <a16:creationId xmlns:a16="http://schemas.microsoft.com/office/drawing/2014/main" id="{DC5D8300-CCAA-4941-AFAF-41F683750A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1207"/>
                <a:ext cx="635" cy="590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69804"/>
                      <a:invGamma/>
                    </a:schemeClr>
                  </a:gs>
                  <a:gs pos="100000">
                    <a:schemeClr val="tx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20" name="WordArt 1396">
                <a:extLst>
                  <a:ext uri="{FF2B5EF4-FFF2-40B4-BE49-F238E27FC236}">
                    <a16:creationId xmlns:a16="http://schemas.microsoft.com/office/drawing/2014/main" id="{9AFE7182-93CE-4054-ABBC-2AC566B1549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464" y="1295"/>
                <a:ext cx="386" cy="4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FFFF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</a:t>
                </a:r>
              </a:p>
            </p:txBody>
          </p:sp>
        </p:grpSp>
        <p:sp>
          <p:nvSpPr>
            <p:cNvPr id="28021" name="AutoShape 1397">
              <a:extLst>
                <a:ext uri="{FF2B5EF4-FFF2-40B4-BE49-F238E27FC236}">
                  <a16:creationId xmlns:a16="http://schemas.microsoft.com/office/drawing/2014/main" id="{DE190892-D57B-472C-9CCE-B0AB3EAB351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39" y="1334"/>
              <a:ext cx="862" cy="427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22" name="WordArt 1398">
              <a:extLst>
                <a:ext uri="{FF2B5EF4-FFF2-40B4-BE49-F238E27FC236}">
                  <a16:creationId xmlns:a16="http://schemas.microsoft.com/office/drawing/2014/main" id="{4106722B-F4E0-465D-B90F-3C9B4037D3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75" y="1253"/>
              <a:ext cx="363" cy="58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FadeLeft">
                <a:avLst>
                  <a:gd name="adj" fmla="val 19708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</a:t>
              </a:r>
            </a:p>
          </p:txBody>
        </p:sp>
        <p:sp>
          <p:nvSpPr>
            <p:cNvPr id="28023" name="AutoShape 1399">
              <a:extLst>
                <a:ext uri="{FF2B5EF4-FFF2-40B4-BE49-F238E27FC236}">
                  <a16:creationId xmlns:a16="http://schemas.microsoft.com/office/drawing/2014/main" id="{F9C88EC9-7E0D-44FA-BA86-DBD583D1D72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H="1">
              <a:off x="3098" y="1502"/>
              <a:ext cx="862" cy="91"/>
            </a:xfrm>
            <a:custGeom>
              <a:avLst/>
              <a:gdLst>
                <a:gd name="G0" fmla="+- 601 0 0"/>
                <a:gd name="G1" fmla="+- 21600 0 601"/>
                <a:gd name="G2" fmla="*/ 601 1 2"/>
                <a:gd name="G3" fmla="+- 21600 0 G2"/>
                <a:gd name="G4" fmla="+/ 601 21600 2"/>
                <a:gd name="G5" fmla="+/ G1 0 2"/>
                <a:gd name="G6" fmla="*/ 21600 21600 601"/>
                <a:gd name="G7" fmla="*/ G6 1 2"/>
                <a:gd name="G8" fmla="+- 21600 0 G7"/>
                <a:gd name="G9" fmla="*/ 21600 1 2"/>
                <a:gd name="G10" fmla="+- 601 0 G9"/>
                <a:gd name="G11" fmla="?: G10 G8 0"/>
                <a:gd name="G12" fmla="?: G10 G7 21600"/>
                <a:gd name="T0" fmla="*/ 21299 w 21600"/>
                <a:gd name="T1" fmla="*/ 10800 h 21600"/>
                <a:gd name="T2" fmla="*/ 10800 w 21600"/>
                <a:gd name="T3" fmla="*/ 21600 h 21600"/>
                <a:gd name="T4" fmla="*/ 301 w 21600"/>
                <a:gd name="T5" fmla="*/ 10800 h 21600"/>
                <a:gd name="T6" fmla="*/ 10800 w 21600"/>
                <a:gd name="T7" fmla="*/ 0 h 21600"/>
                <a:gd name="T8" fmla="*/ 2101 w 21600"/>
                <a:gd name="T9" fmla="*/ 2101 h 21600"/>
                <a:gd name="T10" fmla="*/ 19499 w 21600"/>
                <a:gd name="T11" fmla="*/ 1949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1" y="21600"/>
                  </a:lnTo>
                  <a:lnTo>
                    <a:pt x="20999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24" name="Rectangle 1400">
              <a:extLst>
                <a:ext uri="{FF2B5EF4-FFF2-40B4-BE49-F238E27FC236}">
                  <a16:creationId xmlns:a16="http://schemas.microsoft.com/office/drawing/2014/main" id="{C7C81D39-6FEE-41F8-8CDD-17482D9BDE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205"/>
              <a:ext cx="544" cy="182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tint val="0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25" name="Rectangle 1401">
              <a:extLst>
                <a:ext uri="{FF2B5EF4-FFF2-40B4-BE49-F238E27FC236}">
                  <a16:creationId xmlns:a16="http://schemas.microsoft.com/office/drawing/2014/main" id="{2FFAC463-5B0D-45F8-8D02-F78AC34666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2205"/>
              <a:ext cx="544" cy="182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tint val="0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26" name="Rectangle 1402">
              <a:extLst>
                <a:ext uri="{FF2B5EF4-FFF2-40B4-BE49-F238E27FC236}">
                  <a16:creationId xmlns:a16="http://schemas.microsoft.com/office/drawing/2014/main" id="{1C58F0D5-8DBC-4BF9-B8F1-F820B55580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205"/>
              <a:ext cx="544" cy="182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tint val="0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8027" name="Group 1403">
            <a:extLst>
              <a:ext uri="{FF2B5EF4-FFF2-40B4-BE49-F238E27FC236}">
                <a16:creationId xmlns:a16="http://schemas.microsoft.com/office/drawing/2014/main" id="{763897A0-53BE-4101-9EC9-4B1E6AFDE4BB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4941888"/>
            <a:ext cx="1584325" cy="1349375"/>
            <a:chOff x="262" y="1117"/>
            <a:chExt cx="3358" cy="2858"/>
          </a:xfrm>
        </p:grpSpPr>
        <p:sp>
          <p:nvSpPr>
            <p:cNvPr id="28028" name="Freeform 1404">
              <a:extLst>
                <a:ext uri="{FF2B5EF4-FFF2-40B4-BE49-F238E27FC236}">
                  <a16:creationId xmlns:a16="http://schemas.microsoft.com/office/drawing/2014/main" id="{7E191FA5-6879-495B-AB04-5B5E5E43B30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39" y="2659"/>
              <a:ext cx="681" cy="1315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029" name="Freeform 1405">
              <a:extLst>
                <a:ext uri="{FF2B5EF4-FFF2-40B4-BE49-F238E27FC236}">
                  <a16:creationId xmlns:a16="http://schemas.microsoft.com/office/drawing/2014/main" id="{E8D68539-7870-4D31-BE3C-C9FEC3293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2659"/>
              <a:ext cx="681" cy="1315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030" name="AutoShape 1406">
              <a:extLst>
                <a:ext uri="{FF2B5EF4-FFF2-40B4-BE49-F238E27FC236}">
                  <a16:creationId xmlns:a16="http://schemas.microsoft.com/office/drawing/2014/main" id="{84E741B2-9541-424A-A317-7DDA7D55545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" y="2795"/>
              <a:ext cx="3357" cy="1180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31" name="Rectangle 1407">
              <a:extLst>
                <a:ext uri="{FF2B5EF4-FFF2-40B4-BE49-F238E27FC236}">
                  <a16:creationId xmlns:a16="http://schemas.microsoft.com/office/drawing/2014/main" id="{E6194F0E-AE6A-4048-A78C-0DC4991E3F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1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032" name="Group 1408">
              <a:extLst>
                <a:ext uri="{FF2B5EF4-FFF2-40B4-BE49-F238E27FC236}">
                  <a16:creationId xmlns:a16="http://schemas.microsoft.com/office/drawing/2014/main" id="{7A7BB002-1103-43BA-83A9-60A26E00C3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2840"/>
              <a:ext cx="1225" cy="862"/>
              <a:chOff x="489" y="2840"/>
              <a:chExt cx="1225" cy="862"/>
            </a:xfrm>
          </p:grpSpPr>
          <p:sp>
            <p:nvSpPr>
              <p:cNvPr id="28033" name="Freeform 1409">
                <a:extLst>
                  <a:ext uri="{FF2B5EF4-FFF2-40B4-BE49-F238E27FC236}">
                    <a16:creationId xmlns:a16="http://schemas.microsoft.com/office/drawing/2014/main" id="{E95C6B2C-05AC-494F-BCDB-09746BDF97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40"/>
                <a:ext cx="1225" cy="862"/>
              </a:xfrm>
              <a:custGeom>
                <a:avLst/>
                <a:gdLst>
                  <a:gd name="T0" fmla="*/ 499 w 1225"/>
                  <a:gd name="T1" fmla="*/ 0 h 862"/>
                  <a:gd name="T2" fmla="*/ 1225 w 1225"/>
                  <a:gd name="T3" fmla="*/ 0 h 862"/>
                  <a:gd name="T4" fmla="*/ 953 w 1225"/>
                  <a:gd name="T5" fmla="*/ 862 h 862"/>
                  <a:gd name="T6" fmla="*/ 0 w 1225"/>
                  <a:gd name="T7" fmla="*/ 862 h 862"/>
                  <a:gd name="T8" fmla="*/ 499 w 1225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5" h="862">
                    <a:moveTo>
                      <a:pt x="499" y="0"/>
                    </a:moveTo>
                    <a:lnTo>
                      <a:pt x="1225" y="0"/>
                    </a:lnTo>
                    <a:lnTo>
                      <a:pt x="953" y="862"/>
                    </a:lnTo>
                    <a:lnTo>
                      <a:pt x="0" y="862"/>
                    </a:lnTo>
                    <a:lnTo>
                      <a:pt x="499" y="0"/>
                    </a:lnTo>
                    <a:close/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34" name="Line 1410">
                <a:extLst>
                  <a:ext uri="{FF2B5EF4-FFF2-40B4-BE49-F238E27FC236}">
                    <a16:creationId xmlns:a16="http://schemas.microsoft.com/office/drawing/2014/main" id="{5F49D75D-2B14-4A82-8BE9-8075B5F096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3" y="2840"/>
                <a:ext cx="408" cy="86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35" name="Line 1411">
                <a:extLst>
                  <a:ext uri="{FF2B5EF4-FFF2-40B4-BE49-F238E27FC236}">
                    <a16:creationId xmlns:a16="http://schemas.microsoft.com/office/drawing/2014/main" id="{AE7DDC84-C9F3-4738-99E2-716B21F4FA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" y="2931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36" name="Line 1412">
                <a:extLst>
                  <a:ext uri="{FF2B5EF4-FFF2-40B4-BE49-F238E27FC236}">
                    <a16:creationId xmlns:a16="http://schemas.microsoft.com/office/drawing/2014/main" id="{37103238-702B-4E87-A5A8-36B4412AB4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" y="3507"/>
                <a:ext cx="916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37" name="Line 1413">
                <a:extLst>
                  <a:ext uri="{FF2B5EF4-FFF2-40B4-BE49-F238E27FC236}">
                    <a16:creationId xmlns:a16="http://schemas.microsoft.com/office/drawing/2014/main" id="{1EDD1BFD-D8CA-427D-8468-297F22F14E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" y="3283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38" name="Line 1414">
                <a:extLst>
                  <a:ext uri="{FF2B5EF4-FFF2-40B4-BE49-F238E27FC236}">
                    <a16:creationId xmlns:a16="http://schemas.microsoft.com/office/drawing/2014/main" id="{EE678249-BC49-4237-B0F5-8EDE680FBC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" y="3075"/>
                <a:ext cx="759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8039" name="Group 1415">
              <a:extLst>
                <a:ext uri="{FF2B5EF4-FFF2-40B4-BE49-F238E27FC236}">
                  <a16:creationId xmlns:a16="http://schemas.microsoft.com/office/drawing/2014/main" id="{AC1C8E99-58D5-46EC-B5DD-9360793BA7F8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167" y="2840"/>
              <a:ext cx="1225" cy="862"/>
              <a:chOff x="489" y="2840"/>
              <a:chExt cx="1225" cy="862"/>
            </a:xfrm>
          </p:grpSpPr>
          <p:sp>
            <p:nvSpPr>
              <p:cNvPr id="28040" name="Freeform 1416">
                <a:extLst>
                  <a:ext uri="{FF2B5EF4-FFF2-40B4-BE49-F238E27FC236}">
                    <a16:creationId xmlns:a16="http://schemas.microsoft.com/office/drawing/2014/main" id="{C7BE54AD-C515-49DE-8A12-8E5E623FF7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40"/>
                <a:ext cx="1225" cy="862"/>
              </a:xfrm>
              <a:custGeom>
                <a:avLst/>
                <a:gdLst>
                  <a:gd name="T0" fmla="*/ 499 w 1225"/>
                  <a:gd name="T1" fmla="*/ 0 h 862"/>
                  <a:gd name="T2" fmla="*/ 1225 w 1225"/>
                  <a:gd name="T3" fmla="*/ 0 h 862"/>
                  <a:gd name="T4" fmla="*/ 953 w 1225"/>
                  <a:gd name="T5" fmla="*/ 862 h 862"/>
                  <a:gd name="T6" fmla="*/ 0 w 1225"/>
                  <a:gd name="T7" fmla="*/ 862 h 862"/>
                  <a:gd name="T8" fmla="*/ 499 w 1225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5" h="862">
                    <a:moveTo>
                      <a:pt x="499" y="0"/>
                    </a:moveTo>
                    <a:lnTo>
                      <a:pt x="1225" y="0"/>
                    </a:lnTo>
                    <a:lnTo>
                      <a:pt x="953" y="862"/>
                    </a:lnTo>
                    <a:lnTo>
                      <a:pt x="0" y="862"/>
                    </a:lnTo>
                    <a:lnTo>
                      <a:pt x="499" y="0"/>
                    </a:lnTo>
                    <a:close/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41" name="Line 1417">
                <a:extLst>
                  <a:ext uri="{FF2B5EF4-FFF2-40B4-BE49-F238E27FC236}">
                    <a16:creationId xmlns:a16="http://schemas.microsoft.com/office/drawing/2014/main" id="{FF3A60D0-2164-44F4-8E50-3166944796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3" y="2840"/>
                <a:ext cx="408" cy="86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42" name="Line 1418">
                <a:extLst>
                  <a:ext uri="{FF2B5EF4-FFF2-40B4-BE49-F238E27FC236}">
                    <a16:creationId xmlns:a16="http://schemas.microsoft.com/office/drawing/2014/main" id="{ABAE28F0-01DA-43B5-93E1-E6E5A46360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" y="2931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43" name="Line 1419">
                <a:extLst>
                  <a:ext uri="{FF2B5EF4-FFF2-40B4-BE49-F238E27FC236}">
                    <a16:creationId xmlns:a16="http://schemas.microsoft.com/office/drawing/2014/main" id="{418FDCD1-A590-4B22-8852-4CD26137C3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" y="3507"/>
                <a:ext cx="916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44" name="Line 1420">
                <a:extLst>
                  <a:ext uri="{FF2B5EF4-FFF2-40B4-BE49-F238E27FC236}">
                    <a16:creationId xmlns:a16="http://schemas.microsoft.com/office/drawing/2014/main" id="{DBAC49FE-92F8-4FF5-A4A5-57D05ADAFB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" y="3283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45" name="Line 1421">
                <a:extLst>
                  <a:ext uri="{FF2B5EF4-FFF2-40B4-BE49-F238E27FC236}">
                    <a16:creationId xmlns:a16="http://schemas.microsoft.com/office/drawing/2014/main" id="{3369C57E-D33F-4156-855D-410F80CA4E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" y="3075"/>
                <a:ext cx="759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8046" name="Rectangle 1422">
              <a:extLst>
                <a:ext uri="{FF2B5EF4-FFF2-40B4-BE49-F238E27FC236}">
                  <a16:creationId xmlns:a16="http://schemas.microsoft.com/office/drawing/2014/main" id="{76ECDDCD-C543-4B39-9DD5-BCFBE498AD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47" name="Rectangle 1423">
              <a:extLst>
                <a:ext uri="{FF2B5EF4-FFF2-40B4-BE49-F238E27FC236}">
                  <a16:creationId xmlns:a16="http://schemas.microsoft.com/office/drawing/2014/main" id="{6D383990-0BCF-445C-920B-423F234EC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48" name="Rectangle 1424">
              <a:extLst>
                <a:ext uri="{FF2B5EF4-FFF2-40B4-BE49-F238E27FC236}">
                  <a16:creationId xmlns:a16="http://schemas.microsoft.com/office/drawing/2014/main" id="{E47C2DF7-31FC-4EB8-AB47-CF62A490BA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2115"/>
              <a:ext cx="2042" cy="682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tint val="4431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49" name="Freeform 1425" descr="れんが (斜め)">
              <a:extLst>
                <a:ext uri="{FF2B5EF4-FFF2-40B4-BE49-F238E27FC236}">
                  <a16:creationId xmlns:a16="http://schemas.microsoft.com/office/drawing/2014/main" id="{ACB4BBCD-B189-4D65-95CA-5DACA61C18B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38" y="2661"/>
              <a:ext cx="681" cy="1313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pattFill prst="diagBrick">
              <a:fgClr>
                <a:srgbClr val="FF9900"/>
              </a:fgClr>
              <a:bgClr>
                <a:srgbClr val="9933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050" name="Freeform 1426" descr="れんが (斜め)">
              <a:extLst>
                <a:ext uri="{FF2B5EF4-FFF2-40B4-BE49-F238E27FC236}">
                  <a16:creationId xmlns:a16="http://schemas.microsoft.com/office/drawing/2014/main" id="{F5786EFC-524B-4E75-AC62-EE1810092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2661"/>
              <a:ext cx="681" cy="1313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pattFill prst="diagBrick">
              <a:fgClr>
                <a:srgbClr val="FF9900"/>
              </a:fgClr>
              <a:bgClr>
                <a:srgbClr val="9933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051" name="Group 1427">
              <a:extLst>
                <a:ext uri="{FF2B5EF4-FFF2-40B4-BE49-F238E27FC236}">
                  <a16:creationId xmlns:a16="http://schemas.microsoft.com/office/drawing/2014/main" id="{9015D0C5-6F8F-4912-AD71-3E2AFDCCE8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2525"/>
              <a:ext cx="772" cy="272"/>
              <a:chOff x="1578" y="2523"/>
              <a:chExt cx="726" cy="272"/>
            </a:xfrm>
          </p:grpSpPr>
          <p:sp>
            <p:nvSpPr>
              <p:cNvPr id="28052" name="Rectangle 1428">
                <a:extLst>
                  <a:ext uri="{FF2B5EF4-FFF2-40B4-BE49-F238E27FC236}">
                    <a16:creationId xmlns:a16="http://schemas.microsoft.com/office/drawing/2014/main" id="{4B7E9216-34BB-4B1F-B122-567A342AF5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640"/>
                <a:ext cx="544" cy="155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tint val="0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53" name="Rectangle 1429">
                <a:extLst>
                  <a:ext uri="{FF2B5EF4-FFF2-40B4-BE49-F238E27FC236}">
                    <a16:creationId xmlns:a16="http://schemas.microsoft.com/office/drawing/2014/main" id="{3BA7652E-958A-4305-A9B3-3F35F1D429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601"/>
                <a:ext cx="726" cy="39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54" name="AutoShape 1430">
                <a:extLst>
                  <a:ext uri="{FF2B5EF4-FFF2-40B4-BE49-F238E27FC236}">
                    <a16:creationId xmlns:a16="http://schemas.microsoft.com/office/drawing/2014/main" id="{A8217F5C-7499-49B1-9166-87459A006E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578" y="2523"/>
                <a:ext cx="726" cy="78"/>
              </a:xfrm>
              <a:custGeom>
                <a:avLst/>
                <a:gdLst>
                  <a:gd name="G0" fmla="+- 2223 0 0"/>
                  <a:gd name="G1" fmla="+- 21600 0 2223"/>
                  <a:gd name="G2" fmla="*/ 2223 1 2"/>
                  <a:gd name="G3" fmla="+- 21600 0 G2"/>
                  <a:gd name="G4" fmla="+/ 2223 21600 2"/>
                  <a:gd name="G5" fmla="+/ G1 0 2"/>
                  <a:gd name="G6" fmla="*/ 21600 21600 2223"/>
                  <a:gd name="G7" fmla="*/ G6 1 2"/>
                  <a:gd name="G8" fmla="+- 21600 0 G7"/>
                  <a:gd name="G9" fmla="*/ 21600 1 2"/>
                  <a:gd name="G10" fmla="+- 2223 0 G9"/>
                  <a:gd name="G11" fmla="?: G10 G8 0"/>
                  <a:gd name="G12" fmla="?: G10 G7 21600"/>
                  <a:gd name="T0" fmla="*/ 20488 w 21600"/>
                  <a:gd name="T1" fmla="*/ 10800 h 21600"/>
                  <a:gd name="T2" fmla="*/ 10800 w 21600"/>
                  <a:gd name="T3" fmla="*/ 21600 h 21600"/>
                  <a:gd name="T4" fmla="*/ 1112 w 21600"/>
                  <a:gd name="T5" fmla="*/ 10800 h 21600"/>
                  <a:gd name="T6" fmla="*/ 10800 w 21600"/>
                  <a:gd name="T7" fmla="*/ 0 h 21600"/>
                  <a:gd name="T8" fmla="*/ 2912 w 21600"/>
                  <a:gd name="T9" fmla="*/ 2912 h 21600"/>
                  <a:gd name="T10" fmla="*/ 18688 w 21600"/>
                  <a:gd name="T11" fmla="*/ 1868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223" y="21600"/>
                    </a:lnTo>
                    <a:lnTo>
                      <a:pt x="1937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tint val="74902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8055" name="Rectangle 1431">
              <a:extLst>
                <a:ext uri="{FF2B5EF4-FFF2-40B4-BE49-F238E27FC236}">
                  <a16:creationId xmlns:a16="http://schemas.microsoft.com/office/drawing/2014/main" id="{97729B41-3924-4301-A82F-E4C409D6AE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523"/>
              <a:ext cx="409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tint val="0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56" name="Rectangle 1432">
              <a:extLst>
                <a:ext uri="{FF2B5EF4-FFF2-40B4-BE49-F238E27FC236}">
                  <a16:creationId xmlns:a16="http://schemas.microsoft.com/office/drawing/2014/main" id="{1F8B1881-633E-4EBA-949B-94D7FD5A9E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2523"/>
              <a:ext cx="454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tint val="0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057" name="Group 1433">
              <a:extLst>
                <a:ext uri="{FF2B5EF4-FFF2-40B4-BE49-F238E27FC236}">
                  <a16:creationId xmlns:a16="http://schemas.microsoft.com/office/drawing/2014/main" id="{CA10DEAA-66B2-4DDD-BA1A-E5BB2F166B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2" y="1888"/>
              <a:ext cx="2132" cy="227"/>
              <a:chOff x="897" y="1752"/>
              <a:chExt cx="2086" cy="139"/>
            </a:xfrm>
          </p:grpSpPr>
          <p:sp>
            <p:nvSpPr>
              <p:cNvPr id="28058" name="Rectangle 1434">
                <a:extLst>
                  <a:ext uri="{FF2B5EF4-FFF2-40B4-BE49-F238E27FC236}">
                    <a16:creationId xmlns:a16="http://schemas.microsoft.com/office/drawing/2014/main" id="{8B341A5D-CF86-4E45-BD9C-B58D12AAE5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845"/>
                <a:ext cx="2086" cy="46"/>
              </a:xfrm>
              <a:prstGeom prst="rect">
                <a:avLst/>
              </a:prstGeom>
              <a:gradFill rotWithShape="1">
                <a:gsLst>
                  <a:gs pos="0">
                    <a:srgbClr val="FF0000"/>
                  </a:gs>
                  <a:gs pos="50000">
                    <a:srgbClr val="FF0000">
                      <a:gamma/>
                      <a:tint val="44314"/>
                      <a:invGamma/>
                    </a:srgbClr>
                  </a:gs>
                  <a:gs pos="100000">
                    <a:srgbClr val="FF00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59" name="AutoShape 1435">
                <a:extLst>
                  <a:ext uri="{FF2B5EF4-FFF2-40B4-BE49-F238E27FC236}">
                    <a16:creationId xmlns:a16="http://schemas.microsoft.com/office/drawing/2014/main" id="{37AEB455-9354-4FB8-8456-C9FA88C010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897" y="1752"/>
                <a:ext cx="2086" cy="90"/>
              </a:xfrm>
              <a:custGeom>
                <a:avLst/>
                <a:gdLst>
                  <a:gd name="G0" fmla="+- 3183 0 0"/>
                  <a:gd name="G1" fmla="+- 21600 0 3183"/>
                  <a:gd name="G2" fmla="*/ 3183 1 2"/>
                  <a:gd name="G3" fmla="+- 21600 0 G2"/>
                  <a:gd name="G4" fmla="+/ 3183 21600 2"/>
                  <a:gd name="G5" fmla="+/ G1 0 2"/>
                  <a:gd name="G6" fmla="*/ 21600 21600 3183"/>
                  <a:gd name="G7" fmla="*/ G6 1 2"/>
                  <a:gd name="G8" fmla="+- 21600 0 G7"/>
                  <a:gd name="G9" fmla="*/ 21600 1 2"/>
                  <a:gd name="G10" fmla="+- 3183 0 G9"/>
                  <a:gd name="G11" fmla="?: G10 G8 0"/>
                  <a:gd name="G12" fmla="?: G10 G7 21600"/>
                  <a:gd name="T0" fmla="*/ 20008 w 21600"/>
                  <a:gd name="T1" fmla="*/ 10800 h 21600"/>
                  <a:gd name="T2" fmla="*/ 10800 w 21600"/>
                  <a:gd name="T3" fmla="*/ 21600 h 21600"/>
                  <a:gd name="T4" fmla="*/ 1592 w 21600"/>
                  <a:gd name="T5" fmla="*/ 10800 h 21600"/>
                  <a:gd name="T6" fmla="*/ 10800 w 21600"/>
                  <a:gd name="T7" fmla="*/ 0 h 21600"/>
                  <a:gd name="T8" fmla="*/ 3392 w 21600"/>
                  <a:gd name="T9" fmla="*/ 3392 h 21600"/>
                  <a:gd name="T10" fmla="*/ 18208 w 21600"/>
                  <a:gd name="T11" fmla="*/ 1820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183" y="21600"/>
                    </a:lnTo>
                    <a:lnTo>
                      <a:pt x="1841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100000">
                    <a:srgbClr val="FF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8060" name="AutoShape 1436">
              <a:extLst>
                <a:ext uri="{FF2B5EF4-FFF2-40B4-BE49-F238E27FC236}">
                  <a16:creationId xmlns:a16="http://schemas.microsoft.com/office/drawing/2014/main" id="{D36DB1F9-4A07-4D88-9839-560779A627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1752"/>
              <a:ext cx="91" cy="217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61" name="AutoShape 1437">
              <a:extLst>
                <a:ext uri="{FF2B5EF4-FFF2-40B4-BE49-F238E27FC236}">
                  <a16:creationId xmlns:a16="http://schemas.microsoft.com/office/drawing/2014/main" id="{C6A11738-6BB1-4099-B5FC-38167179A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1" y="1690"/>
              <a:ext cx="32" cy="28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62" name="AutoShape 1438">
              <a:extLst>
                <a:ext uri="{FF2B5EF4-FFF2-40B4-BE49-F238E27FC236}">
                  <a16:creationId xmlns:a16="http://schemas.microsoft.com/office/drawing/2014/main" id="{369C871E-3AE7-4912-ABE8-1398AA5438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1690"/>
              <a:ext cx="32" cy="28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63" name="AutoShape 1439">
              <a:extLst>
                <a:ext uri="{FF2B5EF4-FFF2-40B4-BE49-F238E27FC236}">
                  <a16:creationId xmlns:a16="http://schemas.microsoft.com/office/drawing/2014/main" id="{FC805294-CCA7-42D6-99CB-6CB951E3C50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39" y="1334"/>
              <a:ext cx="862" cy="427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FF0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64" name="WordArt 1440">
              <a:extLst>
                <a:ext uri="{FF2B5EF4-FFF2-40B4-BE49-F238E27FC236}">
                  <a16:creationId xmlns:a16="http://schemas.microsoft.com/office/drawing/2014/main" id="{EA3514D9-A70A-40FF-95ED-3B1C482D2B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75" y="1253"/>
              <a:ext cx="363" cy="58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FadeLeft">
                <a:avLst>
                  <a:gd name="adj" fmla="val 19708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洋</a:t>
              </a:r>
            </a:p>
          </p:txBody>
        </p:sp>
        <p:sp>
          <p:nvSpPr>
            <p:cNvPr id="28065" name="AutoShape 1441">
              <a:extLst>
                <a:ext uri="{FF2B5EF4-FFF2-40B4-BE49-F238E27FC236}">
                  <a16:creationId xmlns:a16="http://schemas.microsoft.com/office/drawing/2014/main" id="{D21AF878-DB6B-4BFE-86F9-9DF0240FB97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H="1">
              <a:off x="3098" y="1502"/>
              <a:ext cx="862" cy="91"/>
            </a:xfrm>
            <a:custGeom>
              <a:avLst/>
              <a:gdLst>
                <a:gd name="G0" fmla="+- 601 0 0"/>
                <a:gd name="G1" fmla="+- 21600 0 601"/>
                <a:gd name="G2" fmla="*/ 601 1 2"/>
                <a:gd name="G3" fmla="+- 21600 0 G2"/>
                <a:gd name="G4" fmla="+/ 601 21600 2"/>
                <a:gd name="G5" fmla="+/ G1 0 2"/>
                <a:gd name="G6" fmla="*/ 21600 21600 601"/>
                <a:gd name="G7" fmla="*/ G6 1 2"/>
                <a:gd name="G8" fmla="+- 21600 0 G7"/>
                <a:gd name="G9" fmla="*/ 21600 1 2"/>
                <a:gd name="G10" fmla="+- 601 0 G9"/>
                <a:gd name="G11" fmla="?: G10 G8 0"/>
                <a:gd name="G12" fmla="?: G10 G7 21600"/>
                <a:gd name="T0" fmla="*/ 21299 w 21600"/>
                <a:gd name="T1" fmla="*/ 10800 h 21600"/>
                <a:gd name="T2" fmla="*/ 10800 w 21600"/>
                <a:gd name="T3" fmla="*/ 21600 h 21600"/>
                <a:gd name="T4" fmla="*/ 301 w 21600"/>
                <a:gd name="T5" fmla="*/ 10800 h 21600"/>
                <a:gd name="T6" fmla="*/ 10800 w 21600"/>
                <a:gd name="T7" fmla="*/ 0 h 21600"/>
                <a:gd name="T8" fmla="*/ 2101 w 21600"/>
                <a:gd name="T9" fmla="*/ 2101 h 21600"/>
                <a:gd name="T10" fmla="*/ 19499 w 21600"/>
                <a:gd name="T11" fmla="*/ 1949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1" y="21600"/>
                  </a:lnTo>
                  <a:lnTo>
                    <a:pt x="20999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FF0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66" name="Rectangle 1442">
              <a:extLst>
                <a:ext uri="{FF2B5EF4-FFF2-40B4-BE49-F238E27FC236}">
                  <a16:creationId xmlns:a16="http://schemas.microsoft.com/office/drawing/2014/main" id="{7202AF51-6F59-4C7E-A57C-3113621E9E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205"/>
              <a:ext cx="544" cy="182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tint val="0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67" name="Rectangle 1443">
              <a:extLst>
                <a:ext uri="{FF2B5EF4-FFF2-40B4-BE49-F238E27FC236}">
                  <a16:creationId xmlns:a16="http://schemas.microsoft.com/office/drawing/2014/main" id="{7391A51C-A49A-426C-9B28-E23540C8A1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2205"/>
              <a:ext cx="544" cy="182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tint val="0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68" name="Rectangle 1444">
              <a:extLst>
                <a:ext uri="{FF2B5EF4-FFF2-40B4-BE49-F238E27FC236}">
                  <a16:creationId xmlns:a16="http://schemas.microsoft.com/office/drawing/2014/main" id="{F6C7552C-BBA9-4FDA-9CB3-A6C9B4E31A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205"/>
              <a:ext cx="544" cy="182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tint val="0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69" name="AutoShape 1445">
              <a:extLst>
                <a:ext uri="{FF2B5EF4-FFF2-40B4-BE49-F238E27FC236}">
                  <a16:creationId xmlns:a16="http://schemas.microsoft.com/office/drawing/2014/main" id="{989A54BC-1C5B-49EB-9F32-1F381952ED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690"/>
              <a:ext cx="32" cy="28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70" name="Rectangle 1446" descr="球">
              <a:extLst>
                <a:ext uri="{FF2B5EF4-FFF2-40B4-BE49-F238E27FC236}">
                  <a16:creationId xmlns:a16="http://schemas.microsoft.com/office/drawing/2014/main" id="{F396AFDB-345A-43E7-85CA-DD5552695E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525"/>
              <a:ext cx="1038" cy="326"/>
            </a:xfrm>
            <a:prstGeom prst="rect">
              <a:avLst/>
            </a:prstGeom>
            <a:pattFill prst="sphere">
              <a:fgClr>
                <a:srgbClr val="FF9900"/>
              </a:fgClr>
              <a:bgClr>
                <a:srgbClr val="FF00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71" name="WordArt 1447">
              <a:extLst>
                <a:ext uri="{FF2B5EF4-FFF2-40B4-BE49-F238E27FC236}">
                  <a16:creationId xmlns:a16="http://schemas.microsoft.com/office/drawing/2014/main" id="{D19BDE74-6736-4CA9-AD1D-214BDC6349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05" y="1570"/>
              <a:ext cx="861" cy="22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Restourant</a:t>
              </a:r>
              <a:endParaRPr lang="ja-JP" altLang="en-US" sz="36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072" name="Group 1448">
            <a:extLst>
              <a:ext uri="{FF2B5EF4-FFF2-40B4-BE49-F238E27FC236}">
                <a16:creationId xmlns:a16="http://schemas.microsoft.com/office/drawing/2014/main" id="{923BA24B-0C71-4CD4-8491-2AD234D3FB63}"/>
              </a:ext>
            </a:extLst>
          </p:cNvPr>
          <p:cNvGrpSpPr>
            <a:grpSpLocks/>
          </p:cNvGrpSpPr>
          <p:nvPr/>
        </p:nvGrpSpPr>
        <p:grpSpPr bwMode="auto">
          <a:xfrm>
            <a:off x="7961313" y="5008563"/>
            <a:ext cx="1528762" cy="1301750"/>
            <a:chOff x="262" y="1117"/>
            <a:chExt cx="3358" cy="2858"/>
          </a:xfrm>
        </p:grpSpPr>
        <p:sp>
          <p:nvSpPr>
            <p:cNvPr id="28073" name="Freeform 1449">
              <a:extLst>
                <a:ext uri="{FF2B5EF4-FFF2-40B4-BE49-F238E27FC236}">
                  <a16:creationId xmlns:a16="http://schemas.microsoft.com/office/drawing/2014/main" id="{883348BF-D6B3-4B33-BC89-69C41E5A253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39" y="2659"/>
              <a:ext cx="681" cy="1315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074" name="Freeform 1450">
              <a:extLst>
                <a:ext uri="{FF2B5EF4-FFF2-40B4-BE49-F238E27FC236}">
                  <a16:creationId xmlns:a16="http://schemas.microsoft.com/office/drawing/2014/main" id="{2BA9C697-4627-4497-B2C5-87D56F6593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2659"/>
              <a:ext cx="681" cy="1315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075" name="AutoShape 1451">
              <a:extLst>
                <a:ext uri="{FF2B5EF4-FFF2-40B4-BE49-F238E27FC236}">
                  <a16:creationId xmlns:a16="http://schemas.microsoft.com/office/drawing/2014/main" id="{A1302BB5-F224-4A31-A881-CB6C62B057D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2" y="2795"/>
              <a:ext cx="3357" cy="1180"/>
            </a:xfrm>
            <a:custGeom>
              <a:avLst/>
              <a:gdLst>
                <a:gd name="G0" fmla="+- 4336 0 0"/>
                <a:gd name="G1" fmla="+- 21600 0 4336"/>
                <a:gd name="G2" fmla="*/ 4336 1 2"/>
                <a:gd name="G3" fmla="+- 21600 0 G2"/>
                <a:gd name="G4" fmla="+/ 4336 21600 2"/>
                <a:gd name="G5" fmla="+/ G1 0 2"/>
                <a:gd name="G6" fmla="*/ 21600 21600 4336"/>
                <a:gd name="G7" fmla="*/ G6 1 2"/>
                <a:gd name="G8" fmla="+- 21600 0 G7"/>
                <a:gd name="G9" fmla="*/ 21600 1 2"/>
                <a:gd name="G10" fmla="+- 4336 0 G9"/>
                <a:gd name="G11" fmla="?: G10 G8 0"/>
                <a:gd name="G12" fmla="?: G10 G7 21600"/>
                <a:gd name="T0" fmla="*/ 19432 w 21600"/>
                <a:gd name="T1" fmla="*/ 10800 h 21600"/>
                <a:gd name="T2" fmla="*/ 10800 w 21600"/>
                <a:gd name="T3" fmla="*/ 21600 h 21600"/>
                <a:gd name="T4" fmla="*/ 2168 w 21600"/>
                <a:gd name="T5" fmla="*/ 10800 h 21600"/>
                <a:gd name="T6" fmla="*/ 10800 w 21600"/>
                <a:gd name="T7" fmla="*/ 0 h 21600"/>
                <a:gd name="T8" fmla="*/ 3968 w 21600"/>
                <a:gd name="T9" fmla="*/ 3968 h 21600"/>
                <a:gd name="T10" fmla="*/ 17632 w 21600"/>
                <a:gd name="T11" fmla="*/ 1763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336" y="21600"/>
                  </a:lnTo>
                  <a:lnTo>
                    <a:pt x="172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tint val="63529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76" name="Rectangle 1452">
              <a:extLst>
                <a:ext uri="{FF2B5EF4-FFF2-40B4-BE49-F238E27FC236}">
                  <a16:creationId xmlns:a16="http://schemas.microsoft.com/office/drawing/2014/main" id="{58347F50-6980-4DE5-A08C-FAA59AD777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1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077" name="Group 1453">
              <a:extLst>
                <a:ext uri="{FF2B5EF4-FFF2-40B4-BE49-F238E27FC236}">
                  <a16:creationId xmlns:a16="http://schemas.microsoft.com/office/drawing/2014/main" id="{3A82BE1A-4EB0-4FD3-93F9-79A22020A1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2840"/>
              <a:ext cx="1225" cy="862"/>
              <a:chOff x="489" y="2840"/>
              <a:chExt cx="1225" cy="862"/>
            </a:xfrm>
          </p:grpSpPr>
          <p:sp>
            <p:nvSpPr>
              <p:cNvPr id="28078" name="Freeform 1454">
                <a:extLst>
                  <a:ext uri="{FF2B5EF4-FFF2-40B4-BE49-F238E27FC236}">
                    <a16:creationId xmlns:a16="http://schemas.microsoft.com/office/drawing/2014/main" id="{434773B0-C3AD-4ECC-93AC-AFB32A7433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40"/>
                <a:ext cx="1225" cy="862"/>
              </a:xfrm>
              <a:custGeom>
                <a:avLst/>
                <a:gdLst>
                  <a:gd name="T0" fmla="*/ 499 w 1225"/>
                  <a:gd name="T1" fmla="*/ 0 h 862"/>
                  <a:gd name="T2" fmla="*/ 1225 w 1225"/>
                  <a:gd name="T3" fmla="*/ 0 h 862"/>
                  <a:gd name="T4" fmla="*/ 953 w 1225"/>
                  <a:gd name="T5" fmla="*/ 862 h 862"/>
                  <a:gd name="T6" fmla="*/ 0 w 1225"/>
                  <a:gd name="T7" fmla="*/ 862 h 862"/>
                  <a:gd name="T8" fmla="*/ 499 w 1225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5" h="862">
                    <a:moveTo>
                      <a:pt x="499" y="0"/>
                    </a:moveTo>
                    <a:lnTo>
                      <a:pt x="1225" y="0"/>
                    </a:lnTo>
                    <a:lnTo>
                      <a:pt x="953" y="862"/>
                    </a:lnTo>
                    <a:lnTo>
                      <a:pt x="0" y="862"/>
                    </a:lnTo>
                    <a:lnTo>
                      <a:pt x="499" y="0"/>
                    </a:lnTo>
                    <a:close/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79" name="Line 1455">
                <a:extLst>
                  <a:ext uri="{FF2B5EF4-FFF2-40B4-BE49-F238E27FC236}">
                    <a16:creationId xmlns:a16="http://schemas.microsoft.com/office/drawing/2014/main" id="{3630C724-3CE7-474D-B304-A5893B8FA2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3" y="2840"/>
                <a:ext cx="408" cy="86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80" name="Line 1456">
                <a:extLst>
                  <a:ext uri="{FF2B5EF4-FFF2-40B4-BE49-F238E27FC236}">
                    <a16:creationId xmlns:a16="http://schemas.microsoft.com/office/drawing/2014/main" id="{BAD895EA-1767-4C61-AD0B-D941C22BCA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" y="2931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81" name="Line 1457">
                <a:extLst>
                  <a:ext uri="{FF2B5EF4-FFF2-40B4-BE49-F238E27FC236}">
                    <a16:creationId xmlns:a16="http://schemas.microsoft.com/office/drawing/2014/main" id="{13D84A95-C126-449A-8DB5-266E9A262E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" y="3507"/>
                <a:ext cx="916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82" name="Line 1458">
                <a:extLst>
                  <a:ext uri="{FF2B5EF4-FFF2-40B4-BE49-F238E27FC236}">
                    <a16:creationId xmlns:a16="http://schemas.microsoft.com/office/drawing/2014/main" id="{3CB92F89-28AA-49B7-A010-EEA471DAC7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" y="3283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83" name="Line 1459">
                <a:extLst>
                  <a:ext uri="{FF2B5EF4-FFF2-40B4-BE49-F238E27FC236}">
                    <a16:creationId xmlns:a16="http://schemas.microsoft.com/office/drawing/2014/main" id="{BBF87A81-1DFA-4839-B76A-782232C56A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" y="3075"/>
                <a:ext cx="759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8084" name="Group 1460">
              <a:extLst>
                <a:ext uri="{FF2B5EF4-FFF2-40B4-BE49-F238E27FC236}">
                  <a16:creationId xmlns:a16="http://schemas.microsoft.com/office/drawing/2014/main" id="{69027189-7A02-4F7F-8F9D-7B156C084CFA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167" y="2840"/>
              <a:ext cx="1225" cy="862"/>
              <a:chOff x="489" y="2840"/>
              <a:chExt cx="1225" cy="862"/>
            </a:xfrm>
          </p:grpSpPr>
          <p:sp>
            <p:nvSpPr>
              <p:cNvPr id="28085" name="Freeform 1461">
                <a:extLst>
                  <a:ext uri="{FF2B5EF4-FFF2-40B4-BE49-F238E27FC236}">
                    <a16:creationId xmlns:a16="http://schemas.microsoft.com/office/drawing/2014/main" id="{D1346CA3-E72F-463C-98D9-9EDDF96D2D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40"/>
                <a:ext cx="1225" cy="862"/>
              </a:xfrm>
              <a:custGeom>
                <a:avLst/>
                <a:gdLst>
                  <a:gd name="T0" fmla="*/ 499 w 1225"/>
                  <a:gd name="T1" fmla="*/ 0 h 862"/>
                  <a:gd name="T2" fmla="*/ 1225 w 1225"/>
                  <a:gd name="T3" fmla="*/ 0 h 862"/>
                  <a:gd name="T4" fmla="*/ 953 w 1225"/>
                  <a:gd name="T5" fmla="*/ 862 h 862"/>
                  <a:gd name="T6" fmla="*/ 0 w 1225"/>
                  <a:gd name="T7" fmla="*/ 862 h 862"/>
                  <a:gd name="T8" fmla="*/ 499 w 1225"/>
                  <a:gd name="T9" fmla="*/ 0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5" h="862">
                    <a:moveTo>
                      <a:pt x="499" y="0"/>
                    </a:moveTo>
                    <a:lnTo>
                      <a:pt x="1225" y="0"/>
                    </a:lnTo>
                    <a:lnTo>
                      <a:pt x="953" y="862"/>
                    </a:lnTo>
                    <a:lnTo>
                      <a:pt x="0" y="862"/>
                    </a:lnTo>
                    <a:lnTo>
                      <a:pt x="499" y="0"/>
                    </a:lnTo>
                    <a:close/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86" name="Line 1462">
                <a:extLst>
                  <a:ext uri="{FF2B5EF4-FFF2-40B4-BE49-F238E27FC236}">
                    <a16:creationId xmlns:a16="http://schemas.microsoft.com/office/drawing/2014/main" id="{9AC9826C-28BB-4C46-9A10-B6C0D67552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3" y="2840"/>
                <a:ext cx="408" cy="86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87" name="Line 1463">
                <a:extLst>
                  <a:ext uri="{FF2B5EF4-FFF2-40B4-BE49-F238E27FC236}">
                    <a16:creationId xmlns:a16="http://schemas.microsoft.com/office/drawing/2014/main" id="{4E4A44AC-A76B-4B39-B34D-5A7DD1084D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" y="2931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88" name="Line 1464">
                <a:extLst>
                  <a:ext uri="{FF2B5EF4-FFF2-40B4-BE49-F238E27FC236}">
                    <a16:creationId xmlns:a16="http://schemas.microsoft.com/office/drawing/2014/main" id="{D8405C3F-8666-4D2F-BF88-B434993A75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" y="3507"/>
                <a:ext cx="916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89" name="Line 1465">
                <a:extLst>
                  <a:ext uri="{FF2B5EF4-FFF2-40B4-BE49-F238E27FC236}">
                    <a16:creationId xmlns:a16="http://schemas.microsoft.com/office/drawing/2014/main" id="{432D6E00-0B51-481A-9015-5B1B9F0196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7" y="3283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90" name="Line 1466">
                <a:extLst>
                  <a:ext uri="{FF2B5EF4-FFF2-40B4-BE49-F238E27FC236}">
                    <a16:creationId xmlns:a16="http://schemas.microsoft.com/office/drawing/2014/main" id="{9AE3943C-4AB0-4DA4-B96E-4D31DFD3A2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5" y="3075"/>
                <a:ext cx="759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8091" name="Rectangle 1467">
              <a:extLst>
                <a:ext uri="{FF2B5EF4-FFF2-40B4-BE49-F238E27FC236}">
                  <a16:creationId xmlns:a16="http://schemas.microsoft.com/office/drawing/2014/main" id="{20740BA2-6DE5-45B0-9735-D03958BD98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92" name="Rectangle 1468">
              <a:extLst>
                <a:ext uri="{FF2B5EF4-FFF2-40B4-BE49-F238E27FC236}">
                  <a16:creationId xmlns:a16="http://schemas.microsoft.com/office/drawing/2014/main" id="{D27C1515-69DF-4AD2-9FDF-0CF65A5B0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2640"/>
              <a:ext cx="339" cy="155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shade val="46275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93" name="Rectangle 1469">
              <a:extLst>
                <a:ext uri="{FF2B5EF4-FFF2-40B4-BE49-F238E27FC236}">
                  <a16:creationId xmlns:a16="http://schemas.microsoft.com/office/drawing/2014/main" id="{E7548E4C-F070-4486-9AAB-8F8428DDFD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2115"/>
              <a:ext cx="2042" cy="682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tint val="4431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94" name="Freeform 1470" descr="右下がり対角線">
              <a:extLst>
                <a:ext uri="{FF2B5EF4-FFF2-40B4-BE49-F238E27FC236}">
                  <a16:creationId xmlns:a16="http://schemas.microsoft.com/office/drawing/2014/main" id="{72D1EE61-7C81-46FA-A7E3-A3FD9521E2F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38" y="2661"/>
              <a:ext cx="681" cy="1313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pattFill prst="ltDnDiag">
              <a:fgClr>
                <a:srgbClr val="3333CC"/>
              </a:fgClr>
              <a:bgClr>
                <a:schemeClr val="accent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095" name="Freeform 1471" descr="右上がり対角線">
              <a:extLst>
                <a:ext uri="{FF2B5EF4-FFF2-40B4-BE49-F238E27FC236}">
                  <a16:creationId xmlns:a16="http://schemas.microsoft.com/office/drawing/2014/main" id="{B6E6974B-4037-419F-B9EE-C21A44AF5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2661"/>
              <a:ext cx="681" cy="1313"/>
            </a:xfrm>
            <a:custGeom>
              <a:avLst/>
              <a:gdLst>
                <a:gd name="T0" fmla="*/ 0 w 681"/>
                <a:gd name="T1" fmla="*/ 1315 h 1315"/>
                <a:gd name="T2" fmla="*/ 681 w 681"/>
                <a:gd name="T3" fmla="*/ 136 h 1315"/>
                <a:gd name="T4" fmla="*/ 681 w 681"/>
                <a:gd name="T5" fmla="*/ 0 h 1315"/>
                <a:gd name="T6" fmla="*/ 0 w 681"/>
                <a:gd name="T7" fmla="*/ 1089 h 1315"/>
                <a:gd name="T8" fmla="*/ 0 w 681"/>
                <a:gd name="T9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1315">
                  <a:moveTo>
                    <a:pt x="0" y="1315"/>
                  </a:moveTo>
                  <a:lnTo>
                    <a:pt x="681" y="136"/>
                  </a:lnTo>
                  <a:lnTo>
                    <a:pt x="681" y="0"/>
                  </a:lnTo>
                  <a:lnTo>
                    <a:pt x="0" y="1089"/>
                  </a:lnTo>
                  <a:lnTo>
                    <a:pt x="0" y="1315"/>
                  </a:lnTo>
                  <a:close/>
                </a:path>
              </a:pathLst>
            </a:custGeom>
            <a:pattFill prst="ltUpDiag">
              <a:fgClr>
                <a:srgbClr val="3333CC"/>
              </a:fgClr>
              <a:bgClr>
                <a:schemeClr val="accent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096" name="Group 1472">
              <a:extLst>
                <a:ext uri="{FF2B5EF4-FFF2-40B4-BE49-F238E27FC236}">
                  <a16:creationId xmlns:a16="http://schemas.microsoft.com/office/drawing/2014/main" id="{3E39285E-91D5-4A42-A5D9-88CF775661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2525"/>
              <a:ext cx="772" cy="272"/>
              <a:chOff x="1578" y="2523"/>
              <a:chExt cx="726" cy="272"/>
            </a:xfrm>
          </p:grpSpPr>
          <p:sp>
            <p:nvSpPr>
              <p:cNvPr id="28097" name="Rectangle 1473">
                <a:extLst>
                  <a:ext uri="{FF2B5EF4-FFF2-40B4-BE49-F238E27FC236}">
                    <a16:creationId xmlns:a16="http://schemas.microsoft.com/office/drawing/2014/main" id="{092EBA4E-FD47-4E5D-B7D2-F61CA804BF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640"/>
                <a:ext cx="544" cy="155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tint val="0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98" name="Rectangle 1474">
                <a:extLst>
                  <a:ext uri="{FF2B5EF4-FFF2-40B4-BE49-F238E27FC236}">
                    <a16:creationId xmlns:a16="http://schemas.microsoft.com/office/drawing/2014/main" id="{A728B73E-4825-4A91-BB43-F4B07B6E8D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601"/>
                <a:ext cx="726" cy="39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099" name="AutoShape 1475">
                <a:extLst>
                  <a:ext uri="{FF2B5EF4-FFF2-40B4-BE49-F238E27FC236}">
                    <a16:creationId xmlns:a16="http://schemas.microsoft.com/office/drawing/2014/main" id="{EFEB1901-9318-4E9D-90A0-65547996F3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578" y="2523"/>
                <a:ext cx="726" cy="78"/>
              </a:xfrm>
              <a:custGeom>
                <a:avLst/>
                <a:gdLst>
                  <a:gd name="G0" fmla="+- 2223 0 0"/>
                  <a:gd name="G1" fmla="+- 21600 0 2223"/>
                  <a:gd name="G2" fmla="*/ 2223 1 2"/>
                  <a:gd name="G3" fmla="+- 21600 0 G2"/>
                  <a:gd name="G4" fmla="+/ 2223 21600 2"/>
                  <a:gd name="G5" fmla="+/ G1 0 2"/>
                  <a:gd name="G6" fmla="*/ 21600 21600 2223"/>
                  <a:gd name="G7" fmla="*/ G6 1 2"/>
                  <a:gd name="G8" fmla="+- 21600 0 G7"/>
                  <a:gd name="G9" fmla="*/ 21600 1 2"/>
                  <a:gd name="G10" fmla="+- 2223 0 G9"/>
                  <a:gd name="G11" fmla="?: G10 G8 0"/>
                  <a:gd name="G12" fmla="?: G10 G7 21600"/>
                  <a:gd name="T0" fmla="*/ 20488 w 21600"/>
                  <a:gd name="T1" fmla="*/ 10800 h 21600"/>
                  <a:gd name="T2" fmla="*/ 10800 w 21600"/>
                  <a:gd name="T3" fmla="*/ 21600 h 21600"/>
                  <a:gd name="T4" fmla="*/ 1112 w 21600"/>
                  <a:gd name="T5" fmla="*/ 10800 h 21600"/>
                  <a:gd name="T6" fmla="*/ 10800 w 21600"/>
                  <a:gd name="T7" fmla="*/ 0 h 21600"/>
                  <a:gd name="T8" fmla="*/ 2912 w 21600"/>
                  <a:gd name="T9" fmla="*/ 2912 h 21600"/>
                  <a:gd name="T10" fmla="*/ 18688 w 21600"/>
                  <a:gd name="T11" fmla="*/ 1868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223" y="21600"/>
                    </a:lnTo>
                    <a:lnTo>
                      <a:pt x="1937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tint val="74902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8100" name="Rectangle 1476">
              <a:extLst>
                <a:ext uri="{FF2B5EF4-FFF2-40B4-BE49-F238E27FC236}">
                  <a16:creationId xmlns:a16="http://schemas.microsoft.com/office/drawing/2014/main" id="{3A5386F1-CFA8-4DC4-8E66-A95D20676C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523"/>
              <a:ext cx="409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tint val="0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101" name="Rectangle 1477">
              <a:extLst>
                <a:ext uri="{FF2B5EF4-FFF2-40B4-BE49-F238E27FC236}">
                  <a16:creationId xmlns:a16="http://schemas.microsoft.com/office/drawing/2014/main" id="{2B75D9C9-490F-4C7A-8C76-D9C89231E5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2523"/>
              <a:ext cx="454" cy="181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tint val="0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102" name="Group 1478">
              <a:extLst>
                <a:ext uri="{FF2B5EF4-FFF2-40B4-BE49-F238E27FC236}">
                  <a16:creationId xmlns:a16="http://schemas.microsoft.com/office/drawing/2014/main" id="{012AC14B-D948-404B-B44F-3B9FAAB018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2" y="1888"/>
              <a:ext cx="2132" cy="227"/>
              <a:chOff x="897" y="1752"/>
              <a:chExt cx="2086" cy="139"/>
            </a:xfrm>
          </p:grpSpPr>
          <p:sp>
            <p:nvSpPr>
              <p:cNvPr id="28103" name="Rectangle 1479">
                <a:extLst>
                  <a:ext uri="{FF2B5EF4-FFF2-40B4-BE49-F238E27FC236}">
                    <a16:creationId xmlns:a16="http://schemas.microsoft.com/office/drawing/2014/main" id="{B52D34E6-6873-44FF-A263-0DB6AFEAB9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845"/>
                <a:ext cx="2086" cy="46"/>
              </a:xfrm>
              <a:prstGeom prst="rect">
                <a:avLst/>
              </a:prstGeom>
              <a:gradFill rotWithShape="1">
                <a:gsLst>
                  <a:gs pos="0">
                    <a:srgbClr val="3333CC"/>
                  </a:gs>
                  <a:gs pos="50000">
                    <a:srgbClr val="3333CC">
                      <a:gamma/>
                      <a:tint val="44314"/>
                      <a:invGamma/>
                    </a:srgbClr>
                  </a:gs>
                  <a:gs pos="100000">
                    <a:srgbClr val="3333CC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04" name="AutoShape 1480">
                <a:extLst>
                  <a:ext uri="{FF2B5EF4-FFF2-40B4-BE49-F238E27FC236}">
                    <a16:creationId xmlns:a16="http://schemas.microsoft.com/office/drawing/2014/main" id="{E7382EEF-1494-401A-95E9-00826B4C3C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897" y="1752"/>
                <a:ext cx="2086" cy="90"/>
              </a:xfrm>
              <a:custGeom>
                <a:avLst/>
                <a:gdLst>
                  <a:gd name="G0" fmla="+- 3183 0 0"/>
                  <a:gd name="G1" fmla="+- 21600 0 3183"/>
                  <a:gd name="G2" fmla="*/ 3183 1 2"/>
                  <a:gd name="G3" fmla="+- 21600 0 G2"/>
                  <a:gd name="G4" fmla="+/ 3183 21600 2"/>
                  <a:gd name="G5" fmla="+/ G1 0 2"/>
                  <a:gd name="G6" fmla="*/ 21600 21600 3183"/>
                  <a:gd name="G7" fmla="*/ G6 1 2"/>
                  <a:gd name="G8" fmla="+- 21600 0 G7"/>
                  <a:gd name="G9" fmla="*/ 21600 1 2"/>
                  <a:gd name="G10" fmla="+- 3183 0 G9"/>
                  <a:gd name="G11" fmla="?: G10 G8 0"/>
                  <a:gd name="G12" fmla="?: G10 G7 21600"/>
                  <a:gd name="T0" fmla="*/ 20008 w 21600"/>
                  <a:gd name="T1" fmla="*/ 10800 h 21600"/>
                  <a:gd name="T2" fmla="*/ 10800 w 21600"/>
                  <a:gd name="T3" fmla="*/ 21600 h 21600"/>
                  <a:gd name="T4" fmla="*/ 1592 w 21600"/>
                  <a:gd name="T5" fmla="*/ 10800 h 21600"/>
                  <a:gd name="T6" fmla="*/ 10800 w 21600"/>
                  <a:gd name="T7" fmla="*/ 0 h 21600"/>
                  <a:gd name="T8" fmla="*/ 3392 w 21600"/>
                  <a:gd name="T9" fmla="*/ 3392 h 21600"/>
                  <a:gd name="T10" fmla="*/ 18208 w 21600"/>
                  <a:gd name="T11" fmla="*/ 1820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183" y="21600"/>
                    </a:lnTo>
                    <a:lnTo>
                      <a:pt x="1841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CC">
                      <a:gamma/>
                      <a:shade val="46275"/>
                      <a:invGamma/>
                    </a:srgbClr>
                  </a:gs>
                  <a:gs pos="100000">
                    <a:srgbClr val="3333CC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8105" name="AutoShape 1481">
              <a:extLst>
                <a:ext uri="{FF2B5EF4-FFF2-40B4-BE49-F238E27FC236}">
                  <a16:creationId xmlns:a16="http://schemas.microsoft.com/office/drawing/2014/main" id="{0F522375-DC6E-4C95-8360-4201238F80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1752"/>
              <a:ext cx="91" cy="217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106" name="AutoShape 1482">
              <a:extLst>
                <a:ext uri="{FF2B5EF4-FFF2-40B4-BE49-F238E27FC236}">
                  <a16:creationId xmlns:a16="http://schemas.microsoft.com/office/drawing/2014/main" id="{410221C3-4BDD-4BAC-ABF2-5C7AC481F3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1" y="1690"/>
              <a:ext cx="32" cy="28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107" name="AutoShape 1483">
              <a:extLst>
                <a:ext uri="{FF2B5EF4-FFF2-40B4-BE49-F238E27FC236}">
                  <a16:creationId xmlns:a16="http://schemas.microsoft.com/office/drawing/2014/main" id="{ABE69A10-442F-4070-AAE0-BC323C0FD3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1690"/>
              <a:ext cx="32" cy="28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108" name="AutoShape 1484" descr="紙ふぶき (大)">
              <a:extLst>
                <a:ext uri="{FF2B5EF4-FFF2-40B4-BE49-F238E27FC236}">
                  <a16:creationId xmlns:a16="http://schemas.microsoft.com/office/drawing/2014/main" id="{9BF1EF1C-53E3-4479-8FFC-2F793357ED8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39" y="1334"/>
              <a:ext cx="862" cy="427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pattFill prst="lgConfetti">
              <a:fgClr>
                <a:srgbClr val="3333CC"/>
              </a:fgClr>
              <a:bgClr>
                <a:schemeClr val="accent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109" name="WordArt 1485">
              <a:extLst>
                <a:ext uri="{FF2B5EF4-FFF2-40B4-BE49-F238E27FC236}">
                  <a16:creationId xmlns:a16="http://schemas.microsoft.com/office/drawing/2014/main" id="{F19133A7-18F6-4C7E-856F-8A56ED3AF5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75" y="1253"/>
              <a:ext cx="363" cy="58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FadeLeft">
                <a:avLst>
                  <a:gd name="adj" fmla="val 19708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丼</a:t>
              </a:r>
            </a:p>
          </p:txBody>
        </p:sp>
        <p:sp>
          <p:nvSpPr>
            <p:cNvPr id="28110" name="AutoShape 1486" descr="紙ふぶき (大)">
              <a:extLst>
                <a:ext uri="{FF2B5EF4-FFF2-40B4-BE49-F238E27FC236}">
                  <a16:creationId xmlns:a16="http://schemas.microsoft.com/office/drawing/2014/main" id="{D4B61D05-8F1D-4A46-BA75-038F0619966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H="1">
              <a:off x="3098" y="1502"/>
              <a:ext cx="862" cy="91"/>
            </a:xfrm>
            <a:custGeom>
              <a:avLst/>
              <a:gdLst>
                <a:gd name="G0" fmla="+- 601 0 0"/>
                <a:gd name="G1" fmla="+- 21600 0 601"/>
                <a:gd name="G2" fmla="*/ 601 1 2"/>
                <a:gd name="G3" fmla="+- 21600 0 G2"/>
                <a:gd name="G4" fmla="+/ 601 21600 2"/>
                <a:gd name="G5" fmla="+/ G1 0 2"/>
                <a:gd name="G6" fmla="*/ 21600 21600 601"/>
                <a:gd name="G7" fmla="*/ G6 1 2"/>
                <a:gd name="G8" fmla="+- 21600 0 G7"/>
                <a:gd name="G9" fmla="*/ 21600 1 2"/>
                <a:gd name="G10" fmla="+- 601 0 G9"/>
                <a:gd name="G11" fmla="?: G10 G8 0"/>
                <a:gd name="G12" fmla="?: G10 G7 21600"/>
                <a:gd name="T0" fmla="*/ 21299 w 21600"/>
                <a:gd name="T1" fmla="*/ 10800 h 21600"/>
                <a:gd name="T2" fmla="*/ 10800 w 21600"/>
                <a:gd name="T3" fmla="*/ 21600 h 21600"/>
                <a:gd name="T4" fmla="*/ 301 w 21600"/>
                <a:gd name="T5" fmla="*/ 10800 h 21600"/>
                <a:gd name="T6" fmla="*/ 10800 w 21600"/>
                <a:gd name="T7" fmla="*/ 0 h 21600"/>
                <a:gd name="T8" fmla="*/ 2101 w 21600"/>
                <a:gd name="T9" fmla="*/ 2101 h 21600"/>
                <a:gd name="T10" fmla="*/ 19499 w 21600"/>
                <a:gd name="T11" fmla="*/ 1949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1" y="21600"/>
                  </a:lnTo>
                  <a:lnTo>
                    <a:pt x="20999" y="21600"/>
                  </a:lnTo>
                  <a:lnTo>
                    <a:pt x="21600" y="0"/>
                  </a:lnTo>
                  <a:close/>
                </a:path>
              </a:pathLst>
            </a:custGeom>
            <a:pattFill prst="lgConfetti">
              <a:fgClr>
                <a:srgbClr val="3333CC"/>
              </a:fgClr>
              <a:bgClr>
                <a:schemeClr val="accent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111" name="Rectangle 1487">
              <a:extLst>
                <a:ext uri="{FF2B5EF4-FFF2-40B4-BE49-F238E27FC236}">
                  <a16:creationId xmlns:a16="http://schemas.microsoft.com/office/drawing/2014/main" id="{B23C65C5-7405-4250-A475-39C157B135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205"/>
              <a:ext cx="544" cy="182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tint val="0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112" name="Rectangle 1488">
              <a:extLst>
                <a:ext uri="{FF2B5EF4-FFF2-40B4-BE49-F238E27FC236}">
                  <a16:creationId xmlns:a16="http://schemas.microsoft.com/office/drawing/2014/main" id="{A95638D7-1C14-4284-9373-415F912AFA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2205"/>
              <a:ext cx="544" cy="182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tint val="0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113" name="Rectangle 1489">
              <a:extLst>
                <a:ext uri="{FF2B5EF4-FFF2-40B4-BE49-F238E27FC236}">
                  <a16:creationId xmlns:a16="http://schemas.microsoft.com/office/drawing/2014/main" id="{75F959D2-4E18-4A21-98DF-8EB4627822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205"/>
              <a:ext cx="544" cy="182"/>
            </a:xfrm>
            <a:prstGeom prst="rect">
              <a:avLst/>
            </a:prstGeom>
            <a:gradFill rotWithShape="1">
              <a:gsLst>
                <a:gs pos="0">
                  <a:srgbClr val="66CCFF">
                    <a:gamma/>
                    <a:tint val="0"/>
                    <a:invGamma/>
                  </a:srgbClr>
                </a:gs>
                <a:gs pos="100000">
                  <a:srgbClr val="66CC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114" name="AutoShape 1490">
              <a:extLst>
                <a:ext uri="{FF2B5EF4-FFF2-40B4-BE49-F238E27FC236}">
                  <a16:creationId xmlns:a16="http://schemas.microsoft.com/office/drawing/2014/main" id="{5957D76A-7688-48A9-8BB7-05564CE40F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690"/>
              <a:ext cx="32" cy="28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115" name="Rectangle 1491">
              <a:extLst>
                <a:ext uri="{FF2B5EF4-FFF2-40B4-BE49-F238E27FC236}">
                  <a16:creationId xmlns:a16="http://schemas.microsoft.com/office/drawing/2014/main" id="{17FACAC5-1860-4D74-B4F0-FFBEAD592F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525"/>
              <a:ext cx="1038" cy="326"/>
            </a:xfrm>
            <a:prstGeom prst="rect">
              <a:avLst/>
            </a:prstGeom>
            <a:gradFill rotWithShape="0">
              <a:gsLst>
                <a:gs pos="0">
                  <a:srgbClr val="3333CC"/>
                </a:gs>
                <a:gs pos="100000">
                  <a:srgbClr val="3333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116" name="WordArt 1492">
              <a:extLst>
                <a:ext uri="{FF2B5EF4-FFF2-40B4-BE49-F238E27FC236}">
                  <a16:creationId xmlns:a16="http://schemas.microsoft.com/office/drawing/2014/main" id="{FA79D758-A35A-4567-9C73-BDEB10DA7B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05" y="1570"/>
              <a:ext cx="861" cy="22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どんぶり</a:t>
              </a:r>
            </a:p>
          </p:txBody>
        </p:sp>
      </p:grpSp>
      <p:grpSp>
        <p:nvGrpSpPr>
          <p:cNvPr id="28202" name="Group 1578">
            <a:extLst>
              <a:ext uri="{FF2B5EF4-FFF2-40B4-BE49-F238E27FC236}">
                <a16:creationId xmlns:a16="http://schemas.microsoft.com/office/drawing/2014/main" id="{43E35CBC-476E-4A75-B9A5-1F95D28DD628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1052513"/>
            <a:ext cx="1584325" cy="1349375"/>
            <a:chOff x="1442" y="663"/>
            <a:chExt cx="998" cy="850"/>
          </a:xfrm>
        </p:grpSpPr>
        <p:grpSp>
          <p:nvGrpSpPr>
            <p:cNvPr id="28117" name="Group 1493">
              <a:extLst>
                <a:ext uri="{FF2B5EF4-FFF2-40B4-BE49-F238E27FC236}">
                  <a16:creationId xmlns:a16="http://schemas.microsoft.com/office/drawing/2014/main" id="{0E424825-1454-4469-92FC-BF6E556E74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663"/>
              <a:ext cx="998" cy="850"/>
              <a:chOff x="262" y="1117"/>
              <a:chExt cx="3357" cy="2858"/>
            </a:xfrm>
          </p:grpSpPr>
          <p:sp>
            <p:nvSpPr>
              <p:cNvPr id="28118" name="AutoShape 1494">
                <a:extLst>
                  <a:ext uri="{FF2B5EF4-FFF2-40B4-BE49-F238E27FC236}">
                    <a16:creationId xmlns:a16="http://schemas.microsoft.com/office/drawing/2014/main" id="{9A7CA14E-F23E-4AE2-B2B8-E109B5C799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62" y="2795"/>
                <a:ext cx="3357" cy="1180"/>
              </a:xfrm>
              <a:custGeom>
                <a:avLst/>
                <a:gdLst>
                  <a:gd name="G0" fmla="+- 4336 0 0"/>
                  <a:gd name="G1" fmla="+- 21600 0 4336"/>
                  <a:gd name="G2" fmla="*/ 4336 1 2"/>
                  <a:gd name="G3" fmla="+- 21600 0 G2"/>
                  <a:gd name="G4" fmla="+/ 4336 21600 2"/>
                  <a:gd name="G5" fmla="+/ G1 0 2"/>
                  <a:gd name="G6" fmla="*/ 21600 21600 4336"/>
                  <a:gd name="G7" fmla="*/ G6 1 2"/>
                  <a:gd name="G8" fmla="+- 21600 0 G7"/>
                  <a:gd name="G9" fmla="*/ 21600 1 2"/>
                  <a:gd name="G10" fmla="+- 4336 0 G9"/>
                  <a:gd name="G11" fmla="?: G10 G8 0"/>
                  <a:gd name="G12" fmla="?: G10 G7 21600"/>
                  <a:gd name="T0" fmla="*/ 19432 w 21600"/>
                  <a:gd name="T1" fmla="*/ 10800 h 21600"/>
                  <a:gd name="T2" fmla="*/ 10800 w 21600"/>
                  <a:gd name="T3" fmla="*/ 21600 h 21600"/>
                  <a:gd name="T4" fmla="*/ 2168 w 21600"/>
                  <a:gd name="T5" fmla="*/ 10800 h 21600"/>
                  <a:gd name="T6" fmla="*/ 10800 w 21600"/>
                  <a:gd name="T7" fmla="*/ 0 h 21600"/>
                  <a:gd name="T8" fmla="*/ 3968 w 21600"/>
                  <a:gd name="T9" fmla="*/ 3968 h 21600"/>
                  <a:gd name="T10" fmla="*/ 17632 w 21600"/>
                  <a:gd name="T11" fmla="*/ 17632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336" y="21600"/>
                    </a:lnTo>
                    <a:lnTo>
                      <a:pt x="1726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CC00"/>
                  </a:gs>
                  <a:gs pos="100000">
                    <a:srgbClr val="00CC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19" name="Oval 1495">
                <a:extLst>
                  <a:ext uri="{FF2B5EF4-FFF2-40B4-BE49-F238E27FC236}">
                    <a16:creationId xmlns:a16="http://schemas.microsoft.com/office/drawing/2014/main" id="{381DDE64-3C7A-47F2-9ABB-14120A7396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2886"/>
                <a:ext cx="1723" cy="817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20" name="AutoShape 1496">
                <a:extLst>
                  <a:ext uri="{FF2B5EF4-FFF2-40B4-BE49-F238E27FC236}">
                    <a16:creationId xmlns:a16="http://schemas.microsoft.com/office/drawing/2014/main" id="{7E21FFBA-CD17-40C7-97E3-65340A41FD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306" y="2795"/>
                <a:ext cx="1270" cy="1180"/>
              </a:xfrm>
              <a:custGeom>
                <a:avLst/>
                <a:gdLst>
                  <a:gd name="G0" fmla="+- 7619 0 0"/>
                  <a:gd name="G1" fmla="+- 21600 0 7619"/>
                  <a:gd name="G2" fmla="*/ 7619 1 2"/>
                  <a:gd name="G3" fmla="+- 21600 0 G2"/>
                  <a:gd name="G4" fmla="+/ 7619 21600 2"/>
                  <a:gd name="G5" fmla="+/ G1 0 2"/>
                  <a:gd name="G6" fmla="*/ 21600 21600 7619"/>
                  <a:gd name="G7" fmla="*/ G6 1 2"/>
                  <a:gd name="G8" fmla="+- 21600 0 G7"/>
                  <a:gd name="G9" fmla="*/ 21600 1 2"/>
                  <a:gd name="G10" fmla="+- 7619 0 G9"/>
                  <a:gd name="G11" fmla="?: G10 G8 0"/>
                  <a:gd name="G12" fmla="?: G10 G7 21600"/>
                  <a:gd name="T0" fmla="*/ 17790 w 21600"/>
                  <a:gd name="T1" fmla="*/ 10800 h 21600"/>
                  <a:gd name="T2" fmla="*/ 10800 w 21600"/>
                  <a:gd name="T3" fmla="*/ 21600 h 21600"/>
                  <a:gd name="T4" fmla="*/ 3810 w 21600"/>
                  <a:gd name="T5" fmla="*/ 10800 h 21600"/>
                  <a:gd name="T6" fmla="*/ 10800 w 21600"/>
                  <a:gd name="T7" fmla="*/ 0 h 21600"/>
                  <a:gd name="T8" fmla="*/ 5610 w 21600"/>
                  <a:gd name="T9" fmla="*/ 5610 h 21600"/>
                  <a:gd name="T10" fmla="*/ 15990 w 21600"/>
                  <a:gd name="T11" fmla="*/ 1599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7619" y="21600"/>
                    </a:lnTo>
                    <a:lnTo>
                      <a:pt x="1398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21" name="AutoShape 1497">
                <a:extLst>
                  <a:ext uri="{FF2B5EF4-FFF2-40B4-BE49-F238E27FC236}">
                    <a16:creationId xmlns:a16="http://schemas.microsoft.com/office/drawing/2014/main" id="{9E811ECF-AD49-42D0-8A8D-217143DF01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943" y="1616"/>
                <a:ext cx="1996" cy="136"/>
              </a:xfrm>
              <a:custGeom>
                <a:avLst/>
                <a:gdLst>
                  <a:gd name="G0" fmla="+- 4336 0 0"/>
                  <a:gd name="G1" fmla="+- 21600 0 4336"/>
                  <a:gd name="G2" fmla="*/ 4336 1 2"/>
                  <a:gd name="G3" fmla="+- 21600 0 G2"/>
                  <a:gd name="G4" fmla="+/ 4336 21600 2"/>
                  <a:gd name="G5" fmla="+/ G1 0 2"/>
                  <a:gd name="G6" fmla="*/ 21600 21600 4336"/>
                  <a:gd name="G7" fmla="*/ G6 1 2"/>
                  <a:gd name="G8" fmla="+- 21600 0 G7"/>
                  <a:gd name="G9" fmla="*/ 21600 1 2"/>
                  <a:gd name="G10" fmla="+- 4336 0 G9"/>
                  <a:gd name="G11" fmla="?: G10 G8 0"/>
                  <a:gd name="G12" fmla="?: G10 G7 21600"/>
                  <a:gd name="T0" fmla="*/ 19432 w 21600"/>
                  <a:gd name="T1" fmla="*/ 10800 h 21600"/>
                  <a:gd name="T2" fmla="*/ 10800 w 21600"/>
                  <a:gd name="T3" fmla="*/ 21600 h 21600"/>
                  <a:gd name="T4" fmla="*/ 2168 w 21600"/>
                  <a:gd name="T5" fmla="*/ 10800 h 21600"/>
                  <a:gd name="T6" fmla="*/ 10800 w 21600"/>
                  <a:gd name="T7" fmla="*/ 0 h 21600"/>
                  <a:gd name="T8" fmla="*/ 3968 w 21600"/>
                  <a:gd name="T9" fmla="*/ 3968 h 21600"/>
                  <a:gd name="T10" fmla="*/ 17632 w 21600"/>
                  <a:gd name="T11" fmla="*/ 17632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336" y="21600"/>
                    </a:lnTo>
                    <a:lnTo>
                      <a:pt x="1726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tint val="6039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22" name="AutoShape 1498">
                <a:extLst>
                  <a:ext uri="{FF2B5EF4-FFF2-40B4-BE49-F238E27FC236}">
                    <a16:creationId xmlns:a16="http://schemas.microsoft.com/office/drawing/2014/main" id="{2F40F4B7-F08B-40E1-B993-F27B75DA10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69" y="1117"/>
                <a:ext cx="544" cy="45"/>
              </a:xfrm>
              <a:custGeom>
                <a:avLst/>
                <a:gdLst>
                  <a:gd name="G0" fmla="+- 4336 0 0"/>
                  <a:gd name="G1" fmla="+- 21600 0 4336"/>
                  <a:gd name="G2" fmla="*/ 4336 1 2"/>
                  <a:gd name="G3" fmla="+- 21600 0 G2"/>
                  <a:gd name="G4" fmla="+/ 4336 21600 2"/>
                  <a:gd name="G5" fmla="+/ G1 0 2"/>
                  <a:gd name="G6" fmla="*/ 21600 21600 4336"/>
                  <a:gd name="G7" fmla="*/ G6 1 2"/>
                  <a:gd name="G8" fmla="+- 21600 0 G7"/>
                  <a:gd name="G9" fmla="*/ 21600 1 2"/>
                  <a:gd name="G10" fmla="+- 4336 0 G9"/>
                  <a:gd name="G11" fmla="?: G10 G8 0"/>
                  <a:gd name="G12" fmla="?: G10 G7 21600"/>
                  <a:gd name="T0" fmla="*/ 19432 w 21600"/>
                  <a:gd name="T1" fmla="*/ 10800 h 21600"/>
                  <a:gd name="T2" fmla="*/ 10800 w 21600"/>
                  <a:gd name="T3" fmla="*/ 21600 h 21600"/>
                  <a:gd name="T4" fmla="*/ 2168 w 21600"/>
                  <a:gd name="T5" fmla="*/ 10800 h 21600"/>
                  <a:gd name="T6" fmla="*/ 10800 w 21600"/>
                  <a:gd name="T7" fmla="*/ 0 h 21600"/>
                  <a:gd name="T8" fmla="*/ 3968 w 21600"/>
                  <a:gd name="T9" fmla="*/ 3968 h 21600"/>
                  <a:gd name="T10" fmla="*/ 17632 w 21600"/>
                  <a:gd name="T11" fmla="*/ 17632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336" y="21600"/>
                    </a:lnTo>
                    <a:lnTo>
                      <a:pt x="1726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tint val="6039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23" name="Freeform 1499">
                <a:extLst>
                  <a:ext uri="{FF2B5EF4-FFF2-40B4-BE49-F238E27FC236}">
                    <a16:creationId xmlns:a16="http://schemas.microsoft.com/office/drawing/2014/main" id="{6F448AFC-2CA6-47E5-8048-9DC26C397D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" y="1163"/>
                <a:ext cx="1996" cy="1632"/>
              </a:xfrm>
              <a:custGeom>
                <a:avLst/>
                <a:gdLst>
                  <a:gd name="T0" fmla="*/ 1996 w 1996"/>
                  <a:gd name="T1" fmla="*/ 1632 h 1632"/>
                  <a:gd name="T2" fmla="*/ 0 w 1996"/>
                  <a:gd name="T3" fmla="*/ 1632 h 1632"/>
                  <a:gd name="T4" fmla="*/ 0 w 1996"/>
                  <a:gd name="T5" fmla="*/ 589 h 1632"/>
                  <a:gd name="T6" fmla="*/ 726 w 1996"/>
                  <a:gd name="T7" fmla="*/ 589 h 1632"/>
                  <a:gd name="T8" fmla="*/ 726 w 1996"/>
                  <a:gd name="T9" fmla="*/ 0 h 1632"/>
                  <a:gd name="T10" fmla="*/ 1270 w 1996"/>
                  <a:gd name="T11" fmla="*/ 0 h 1632"/>
                  <a:gd name="T12" fmla="*/ 1270 w 1996"/>
                  <a:gd name="T13" fmla="*/ 589 h 1632"/>
                  <a:gd name="T14" fmla="*/ 1996 w 1996"/>
                  <a:gd name="T15" fmla="*/ 589 h 1632"/>
                  <a:gd name="T16" fmla="*/ 1996 w 1996"/>
                  <a:gd name="T17" fmla="*/ 1632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96" h="1632">
                    <a:moveTo>
                      <a:pt x="1996" y="1632"/>
                    </a:moveTo>
                    <a:lnTo>
                      <a:pt x="0" y="1632"/>
                    </a:lnTo>
                    <a:lnTo>
                      <a:pt x="0" y="589"/>
                    </a:lnTo>
                    <a:lnTo>
                      <a:pt x="726" y="589"/>
                    </a:lnTo>
                    <a:lnTo>
                      <a:pt x="726" y="0"/>
                    </a:lnTo>
                    <a:lnTo>
                      <a:pt x="1270" y="0"/>
                    </a:lnTo>
                    <a:lnTo>
                      <a:pt x="1270" y="589"/>
                    </a:lnTo>
                    <a:lnTo>
                      <a:pt x="1996" y="589"/>
                    </a:lnTo>
                    <a:lnTo>
                      <a:pt x="1996" y="163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22353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124" name="Oval 1500">
                <a:extLst>
                  <a:ext uri="{FF2B5EF4-FFF2-40B4-BE49-F238E27FC236}">
                    <a16:creationId xmlns:a16="http://schemas.microsoft.com/office/drawing/2014/main" id="{DFCEC05A-AB6A-470C-BBD2-BFCC0F2590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2977"/>
                <a:ext cx="1089" cy="545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25" name="Oval 1501">
                <a:extLst>
                  <a:ext uri="{FF2B5EF4-FFF2-40B4-BE49-F238E27FC236}">
                    <a16:creationId xmlns:a16="http://schemas.microsoft.com/office/drawing/2014/main" id="{A7361F21-0014-46EB-A4FA-0A16792702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999"/>
                <a:ext cx="998" cy="477"/>
              </a:xfrm>
              <a:prstGeom prst="ellipse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26" name="AutoShape 1502">
                <a:extLst>
                  <a:ext uri="{FF2B5EF4-FFF2-40B4-BE49-F238E27FC236}">
                    <a16:creationId xmlns:a16="http://schemas.microsoft.com/office/drawing/2014/main" id="{B426FF8E-018B-4440-9A5B-E74AFF7315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2" y="3022"/>
                <a:ext cx="317" cy="227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8127" name="Group 1503">
                <a:extLst>
                  <a:ext uri="{FF2B5EF4-FFF2-40B4-BE49-F238E27FC236}">
                    <a16:creationId xmlns:a16="http://schemas.microsoft.com/office/drawing/2014/main" id="{65ABFCBE-1121-4B3B-B3BA-E4D1F70AD1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78" y="2523"/>
                <a:ext cx="726" cy="272"/>
                <a:chOff x="1578" y="2659"/>
                <a:chExt cx="726" cy="317"/>
              </a:xfrm>
            </p:grpSpPr>
            <p:sp>
              <p:nvSpPr>
                <p:cNvPr id="28128" name="Rectangle 1504">
                  <a:extLst>
                    <a:ext uri="{FF2B5EF4-FFF2-40B4-BE49-F238E27FC236}">
                      <a16:creationId xmlns:a16="http://schemas.microsoft.com/office/drawing/2014/main" id="{6FF07CD7-7BF6-4A6F-A219-0E92901A62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2795"/>
                  <a:ext cx="544" cy="181"/>
                </a:xfrm>
                <a:prstGeom prst="rect">
                  <a:avLst/>
                </a:prstGeom>
                <a:gradFill rotWithShape="1">
                  <a:gsLst>
                    <a:gs pos="0">
                      <a:srgbClr val="66CCFF">
                        <a:gamma/>
                        <a:shade val="46275"/>
                        <a:invGamma/>
                      </a:srgbClr>
                    </a:gs>
                    <a:gs pos="100000">
                      <a:srgbClr val="66CCFF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129" name="Rectangle 1505">
                  <a:extLst>
                    <a:ext uri="{FF2B5EF4-FFF2-40B4-BE49-F238E27FC236}">
                      <a16:creationId xmlns:a16="http://schemas.microsoft.com/office/drawing/2014/main" id="{32FCCADE-7BBD-4B07-A37E-8009E9C183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8" y="2750"/>
                  <a:ext cx="726" cy="45"/>
                </a:xfrm>
                <a:prstGeom prst="rect">
                  <a:avLst/>
                </a:prstGeom>
                <a:gradFill rotWithShape="1">
                  <a:gsLst>
                    <a:gs pos="0">
                      <a:srgbClr val="33CC33">
                        <a:gamma/>
                        <a:shade val="46275"/>
                        <a:invGamma/>
                      </a:srgbClr>
                    </a:gs>
                    <a:gs pos="50000">
                      <a:srgbClr val="33CC33"/>
                    </a:gs>
                    <a:gs pos="100000">
                      <a:srgbClr val="33CC33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C0C0C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130" name="AutoShape 1506">
                  <a:extLst>
                    <a:ext uri="{FF2B5EF4-FFF2-40B4-BE49-F238E27FC236}">
                      <a16:creationId xmlns:a16="http://schemas.microsoft.com/office/drawing/2014/main" id="{6613CD84-FCF7-458A-B58D-D0C9761757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1578" y="2659"/>
                  <a:ext cx="726" cy="91"/>
                </a:xfrm>
                <a:custGeom>
                  <a:avLst/>
                  <a:gdLst>
                    <a:gd name="G0" fmla="+- 2223 0 0"/>
                    <a:gd name="G1" fmla="+- 21600 0 2223"/>
                    <a:gd name="G2" fmla="*/ 2223 1 2"/>
                    <a:gd name="G3" fmla="+- 21600 0 G2"/>
                    <a:gd name="G4" fmla="+/ 2223 21600 2"/>
                    <a:gd name="G5" fmla="+/ G1 0 2"/>
                    <a:gd name="G6" fmla="*/ 21600 21600 2223"/>
                    <a:gd name="G7" fmla="*/ G6 1 2"/>
                    <a:gd name="G8" fmla="+- 21600 0 G7"/>
                    <a:gd name="G9" fmla="*/ 21600 1 2"/>
                    <a:gd name="G10" fmla="+- 2223 0 G9"/>
                    <a:gd name="G11" fmla="?: G10 G8 0"/>
                    <a:gd name="G12" fmla="?: G10 G7 21600"/>
                    <a:gd name="T0" fmla="*/ 20488 w 21600"/>
                    <a:gd name="T1" fmla="*/ 10800 h 21600"/>
                    <a:gd name="T2" fmla="*/ 10800 w 21600"/>
                    <a:gd name="T3" fmla="*/ 21600 h 21600"/>
                    <a:gd name="T4" fmla="*/ 1112 w 21600"/>
                    <a:gd name="T5" fmla="*/ 10800 h 21600"/>
                    <a:gd name="T6" fmla="*/ 10800 w 21600"/>
                    <a:gd name="T7" fmla="*/ 0 h 21600"/>
                    <a:gd name="T8" fmla="*/ 2912 w 21600"/>
                    <a:gd name="T9" fmla="*/ 2912 h 21600"/>
                    <a:gd name="T10" fmla="*/ 18688 w 21600"/>
                    <a:gd name="T11" fmla="*/ 18688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223" y="21600"/>
                      </a:lnTo>
                      <a:lnTo>
                        <a:pt x="19377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CC33">
                        <a:gamma/>
                        <a:shade val="59608"/>
                        <a:invGamma/>
                      </a:srgbClr>
                    </a:gs>
                    <a:gs pos="100000">
                      <a:srgbClr val="33CC33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8131" name="Rectangle 1507">
                <a:extLst>
                  <a:ext uri="{FF2B5EF4-FFF2-40B4-BE49-F238E27FC236}">
                    <a16:creationId xmlns:a16="http://schemas.microsoft.com/office/drawing/2014/main" id="{E1B9BBE7-2DDF-43A7-B505-676036794D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1843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32" name="Rectangle 1508">
                <a:extLst>
                  <a:ext uri="{FF2B5EF4-FFF2-40B4-BE49-F238E27FC236}">
                    <a16:creationId xmlns:a16="http://schemas.microsoft.com/office/drawing/2014/main" id="{80964AF2-9621-4A0B-951F-1C7A3ABCDA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1843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33" name="Rectangle 1509">
                <a:extLst>
                  <a:ext uri="{FF2B5EF4-FFF2-40B4-BE49-F238E27FC236}">
                    <a16:creationId xmlns:a16="http://schemas.microsoft.com/office/drawing/2014/main" id="{A3D2A009-002B-4B01-A5BE-8051FB46E0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1843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34" name="Rectangle 1510">
                <a:extLst>
                  <a:ext uri="{FF2B5EF4-FFF2-40B4-BE49-F238E27FC236}">
                    <a16:creationId xmlns:a16="http://schemas.microsoft.com/office/drawing/2014/main" id="{F0068845-17BA-4347-9EF4-D85ACC24A4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2" y="1843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35" name="Rectangle 1511">
                <a:extLst>
                  <a:ext uri="{FF2B5EF4-FFF2-40B4-BE49-F238E27FC236}">
                    <a16:creationId xmlns:a16="http://schemas.microsoft.com/office/drawing/2014/main" id="{17BD417C-DEF5-4794-BD36-5BD87C151B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1843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36" name="Rectangle 1512">
                <a:extLst>
                  <a:ext uri="{FF2B5EF4-FFF2-40B4-BE49-F238E27FC236}">
                    <a16:creationId xmlns:a16="http://schemas.microsoft.com/office/drawing/2014/main" id="{F46BAA77-2B2A-428B-BC7E-47C09387FA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1843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37" name="Rectangle 1513">
                <a:extLst>
                  <a:ext uri="{FF2B5EF4-FFF2-40B4-BE49-F238E27FC236}">
                    <a16:creationId xmlns:a16="http://schemas.microsoft.com/office/drawing/2014/main" id="{EC774499-4338-44FA-8292-AAA128F917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2024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38" name="Rectangle 1514">
                <a:extLst>
                  <a:ext uri="{FF2B5EF4-FFF2-40B4-BE49-F238E27FC236}">
                    <a16:creationId xmlns:a16="http://schemas.microsoft.com/office/drawing/2014/main" id="{EFA7CCF3-5ACA-423F-BAAE-6AE05B03A4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2024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39" name="Rectangle 1515">
                <a:extLst>
                  <a:ext uri="{FF2B5EF4-FFF2-40B4-BE49-F238E27FC236}">
                    <a16:creationId xmlns:a16="http://schemas.microsoft.com/office/drawing/2014/main" id="{7BB76ECD-36E7-47E7-AF34-F7A9970336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024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40" name="Rectangle 1516">
                <a:extLst>
                  <a:ext uri="{FF2B5EF4-FFF2-40B4-BE49-F238E27FC236}">
                    <a16:creationId xmlns:a16="http://schemas.microsoft.com/office/drawing/2014/main" id="{42957FD1-121C-478D-BC0A-A2E7481330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2" y="2024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41" name="Rectangle 1517">
                <a:extLst>
                  <a:ext uri="{FF2B5EF4-FFF2-40B4-BE49-F238E27FC236}">
                    <a16:creationId xmlns:a16="http://schemas.microsoft.com/office/drawing/2014/main" id="{12E97AF5-8C8E-4081-9B1F-924FEFE716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024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42" name="Rectangle 1518">
                <a:extLst>
                  <a:ext uri="{FF2B5EF4-FFF2-40B4-BE49-F238E27FC236}">
                    <a16:creationId xmlns:a16="http://schemas.microsoft.com/office/drawing/2014/main" id="{BDA25BB3-EFF7-49A0-9C67-DEECAEECAA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2024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43" name="Rectangle 1519">
                <a:extLst>
                  <a:ext uri="{FF2B5EF4-FFF2-40B4-BE49-F238E27FC236}">
                    <a16:creationId xmlns:a16="http://schemas.microsoft.com/office/drawing/2014/main" id="{56DF5050-2B07-4312-8ED5-73C4B9B03C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2206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44" name="Rectangle 1520">
                <a:extLst>
                  <a:ext uri="{FF2B5EF4-FFF2-40B4-BE49-F238E27FC236}">
                    <a16:creationId xmlns:a16="http://schemas.microsoft.com/office/drawing/2014/main" id="{A643277F-B20A-4763-8E89-B2BD444001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2206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45" name="Rectangle 1521">
                <a:extLst>
                  <a:ext uri="{FF2B5EF4-FFF2-40B4-BE49-F238E27FC236}">
                    <a16:creationId xmlns:a16="http://schemas.microsoft.com/office/drawing/2014/main" id="{6CD8B16E-D7CA-4BF2-BFDE-25F529E8EA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206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46" name="Rectangle 1522">
                <a:extLst>
                  <a:ext uri="{FF2B5EF4-FFF2-40B4-BE49-F238E27FC236}">
                    <a16:creationId xmlns:a16="http://schemas.microsoft.com/office/drawing/2014/main" id="{E665F880-4F4E-470C-9D4B-2C39B019D5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2" y="2206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47" name="Rectangle 1523">
                <a:extLst>
                  <a:ext uri="{FF2B5EF4-FFF2-40B4-BE49-F238E27FC236}">
                    <a16:creationId xmlns:a16="http://schemas.microsoft.com/office/drawing/2014/main" id="{7B4CA633-CD2B-440B-8C6B-8003DD34D3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206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48" name="Rectangle 1524">
                <a:extLst>
                  <a:ext uri="{FF2B5EF4-FFF2-40B4-BE49-F238E27FC236}">
                    <a16:creationId xmlns:a16="http://schemas.microsoft.com/office/drawing/2014/main" id="{5B56B229-0A3D-4B1D-A9AE-327A579D50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2206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49" name="Rectangle 1525">
                <a:extLst>
                  <a:ext uri="{FF2B5EF4-FFF2-40B4-BE49-F238E27FC236}">
                    <a16:creationId xmlns:a16="http://schemas.microsoft.com/office/drawing/2014/main" id="{100BEC2D-323B-4CA4-BB9B-E416ADDEB6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4" y="2387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50" name="Rectangle 1526">
                <a:extLst>
                  <a:ext uri="{FF2B5EF4-FFF2-40B4-BE49-F238E27FC236}">
                    <a16:creationId xmlns:a16="http://schemas.microsoft.com/office/drawing/2014/main" id="{FEE61579-AB43-46F3-943A-328AF753BB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1" y="2387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51" name="Rectangle 1527">
                <a:extLst>
                  <a:ext uri="{FF2B5EF4-FFF2-40B4-BE49-F238E27FC236}">
                    <a16:creationId xmlns:a16="http://schemas.microsoft.com/office/drawing/2014/main" id="{2D9E0D19-4BBB-4ACC-ADC6-1E07C6385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2387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52" name="Rectangle 1528">
                <a:extLst>
                  <a:ext uri="{FF2B5EF4-FFF2-40B4-BE49-F238E27FC236}">
                    <a16:creationId xmlns:a16="http://schemas.microsoft.com/office/drawing/2014/main" id="{094D4B14-E553-47F1-9548-C8C7290B8D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7" y="2387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53" name="Rectangle 1529">
                <a:extLst>
                  <a:ext uri="{FF2B5EF4-FFF2-40B4-BE49-F238E27FC236}">
                    <a16:creationId xmlns:a16="http://schemas.microsoft.com/office/drawing/2014/main" id="{40F8B1EC-8DAE-448B-8092-A155574938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2569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54" name="Rectangle 1530">
                <a:extLst>
                  <a:ext uri="{FF2B5EF4-FFF2-40B4-BE49-F238E27FC236}">
                    <a16:creationId xmlns:a16="http://schemas.microsoft.com/office/drawing/2014/main" id="{13B29EEC-BE8C-4070-901C-8683B79BC0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0" y="2569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55" name="Rectangle 1531">
                <a:extLst>
                  <a:ext uri="{FF2B5EF4-FFF2-40B4-BE49-F238E27FC236}">
                    <a16:creationId xmlns:a16="http://schemas.microsoft.com/office/drawing/2014/main" id="{C05D7117-00A6-42AB-8A36-56E4C0625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2569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56" name="Rectangle 1532">
                <a:extLst>
                  <a:ext uri="{FF2B5EF4-FFF2-40B4-BE49-F238E27FC236}">
                    <a16:creationId xmlns:a16="http://schemas.microsoft.com/office/drawing/2014/main" id="{5E4FFB0B-DE46-47FE-8EA5-664A4DAF62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7" y="2569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8157" name="Group 1533">
                <a:extLst>
                  <a:ext uri="{FF2B5EF4-FFF2-40B4-BE49-F238E27FC236}">
                    <a16:creationId xmlns:a16="http://schemas.microsoft.com/office/drawing/2014/main" id="{9EE722B6-6C8E-41BD-956E-4AA0F36014F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4" y="2342"/>
                <a:ext cx="641" cy="1316"/>
                <a:chOff x="444" y="2523"/>
                <a:chExt cx="641" cy="1316"/>
              </a:xfrm>
            </p:grpSpPr>
            <p:grpSp>
              <p:nvGrpSpPr>
                <p:cNvPr id="28158" name="Group 1534">
                  <a:extLst>
                    <a:ext uri="{FF2B5EF4-FFF2-40B4-BE49-F238E27FC236}">
                      <a16:creationId xmlns:a16="http://schemas.microsoft.com/office/drawing/2014/main" id="{6A45DD22-9F91-4ABD-80A2-3C491BB32CF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07" y="2523"/>
                  <a:ext cx="278" cy="726"/>
                  <a:chOff x="353" y="1616"/>
                  <a:chExt cx="363" cy="998"/>
                </a:xfrm>
              </p:grpSpPr>
              <p:sp>
                <p:nvSpPr>
                  <p:cNvPr id="28159" name="AutoShape 1535">
                    <a:extLst>
                      <a:ext uri="{FF2B5EF4-FFF2-40B4-BE49-F238E27FC236}">
                        <a16:creationId xmlns:a16="http://schemas.microsoft.com/office/drawing/2014/main" id="{501D2D0F-1C97-40EC-9EDE-96E65316469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2115"/>
                    <a:ext cx="91" cy="49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663300"/>
                      </a:gs>
                      <a:gs pos="100000">
                        <a:srgbClr val="66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160" name="Freeform 1536">
                    <a:extLst>
                      <a:ext uri="{FF2B5EF4-FFF2-40B4-BE49-F238E27FC236}">
                        <a16:creationId xmlns:a16="http://schemas.microsoft.com/office/drawing/2014/main" id="{C79189A1-E551-45D3-91D7-295E592FD06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" y="1616"/>
                    <a:ext cx="363" cy="741"/>
                  </a:xfrm>
                  <a:custGeom>
                    <a:avLst/>
                    <a:gdLst>
                      <a:gd name="T0" fmla="*/ 182 w 363"/>
                      <a:gd name="T1" fmla="*/ 0 h 741"/>
                      <a:gd name="T2" fmla="*/ 0 w 363"/>
                      <a:gd name="T3" fmla="*/ 635 h 741"/>
                      <a:gd name="T4" fmla="*/ 182 w 363"/>
                      <a:gd name="T5" fmla="*/ 635 h 741"/>
                      <a:gd name="T6" fmla="*/ 363 w 363"/>
                      <a:gd name="T7" fmla="*/ 635 h 741"/>
                      <a:gd name="T8" fmla="*/ 182 w 363"/>
                      <a:gd name="T9" fmla="*/ 0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3" h="741">
                        <a:moveTo>
                          <a:pt x="182" y="0"/>
                        </a:moveTo>
                        <a:cubicBezTo>
                          <a:pt x="122" y="0"/>
                          <a:pt x="0" y="529"/>
                          <a:pt x="0" y="635"/>
                        </a:cubicBezTo>
                        <a:cubicBezTo>
                          <a:pt x="0" y="741"/>
                          <a:pt x="122" y="635"/>
                          <a:pt x="182" y="635"/>
                        </a:cubicBezTo>
                        <a:cubicBezTo>
                          <a:pt x="242" y="635"/>
                          <a:pt x="363" y="741"/>
                          <a:pt x="363" y="635"/>
                        </a:cubicBezTo>
                        <a:cubicBezTo>
                          <a:pt x="363" y="529"/>
                          <a:pt x="242" y="0"/>
                          <a:pt x="182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161" name="Group 1537">
                  <a:extLst>
                    <a:ext uri="{FF2B5EF4-FFF2-40B4-BE49-F238E27FC236}">
                      <a16:creationId xmlns:a16="http://schemas.microsoft.com/office/drawing/2014/main" id="{AF4AB53C-0A04-4029-846D-2112B7C629D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86" y="2720"/>
                  <a:ext cx="278" cy="726"/>
                  <a:chOff x="353" y="1616"/>
                  <a:chExt cx="363" cy="998"/>
                </a:xfrm>
              </p:grpSpPr>
              <p:sp>
                <p:nvSpPr>
                  <p:cNvPr id="28162" name="AutoShape 1538">
                    <a:extLst>
                      <a:ext uri="{FF2B5EF4-FFF2-40B4-BE49-F238E27FC236}">
                        <a16:creationId xmlns:a16="http://schemas.microsoft.com/office/drawing/2014/main" id="{8B7CE3AA-5C74-4B35-B706-F3F6AC6CF79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2115"/>
                    <a:ext cx="91" cy="49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663300"/>
                      </a:gs>
                      <a:gs pos="100000">
                        <a:srgbClr val="66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163" name="Freeform 1539">
                    <a:extLst>
                      <a:ext uri="{FF2B5EF4-FFF2-40B4-BE49-F238E27FC236}">
                        <a16:creationId xmlns:a16="http://schemas.microsoft.com/office/drawing/2014/main" id="{67028C2D-EF41-4FC5-9C5A-5A4411D0A4E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" y="1616"/>
                    <a:ext cx="363" cy="741"/>
                  </a:xfrm>
                  <a:custGeom>
                    <a:avLst/>
                    <a:gdLst>
                      <a:gd name="T0" fmla="*/ 182 w 363"/>
                      <a:gd name="T1" fmla="*/ 0 h 741"/>
                      <a:gd name="T2" fmla="*/ 0 w 363"/>
                      <a:gd name="T3" fmla="*/ 635 h 741"/>
                      <a:gd name="T4" fmla="*/ 182 w 363"/>
                      <a:gd name="T5" fmla="*/ 635 h 741"/>
                      <a:gd name="T6" fmla="*/ 363 w 363"/>
                      <a:gd name="T7" fmla="*/ 635 h 741"/>
                      <a:gd name="T8" fmla="*/ 182 w 363"/>
                      <a:gd name="T9" fmla="*/ 0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3" h="741">
                        <a:moveTo>
                          <a:pt x="182" y="0"/>
                        </a:moveTo>
                        <a:cubicBezTo>
                          <a:pt x="122" y="0"/>
                          <a:pt x="0" y="529"/>
                          <a:pt x="0" y="635"/>
                        </a:cubicBezTo>
                        <a:cubicBezTo>
                          <a:pt x="0" y="741"/>
                          <a:pt x="122" y="635"/>
                          <a:pt x="182" y="635"/>
                        </a:cubicBezTo>
                        <a:cubicBezTo>
                          <a:pt x="242" y="635"/>
                          <a:pt x="363" y="741"/>
                          <a:pt x="363" y="635"/>
                        </a:cubicBezTo>
                        <a:cubicBezTo>
                          <a:pt x="363" y="529"/>
                          <a:pt x="242" y="0"/>
                          <a:pt x="182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164" name="Group 1540">
                  <a:extLst>
                    <a:ext uri="{FF2B5EF4-FFF2-40B4-BE49-F238E27FC236}">
                      <a16:creationId xmlns:a16="http://schemas.microsoft.com/office/drawing/2014/main" id="{95F983DE-A017-458E-9AC5-3DE8A04A33B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65" y="2917"/>
                  <a:ext cx="278" cy="726"/>
                  <a:chOff x="353" y="1616"/>
                  <a:chExt cx="363" cy="998"/>
                </a:xfrm>
              </p:grpSpPr>
              <p:sp>
                <p:nvSpPr>
                  <p:cNvPr id="28165" name="AutoShape 1541">
                    <a:extLst>
                      <a:ext uri="{FF2B5EF4-FFF2-40B4-BE49-F238E27FC236}">
                        <a16:creationId xmlns:a16="http://schemas.microsoft.com/office/drawing/2014/main" id="{75C86E46-6FC2-480A-99A9-6DD26B5AFDE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2115"/>
                    <a:ext cx="91" cy="49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663300"/>
                      </a:gs>
                      <a:gs pos="100000">
                        <a:srgbClr val="66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166" name="Freeform 1542">
                    <a:extLst>
                      <a:ext uri="{FF2B5EF4-FFF2-40B4-BE49-F238E27FC236}">
                        <a16:creationId xmlns:a16="http://schemas.microsoft.com/office/drawing/2014/main" id="{E6BDCD19-8C62-489F-AD74-53D3815AF7B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" y="1616"/>
                    <a:ext cx="363" cy="741"/>
                  </a:xfrm>
                  <a:custGeom>
                    <a:avLst/>
                    <a:gdLst>
                      <a:gd name="T0" fmla="*/ 182 w 363"/>
                      <a:gd name="T1" fmla="*/ 0 h 741"/>
                      <a:gd name="T2" fmla="*/ 0 w 363"/>
                      <a:gd name="T3" fmla="*/ 635 h 741"/>
                      <a:gd name="T4" fmla="*/ 182 w 363"/>
                      <a:gd name="T5" fmla="*/ 635 h 741"/>
                      <a:gd name="T6" fmla="*/ 363 w 363"/>
                      <a:gd name="T7" fmla="*/ 635 h 741"/>
                      <a:gd name="T8" fmla="*/ 182 w 363"/>
                      <a:gd name="T9" fmla="*/ 0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3" h="741">
                        <a:moveTo>
                          <a:pt x="182" y="0"/>
                        </a:moveTo>
                        <a:cubicBezTo>
                          <a:pt x="122" y="0"/>
                          <a:pt x="0" y="529"/>
                          <a:pt x="0" y="635"/>
                        </a:cubicBezTo>
                        <a:cubicBezTo>
                          <a:pt x="0" y="741"/>
                          <a:pt x="122" y="635"/>
                          <a:pt x="182" y="635"/>
                        </a:cubicBezTo>
                        <a:cubicBezTo>
                          <a:pt x="242" y="635"/>
                          <a:pt x="363" y="741"/>
                          <a:pt x="363" y="635"/>
                        </a:cubicBezTo>
                        <a:cubicBezTo>
                          <a:pt x="363" y="529"/>
                          <a:pt x="242" y="0"/>
                          <a:pt x="182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167" name="Group 1543">
                  <a:extLst>
                    <a:ext uri="{FF2B5EF4-FFF2-40B4-BE49-F238E27FC236}">
                      <a16:creationId xmlns:a16="http://schemas.microsoft.com/office/drawing/2014/main" id="{7A75FB26-38FF-499A-8391-9012CDD5CDB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44" y="3113"/>
                  <a:ext cx="278" cy="726"/>
                  <a:chOff x="353" y="1616"/>
                  <a:chExt cx="363" cy="998"/>
                </a:xfrm>
              </p:grpSpPr>
              <p:sp>
                <p:nvSpPr>
                  <p:cNvPr id="28168" name="AutoShape 1544">
                    <a:extLst>
                      <a:ext uri="{FF2B5EF4-FFF2-40B4-BE49-F238E27FC236}">
                        <a16:creationId xmlns:a16="http://schemas.microsoft.com/office/drawing/2014/main" id="{1C168A45-3E62-48BD-A483-7D7F3097A82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2115"/>
                    <a:ext cx="91" cy="49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663300"/>
                      </a:gs>
                      <a:gs pos="100000">
                        <a:srgbClr val="66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169" name="Freeform 1545">
                    <a:extLst>
                      <a:ext uri="{FF2B5EF4-FFF2-40B4-BE49-F238E27FC236}">
                        <a16:creationId xmlns:a16="http://schemas.microsoft.com/office/drawing/2014/main" id="{07B75E00-D9B8-41B5-A01C-409CEE46B88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" y="1616"/>
                    <a:ext cx="363" cy="741"/>
                  </a:xfrm>
                  <a:custGeom>
                    <a:avLst/>
                    <a:gdLst>
                      <a:gd name="T0" fmla="*/ 182 w 363"/>
                      <a:gd name="T1" fmla="*/ 0 h 741"/>
                      <a:gd name="T2" fmla="*/ 0 w 363"/>
                      <a:gd name="T3" fmla="*/ 635 h 741"/>
                      <a:gd name="T4" fmla="*/ 182 w 363"/>
                      <a:gd name="T5" fmla="*/ 635 h 741"/>
                      <a:gd name="T6" fmla="*/ 363 w 363"/>
                      <a:gd name="T7" fmla="*/ 635 h 741"/>
                      <a:gd name="T8" fmla="*/ 182 w 363"/>
                      <a:gd name="T9" fmla="*/ 0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3" h="741">
                        <a:moveTo>
                          <a:pt x="182" y="0"/>
                        </a:moveTo>
                        <a:cubicBezTo>
                          <a:pt x="122" y="0"/>
                          <a:pt x="0" y="529"/>
                          <a:pt x="0" y="635"/>
                        </a:cubicBezTo>
                        <a:cubicBezTo>
                          <a:pt x="0" y="741"/>
                          <a:pt x="122" y="635"/>
                          <a:pt x="182" y="635"/>
                        </a:cubicBezTo>
                        <a:cubicBezTo>
                          <a:pt x="242" y="635"/>
                          <a:pt x="363" y="741"/>
                          <a:pt x="363" y="635"/>
                        </a:cubicBezTo>
                        <a:cubicBezTo>
                          <a:pt x="363" y="529"/>
                          <a:pt x="242" y="0"/>
                          <a:pt x="182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8170" name="Group 1546">
                <a:extLst>
                  <a:ext uri="{FF2B5EF4-FFF2-40B4-BE49-F238E27FC236}">
                    <a16:creationId xmlns:a16="http://schemas.microsoft.com/office/drawing/2014/main" id="{814A4FF2-1EB4-41DD-B6B9-BCF0D63F77C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2802" y="2342"/>
                <a:ext cx="641" cy="1316"/>
                <a:chOff x="444" y="2523"/>
                <a:chExt cx="641" cy="1316"/>
              </a:xfrm>
            </p:grpSpPr>
            <p:grpSp>
              <p:nvGrpSpPr>
                <p:cNvPr id="28171" name="Group 1547">
                  <a:extLst>
                    <a:ext uri="{FF2B5EF4-FFF2-40B4-BE49-F238E27FC236}">
                      <a16:creationId xmlns:a16="http://schemas.microsoft.com/office/drawing/2014/main" id="{2C149519-CB9D-4192-834E-AB4654AAFDB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07" y="2523"/>
                  <a:ext cx="278" cy="726"/>
                  <a:chOff x="353" y="1616"/>
                  <a:chExt cx="363" cy="998"/>
                </a:xfrm>
              </p:grpSpPr>
              <p:sp>
                <p:nvSpPr>
                  <p:cNvPr id="28172" name="AutoShape 1548">
                    <a:extLst>
                      <a:ext uri="{FF2B5EF4-FFF2-40B4-BE49-F238E27FC236}">
                        <a16:creationId xmlns:a16="http://schemas.microsoft.com/office/drawing/2014/main" id="{7C1B5B0F-32E5-4341-8A98-E829FC0D97F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2115"/>
                    <a:ext cx="91" cy="49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663300"/>
                      </a:gs>
                      <a:gs pos="100000">
                        <a:srgbClr val="66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173" name="Freeform 1549">
                    <a:extLst>
                      <a:ext uri="{FF2B5EF4-FFF2-40B4-BE49-F238E27FC236}">
                        <a16:creationId xmlns:a16="http://schemas.microsoft.com/office/drawing/2014/main" id="{59A508DD-529C-4B81-A4A5-CE9D18AE6F9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" y="1616"/>
                    <a:ext cx="363" cy="741"/>
                  </a:xfrm>
                  <a:custGeom>
                    <a:avLst/>
                    <a:gdLst>
                      <a:gd name="T0" fmla="*/ 182 w 363"/>
                      <a:gd name="T1" fmla="*/ 0 h 741"/>
                      <a:gd name="T2" fmla="*/ 0 w 363"/>
                      <a:gd name="T3" fmla="*/ 635 h 741"/>
                      <a:gd name="T4" fmla="*/ 182 w 363"/>
                      <a:gd name="T5" fmla="*/ 635 h 741"/>
                      <a:gd name="T6" fmla="*/ 363 w 363"/>
                      <a:gd name="T7" fmla="*/ 635 h 741"/>
                      <a:gd name="T8" fmla="*/ 182 w 363"/>
                      <a:gd name="T9" fmla="*/ 0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3" h="741">
                        <a:moveTo>
                          <a:pt x="182" y="0"/>
                        </a:moveTo>
                        <a:cubicBezTo>
                          <a:pt x="122" y="0"/>
                          <a:pt x="0" y="529"/>
                          <a:pt x="0" y="635"/>
                        </a:cubicBezTo>
                        <a:cubicBezTo>
                          <a:pt x="0" y="741"/>
                          <a:pt x="122" y="635"/>
                          <a:pt x="182" y="635"/>
                        </a:cubicBezTo>
                        <a:cubicBezTo>
                          <a:pt x="242" y="635"/>
                          <a:pt x="363" y="741"/>
                          <a:pt x="363" y="635"/>
                        </a:cubicBezTo>
                        <a:cubicBezTo>
                          <a:pt x="363" y="529"/>
                          <a:pt x="242" y="0"/>
                          <a:pt x="182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174" name="Group 1550">
                  <a:extLst>
                    <a:ext uri="{FF2B5EF4-FFF2-40B4-BE49-F238E27FC236}">
                      <a16:creationId xmlns:a16="http://schemas.microsoft.com/office/drawing/2014/main" id="{89C7E673-AFE3-4E6C-8876-9EDEBC9E72D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86" y="2720"/>
                  <a:ext cx="278" cy="726"/>
                  <a:chOff x="353" y="1616"/>
                  <a:chExt cx="363" cy="998"/>
                </a:xfrm>
              </p:grpSpPr>
              <p:sp>
                <p:nvSpPr>
                  <p:cNvPr id="28175" name="AutoShape 1551">
                    <a:extLst>
                      <a:ext uri="{FF2B5EF4-FFF2-40B4-BE49-F238E27FC236}">
                        <a16:creationId xmlns:a16="http://schemas.microsoft.com/office/drawing/2014/main" id="{6D51BA87-4AC6-4D99-BFA6-F577D0AFD29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2115"/>
                    <a:ext cx="91" cy="49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663300"/>
                      </a:gs>
                      <a:gs pos="100000">
                        <a:srgbClr val="66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176" name="Freeform 1552">
                    <a:extLst>
                      <a:ext uri="{FF2B5EF4-FFF2-40B4-BE49-F238E27FC236}">
                        <a16:creationId xmlns:a16="http://schemas.microsoft.com/office/drawing/2014/main" id="{52CAC85F-EC18-4AC8-B2FB-CFDE06CF0DE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" y="1616"/>
                    <a:ext cx="363" cy="741"/>
                  </a:xfrm>
                  <a:custGeom>
                    <a:avLst/>
                    <a:gdLst>
                      <a:gd name="T0" fmla="*/ 182 w 363"/>
                      <a:gd name="T1" fmla="*/ 0 h 741"/>
                      <a:gd name="T2" fmla="*/ 0 w 363"/>
                      <a:gd name="T3" fmla="*/ 635 h 741"/>
                      <a:gd name="T4" fmla="*/ 182 w 363"/>
                      <a:gd name="T5" fmla="*/ 635 h 741"/>
                      <a:gd name="T6" fmla="*/ 363 w 363"/>
                      <a:gd name="T7" fmla="*/ 635 h 741"/>
                      <a:gd name="T8" fmla="*/ 182 w 363"/>
                      <a:gd name="T9" fmla="*/ 0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3" h="741">
                        <a:moveTo>
                          <a:pt x="182" y="0"/>
                        </a:moveTo>
                        <a:cubicBezTo>
                          <a:pt x="122" y="0"/>
                          <a:pt x="0" y="529"/>
                          <a:pt x="0" y="635"/>
                        </a:cubicBezTo>
                        <a:cubicBezTo>
                          <a:pt x="0" y="741"/>
                          <a:pt x="122" y="635"/>
                          <a:pt x="182" y="635"/>
                        </a:cubicBezTo>
                        <a:cubicBezTo>
                          <a:pt x="242" y="635"/>
                          <a:pt x="363" y="741"/>
                          <a:pt x="363" y="635"/>
                        </a:cubicBezTo>
                        <a:cubicBezTo>
                          <a:pt x="363" y="529"/>
                          <a:pt x="242" y="0"/>
                          <a:pt x="182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177" name="Group 1553">
                  <a:extLst>
                    <a:ext uri="{FF2B5EF4-FFF2-40B4-BE49-F238E27FC236}">
                      <a16:creationId xmlns:a16="http://schemas.microsoft.com/office/drawing/2014/main" id="{B87AAB72-E1FB-4EAA-8F50-5D5AC429FF3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65" y="2917"/>
                  <a:ext cx="278" cy="726"/>
                  <a:chOff x="353" y="1616"/>
                  <a:chExt cx="363" cy="998"/>
                </a:xfrm>
              </p:grpSpPr>
              <p:sp>
                <p:nvSpPr>
                  <p:cNvPr id="28178" name="AutoShape 1554">
                    <a:extLst>
                      <a:ext uri="{FF2B5EF4-FFF2-40B4-BE49-F238E27FC236}">
                        <a16:creationId xmlns:a16="http://schemas.microsoft.com/office/drawing/2014/main" id="{7DFDEFE0-D006-4E6A-8CF7-DD8D2B05E21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2115"/>
                    <a:ext cx="91" cy="49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663300"/>
                      </a:gs>
                      <a:gs pos="100000">
                        <a:srgbClr val="66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179" name="Freeform 1555">
                    <a:extLst>
                      <a:ext uri="{FF2B5EF4-FFF2-40B4-BE49-F238E27FC236}">
                        <a16:creationId xmlns:a16="http://schemas.microsoft.com/office/drawing/2014/main" id="{0E7D263D-04E5-4F1C-B2F6-10DDDF62696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" y="1616"/>
                    <a:ext cx="363" cy="741"/>
                  </a:xfrm>
                  <a:custGeom>
                    <a:avLst/>
                    <a:gdLst>
                      <a:gd name="T0" fmla="*/ 182 w 363"/>
                      <a:gd name="T1" fmla="*/ 0 h 741"/>
                      <a:gd name="T2" fmla="*/ 0 w 363"/>
                      <a:gd name="T3" fmla="*/ 635 h 741"/>
                      <a:gd name="T4" fmla="*/ 182 w 363"/>
                      <a:gd name="T5" fmla="*/ 635 h 741"/>
                      <a:gd name="T6" fmla="*/ 363 w 363"/>
                      <a:gd name="T7" fmla="*/ 635 h 741"/>
                      <a:gd name="T8" fmla="*/ 182 w 363"/>
                      <a:gd name="T9" fmla="*/ 0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3" h="741">
                        <a:moveTo>
                          <a:pt x="182" y="0"/>
                        </a:moveTo>
                        <a:cubicBezTo>
                          <a:pt x="122" y="0"/>
                          <a:pt x="0" y="529"/>
                          <a:pt x="0" y="635"/>
                        </a:cubicBezTo>
                        <a:cubicBezTo>
                          <a:pt x="0" y="741"/>
                          <a:pt x="122" y="635"/>
                          <a:pt x="182" y="635"/>
                        </a:cubicBezTo>
                        <a:cubicBezTo>
                          <a:pt x="242" y="635"/>
                          <a:pt x="363" y="741"/>
                          <a:pt x="363" y="635"/>
                        </a:cubicBezTo>
                        <a:cubicBezTo>
                          <a:pt x="363" y="529"/>
                          <a:pt x="242" y="0"/>
                          <a:pt x="182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180" name="Group 1556">
                  <a:extLst>
                    <a:ext uri="{FF2B5EF4-FFF2-40B4-BE49-F238E27FC236}">
                      <a16:creationId xmlns:a16="http://schemas.microsoft.com/office/drawing/2014/main" id="{5EFEC039-9D91-4FD1-B418-1FBFFBB8C87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44" y="3113"/>
                  <a:ext cx="278" cy="726"/>
                  <a:chOff x="353" y="1616"/>
                  <a:chExt cx="363" cy="998"/>
                </a:xfrm>
              </p:grpSpPr>
              <p:sp>
                <p:nvSpPr>
                  <p:cNvPr id="28181" name="AutoShape 1557">
                    <a:extLst>
                      <a:ext uri="{FF2B5EF4-FFF2-40B4-BE49-F238E27FC236}">
                        <a16:creationId xmlns:a16="http://schemas.microsoft.com/office/drawing/2014/main" id="{B14BB7F4-7B17-4DDC-A438-ABB0902FC66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2115"/>
                    <a:ext cx="91" cy="49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663300">
                          <a:gamma/>
                          <a:shade val="46275"/>
                          <a:invGamma/>
                        </a:srgbClr>
                      </a:gs>
                      <a:gs pos="50000">
                        <a:srgbClr val="663300"/>
                      </a:gs>
                      <a:gs pos="100000">
                        <a:srgbClr val="6633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182" name="Freeform 1558">
                    <a:extLst>
                      <a:ext uri="{FF2B5EF4-FFF2-40B4-BE49-F238E27FC236}">
                        <a16:creationId xmlns:a16="http://schemas.microsoft.com/office/drawing/2014/main" id="{8B8E9574-6C87-49E6-A27B-BC2198021B0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" y="1616"/>
                    <a:ext cx="363" cy="741"/>
                  </a:xfrm>
                  <a:custGeom>
                    <a:avLst/>
                    <a:gdLst>
                      <a:gd name="T0" fmla="*/ 182 w 363"/>
                      <a:gd name="T1" fmla="*/ 0 h 741"/>
                      <a:gd name="T2" fmla="*/ 0 w 363"/>
                      <a:gd name="T3" fmla="*/ 635 h 741"/>
                      <a:gd name="T4" fmla="*/ 182 w 363"/>
                      <a:gd name="T5" fmla="*/ 635 h 741"/>
                      <a:gd name="T6" fmla="*/ 363 w 363"/>
                      <a:gd name="T7" fmla="*/ 635 h 741"/>
                      <a:gd name="T8" fmla="*/ 182 w 363"/>
                      <a:gd name="T9" fmla="*/ 0 h 7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63" h="741">
                        <a:moveTo>
                          <a:pt x="182" y="0"/>
                        </a:moveTo>
                        <a:cubicBezTo>
                          <a:pt x="122" y="0"/>
                          <a:pt x="0" y="529"/>
                          <a:pt x="0" y="635"/>
                        </a:cubicBezTo>
                        <a:cubicBezTo>
                          <a:pt x="0" y="741"/>
                          <a:pt x="122" y="635"/>
                          <a:pt x="182" y="635"/>
                        </a:cubicBezTo>
                        <a:cubicBezTo>
                          <a:pt x="242" y="635"/>
                          <a:pt x="363" y="741"/>
                          <a:pt x="363" y="635"/>
                        </a:cubicBezTo>
                        <a:cubicBezTo>
                          <a:pt x="363" y="529"/>
                          <a:pt x="242" y="0"/>
                          <a:pt x="182" y="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9900"/>
                      </a:gs>
                      <a:gs pos="100000">
                        <a:srgbClr val="009900">
                          <a:gamma/>
                          <a:shade val="46275"/>
                          <a:invGamma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FF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28183" name="Rectangle 1559">
                <a:extLst>
                  <a:ext uri="{FF2B5EF4-FFF2-40B4-BE49-F238E27FC236}">
                    <a16:creationId xmlns:a16="http://schemas.microsoft.com/office/drawing/2014/main" id="{DD3AAA9C-37D0-4807-93A5-805C90235B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1843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84" name="Rectangle 1560">
                <a:extLst>
                  <a:ext uri="{FF2B5EF4-FFF2-40B4-BE49-F238E27FC236}">
                    <a16:creationId xmlns:a16="http://schemas.microsoft.com/office/drawing/2014/main" id="{688E8BCD-0DED-4DB0-A3C5-B6AFE677FE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024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85" name="Rectangle 1561">
                <a:extLst>
                  <a:ext uri="{FF2B5EF4-FFF2-40B4-BE49-F238E27FC236}">
                    <a16:creationId xmlns:a16="http://schemas.microsoft.com/office/drawing/2014/main" id="{90E7468A-312B-4215-AC66-1947768E0C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2206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66CCFF">
                      <a:gamma/>
                      <a:shade val="46275"/>
                      <a:invGamma/>
                    </a:srgbClr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86" name="Rectangle 1562" descr="縦線 (太)">
                <a:extLst>
                  <a:ext uri="{FF2B5EF4-FFF2-40B4-BE49-F238E27FC236}">
                    <a16:creationId xmlns:a16="http://schemas.microsoft.com/office/drawing/2014/main" id="{189EE034-A15F-4CFF-9609-431EBAEAB9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1661"/>
                <a:ext cx="726" cy="91"/>
              </a:xfrm>
              <a:prstGeom prst="rect">
                <a:avLst/>
              </a:prstGeom>
              <a:pattFill prst="dkVert">
                <a:fgClr>
                  <a:schemeClr val="tx1">
                    <a:alpha val="39999"/>
                  </a:schemeClr>
                </a:fgClr>
                <a:bgClr>
                  <a:schemeClr val="bg1">
                    <a:alpha val="39999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87" name="Rectangle 1563" descr="縦線 (太)">
                <a:extLst>
                  <a:ext uri="{FF2B5EF4-FFF2-40B4-BE49-F238E27FC236}">
                    <a16:creationId xmlns:a16="http://schemas.microsoft.com/office/drawing/2014/main" id="{C9C1CEAF-D1C0-430A-86C3-334ABCF004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1571"/>
                <a:ext cx="318" cy="45"/>
              </a:xfrm>
              <a:prstGeom prst="rect">
                <a:avLst/>
              </a:prstGeom>
              <a:pattFill prst="dkVert">
                <a:fgClr>
                  <a:schemeClr val="bg2">
                    <a:alpha val="39999"/>
                  </a:schemeClr>
                </a:fgClr>
                <a:bgClr>
                  <a:schemeClr val="bg1">
                    <a:alpha val="39999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88" name="Freeform 1564" descr="縦線 (太)">
                <a:extLst>
                  <a:ext uri="{FF2B5EF4-FFF2-40B4-BE49-F238E27FC236}">
                    <a16:creationId xmlns:a16="http://schemas.microsoft.com/office/drawing/2014/main" id="{23763E3E-2509-4892-B999-EF22DEA629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" y="1571"/>
                <a:ext cx="408" cy="181"/>
              </a:xfrm>
              <a:custGeom>
                <a:avLst/>
                <a:gdLst>
                  <a:gd name="T0" fmla="*/ 0 w 408"/>
                  <a:gd name="T1" fmla="*/ 181 h 181"/>
                  <a:gd name="T2" fmla="*/ 408 w 408"/>
                  <a:gd name="T3" fmla="*/ 45 h 181"/>
                  <a:gd name="T4" fmla="*/ 408 w 408"/>
                  <a:gd name="T5" fmla="*/ 0 h 181"/>
                  <a:gd name="T6" fmla="*/ 0 w 408"/>
                  <a:gd name="T7" fmla="*/ 90 h 181"/>
                  <a:gd name="T8" fmla="*/ 0 w 408"/>
                  <a:gd name="T9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181">
                    <a:moveTo>
                      <a:pt x="0" y="181"/>
                    </a:moveTo>
                    <a:lnTo>
                      <a:pt x="408" y="45"/>
                    </a:lnTo>
                    <a:lnTo>
                      <a:pt x="408" y="0"/>
                    </a:lnTo>
                    <a:lnTo>
                      <a:pt x="0" y="90"/>
                    </a:lnTo>
                    <a:lnTo>
                      <a:pt x="0" y="181"/>
                    </a:lnTo>
                    <a:close/>
                  </a:path>
                </a:pathLst>
              </a:custGeom>
              <a:pattFill prst="dkVert">
                <a:fgClr>
                  <a:schemeClr val="bg2">
                    <a:alpha val="39999"/>
                  </a:schemeClr>
                </a:fgClr>
                <a:bgClr>
                  <a:schemeClr val="bg1">
                    <a:alpha val="39999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189" name="Rectangle 1565" descr="縦線 (太)">
                <a:extLst>
                  <a:ext uri="{FF2B5EF4-FFF2-40B4-BE49-F238E27FC236}">
                    <a16:creationId xmlns:a16="http://schemas.microsoft.com/office/drawing/2014/main" id="{935CE0AD-B390-43F9-A443-7E244D3008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1571"/>
                <a:ext cx="318" cy="45"/>
              </a:xfrm>
              <a:prstGeom prst="rect">
                <a:avLst/>
              </a:prstGeom>
              <a:pattFill prst="dkVert">
                <a:fgClr>
                  <a:schemeClr val="bg2">
                    <a:alpha val="39999"/>
                  </a:schemeClr>
                </a:fgClr>
                <a:bgClr>
                  <a:schemeClr val="bg1">
                    <a:alpha val="39999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90" name="Freeform 1566" descr="縦線 (太)">
                <a:extLst>
                  <a:ext uri="{FF2B5EF4-FFF2-40B4-BE49-F238E27FC236}">
                    <a16:creationId xmlns:a16="http://schemas.microsoft.com/office/drawing/2014/main" id="{DAC435B8-3094-4747-BBC3-6DDFADDABA3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530" y="1571"/>
                <a:ext cx="408" cy="181"/>
              </a:xfrm>
              <a:custGeom>
                <a:avLst/>
                <a:gdLst>
                  <a:gd name="T0" fmla="*/ 0 w 408"/>
                  <a:gd name="T1" fmla="*/ 181 h 181"/>
                  <a:gd name="T2" fmla="*/ 408 w 408"/>
                  <a:gd name="T3" fmla="*/ 45 h 181"/>
                  <a:gd name="T4" fmla="*/ 408 w 408"/>
                  <a:gd name="T5" fmla="*/ 0 h 181"/>
                  <a:gd name="T6" fmla="*/ 0 w 408"/>
                  <a:gd name="T7" fmla="*/ 90 h 181"/>
                  <a:gd name="T8" fmla="*/ 0 w 408"/>
                  <a:gd name="T9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181">
                    <a:moveTo>
                      <a:pt x="0" y="181"/>
                    </a:moveTo>
                    <a:lnTo>
                      <a:pt x="408" y="45"/>
                    </a:lnTo>
                    <a:lnTo>
                      <a:pt x="408" y="0"/>
                    </a:lnTo>
                    <a:lnTo>
                      <a:pt x="0" y="90"/>
                    </a:lnTo>
                    <a:lnTo>
                      <a:pt x="0" y="181"/>
                    </a:lnTo>
                    <a:close/>
                  </a:path>
                </a:pathLst>
              </a:custGeom>
              <a:pattFill prst="dkVert">
                <a:fgClr>
                  <a:schemeClr val="bg2">
                    <a:alpha val="39999"/>
                  </a:schemeClr>
                </a:fgClr>
                <a:bgClr>
                  <a:schemeClr val="bg1">
                    <a:alpha val="39999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191" name="Rectangle 1567" descr="縦線 (太)">
                <a:extLst>
                  <a:ext uri="{FF2B5EF4-FFF2-40B4-BE49-F238E27FC236}">
                    <a16:creationId xmlns:a16="http://schemas.microsoft.com/office/drawing/2014/main" id="{A5622E1E-1007-42B3-A191-A4B949789B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1661"/>
                <a:ext cx="726" cy="91"/>
              </a:xfrm>
              <a:prstGeom prst="rect">
                <a:avLst/>
              </a:prstGeom>
              <a:pattFill prst="dkVert">
                <a:fgClr>
                  <a:schemeClr val="tx1">
                    <a:alpha val="39999"/>
                  </a:schemeClr>
                </a:fgClr>
                <a:bgClr>
                  <a:schemeClr val="bg1">
                    <a:alpha val="39999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92" name="AutoShape 1568">
                <a:extLst>
                  <a:ext uri="{FF2B5EF4-FFF2-40B4-BE49-F238E27FC236}">
                    <a16:creationId xmlns:a16="http://schemas.microsoft.com/office/drawing/2014/main" id="{17257242-2E80-4F10-B658-B9EB81ED76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2932"/>
                <a:ext cx="91" cy="154"/>
              </a:xfrm>
              <a:prstGeom prst="can">
                <a:avLst>
                  <a:gd name="adj" fmla="val 38461"/>
                </a:avLst>
              </a:pr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5000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93" name="AutoShape 1569">
                <a:extLst>
                  <a:ext uri="{FF2B5EF4-FFF2-40B4-BE49-F238E27FC236}">
                    <a16:creationId xmlns:a16="http://schemas.microsoft.com/office/drawing/2014/main" id="{54BE9FA2-447B-4B4B-8698-537EECB101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987" y="2613"/>
                <a:ext cx="272" cy="363"/>
              </a:xfrm>
              <a:prstGeom prst="moon">
                <a:avLst>
                  <a:gd name="adj" fmla="val 29120"/>
                </a:avLst>
              </a:prstGeom>
              <a:gradFill rotWithShape="1">
                <a:gsLst>
                  <a:gs pos="0">
                    <a:srgbClr val="99CCFF">
                      <a:gamma/>
                      <a:shade val="46275"/>
                      <a:invGamma/>
                    </a:srgbClr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94" name="AutoShape 1570">
                <a:extLst>
                  <a:ext uri="{FF2B5EF4-FFF2-40B4-BE49-F238E27FC236}">
                    <a16:creationId xmlns:a16="http://schemas.microsoft.com/office/drawing/2014/main" id="{97E86B97-A6B0-4C77-9D44-385CD4AEE7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624" y="2612"/>
                <a:ext cx="272" cy="363"/>
              </a:xfrm>
              <a:prstGeom prst="moon">
                <a:avLst>
                  <a:gd name="adj" fmla="val 29120"/>
                </a:avLst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8196" name="Rectangle 1572" descr="格子 (小)">
              <a:extLst>
                <a:ext uri="{FF2B5EF4-FFF2-40B4-BE49-F238E27FC236}">
                  <a16:creationId xmlns:a16="http://schemas.microsoft.com/office/drawing/2014/main" id="{95C43AF0-9454-4A6E-AC3F-80BE0533F3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794"/>
              <a:ext cx="182" cy="57"/>
            </a:xfrm>
            <a:prstGeom prst="rect">
              <a:avLst/>
            </a:prstGeom>
            <a:pattFill prst="smGrid">
              <a:fgClr>
                <a:schemeClr val="folHlink"/>
              </a:fgClr>
              <a:bgClr>
                <a:srgbClr val="33CC33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197" name="WordArt 1573">
              <a:extLst>
                <a:ext uri="{FF2B5EF4-FFF2-40B4-BE49-F238E27FC236}">
                  <a16:creationId xmlns:a16="http://schemas.microsoft.com/office/drawing/2014/main" id="{5E343D1C-5FCC-4B91-B604-7B3FC24662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85" y="802"/>
              <a:ext cx="151" cy="4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○○○病院</a:t>
              </a:r>
            </a:p>
          </p:txBody>
        </p:sp>
        <p:sp>
          <p:nvSpPr>
            <p:cNvPr id="28200" name="Rectangle 1576" descr="格子 (小)">
              <a:extLst>
                <a:ext uri="{FF2B5EF4-FFF2-40B4-BE49-F238E27FC236}">
                  <a16:creationId xmlns:a16="http://schemas.microsoft.com/office/drawing/2014/main" id="{A7455F43-03B1-4EDE-89F8-86782C199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799"/>
              <a:ext cx="182" cy="57"/>
            </a:xfrm>
            <a:prstGeom prst="rect">
              <a:avLst/>
            </a:prstGeom>
            <a:pattFill prst="smGrid">
              <a:fgClr>
                <a:schemeClr val="folHlink"/>
              </a:fgClr>
              <a:bgClr>
                <a:srgbClr val="33CC33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01" name="WordArt 1577">
              <a:extLst>
                <a:ext uri="{FF2B5EF4-FFF2-40B4-BE49-F238E27FC236}">
                  <a16:creationId xmlns:a16="http://schemas.microsoft.com/office/drawing/2014/main" id="{5FE615C2-FF06-4C77-9296-E17B5FD4C4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047" y="807"/>
              <a:ext cx="151" cy="4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○○○病院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478630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873</TotalTime>
  <Words>46</Words>
  <Application>Microsoft Office PowerPoint</Application>
  <PresentationFormat>A4 210 x 297 mm</PresentationFormat>
  <Paragraphs>24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ＭＳ Ｐゴシック</vt:lpstr>
      <vt:lpstr>メイリオ</vt:lpstr>
      <vt:lpstr>ＭＳ Ｐ明朝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pptxb90_大きな建物のイラスト</dc:title>
  <dc:subject>pptxb90_大きな建物のイラスト</dc:subject>
  <dc:creator>でじけろお</dc:creator>
  <cp:revision>2</cp:revision>
  <dcterms:created xsi:type="dcterms:W3CDTF">2010-10-12T01:13:58Z</dcterms:created>
  <dcterms:modified xsi:type="dcterms:W3CDTF">2019-10-18T00:37:40Z</dcterms:modified>
  <cp:version>2</cp:version>
</cp:coreProperties>
</file>